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2"/>
  </p:notesMasterIdLst>
  <p:sldIdLst>
    <p:sldId id="256" r:id="rId2"/>
    <p:sldId id="257" r:id="rId3"/>
    <p:sldId id="72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4" r:id="rId12"/>
    <p:sldId id="275" r:id="rId13"/>
    <p:sldId id="276" r:id="rId14"/>
    <p:sldId id="426" r:id="rId15"/>
    <p:sldId id="277" r:id="rId16"/>
    <p:sldId id="278" r:id="rId17"/>
    <p:sldId id="279" r:id="rId18"/>
    <p:sldId id="729" r:id="rId19"/>
    <p:sldId id="280" r:id="rId20"/>
    <p:sldId id="281" r:id="rId21"/>
    <p:sldId id="282" r:id="rId22"/>
    <p:sldId id="283" r:id="rId23"/>
    <p:sldId id="284" r:id="rId24"/>
    <p:sldId id="730" r:id="rId25"/>
    <p:sldId id="731" r:id="rId26"/>
    <p:sldId id="285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444" r:id="rId53"/>
    <p:sldId id="445" r:id="rId54"/>
    <p:sldId id="446" r:id="rId55"/>
    <p:sldId id="447" r:id="rId56"/>
    <p:sldId id="320" r:id="rId57"/>
    <p:sldId id="321" r:id="rId58"/>
    <p:sldId id="322" r:id="rId59"/>
    <p:sldId id="323" r:id="rId60"/>
    <p:sldId id="324" r:id="rId61"/>
    <p:sldId id="325" r:id="rId62"/>
    <p:sldId id="326" r:id="rId63"/>
    <p:sldId id="327" r:id="rId64"/>
    <p:sldId id="328" r:id="rId65"/>
    <p:sldId id="329" r:id="rId66"/>
    <p:sldId id="330" r:id="rId67"/>
    <p:sldId id="331" r:id="rId68"/>
    <p:sldId id="438" r:id="rId69"/>
    <p:sldId id="333" r:id="rId70"/>
    <p:sldId id="334" r:id="rId71"/>
    <p:sldId id="335" r:id="rId72"/>
    <p:sldId id="336" r:id="rId73"/>
    <p:sldId id="337" r:id="rId74"/>
    <p:sldId id="338" r:id="rId75"/>
    <p:sldId id="339" r:id="rId76"/>
    <p:sldId id="340" r:id="rId77"/>
    <p:sldId id="341" r:id="rId78"/>
    <p:sldId id="342" r:id="rId79"/>
    <p:sldId id="343" r:id="rId80"/>
    <p:sldId id="344" r:id="rId81"/>
    <p:sldId id="345" r:id="rId82"/>
    <p:sldId id="346" r:id="rId83"/>
    <p:sldId id="347" r:id="rId84"/>
    <p:sldId id="348" r:id="rId85"/>
    <p:sldId id="349" r:id="rId86"/>
    <p:sldId id="430" r:id="rId87"/>
    <p:sldId id="350" r:id="rId88"/>
    <p:sldId id="353" r:id="rId89"/>
    <p:sldId id="354" r:id="rId90"/>
    <p:sldId id="351" r:id="rId91"/>
    <p:sldId id="352" r:id="rId92"/>
    <p:sldId id="356" r:id="rId93"/>
    <p:sldId id="358" r:id="rId94"/>
    <p:sldId id="359" r:id="rId95"/>
    <p:sldId id="360" r:id="rId96"/>
    <p:sldId id="361" r:id="rId97"/>
    <p:sldId id="362" r:id="rId98"/>
    <p:sldId id="363" r:id="rId99"/>
    <p:sldId id="370" r:id="rId100"/>
    <p:sldId id="371" r:id="rId101"/>
    <p:sldId id="372" r:id="rId102"/>
    <p:sldId id="373" r:id="rId103"/>
    <p:sldId id="374" r:id="rId104"/>
    <p:sldId id="375" r:id="rId105"/>
    <p:sldId id="376" r:id="rId106"/>
    <p:sldId id="377" r:id="rId107"/>
    <p:sldId id="378" r:id="rId108"/>
    <p:sldId id="379" r:id="rId109"/>
    <p:sldId id="380" r:id="rId110"/>
    <p:sldId id="382" r:id="rId111"/>
    <p:sldId id="381" r:id="rId112"/>
    <p:sldId id="384" r:id="rId113"/>
    <p:sldId id="383" r:id="rId114"/>
    <p:sldId id="386" r:id="rId115"/>
    <p:sldId id="385" r:id="rId116"/>
    <p:sldId id="431" r:id="rId117"/>
    <p:sldId id="387" r:id="rId118"/>
    <p:sldId id="433" r:id="rId119"/>
    <p:sldId id="432" r:id="rId120"/>
    <p:sldId id="435" r:id="rId121"/>
    <p:sldId id="436" r:id="rId122"/>
    <p:sldId id="388" r:id="rId123"/>
    <p:sldId id="389" r:id="rId124"/>
    <p:sldId id="390" r:id="rId125"/>
    <p:sldId id="391" r:id="rId126"/>
    <p:sldId id="392" r:id="rId127"/>
    <p:sldId id="393" r:id="rId128"/>
    <p:sldId id="717" r:id="rId129"/>
    <p:sldId id="718" r:id="rId130"/>
    <p:sldId id="719" r:id="rId131"/>
    <p:sldId id="720" r:id="rId132"/>
    <p:sldId id="721" r:id="rId133"/>
    <p:sldId id="722" r:id="rId134"/>
    <p:sldId id="402" r:id="rId135"/>
    <p:sldId id="403" r:id="rId136"/>
    <p:sldId id="404" r:id="rId137"/>
    <p:sldId id="723" r:id="rId138"/>
    <p:sldId id="724" r:id="rId139"/>
    <p:sldId id="725" r:id="rId140"/>
    <p:sldId id="726" r:id="rId141"/>
    <p:sldId id="405" r:id="rId142"/>
    <p:sldId id="406" r:id="rId143"/>
    <p:sldId id="407" r:id="rId144"/>
    <p:sldId id="437" r:id="rId145"/>
    <p:sldId id="409" r:id="rId146"/>
    <p:sldId id="410" r:id="rId147"/>
    <p:sldId id="412" r:id="rId148"/>
    <p:sldId id="732" r:id="rId149"/>
    <p:sldId id="414" r:id="rId150"/>
    <p:sldId id="411" r:id="rId151"/>
  </p:sldIdLst>
  <p:sldSz cx="12193588" cy="6858000"/>
  <p:notesSz cx="6858000" cy="9144000"/>
  <p:custDataLst>
    <p:tags r:id="rId153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-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tags" Target="tags/tag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presProps" Target="pres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=""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2299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=""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=""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=""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=""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=""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=""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=""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=""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=""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=""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100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=""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=""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=""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=""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=""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=""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=""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=""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90532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09079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64103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106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16359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107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38838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81903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627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8973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47777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148351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A8E71D8-3464-1D13-B53A-147815C0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80C927E5-92A1-C054-CECE-593904C58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C82CA6D-737B-31E0-9006-BBBCCECF28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57AC850E-2232-3EF0-DDC4-B246390574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B2CCDF15-F25A-35A1-A425-215979BF32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99DD2A5E-AD53-807E-3D06-2DAC4D0D3A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EB1A4739-8034-CC85-3209-F495E27D5A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6ABB4233-225E-44FB-615E-66A43B620E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78C87523-A266-8287-650D-28E2CE475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180825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33E9CE7-F00A-37AD-CFCE-A78DE531A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0BF0828-F432-5B2C-B5B2-AA3AA734BE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0A22776B-C892-A528-2403-5468D5F86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5ABACB19-7C2D-5570-5C55-017C9B752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8D241070-A066-997E-9060-C515874FC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FE60382-77CF-1832-F53C-70B7C359C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C3F7C3D-FB79-CACC-EEDC-25C2C62598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E89FBB05-5643-419E-8323-3E2895D4FA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61345503-3274-54DF-6236-7181716F0B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465334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E0A8C2B-6F08-4914-C9C0-866106A0C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BAF64E10-6BAA-10C3-CBD9-09E354DC6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ECBC50C-32BF-4FFD-75A1-434CFFDBC5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4EB00F76-36D1-D781-33D6-81C40EBD63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E823B78-1078-2B67-FC53-A736BE4FEA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9439C91F-F505-4056-61E1-D8A836200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C31989F6-CA6D-09C8-F292-490735BAD8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CF34F1B4-9E9C-C5D0-A1F9-249CC4A04E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6A4F3A-4CC4-F0D8-1485-CEDF340A89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6123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=""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=""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=""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=""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=""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=""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=""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85EDBFF-0906-B5AD-A2F9-A582C3F1E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911E474-5521-683D-266E-3504263711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0FA3063-8D8C-DBD2-C1F8-6B099EA753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35BBB9F7-1FA9-F193-162B-11D6959F1B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93A33B6E-3F96-F375-18C5-D15F450BB5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221F2D3E-088A-8F1D-6CD3-3B5B1066AC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2685245-8C53-032D-F5CA-9D01E7F2B6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11F11220-3CB4-465C-F2F9-AC1F408BC3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E873086D-C578-24B8-1DA2-06BFC2ADD3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75354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756B5D-17FF-2155-AFBC-56C967351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BA69F8DB-70E9-CD8E-A406-0DB7A1FCC1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9E5D820D-11B5-4D44-6A49-56318A05AF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7739FA09-844C-4B19-9496-CBBDCCC3AE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24AF177-47A3-9B61-58D2-60DB11A6F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6965307C-403A-5A8D-957C-6213DE0A8D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72B7EE7C-6E82-6422-009D-B7B66FED09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4ED0CE12-2875-BB59-AF83-DDA0E9BEB5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FB5E92-DF7F-4D9F-6570-A028F0E343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711594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50925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C0A9383-B527-491B-DDB5-B4CAB16A3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6771FF01-238F-DCC9-7694-DFF389A57F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5DD7F4D-9716-356B-5F50-BEE90D62E1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8A50B182-F2BA-0CE7-C222-7FA79A6ABF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86941C68-FFFF-8C5A-0C32-68846B3F7A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14F5B45-0BBA-AF9D-BC44-2D20361DC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4C850079-6424-6B5B-937C-7B6B0DA2D2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4D03B77F-E66A-823F-B067-A993C381EA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1D8F3902-26D9-9CDB-A007-56768DAB0DD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277436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4D87652-8D8F-23C4-33CC-E65463510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DF7171C-048A-9F82-0547-F452359376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E91C966-16C8-B469-BB5C-A1C99FDA2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E1C7BA2D-9D32-65B4-929A-4BBC36EE02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FA0ECF7-1546-64C3-31EE-FDB6F6C422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8286D89-9842-5E0F-7BD7-5B011FA88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FECAC347-FFCF-8CAF-751F-06E26746AF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05C88946-9610-C6AF-CE8E-A319DD2CF0A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C5576553-952B-920B-64B7-4E60BC1002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0765779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FC6AD8E-4AA7-42D9-3861-F9BC06CD1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1BE93516-1F03-B15A-5DAB-95C3FC07AC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B6D4838-5347-26EE-4AE5-89317804A3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6C74D73C-2937-89D0-CBC8-2B82F35E3C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A093757-EB48-27D4-F69A-5013B01BA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2F45C600-B5FF-750C-28A4-061A57F35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04F5723A-C4A2-B23D-F62F-418928B694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9BABEBA-0B4C-F12F-8E8D-2D03D6FF2D9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970BDD3-48AA-B19B-4307-50DA3A6F41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55719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=""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=""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=""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=""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=""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=""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=""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31A2372-75A7-9403-2473-5813C41A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5FC7ECC6-0C6F-3F7D-7F3D-8ABBF5FEA0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8EDCD71-58F4-9DA3-4842-A4AA312892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C2F0439E-2974-78AC-B373-69CFFDC2FC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C5F9D5E9-6D67-6E46-DE7B-F5925C6992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5E9074D-43DE-7BD5-A911-B17B905EE1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E2ECEA3-C369-1D19-ED5F-C18CE459947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9A0DA07-E174-CBD5-56C2-ACD2901D684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240F0382-0A53-397D-9B82-8D1822BC73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47451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9330BA4-3F26-FF1D-C1D3-00AB49AAA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17E63909-855A-A64F-F7C2-F911A83C59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BA0A4EF-409A-EDB5-84BF-7A48894A01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AC7B750-4AB9-1F8F-7BB0-46EA644FC5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3CB6B7C1-C0A0-C3CD-CB4E-3D8986620C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F26000F-F8D7-93E1-604B-D6CF369592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D92A19A1-EC9A-692B-F8B6-4116F6F3B5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9CE6A308-9EB9-92E6-169E-4A79E4949A1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0A1D836-ECDF-71BA-A67B-879EC87E3E5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3644455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50D8F97-31DA-59FB-A879-25AEE2255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EF86FB0-EC65-726C-50D3-CDCB20CDED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FC7C2C52-99E7-71F3-84C9-FCA51B9271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D67B6A7A-EC48-1CD8-2688-38BDEE5714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01CFEA61-663D-1A78-9FF1-770F344FDE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4078666-00EC-884F-531A-17931BF535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58AF0BAE-3F36-CE39-8C9B-ECBB78350E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ED89E63D-0253-3375-3D0F-B91708D3CE4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469DE72-51C4-7E77-9589-A57F76D38BF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74055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0695607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EBE8BF5-5438-BCA3-7C1D-5E912A98F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D6BCC62-CBAF-8B7E-95E1-BA904B0553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82B6CE38-33EC-EDE4-1E1B-DA340E4575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3310847-E4CC-1C6C-1B57-598B80C35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1FBB81BE-E8C1-7460-3F14-D005FD2790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55E9E3BB-25C2-1B25-A2DE-5ED6EFD2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67F8C984-3246-A6A0-7B9A-F241AF84DE7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4ED4E743-944C-6AEF-478F-CF4645B19C3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EF02B658-A66C-B260-BAC5-330E22FF277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09090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838522E-F85B-BEE3-5B18-5C3F7035A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5633A0D-099C-9BF6-E820-1811380FAC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89E35C3-29EA-BCDB-B92C-E43F0B425A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B783D33-E136-8AFB-BCE4-24C2E5F0FB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0EC41834-58E4-731D-5823-333DC10828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B6DD0700-5C8C-B965-A46C-E69924C50C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7BD9469-0AD2-44D1-1BD0-992ED5AB047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28741ABB-17BC-42FE-1B11-8E057EB5B9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2FC62422-C7B0-88FE-8D2B-96FE9DB19F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306256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F012FA8-4790-08C2-84B3-20BC2BEC5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2972FA2-B77F-46DC-9B04-0895AD2103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F917148-A4E4-C3F7-48B5-50DA84514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C769C3C9-6E38-466A-4CD2-582E7EB42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58D1624-A60C-87F9-53A4-A7AB8FF1BE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6FC54E54-5F2A-57C5-4282-3A89561036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5890F18F-291C-5747-F773-FFBBBD92A6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1CB8A6D-73F2-D18C-6B7C-C590751AB2B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5DDB466-D979-37A9-88AF-CC0B59C764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7043675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1567466-2054-4D18-81DE-4C804B702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9A3720EF-B201-E415-9D13-C4ADE86433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386277A-E2C1-0F81-9E23-26CF93353E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D8DB4F0-D049-80EF-88E1-BC71F7169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1BB179B-7313-1120-DC1A-640D9B97DA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EB279694-DE05-BF9B-C04A-B55D3404E6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506EDD83-72CA-CA07-01D8-DB4593001E9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8C20520-78F9-A024-E2E2-F23F37A93A9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C6A207F7-A8B3-6079-2A03-570F644B27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48941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D13CC62-DD79-A920-E974-C935E5900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="" xmlns:a16="http://schemas.microsoft.com/office/drawing/2014/main" id="{97126660-3300-C429-F993-4365C2EE9A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="" xmlns:a16="http://schemas.microsoft.com/office/drawing/2014/main" id="{2FB349C9-D9CA-0DC7-6872-260C38EC12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="" xmlns:a16="http://schemas.microsoft.com/office/drawing/2014/main" id="{B1626FA0-CFD9-1C73-A7CE-AF7AD5AB2E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="" xmlns:a16="http://schemas.microsoft.com/office/drawing/2014/main" id="{47952459-2FA0-DEED-F8D2-330D251181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="" xmlns:a16="http://schemas.microsoft.com/office/drawing/2014/main" id="{848D0901-5BBF-49A6-300D-A5521E89B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7EDD2A9E-C6A4-9B6F-5D6F-DCA5AA4C97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="" xmlns:a16="http://schemas.microsoft.com/office/drawing/2014/main" id="{3DB29CD6-2607-6531-28DE-D7664E2C49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="" xmlns:a16="http://schemas.microsoft.com/office/drawing/2014/main" id="{C9A7D14D-9FF8-F046-8E70-FE785F5D18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230690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141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  <p:extLst>
      <p:ext uri="{BB962C8B-B14F-4D97-AF65-F5344CB8AC3E}">
        <p14:creationId xmlns:p14="http://schemas.microsoft.com/office/powerpoint/2010/main" val="2850124512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834282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2DEA9D4-CABF-161C-8555-1D719869E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1B818525-60C5-8661-7749-20E499068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F7C43BD-7509-B27B-CCF3-27D4025CB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DA92202F-51FA-9AC1-3A98-297214B76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5AB7A884-91FE-17FB-5A89-2BF3C5537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17CE0C7D-53C7-E0B4-AF1F-E58AD67C84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D19FE62E-2701-ADC3-0F0B-85B0DB4810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D8E6830D-3B9A-4C8D-6F64-71C99EEADB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C0B250BC-A59A-047A-DF07-2A07EBF5EA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190186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=""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=""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=""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=""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=""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=""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=""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6589097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=""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=""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=""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=""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=""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=""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=""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168623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=""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=""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=""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=""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=""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=""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=""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837997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=""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=""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=""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=""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=""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=""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=""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884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70054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=""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=""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=""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=""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=""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=""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=""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4441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2379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36117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27483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94701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22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55110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23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98228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24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23261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25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07478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=""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=""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=""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=""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=""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26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=""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=""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13029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29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A8350B4-5575-5BC2-1DC4-F1C0C9D96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832FEC76-C4BB-330B-3E9F-CCF97730C7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3CF3223-1B3B-EA6F-EB27-6EC6487806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D7A50897-AB31-758D-7822-156ECE822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7D2D5837-51EA-8776-E0B6-62CED5EDCD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259AC528-3270-8D72-4EC9-73238E84F0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2554D41B-6251-FBC8-FB85-0D28987008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259AFE9-4CC5-F41E-318D-9426FAF762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0E52E81E-0D24-83BC-D764-A3291B115A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92AEB375-76B6-74C2-6B6A-ED3AE65A3C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CD7ADC4D-583F-1CE1-7D76-093F22393D9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4451C809-3808-B621-3076-A3DF4A74D3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68511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30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30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52688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69336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=""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=""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=""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=""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=""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32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=""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=""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99833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=""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=""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=""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=""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=""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=""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=""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99244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=""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=""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=""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=""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=""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=""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=""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=""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=""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=""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=""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=""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=""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=""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=""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=""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=""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=""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=""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=""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=""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1743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=""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=""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=""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=""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=""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37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=""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=""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499641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=""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=""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=""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=""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=""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=""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=""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=""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=""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=""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=""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=""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39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=""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=""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=""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=""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=""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=""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=""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=""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=""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=""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=""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=""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7147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=""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=""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=""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=""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=""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=""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=""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=""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=""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=""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=""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=""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41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=""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=""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=""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=""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=""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=""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=""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=""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=""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=""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=""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=""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=""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=""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=""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=""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93827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=""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=""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=""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=""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=""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=""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=""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33427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=""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=""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=""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=""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=""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=""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=""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=""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=""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=""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=""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=""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=""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=""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409636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=""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=""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=""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=""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=""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=""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=""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=""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=""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=""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=""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=""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=""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=""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=""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=""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=""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820576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628736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4AC0570-D438-DA70-1C5C-2E71145B7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48C76FA3-D9A7-6854-FE34-367AC26F22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C594BC89-D74A-6854-67DE-ADB34D057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C6A07C4-9FCA-049A-34F3-28AB1DE13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33980FDA-749F-90A8-7031-164F44A3F1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24A3FCD9-A6E9-A74D-20DB-7D987EBAAC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83F63479-A70F-F718-48C4-90FC82FD84D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4D2BAB59-0EA6-6D03-1118-070F66EE76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05D5C8A-39F2-4621-5A34-B0E6973F22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11131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06B085B-47BC-C361-96B6-EC18FE108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993E72AA-289F-714D-99B1-68CA1697F7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D9D99B9-34AE-7B29-87C2-05D91677EA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A4B633B6-1933-ABD8-C117-0253D23B0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8EBC854-E15F-3256-0660-EB219E581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D39439DD-875C-09F8-10B1-327980B021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3FF11BEE-1063-8361-1610-B6229C6AC2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5DCECD54-9B40-035D-6791-2D3183CFB3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0357470-CA9A-214E-9A0F-1489782B6F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03691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1C9850D-9DBE-AB64-6B62-8F1B97652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00E64A0F-5B53-DD47-F4BF-7E03355AA3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FD136A0C-1C2C-69C8-6794-17ADDEB7FE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4BD2EFB-DF26-5F62-B5F9-ABAD1DE26C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2D7565A-2F73-21E3-DF04-92C5506D85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1EB6C2D3-A970-8DB8-6662-ACFDC92DA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8574914-CD3A-291F-7C77-B5D831F1710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9EFC5FC6-10A4-568C-F602-A48C709671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A4B45DF-74C8-AFD3-A29D-7FE9DC1E39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62706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D11DDED-5412-88BF-E5DD-6E07477A5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3497368-B135-05A7-EC52-F316830D75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B9A2F11-ACF7-7BE0-7B3C-60C93E7148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96F6EF05-31F2-6A1E-1F04-703037C69D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BDF894C3-615B-E9C2-FE90-8172DE910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C89C978D-5CDE-9AFD-1038-4D32364DB1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5E0D6F8B-8824-C784-1BD3-6B07B26F8B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51C6F109-5B5E-9F27-F61E-2758B40FBCC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4A6AB723-9389-62C9-C1D5-CBB1520258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31456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=""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=""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=""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=""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=""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56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=""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=""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48883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269574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=""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=""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=""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=""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=""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=""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=""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=""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=""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=""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4BE1162-5764-A038-2329-EA616675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78B377E-6B45-AB84-47C7-BA1E832099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CE6B1A6-DDDF-4A9B-33A4-B74D1AF086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E62229F-5C27-1EDA-4B20-E80E2D6BE0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0F84714B-5D0A-97CA-447D-EE4FC806C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DA6ACD31-032A-3E3D-7E9A-99E4335E9C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A3C5B617-50D2-09BD-9E84-12A263537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D602DD1-6165-2ED7-5F0B-016661A5FB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7511D087-357E-85DC-7B24-BACCE279F3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42320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897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=""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=""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=""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=""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=""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=""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=""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=""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=""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=""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0310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182848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07878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36247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112775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0374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=""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=""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=""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=""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=""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=""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=""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=""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=""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=""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087468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=""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=""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=""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=""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=""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=""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=""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=""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=""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357642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=""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=""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=""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=""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=""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=""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=""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=""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=""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=""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346701669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=""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=""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=""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=""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=""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=""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=""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=""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=""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=""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=""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=""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=""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=""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=""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=""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=""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=""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38495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FB43FE9-3EBC-7908-E229-FFAED84F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="" xmlns:a16="http://schemas.microsoft.com/office/drawing/2014/main" id="{B3A3F079-A203-AC0B-C600-3B26A28246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="" xmlns:a16="http://schemas.microsoft.com/office/drawing/2014/main" id="{242C75C2-13E5-E518-93B6-98E866A61B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="" xmlns:a16="http://schemas.microsoft.com/office/drawing/2014/main" id="{89A6C6B0-F222-C91F-B8AA-7571963323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="" xmlns:a16="http://schemas.microsoft.com/office/drawing/2014/main" id="{F599C29F-F84D-D8B3-3073-97BDEF4D4D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="" xmlns:a16="http://schemas.microsoft.com/office/drawing/2014/main" id="{617B19A3-28A0-4794-2DE6-5CDEFC7100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="" xmlns:a16="http://schemas.microsoft.com/office/drawing/2014/main" id="{D76C4759-DD3B-BC22-6FCA-7026802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="" xmlns:a16="http://schemas.microsoft.com/office/drawing/2014/main" id="{4670A439-DBBD-7CB6-589D-B0A6CADC88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774CFA40-EC2D-83F9-03CB-6F990BD218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="" xmlns:a16="http://schemas.microsoft.com/office/drawing/2014/main" id="{13C32A17-1CC1-8074-6366-D04B86168C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="" xmlns:a16="http://schemas.microsoft.com/office/drawing/2014/main" id="{40F3876E-25D5-9DA7-2580-092E130F96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38287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88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=""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=""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=""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=""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=""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=""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=""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=""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=""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424994272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=""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=""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=""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=""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=""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=""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=""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=""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=""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=""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=""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=""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=""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=""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=""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=""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=""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=""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=""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=""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=""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=""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=""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=""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=""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=""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=""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=""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=""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=""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=""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=""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=""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=""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=""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=""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=""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=""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96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=""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=""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=""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=""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=""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=""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96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=""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=""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97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=""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=""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=""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=""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97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=""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=""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76172898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98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=""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=""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=""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=""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=""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=""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4157259836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99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=""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=""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=""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=""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=""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=""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=""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 smtClean="0">
                <a:solidFill>
                  <a:srgbClr val="7030A0"/>
                </a:solidFill>
              </a:rPr>
              <a:t>2°Domingo </a:t>
            </a:r>
            <a:r>
              <a:rPr lang="pt-BR" sz="6600" b="1" dirty="0">
                <a:solidFill>
                  <a:srgbClr val="7030A0"/>
                </a:solidFill>
              </a:rPr>
              <a:t>da</a:t>
            </a:r>
          </a:p>
          <a:p>
            <a:r>
              <a:rPr lang="pt-BR" sz="6600" b="1" dirty="0">
                <a:solidFill>
                  <a:srgbClr val="7030A0"/>
                </a:solidFill>
              </a:rPr>
              <a:t>Quaresma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=""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=""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8191"/>
            <a:ext cx="11683634" cy="55019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=""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970" y="1899139"/>
            <a:ext cx="12091629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51589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539" y="1767775"/>
            <a:ext cx="11728173" cy="542768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284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D6BBEB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D6BBEB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560949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Começando a caminhar, indo rumo a conversão. Vem Jesus nos ensinar: Não se vive só de pão.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7146" y="1801612"/>
            <a:ext cx="11751319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19570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Palavra que Deus diz, Esta sim é refeição; Vida plena, bem feliz, Abundante em cada irmão.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=""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grito lá dos céus: “Eis meu Filho, ouvi sua voz”. É a esperança, vem de Deus, Que a aliança viva em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="" xmlns:a16="http://schemas.microsoft.com/office/drawing/2014/main" id="{69536A0E-BA6B-D228-0C0F-8C8EFC5C2D3F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9B05059-A761-CB3C-D8DB-010161320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884F74AE-E2CF-8C91-7468-763768E6D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amor sedento está. Nosso pobre coração. Mas Jesus aqui será. Fonte e restauração.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2DCDE7C0-17C1-CE4A-53B2-3EAE5750ED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669588270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="" xmlns:a16="http://schemas.microsoft.com/office/drawing/2014/main" id="{B9162772-C296-114A-E285-8AB69E835B14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429D745-751B-BF6A-AE04-B912841C2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5FB7C749-B523-50EC-D2C7-D23D273B38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Tristes e na escuridão. Somos nós a caminhar. Mas as trevas em clarão. Cristo pode transformar.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229B4F7E-9E16-ED2A-6D71-0AB1390294C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1426552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029952F-C2CF-EB91-BF8F-25421F90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7C960E7A-5EB7-5998-8082-9946564490D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="" xmlns:a16="http://schemas.microsoft.com/office/drawing/2014/main" id="{6027FE82-C260-2E30-248D-22315645FDF6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41637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13477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=""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C1B0897-6DD8-2009-3478-DB7B2F822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327A1F91-5904-B899-3708-5A5854B51BB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quaresmal. Segue a Igreja em vocação, Na aliança eternal. Feita em Cristo, vinho e pão!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A066512-546C-50CD-1173-376AFFB3F78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74464041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5A6DFE9-4B21-1A0F-6F4E-9BFE1454C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9BD7E0A4-3522-5D53-99DA-F3A95EF703D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="" xmlns:a16="http://schemas.microsoft.com/office/drawing/2014/main" id="{EE98FA78-C0F8-5F69-1284-509B2513D951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1332328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06498"/>
            <a:ext cx="11694627" cy="603624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Então da nuvem luminosa dizia uma voz: “Este é meu Filho amado, escutem sempre o que Ele diz!”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2015150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2195176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Transborda um poema do meu coração: Vou cantar-vos, ó Rei, esta minha canção.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Então da nuvem luminosa dizia uma voz: “Este é meu Filho amado, escutem sempre o que Ele diz!”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tão belo, o mais belo entre os filhos dos homens! Porque Deus, para sempre, vos deu sua bênção.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Então da nuvem luminosa dizia uma voz: “Este é meu Filho amado, escutem sempre o que Ele diz!”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081BB2A-510D-D887-353E-AB90C6B65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C15C59B2-2D3A-F0F0-5CE7-AB68C4558E0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Levai vossa espada de glória no flanco, herói valoroso, no vosso esplendor.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A96C7153-FE2F-3F92-4646-763A16F0139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3226101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953B8D5-9834-36CE-5A82-4AF506505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4D08031-3FD1-04E9-7C9E-D6D26C86B58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Então da nuvem luminosa dizia uma voz: “Este é meu Filho amado, escutem sempre o que Ele diz!”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D463F298-3CAB-D816-AED4-E8DBBE6897A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61579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=""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Senhor, que encaminha os nossos corações para o amor de Deus e a constância de Cristo, esteja convosco.</a:t>
            </a: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5773351-7D5D-47FD-DDBB-E0D250E19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F69FB5E-829B-0851-09CD-BE5E3FC9FB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Saí para a luta no carro de guerra. Em defesa da fé, da justiça e verdade!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FC3F79A-71CE-F61E-C415-EC2B4DC6275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6426469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616A3A1-2645-16CF-B661-2388612EF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89B6D94-1F6A-9627-B37A-8C41F5079E5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Então da nuvem luminosa dizia uma voz: “Este é meu Filho amado, escutem sempre o que Ele diz!”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42340ED-8657-1230-70DF-624C0083290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09473655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1F4E2CE-F756-1EF9-6F23-3661767A2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BF767C87-5D0C-87C3-105A-9CAAC517EF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trono, ó Deus, é eterno, sem fim; Vosso cetro real é sinal de justiça.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DC7F17F-29D4-0F99-EF2B-E81FAF05595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345195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115C95C-84CA-E3CB-EF94-9F0080E39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9A52EFF-E299-29D7-8F4A-840A8A06883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Então da nuvem luminosa dizia uma voz: “Este é meu Filho amado, escutem sempre o que Ele diz!”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68E74D37-1195-3F7D-FDBE-3BE76BBB108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41126249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comungamos, Senhor, no mistério da vossa glória, e nos empenhamos em render-vos graças, porque nos concedeis, ainda na terra, participar dos bens do céu. Por Cristo, nosso Senhor.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6168B03-932A-6B6A-50E7-308C513C8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C04D3649-7F8E-52AB-F42F-AFED8DD4568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nosso Pai, em Jesus, vosso Filho, viestes morar entre nós e nos ensinastes o valor da dignidade humana. Nós vos agradecemos por todas as pessoas e grupos que, sob o impulso do Espírito Santo, 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E69E2984-6872-8BC3-A71D-7850478C85E1}"/>
              </a:ext>
            </a:extLst>
          </p:cNvPr>
          <p:cNvSpPr txBox="1"/>
          <p:nvPr/>
        </p:nvSpPr>
        <p:spPr>
          <a:xfrm>
            <a:off x="-3988" y="12365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49217082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09B0FD9-723D-F528-3525-EC72BEA34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C623DC79-58A4-2020-22EA-49C56B4272B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empenham em prol da moradia digna para todos. Nós vos suplicamos: dai-nos a graça da conversão, para ajudarmos a construir uma sociedade  mais justa e fraterna, com terra, teto e 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trabalho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CEA8DC0B-B4BF-FBE2-7D3D-6CF92A32C545}"/>
              </a:ext>
            </a:extLst>
          </p:cNvPr>
          <p:cNvSpPr txBox="1"/>
          <p:nvPr/>
        </p:nvSpPr>
        <p:spPr>
          <a:xfrm>
            <a:off x="-3988" y="12365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2819786112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4DCA073-085E-7234-FF71-40E5DC6EE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67C04A33-30F4-1480-0B68-30CFF52073E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trabalho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todas as pessoas, a fim de, um dia, habitarmos, convosco, a casa do céu. 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3D3DA37F-AA28-8DEE-009F-AF9F47E05360}"/>
              </a:ext>
            </a:extLst>
          </p:cNvPr>
          <p:cNvSpPr txBox="1"/>
          <p:nvPr/>
        </p:nvSpPr>
        <p:spPr>
          <a:xfrm>
            <a:off x="-3988" y="12365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2194601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17B5AFD-CF59-F656-6205-A4227242E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="" xmlns:a16="http://schemas.microsoft.com/office/drawing/2014/main" id="{354886DC-8448-0916-5E3E-1331D3BEDD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491477484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B69D33A-4CDF-8FA7-BABC-499C8F2C4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6B4CC451-92ED-00D4-1C3E-345391A9DD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esperança de um dia sermos acolhidos na Casa que preparaste para nós no Céu. 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2E74E94B-3BB6-690B-AC45-F8F55E834660}"/>
              </a:ext>
            </a:extLst>
          </p:cNvPr>
          <p:cNvSpPr txBox="1"/>
          <p:nvPr/>
        </p:nvSpPr>
        <p:spPr>
          <a:xfrm>
            <a:off x="-3988" y="12365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1338757623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esteja convosco.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Abençoai generosamente, Senhor, os vossos fiéis e fazei-os aderir ao Evangelho do vosso Filho; possam desejar sempre e, um dia, felizes alcançar a mesma glória que ele revelou aos Apóstolos.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19BE20D-6F12-3964-38CF-746F6FCE8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92BF112-445D-A7C6-83FE-C1199DC7D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200400"/>
            <a:ext cx="11612908" cy="3299791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60C14F93-B3AB-0293-1A8D-16FA2E912F7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066718021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=""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2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da vida sofrida, há irmãos sem abrigo, sem chão. Na calçada, no bairro, na espera, brota o grito, o clamor do irmão. Mas o Verbo se fez moradia no presépio da simplicidade: vem morar com o pobre sofrido, transformando </a:t>
            </a:r>
            <a:r>
              <a:rPr lang="pt-BR" sz="5200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dor em bondade! </a:t>
            </a:r>
            <a:endParaRPr lang="pt-BR" sz="5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=""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cada irmão! Por um lar de amor e justiça, nosso canto as nações ouvirão.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85921355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=""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2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faltam direito e cuidado, sobram medo, abandono e dor. Mas a fé, que se faz compromisso ergue a voz com firmeza e ardor! Quando o amor for tijolo e telhado, e a justiça </a:t>
            </a:r>
            <a:r>
              <a:rPr lang="pt-BR" sz="5200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nossa missão, cada casa será testemunho do Evangelho de Cristo em 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8054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=""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cada irmão! Por um lar de amor e justiça, nosso canto as nações ouvirão.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81046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=""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Reconheçamos ser pecadores e invoquemos com confiança a misericórdia do Pai. (Silêncio)</a:t>
            </a: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poderoso. E a vós, irmãos e irmãs, que pequei muitas vezes. Por pensamentos e palavras, atos e omissões</a:t>
            </a:r>
            <a:r>
              <a:rPr lang="pt-BR" sz="6000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: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393985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minha culpa, minha tão grande culpa. E peço à Virgem Maria, aos anjos e santos, e a vós irmãos e irmãs, que rogueis por mim a Deus, Nosso Senhor.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5096064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75974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b="1" dirty="0" smtClean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</a:t>
            </a: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74456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 smtClean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Somente estando atentos à palavra de Deus, nos tornamos de fato seguidores de Jesus, a quem buscamos escutar no profundo de nosso ser. </a:t>
            </a: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tende piedade de nós!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544760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070862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6237221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Ref</a:t>
            </a: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26889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165853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Ref</a:t>
            </a: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5399834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=""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 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que nos mandastes ouvir o vosso Filho amado, alimentai-nos com a vossa palavra, para que, purificado o olhar de nossa fé, nos alegremos com a visão da vossa glória.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latin typeface="+mn-lt"/>
              </a:rPr>
              <a:t>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>
          <a:extLst>
            <a:ext uri="{FF2B5EF4-FFF2-40B4-BE49-F238E27FC236}">
              <a16:creationId xmlns="" xmlns:a16="http://schemas.microsoft.com/office/drawing/2014/main" id="{7B1D6734-15F5-A141-100E-4A925A78E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>
            <a:extLst>
              <a:ext uri="{FF2B5EF4-FFF2-40B4-BE49-F238E27FC236}">
                <a16:creationId xmlns="" xmlns:a16="http://schemas.microsoft.com/office/drawing/2014/main" id="{A34F1FA1-D4E8-1796-B4F8-9EB897A183B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 diálogo íntimo com o Senhor transforma a existência, transfigurando nossas vidas mar- cadas pelo pecado e pelo erro.</a:t>
            </a:r>
            <a:endParaRPr lang="pt-BR" sz="96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>
            <a:extLst>
              <a:ext uri="{FF2B5EF4-FFF2-40B4-BE49-F238E27FC236}">
                <a16:creationId xmlns="" xmlns:a16="http://schemas.microsoft.com/office/drawing/2014/main" id="{0DE552DA-E6B2-62D2-F2F2-93549C5195D2}"/>
              </a:ext>
            </a:extLst>
          </p:cNvPr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9916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990165"/>
            <a:ext cx="11595711" cy="35180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Eis o tempo de conversão, eis o dia da salvação. Ao Pai voltemos juntos andemos, eis o tempo de conversão.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I LEITURA - Gn </a:t>
            </a:r>
            <a:r>
              <a:rPr lang="pt-BR" sz="6000" dirty="0" smtClean="0">
                <a:solidFill>
                  <a:srgbClr val="D6BBEB"/>
                </a:solidFill>
                <a:latin typeface="+mn-lt"/>
              </a:rPr>
              <a:t>12,1-4ª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GÊNESIS 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=""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=""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chemeClr val="bg1"/>
                </a:solidFill>
                <a:latin typeface="+mn-lt"/>
              </a:rPr>
              <a:t>Naqueles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dias, o Senhor disse a Abrão: “Sai da tua terra, da tua família e da casa do teu pai, e vai para a terra que eu te vou mostrar. Farei de ti um grande povo e te abençoarei</a:t>
            </a:r>
            <a:r>
              <a:rPr lang="pt-BR" sz="6000" b="1" dirty="0" smtClean="0">
                <a:solidFill>
                  <a:schemeClr val="bg1"/>
                </a:solidFill>
                <a:latin typeface="+mn-lt"/>
              </a:rPr>
              <a:t>: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=""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696" y="1936395"/>
            <a:ext cx="11848057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engrandecerei o teu nome, de modo que ele se torne uma bênção</a:t>
            </a:r>
            <a:r>
              <a:rPr lang="pt-BR" sz="6000" b="1" dirty="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+mn-lt"/>
              </a:rPr>
              <a:t>Abençoarei os que te abençoarem e amaldiçoarei os que te amaldiçoarem; </a:t>
            </a:r>
            <a:endParaRPr lang="pt-BR" sz="6000" b="1" dirty="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=""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em ti serão abençoadas todas as famílias da terra!”. E Abrão partiu, como o Senhor lhe havia dito.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=""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=""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Salmo </a:t>
            </a:r>
            <a:r>
              <a:rPr lang="pt-BR" sz="6000" dirty="0" smtClean="0">
                <a:solidFill>
                  <a:srgbClr val="D6BBEB"/>
                </a:solidFill>
                <a:latin typeface="+mn-lt"/>
              </a:rPr>
              <a:t>32</a:t>
            </a:r>
            <a:endParaRPr lang="pt-BR" sz="6000" dirty="0">
              <a:solidFill>
                <a:srgbClr val="D6BBEB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Sobre nós venha, Senhor, a vossa graça, venha a vossa salvação!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=""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Pois reta é a palavra do Senhor, e tudo o que ele faz merece fé. Deus ama o direito e a justiça, transborda em toda a terra a sua graça. 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=""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Sobre nós venha, Senhor, a vossa graça, venha a vossa salvação!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=""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Mas o Senhor pousa o olhar sobre os que o temem e que confiam esperando em seu amor, para da morte libertar as suas vidas e alimentá-los quando é tempo de penúria.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=""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61308"/>
            <a:ext cx="11683634" cy="29593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805201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=""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Sobre nós venha, Senhor, a vossa graça, venha a vossa salvação!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=""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No Senhor nós esperamos confiantes, porque ele é nosso auxílio e proteção! Sobre nós venha, Senhor, a vossa graça, da mesma forma que em vós nós esperamos!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=""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Sobre nós venha, Senhor, a vossa graça, venha a vossa salvação!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II LEITURA - 2Tm </a:t>
            </a:r>
            <a:r>
              <a:rPr lang="pt-BR" sz="6000" dirty="0" smtClean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1,8b-10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endParaRPr sz="6000" dirty="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 DA SEGUNDA CARTA DE SÃO PAULO A TIMÓTEO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latin typeface="+mn-lt"/>
              </a:rPr>
              <a:t>10.</a:t>
            </a:r>
            <a:r>
              <a:rPr lang="pt-BR" sz="6000" b="1" dirty="0" smtClean="0">
                <a:solidFill>
                  <a:srgbClr val="D6BBEB"/>
                </a:solidFill>
              </a:rPr>
              <a:t> </a:t>
            </a: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:  Sofre comigo pelo Evangelho, fortificado pelo poder de Deus. Deus nos salvou e nos chamou com uma vocação santa, não devido às nossas obras, mas em virtude do seu desígnio e da sua graça,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nos foi dada em Cristo Jesus desde toda a eternidade. Esta graça foi revelada agora, pela manifestação de nosso Salvador, Jesus Cristo</a:t>
            </a: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não só destruiu a morte, como também fez brilhar a vida e a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imortalidade por meio do Evangelho.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=""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Louvor e Glória a ti, Senhor, Cristo Palavra de Deus, Cristo Palavra de Deus! </a:t>
            </a:r>
            <a:r>
              <a:rPr lang="pt-BR" sz="54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</a:t>
            </a: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Numa nuvem resplendente fez-se ouvir a voz do Pai: Eis meu Filho muito amado, escutai-o, todos vós.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=""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EVANGELHO - Mt 17,1-9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 </a:t>
            </a: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</a:t>
            </a: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=""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618508"/>
            <a:ext cx="11683634" cy="242922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confessas teu pecado, Ele é justo e compassivo. Cantarás purificado os louvores do Deus vivo.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Jesus tomou consigo Pedro, Tiago e João, seu irmão, e os levou a um lugar à parte, sobre uma alta montanha. E foi transfigurado diante deles; o seu rosto brilhou como o sol e as suas roupas </a:t>
            </a: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ficaram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brancas como a luz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 Nisto apareceram-lhes Moisés e Elias, conversando com Jesus. Então Pedro tomou a palavra e disse: “Senhor, é bom ficarmos aqui. Se queres, vou fazer aqui três tendas: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B15753F-A446-38DD-6768-455B03230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B17BAB4-D312-FA48-135F-81D6EAF4722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uma para ti, outra para Moisés, e outra para Elias”. Pedro ainda estava falando, quando uma nuvem luminosa os cobriu com sua sombra. E da nuvem uma voz dizia: “Este é o meu Filho amado, no qual eu </a:t>
            </a: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pus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99E75EE0-068A-C092-116F-480ACE8414E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439076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440C497-60A4-32D1-7812-A413B82F9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F5DC5A42-38FF-B05B-38FA-95E415DFD3F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todo meu agrado. Escutai-o!” Quando ouviram isto, os discípulos ficaram muito assustados e caíram com o rosto em terra. Jesus se aproximou, tocou neles e disse: “Levantai-vos, e não tenhais medo”.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B6C814F1-6472-0903-698A-91CCAA373E4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543087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4B08731-C4F4-FD42-49ED-C6C1A2DD9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52FAA817-7685-3854-E306-58968ABC76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Os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discípulos ergueram os olhos e não viram mais ninguém, a não ser somente Jesus. Quando desciam da montanha, Jesus ordenou-lhes: “Não conteis a ninguém esta visão até </a:t>
            </a:r>
            <a:r>
              <a:rPr lang="pt-BR" sz="6000" b="1" dirty="0" smtClean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6F517401-BCF9-B426-7F9E-392B83B55FC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444463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5E8AC1E-A4A7-D794-4311-20421C899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6FAE772E-6803-E1F3-0088-49DE6164CB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Filho do Homem tenha ressuscitado dos mortos”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48AFB18-90EB-5517-2F6B-28A02FD1D5F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647754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=""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 Pai, todo-poderoso, criador do Céu e da Terra e em Jesus Cristo, seu único Filho, Nosso Senhor; que foi concebido pelo poder do Espírito Santo; nasceu da Virgem Maria, padeceu sob Pôncio pilatos, foi crucificado, morto e sepultado; </a:t>
            </a:r>
            <a:r>
              <a:rPr lang="pt-BR" sz="52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</a:t>
            </a:r>
            <a:r>
              <a:rPr lang="pt-BR" sz="5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</a:t>
            </a:r>
            <a:r>
              <a:rPr lang="pt-BR" sz="52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mansão dos mortos</a:t>
            </a: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ressuscitou ao terceiro dia; subiu aos céus, está sentado a Direita de Deus Pai todo-poderoso, donde há de vir julgar os vivos e os mortos. Creio no Espírito Santo, na santa Igreja Católica, na comunhão dos santos, na remissão </a:t>
            </a:r>
            <a:r>
              <a:rPr lang="pt-BR" sz="54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=""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pecados, na ressurreição da </a:t>
            </a:r>
            <a:r>
              <a:rPr lang="pt-BR" sz="54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carne,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Vida eterna. </a:t>
            </a:r>
            <a:endParaRPr lang="pt-BR" sz="5400" b="1" dirty="0" smtClean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Oremos ao Deus vivo, que revelou seu projeto salvífico, e peçamos pelas necessidades da Igreja e do mundo, dizendo: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Renovai-nos, Senhor, com a vossa graça!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Igreja, atenta à voz do Senhor que lhe fala, como falou a Abraão, no deserto, para que proclame com alegria a Boa Nova, rezemos ao Senhor... 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Renovai-nos, Senhor, com a vossa graça. 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Pelas vítimas de todas as violências, da opressão, da fome e dos maus tratos, para que sejam ouvidas pelo Senhor, que faz justiça, rezemos ao Senhor... 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Renovai-nos, Senhor, com a vossa graça. 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doentes e sofredores e pelos que não têm ninguém que os escute, para que se unam à paixão do Salvador, rezemos ao Senhor...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Renovai-nos, Senhor, com a vossa graça. 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09B66B-1B3E-19F5-8CB9-831F8FEF8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="" xmlns:a16="http://schemas.microsoft.com/office/drawing/2014/main" id="{DB9D2667-E054-01B0-EF60-AF423261DD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effectLst/>
                <a:latin typeface="+mn-lt"/>
              </a:rPr>
              <a:t>P. </a:t>
            </a:r>
            <a:r>
              <a:rPr lang="pt-BR" sz="5400" b="1" dirty="0">
                <a:solidFill>
                  <a:schemeClr val="bg1"/>
                </a:solidFill>
                <a:latin typeface="+mn-lt"/>
              </a:rPr>
              <a:t>Escutai, Pai santo, as súplicas dos vossos filhos, que Vos querem servir e adorar, e ajudai-nos a proclamar que só Vós sois nosso Deus e nosso Pai! Por Cristo nosso Senhor. Amém!</a:t>
            </a:r>
            <a:endParaRPr lang="pt-BR" sz="5400" b="1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582841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9394" y="2078182"/>
            <a:ext cx="11734800" cy="5791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63433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=""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Nossas vidas tão dispersas, nosso Deus as juntará! E seremos novo povo, Ele nos renovará!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Aceita, ó Deus Santo, a nossa oração. Compadecido, olha para nós, Senhor. Liberta nossas vidas, te suplicamos e andaremos para sempre em teus caminhos.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53491"/>
            <a:ext cx="11925300" cy="59156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Acolhe, Deus bondoso, a nossa caminhada, revivendo o teu amor pra sempre. Confiantes aguardamos o teu perdão e do mal seremos nós purificados.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 o jejum e a nossa penitência. Que vivemos neste tempo quaresmal.  Confirma-nos em teu amor grandioso, Bendito sejas, Senhor Deus do universo!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1171745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56018337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Estas oferendas, Senhor, apaguem os nossos pecados e santifiquem os corpos e as mentes dos vossos fiéis para a celebração da Páscoa. Por Cristo, nosso Senhor.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=""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smtClean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Volta, meu povo, ao teu Senhor e exultará teu coração. Ele será teu condutor, tua esperança de salvação! Tua esperança de salvação!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nosso. Tendo predito aos discípulos 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=""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própria morte, Jesus lhes mostra, na montanha sagrada, todo o seu esplendor, e com o testemunho da Lei e dos Profetas nos ensina que, pela paixão, chegará à glória da ressurreição. Por isso, com as 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forças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=""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celestiais, vos celebramos sempre aqui na terra e proclamamos sem cessar a vossa grandeza, cantando (dizendo) a uma só voz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: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495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=""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onipotente, louvado sois por vosso Filho Jesus Cristo, que veio em vosso nome. Ele é a Palavra de salvação para a humanidade, a mão que estendeis aos pecadores e o caminho pelo qual nos é concedida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=""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vossa paz. Quando vos abandonamos por nossos pecados, vós nos reconduzistes à reconciliação por vosso Filho, que por nós entregastes à morte, para que voltássemos a vós e nos amássemos uns aos outros.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192874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AFE059D-A30B-5762-6C4C-E4FC65734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="" xmlns:a16="http://schemas.microsoft.com/office/drawing/2014/main" id="{517BA36C-DF4D-CB0C-D0E6-789C6D234C2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agora, celebrando a reconciliação que Cristo nos trouxe, vos pedimos: santificai estas oferendas pela efusão do vosso Espírito, a fim de que se tornem o Corpo e + o Sangue do vosso Filho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348B4910-FE68-D913-446E-5FAE839346B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94310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=""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=""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voltares ao Senhor, Ele a ti se voltará!  Pois imenso é seu amor e jamais se acabará!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=""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Fazendo, pois, memória da morte e ressurreição do vosso Filho que nos deixou esta prova de amor, nós vos oferecemos aquilo que nos destes: o sacrifício da perfeita reconciliação.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santo, neste banquete salvífico, suplicantes, vos pedimos: aceitai-nos também com vosso Filho e dai-nos o seu Espírito para que nos liberte de tudo que nos separa uns dos outros.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faça da vossa Igreja sinal de unidade do gênero humano e instrumento da vossa paz, e nos conserve em comunhão com o Papa </a:t>
            </a:r>
            <a:r>
              <a:rPr lang="pt-BR" sz="6000" b="1" dirty="0" smtClean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Leão,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nosso Bispo Carlos,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=""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Bispos do mundo inteiro e todo 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=""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Pai, que agora nos reunistes, à mesa do vosso Filho, congregai-nos também na Ceia da comunhão eterna nos novos céus e nova terra, onde brilha a plenitude da vossa paz, junto com a gloriosa Virgem Maria,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 lnSpcReduction="10000"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Mãe de Deus, os Apóstolos e todos os Santos, os nossos irmãos e as pessoas de todos os povos e línguas que morreram na vossa amizade, em Cristo Jesus,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9880751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5290</Words>
  <Application>Microsoft Office PowerPoint</Application>
  <PresentationFormat>Custom</PresentationFormat>
  <Paragraphs>1430</Paragraphs>
  <Slides>150</Slides>
  <Notes>149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150</vt:i4>
      </vt:variant>
    </vt:vector>
  </HeadingPairs>
  <TitlesOfParts>
    <vt:vector size="161" baseType="lpstr">
      <vt:lpstr>Arial Unicode MS</vt:lpstr>
      <vt:lpstr>Microsoft YaHei</vt:lpstr>
      <vt:lpstr>Arial</vt:lpstr>
      <vt:lpstr>Calibri</vt:lpstr>
      <vt:lpstr>Liberation Sans</vt:lpstr>
      <vt:lpstr>Liberation Serif</vt:lpstr>
      <vt:lpstr>PingFang SC</vt:lpstr>
      <vt:lpstr>Segoe UI</vt:lpstr>
      <vt:lpstr>Tahoma</vt:lpstr>
      <vt:lpstr>Times New Roman</vt:lpstr>
      <vt:lpstr>Blank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Ne</cp:lastModifiedBy>
  <cp:revision>22</cp:revision>
  <dcterms:modified xsi:type="dcterms:W3CDTF">2026-02-26T12:43:17Z</dcterms:modified>
</cp:coreProperties>
</file>