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ppt/notesSlides/notesSlide166.xml" ContentType="application/vnd.openxmlformats-officedocument.presentationml.notesSlide+xml"/>
  <Override PartName="/ppt/notesSlides/notesSlide167.xml" ContentType="application/vnd.openxmlformats-officedocument.presentationml.notesSlide+xml"/>
  <Override PartName="/ppt/notesSlides/notesSlide168.xml" ContentType="application/vnd.openxmlformats-officedocument.presentationml.notesSlide+xml"/>
  <Override PartName="/ppt/notesSlides/notesSlide16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4" r:id="rId11"/>
    <p:sldId id="275" r:id="rId12"/>
    <p:sldId id="276" r:id="rId13"/>
    <p:sldId id="426" r:id="rId14"/>
    <p:sldId id="277" r:id="rId15"/>
    <p:sldId id="278" r:id="rId16"/>
    <p:sldId id="442" r:id="rId17"/>
    <p:sldId id="443" r:id="rId18"/>
    <p:sldId id="444" r:id="rId19"/>
    <p:sldId id="279" r:id="rId20"/>
    <p:sldId id="445" r:id="rId21"/>
    <p:sldId id="446" r:id="rId22"/>
    <p:sldId id="285" r:id="rId23"/>
    <p:sldId id="291" r:id="rId24"/>
    <p:sldId id="292" r:id="rId25"/>
    <p:sldId id="469" r:id="rId26"/>
    <p:sldId id="293" r:id="rId27"/>
    <p:sldId id="294" r:id="rId28"/>
    <p:sldId id="295" r:id="rId29"/>
    <p:sldId id="296" r:id="rId30"/>
    <p:sldId id="297" r:id="rId31"/>
    <p:sldId id="298" r:id="rId32"/>
    <p:sldId id="427" r:id="rId33"/>
    <p:sldId id="301" r:id="rId34"/>
    <p:sldId id="302" r:id="rId35"/>
    <p:sldId id="303" r:id="rId36"/>
    <p:sldId id="304" r:id="rId37"/>
    <p:sldId id="305" r:id="rId38"/>
    <p:sldId id="306" r:id="rId39"/>
    <p:sldId id="307" r:id="rId40"/>
    <p:sldId id="308" r:id="rId41"/>
    <p:sldId id="309" r:id="rId42"/>
    <p:sldId id="310" r:id="rId43"/>
    <p:sldId id="311" r:id="rId44"/>
    <p:sldId id="312" r:id="rId45"/>
    <p:sldId id="416" r:id="rId46"/>
    <p:sldId id="313" r:id="rId47"/>
    <p:sldId id="314" r:id="rId48"/>
    <p:sldId id="315" r:id="rId49"/>
    <p:sldId id="316" r:id="rId50"/>
    <p:sldId id="317" r:id="rId51"/>
    <p:sldId id="455" r:id="rId52"/>
    <p:sldId id="456" r:id="rId53"/>
    <p:sldId id="457" r:id="rId54"/>
    <p:sldId id="458" r:id="rId55"/>
    <p:sldId id="470" r:id="rId56"/>
    <p:sldId id="471" r:id="rId57"/>
    <p:sldId id="472" r:id="rId58"/>
    <p:sldId id="473" r:id="rId59"/>
    <p:sldId id="474" r:id="rId60"/>
    <p:sldId id="475" r:id="rId61"/>
    <p:sldId id="476" r:id="rId62"/>
    <p:sldId id="477" r:id="rId63"/>
    <p:sldId id="478" r:id="rId64"/>
    <p:sldId id="479" r:id="rId65"/>
    <p:sldId id="480" r:id="rId66"/>
    <p:sldId id="481" r:id="rId67"/>
    <p:sldId id="482" r:id="rId68"/>
    <p:sldId id="483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484" r:id="rId82"/>
    <p:sldId id="485" r:id="rId83"/>
    <p:sldId id="438" r:id="rId84"/>
    <p:sldId id="439" r:id="rId85"/>
    <p:sldId id="440" r:id="rId86"/>
    <p:sldId id="429" r:id="rId87"/>
    <p:sldId id="333" r:id="rId88"/>
    <p:sldId id="334" r:id="rId89"/>
    <p:sldId id="335" r:id="rId90"/>
    <p:sldId id="336" r:id="rId91"/>
    <p:sldId id="337" r:id="rId92"/>
    <p:sldId id="338" r:id="rId93"/>
    <p:sldId id="339" r:id="rId94"/>
    <p:sldId id="340" r:id="rId95"/>
    <p:sldId id="341" r:id="rId96"/>
    <p:sldId id="342" r:id="rId97"/>
    <p:sldId id="343" r:id="rId98"/>
    <p:sldId id="344" r:id="rId99"/>
    <p:sldId id="345" r:id="rId100"/>
    <p:sldId id="346" r:id="rId101"/>
    <p:sldId id="347" r:id="rId102"/>
    <p:sldId id="348" r:id="rId103"/>
    <p:sldId id="349" r:id="rId104"/>
    <p:sldId id="430" r:id="rId105"/>
    <p:sldId id="350" r:id="rId106"/>
    <p:sldId id="353" r:id="rId107"/>
    <p:sldId id="354" r:id="rId108"/>
    <p:sldId id="351" r:id="rId109"/>
    <p:sldId id="352" r:id="rId110"/>
    <p:sldId id="356" r:id="rId111"/>
    <p:sldId id="358" r:id="rId112"/>
    <p:sldId id="359" r:id="rId113"/>
    <p:sldId id="360" r:id="rId114"/>
    <p:sldId id="361" r:id="rId115"/>
    <p:sldId id="362" r:id="rId116"/>
    <p:sldId id="363" r:id="rId117"/>
    <p:sldId id="370" r:id="rId118"/>
    <p:sldId id="371" r:id="rId119"/>
    <p:sldId id="372" r:id="rId120"/>
    <p:sldId id="373" r:id="rId121"/>
    <p:sldId id="374" r:id="rId122"/>
    <p:sldId id="375" r:id="rId123"/>
    <p:sldId id="376" r:id="rId124"/>
    <p:sldId id="377" r:id="rId125"/>
    <p:sldId id="378" r:id="rId126"/>
    <p:sldId id="379" r:id="rId127"/>
    <p:sldId id="380" r:id="rId128"/>
    <p:sldId id="381" r:id="rId129"/>
    <p:sldId id="382" r:id="rId130"/>
    <p:sldId id="383" r:id="rId131"/>
    <p:sldId id="384" r:id="rId132"/>
    <p:sldId id="385" r:id="rId133"/>
    <p:sldId id="386" r:id="rId134"/>
    <p:sldId id="387" r:id="rId135"/>
    <p:sldId id="431" r:id="rId136"/>
    <p:sldId id="432" r:id="rId137"/>
    <p:sldId id="433" r:id="rId138"/>
    <p:sldId id="434" r:id="rId139"/>
    <p:sldId id="435" r:id="rId140"/>
    <p:sldId id="436" r:id="rId141"/>
    <p:sldId id="388" r:id="rId142"/>
    <p:sldId id="390" r:id="rId143"/>
    <p:sldId id="486" r:id="rId144"/>
    <p:sldId id="391" r:id="rId145"/>
    <p:sldId id="392" r:id="rId146"/>
    <p:sldId id="487" r:id="rId147"/>
    <p:sldId id="393" r:id="rId148"/>
    <p:sldId id="402" r:id="rId149"/>
    <p:sldId id="403" r:id="rId150"/>
    <p:sldId id="404" r:id="rId151"/>
    <p:sldId id="488" r:id="rId152"/>
    <p:sldId id="489" r:id="rId153"/>
    <p:sldId id="490" r:id="rId154"/>
    <p:sldId id="332" r:id="rId155"/>
    <p:sldId id="405" r:id="rId156"/>
    <p:sldId id="406" r:id="rId157"/>
    <p:sldId id="407" r:id="rId158"/>
    <p:sldId id="491" r:id="rId159"/>
    <p:sldId id="437" r:id="rId160"/>
    <p:sldId id="409" r:id="rId161"/>
    <p:sldId id="410" r:id="rId162"/>
    <p:sldId id="411" r:id="rId163"/>
    <p:sldId id="412" r:id="rId164"/>
    <p:sldId id="413" r:id="rId165"/>
    <p:sldId id="414" r:id="rId166"/>
    <p:sldId id="415" r:id="rId167"/>
    <p:sldId id="492" r:id="rId168"/>
    <p:sldId id="493" r:id="rId169"/>
    <p:sldId id="494" r:id="rId170"/>
    <p:sldId id="495" r:id="rId171"/>
  </p:sldIdLst>
  <p:sldSz cx="12193588" cy="6858000"/>
  <p:notesSz cx="6858000" cy="9144000"/>
  <p:custDataLst>
    <p:tags r:id="rId173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9" autoAdjust="0"/>
    <p:restoredTop sz="94660"/>
  </p:normalViewPr>
  <p:slideViewPr>
    <p:cSldViewPr snapToGrid="0">
      <p:cViewPr>
        <p:scale>
          <a:sx n="50" d="100"/>
          <a:sy n="50" d="100"/>
        </p:scale>
        <p:origin x="1992" y="1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tableStyles" Target="tableStyles.xml"/><Relationship Id="rId172" Type="http://schemas.openxmlformats.org/officeDocument/2006/relationships/notesMaster" Target="notesMasters/notesMaster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tags" Target="tags/tag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presProps" Target="presProp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viewProps" Target="viewProps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theme" Target="theme/theme1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8.xml"/><Relationship Id="rId1" Type="http://schemas.openxmlformats.org/officeDocument/2006/relationships/notesMaster" Target="../notesMasters/notesMaster1.xml"/></Relationships>
</file>

<file path=ppt/notesSlides/_rels/notesSlide1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101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3384952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43FE9-3EBC-7908-E229-FFAED84FE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B3A3F079-A203-AC0B-C600-3B26A28246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242C75C2-13E5-E518-93B6-98E866A61B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89A6C6B0-F222-C91F-B8AA-7571963323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F599C29F-F84D-D8B3-3073-97BDEF4D4D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7B19A3-28A0-4794-2DE6-5CDEFC7100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D76C4759-DD3B-BC22-6FCA-7026802D9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4670A439-DBBD-7CB6-589D-B0A6CADC88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74CFA40-EC2D-83F9-03CB-6F990BD2189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3C32A17-1CC1-8074-6366-D04B86168C5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40F3876E-25D5-9DA7-2580-092E130F96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3382870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8450311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106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106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106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106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106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04/03/2026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106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106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583727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111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636007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114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04/03/2026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3780868139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115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04/03/2026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116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04/03/2026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4157259836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117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04/03/2026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152691410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118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04/03/2026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4148351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3CC62-DD79-A920-E974-C935E5900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97126660-3300-C429-F993-4365C2EE9A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2FB349C9-D9CA-0DC7-6872-260C38EC12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B1626FA0-CFD9-1C73-A7CE-AF7AD5AB2E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47952459-2FA0-DEED-F8D2-330D251181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848D0901-5BBF-49A6-300D-A5521E89B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EDD2A9E-C6A4-9B6F-5D6F-DCA5AA4C97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3DB29CD6-2607-6531-28DE-D7664E2C49C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C9A7D14D-9FF8-F046-8E70-FE785F5D18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9230690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5032057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726159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E71D8-3464-1D13-B53A-147815C06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0C927E5-92A1-C054-CECE-593904C58D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C82CA6D-737B-31E0-9006-BBBCCECF28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7AC850E-2232-3EF0-DDC4-B246390574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2CCDF15-F25A-35A1-A425-215979BF32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9DD2A5E-AD53-807E-3D06-2DAC4D0D3A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B1A4739-8034-CC85-3209-F495E27D5A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ABB4233-225E-44FB-615E-66A43B620E0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C87523-A266-8287-650D-28E2CE475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180825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8C2B-6F08-4914-C9C0-866106A0C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AF64E10-6BAA-10C3-CBD9-09E354DC61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BC50C-32BF-4FFD-75A1-434CFFDBC5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B00F76-36D1-D781-33D6-81C40EBD63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E823B78-1078-2B67-FC53-A736BE4FEA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439C91F-F505-4056-61E1-D8A836200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31989F6-CA6D-09C8-F292-490735BAD8B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F34F1B4-9E9C-C5D0-A1F9-249CC4A04E6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6A4F3A-4CC4-F0D8-1485-CEDF340A89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6612315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E9CE7-F00A-37AD-CFCE-A78DE531A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0BF0828-F432-5B2C-B5B2-AA3AA734BE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A22776B-C892-A528-2403-5468D5F86E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ABACB19-7C2D-5570-5C55-017C9B7528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D241070-A066-997E-9060-C515874FC4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FE60382-77CF-1832-F53C-70B7C359CF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3F7C3D-FB79-CACC-EEDC-25C2C62598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89FBB05-5643-419E-8323-3E2895D4FA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1345503-3274-54DF-6236-7181716F0BE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7465334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391AC-B92E-8010-28F9-9175481D4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509D526-917E-24CD-3C04-33DE3BE11F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CFD5559-4779-0F99-3A1F-947D8DB4C8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AB6AD6D-50B2-C294-D21F-24EFF12ACE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F13F2CE-4BED-C24F-244F-6BE4C5FCEA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C80DB4-0529-18F3-CA49-0BBC1D898D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8F3D1EB-FA39-9FEF-E92F-6BABA8D59B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EC3DD39-D3E0-8431-CB95-F363A242A92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EBDB159-1ED2-310A-7692-D7E11D79C14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9505668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EDBFF-0906-B5AD-A2F9-A582C3F1E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911E474-5521-683D-266E-3504263711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0FA3063-8D8C-DBD2-C1F8-6B099EA753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BBB9F7-1FA9-F193-162B-11D6959F1B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3A33B6E-3F96-F375-18C5-D15F450BB5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1F2D3E-088A-8F1D-6CD3-3B5B1066AC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2685245-8C53-032D-F5CA-9D01E7F2B6E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1F11220-3CB4-465C-F2F9-AC1F408BC3C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873086D-C578-24B8-1DA2-06BFC2ADD3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5753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56B5D-17FF-2155-AFBC-56C967351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A69F8DB-70E9-CD8E-A406-0DB7A1FCC1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E5D820D-11B5-4D44-6A49-56318A05AF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739FA09-844C-4B19-9496-CBBDCCC3AE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24AF177-47A3-9B61-58D2-60DB11A6F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965307C-403A-5A8D-957C-6213DE0A8D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2B7EE7C-6E82-6422-009D-B7B66FED093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ED0CE12-2875-BB59-AF83-DDA0E9BEB5C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FB5E92-DF7F-4D9F-6570-A028F0E3437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9711594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C208BD-36B0-07D3-301D-0D51151F2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97FAE71-28B8-5E4B-B1FE-1D1488C11D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1D33F20-C1C9-F1C6-D49F-180DF1B7DC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4EC4BBB-1576-986F-B35D-84ABD9B836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7393E82-1D55-4DC7-2147-57E680440B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4C12635-545C-2B85-C222-DBF3CA464B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D9604F3-60F1-3FFE-E46F-5B748BB046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733B27E-78A8-5A94-B252-5CD0482AC42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120E9B4-A237-F26A-DAF2-A5FF3C70382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2137593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372685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43B39-4CCB-DA97-2A19-8BF36CE14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C4ED7A1-275B-7700-A481-6270F8EFF9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FC4F066-726D-DA5B-4273-97AD349718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D5E51B2-175D-8BAC-A20E-35A2BE12FA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E4821B5-2E75-B6A8-0ABD-63D15CC26B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FFBB7A3-1812-A80F-FEEC-C5D290CFFF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7D61783-6457-0D17-388C-2FEFBF96810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AF667C3-C1EA-D9E2-539B-6D6B2CB3AF6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220A1FD-E8FB-3666-6517-A759C917C82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1692055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E1162-5764-A038-2329-EA6166753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78B377E-6B45-AB84-47C7-BA1E832099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CE6B1A6-DDDF-4A9B-33A4-B74D1AF086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E62229F-5C27-1EDA-4B20-E80E2D6BE0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F84714B-5D0A-97CA-447D-EE4FC806C1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A6ACD31-032A-3E3D-7E9A-99E4335E9C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3C5B617-50D2-09BD-9E84-12A263537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D602DD1-6165-2ED7-5F0B-016661A5FBF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511D087-357E-85DC-7B24-BACCE279F3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2423204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8E2C1-04A0-A51C-7DA8-B6149176A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960F47-6264-B2BD-B9D4-741FFD8686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F4C95DE-7669-3FD0-D373-E5CAC04E99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D9B666F-E0BB-FBEA-C92B-D2D42ED5EF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6449258-A1E5-B41D-C5F2-0A8C45E084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C11CFDA-A4B9-A35D-B6AA-159A4740DD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96CBDB2-5207-7D48-B665-DC8102AA97E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01C3FEF-0E91-1400-AD40-7FD2F74CB6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558FB4D-FC6D-7E30-7DB5-31FE7C4DEBC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039969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B12EF-782A-11C0-AA24-58BEFC093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FC3A5B-7D18-DD0B-B68C-BA28E75529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5E07234-0986-9358-4CD9-CC9C9FD88C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DE78EB1-A447-2ECA-9867-7BB8FBC2EE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EB0E776-3ADB-9702-288A-3FA0753847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277C1BF-DFE0-2D50-FDCF-1761C37F8A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98C2445-6771-EBCE-4F2C-86DC2D07A73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3D41D4E-C4E8-7D5E-4893-49429C09A4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16F8F48-9A55-6E9D-4D70-BE0F53C7BB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4223872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155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CCF3B-6A1D-4DBE-2338-49E417FBB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9C9845D-C235-F35B-7955-D3960C1887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2005D20-C919-7B84-1369-B2280E059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48A4638-5621-4B38-BA04-6549359CFB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AA0621D-F202-F78E-BEA6-9D508974F9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D38678B-3935-CB29-133C-47F7DB942D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DE98478-008E-1187-179A-A7289909CE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2D24C0F-7B8A-3ECC-9E48-C72FE87E6E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826C0AD-6D3F-0F2C-AE15-DFFAC43EA67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3587904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EA9D4-CABF-161C-8555-1D719869E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B818525-60C5-8661-7749-20E499068D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F7C43BD-7509-B27B-CCF3-27D4025CB0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A92202F-51FA-9AC1-3A98-297214B768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AB7A884-91FE-17FB-5A89-2BF3C55377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7CE0C7D-53C7-E0B4-AF1F-E58AD67C84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9FE62E-2701-ADC3-0F0B-85B0DB4810D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8E6830D-3B9A-4C8D-6F64-71C99EEADB3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0B250BC-A59A-047A-DF07-2A07EBF5EA6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8190186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2235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1C9FC-95B7-3D95-DF35-EF404ACDC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3C0636A2-D240-935B-077F-D7D2254808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DA5A7724-D7BD-99EF-E621-B40A7AE60D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AC53CC24-6DC5-5122-6A3C-E933C1B94A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CA660CCD-098F-B03C-B4A4-CB8E615B07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526411FF-4822-B5C3-959A-26AD266B1D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7EA32C3-DE95-0648-3CF3-F9C31AE6168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F3379C5A-D624-4E44-B28B-5DA425F331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4D0A8411-7914-3BB7-4E67-EE9F9B7E395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287151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88408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164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4178830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165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3837997"/>
      </p:ext>
    </p:extLst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895550"/>
      </p:ext>
    </p:extLst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B916A-217F-FDB1-3AEF-3F4CC45C8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CADF566F-DE68-727A-7832-8A9B9D9CBF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CD7D6E00-2DAB-400A-561C-D7F4D5665E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5D2B75A8-3C29-50C4-7138-DFA3D2931A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21ECFB91-AB4D-8FA1-DCE2-0E41ECA60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DE88030D-33A2-A613-0E6F-4C0CECB6A2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B86143C-1E1A-65E9-3491-21E7139D491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23545508-9AEC-B984-8B3F-3CA7D860FC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F96A3F73-D2DF-A48E-3569-42425837619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01156"/>
      </p:ext>
    </p:extLst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17FAE-CE60-D25B-F984-3F5D325C0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BD8ECF0-3C19-F6B3-9BFF-1F70131695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D7318D20-4E88-D0E4-20A6-E79A053B4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D9AFBCA6-415C-2854-3431-A7EC5595A3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A07884E2-C268-17D6-E31D-24D580BA09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09F8DC9F-322E-3C1D-ECCD-6349883E7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FFF4B4C-6ABE-116D-0DC7-8135609DEA2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F6ADF508-E075-354D-CDEE-BCABFBC5097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8099BAF3-A392-B4C5-9C4F-7C868A84A52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394069"/>
      </p:ext>
    </p:extLst>
  </p:cSld>
  <p:clrMapOvr>
    <a:masterClrMapping/>
  </p:clrMapOvr>
</p:notes>
</file>

<file path=ppt/notesSlides/notesSlide1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D7C1C-CE10-C259-1F89-9667CCC60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7246CD14-650D-A1B5-C99C-2F2CF44971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20720604-2394-5137-63D7-C49CB0A81B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DEE08E46-CB33-FB1A-1868-CB54AFE91A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C9063E8C-5AFC-8230-6B48-0BFA11F1D9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ED49B6DD-C942-EA1C-B564-BCF674E48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CD4717A-C941-DA7B-0531-B02221CB77B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0C460AC8-43C1-27FB-B77F-476F6010FC6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94376DC0-3190-950D-05D3-E8D2156FB7D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4854670"/>
      </p:ext>
    </p:extLst>
  </p:cSld>
  <p:clrMapOvr>
    <a:masterClrMapping/>
  </p:clrMapOvr>
</p:notes>
</file>

<file path=ppt/notesSlides/notesSlide1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803AA-94CF-C361-0AB1-AB5C00589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92686741-E26D-6A09-7EE7-79109BDA78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FD16C04-50A6-7129-0523-FC2176693D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5443EB60-102B-7604-5547-FD7AA46B0B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4A3DB025-5513-7075-ED1E-74172D5F62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D61ECD50-3A27-AA75-AD70-3A99A24CFC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FF82DF5-0369-8648-E55B-3F97814F77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71B57605-F0D1-CD1E-59B2-E106192FE87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A0EC8B12-41E6-788B-1D9E-44AD78742F6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59791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07355-5A73-1C46-B570-6177175DF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3576699C-C969-BE48-19C0-2788A7E251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1E12D55E-ABE0-E2FB-E493-71B5940B67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DEEBB801-EB2F-5AF8-888D-94535DEDB8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AB9A68E9-18B4-2504-FC18-8426981E40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510B65EA-771D-54E2-FBE2-E498D17B48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6AEF210-0511-7CD2-6FBA-E6ECE0B47F1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747CA036-DA1D-FF7A-6B3D-514AE8F611F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70A06631-BBE3-51D3-793A-92517AD8DFD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80238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A7130-325B-CEBE-5362-AF5847912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669015FB-FA23-B3FD-18CF-A463D5FAE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0E0CC111-44DC-AEAF-7170-0194E2C909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05C4B49E-C6A9-6C14-973C-369B4EF594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69E27692-BF95-5E2B-BC42-2DE132A043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0166EAB6-B81C-5FE4-06DF-76B6958B0C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89BD3C6-DE24-3E37-50A1-AE9D8E1D443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03FA8F71-8A57-A91E-1592-A91314B45F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E1697A36-530F-96E4-B985-2CD028D14DE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9276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19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7EE6F-69A7-5DCD-670D-5C8EB64C8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779BF1AC-2074-431A-C84C-F5311B464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62C5FB54-4C7F-115E-3E95-37A61026F0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94E90D7A-CD84-872B-C5D0-427193015C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B2DFA270-7BE6-F578-7375-48FF2508CC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BF4B16F-D2B9-BAA6-131B-5D291C1CB0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04F498-3326-4F1A-0319-75C320F1247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20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F679228D-9223-7401-AD91-347E2852C4B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167561B8-C105-091A-8962-BD3DD80A7B3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14023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B445A-81BB-0363-C7B2-2655785DC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5C19A9B7-AB6B-229E-EC6B-CCF4AFB105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09F9800B-1B57-3CC3-0E43-0024DA0AB5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5BEBBDA9-AB88-E1C6-DA8E-F6C7D82F8A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FF5DD31A-5DA4-0D78-2EED-BCAAB42208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71F40ED-856E-F146-D01B-4A0506909A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34F03BB-C59E-A127-75E0-2189F762943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21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1B01D131-9078-35CE-D466-D43288BBF07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BE89F7C3-8469-8580-1E66-7C1B47DC6D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6072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22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23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24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B6265E-08AF-38EE-FBC8-164B199C5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90D41C1-6FF2-A445-E575-6A03624A3F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540B8-22A9-58A7-46E3-82B39DAF51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A0371DB-0996-83E8-119F-0CD914F301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0515E5D-633A-B701-443B-4322A2B930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4A9C10A-D406-3217-AFE0-89124D9132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72B0715-ADA1-202A-B98C-8EA5488FC0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A1941C7-98DE-D4B4-F15F-46770CC73F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5CEAF3E7-82BE-5AB4-11B4-B003EAEFFA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738BB2-90A4-C84B-85D2-562B8BD7A07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25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334CF25-95F8-23A7-756F-2A26465319A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B3E14FE-3302-FD95-1978-DDBC316D94B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34224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26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29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3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471475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30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31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24597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1B7A5-3BC7-E63D-753A-47381D926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E6E1267E-A3D2-240A-D43B-089FAF1625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3AB116DB-BC17-CD65-B744-0FDF14BFA4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80F86A5-9960-CB24-3C6F-28C75ED9A4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AF1E743C-56A7-36D5-9BDD-2A57714118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7DB32BAD-A42B-3FC2-D607-0937186788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47380D8-7E22-C13D-8AED-950B081B4B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4909EC80-AF0C-DC22-086E-F751C2D95C9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2E5C9C18-2B99-2483-E098-DB6E011FF7B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815980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33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35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37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38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39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40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43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44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925828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45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656784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46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48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520638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2C9AE-522B-8283-06EA-7272F0C14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BF723A4-21E7-69D8-4E56-FCB082CBAC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93D44-A768-66E5-C48E-CD079071AA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920D48-E77F-01DA-A293-3006849D70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0FA7B62-C8A0-39CF-D88A-E3DCCED6DB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2C4B896-8194-2D94-FA96-811ADA8160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689B70-4B84-A28B-BF68-42E69D7A87E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B21A9F1-FBC0-08A4-F97E-A508D1A6822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FA60851-2C91-99D4-A006-C724F17C90B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854847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07D15-8678-9B6A-2109-D6F27BFAF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7771B5-902E-0D94-C47C-A9EDB2A8B6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D549617-3B31-7EF1-A63C-FCB58C5417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695EC9B-16A6-548F-2574-EF570496D3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F9FD76D-5F00-1CCE-517C-0E2773D5BF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3653FEF-0638-1B3F-F8C4-852AB18DA1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167728D-FA27-A3C4-8770-98B5B9A16EE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25BB59-4D56-6B12-79A5-A2EEC02813D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79FB796-6C38-9DB1-E8D3-54676F77034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207146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4D729-2E39-EF15-E9EE-321839736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306BF2F-612B-88C1-A203-76BBBCD3FC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30BD590-F3C8-8F89-3E5B-D00AC0332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700C43E-DA75-8455-1370-5AFEC3E27F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A0E7968-FC57-27CD-29CC-C5F90FE40B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6FE579-0F73-22D9-D113-F6DD82E35A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3A187E-C6E2-9ED9-D199-2C171052344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4145348-3435-2E2C-F84D-6948E2A7EB2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BD65BA-48DF-74A1-8C74-2B4916AB976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893362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18E54-6C1A-576D-6966-DBA20F6E8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FD4A536-FD86-CB3D-9AF2-99537913E3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189B255-14E9-B6A1-93CF-EFC16467E1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21E31FE-8D99-5804-EEF3-E4336C01AA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38C8A90-536F-8BC1-907C-CED61F4946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F4BC8BC-D6C3-3342-3A15-A0D3C97191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4654DAE-0744-AC8C-1556-AA2470CBD2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5D8878B-8AC2-6518-D6F8-8B0BCE6AC1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E0AA6EF-29A4-9817-0A0D-76AB3CEE155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128084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B0DE7-DDBB-D563-15A3-6E9F0B17C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4D057E3-4CFE-0633-650B-9AA62C8E4B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1B94FB0-9267-E038-EE69-A9CF7CDAD2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869B28D-764C-6D05-1259-7434FCBDAD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B8B670C-C660-CC0E-CC2A-493AAE2F09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73C0DAF-AFCF-D7FF-78FA-B230FCE90E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200B3D1-FE15-C93A-E7EC-37A6E98A3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18C0AA-523C-43D5-EF9B-FDFE12E4FA9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4F5A4D3-D415-8276-03A1-994DF1CD641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96713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2725A-1C8E-7CFC-3DE0-DCBA12EE5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6CFD10F-ADAB-1964-7660-73667D1341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C7B9F70-ACC4-CE12-0CF1-38493675A6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F98E077-72AD-1BCC-6B89-380AF6BBFA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07EC2CF-E6C8-7AE7-A0AD-B7862A6C69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9602BD0-282A-EA41-DA0E-05EDB74BA9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D700861-B021-07E0-C828-1CDCBDC7F42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180E2F-62B2-81B2-3FC2-CB442F93D7C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A51A579-AE8E-B748-EE86-4B3C5BDCF9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02908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3C3D4-F4C1-3019-DB3F-3EEE330CF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90AFAC-66B4-EE1E-3205-CFDCA7DA33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DDA2EFE-447C-0246-26B9-B0F85FE4D6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B99677E-F430-5D30-0B4A-D85D95858E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72DC224-9735-26FF-0CB2-393A32B872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3005A88-841C-2B7B-3661-5969B6FFE4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B2FCA84-B5ED-A863-FE0B-020F699EC8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F4EE030-C118-B5FB-0D63-815828FA1CA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08DA307-A541-2154-5FFC-CAE54C6014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174605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6AD843-C69B-0DE5-66C3-808E2E22E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D804AA8-AD37-A7C6-F11E-28A25A6791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93C8883-CCEC-2B25-4B5D-F4EE46846F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39F3C6C-8DF7-CDBE-73FD-81D70273E2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9065D76-2B3D-F512-7A21-EE852902BB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360C508-812E-4628-7FBF-6E443BCF6E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B0CB08E-D86C-51AB-CDE5-E757E2DF07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235C29-CE7D-6C76-17AA-1AB061B7B33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5BF577E-62FC-8A75-4214-2B15BCF5B53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080772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ABB3F-5D29-4926-192F-366AFA15F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E1666BF-39F6-45B9-4984-1C16121D99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363820B-F153-0977-A879-710066D719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6908E12-D4F3-FA3C-15CB-0243B68037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DA682D0-E6D3-273D-F928-41C71E99C9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0B09015-C646-2B54-9ABC-FB6C9051C4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B221C88-1FCB-C1C7-0569-5575B693B95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A1A3A82-F297-3552-5E37-98AA324DB0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9CEEB3A-D227-8721-7BE2-4BAA11E872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1662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6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F50C1-A9C1-B33F-0446-7ED6DCB24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ADE37F9-501E-BDFD-8F60-74F1F3F0F9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F6FFBC0-853D-1393-FDBF-E154F85404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8F33356-5B4E-AD6B-86E5-F684A45A57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CA87413-A9BF-3AB8-20D5-9B1CB88D52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949CFD-0FF2-0D19-FEDA-F9A62F4257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5837930-8B68-263C-710E-B02EA6221F1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4CD02EA-C26A-674A-41DF-89E60498FF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C5C88CC-3223-A6EE-9C96-D3D6C1B5AE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445724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D3BDA-7E06-ACA4-4AA3-7FEFD6F25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C6C34BD-AA6A-8658-0C35-AB8E8CCF48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38DE0B1-C3E9-9C8B-5515-9300C9E19A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B9B2DF7-8E12-C387-DD0A-86BBAB4699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6A242D5-C8EF-AD96-4919-683BFE85E8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273DA16-C73C-84D5-04B1-A15CEDDA35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78495FE-4670-93D1-8256-6B03988E85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C195C86-E48A-3824-EB60-D7C71B43780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D6AD74C-51A1-B35C-E3DC-8EC8ACE7AE5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842332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368B6-C11D-C089-AD58-1D3CF506B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F318AB7-C4A5-9B01-387E-9EDAF0CB42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3F6C3A-D65F-37F8-B47B-254CF67384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09BEC31-3C65-0591-572D-2FC8383632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6CE52DA-6ABD-9088-755C-3ACBD8EC5F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135ADBD-3BF5-597F-7528-D53AEF5880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9D84884-C080-FB6D-8805-9F8157AFFE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AA386FA-F8D5-3AAA-5B3C-D6F88849DF5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CA206D-B20E-B3D2-BBB6-578BA61E015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5810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4CE48-1D0F-7FEB-868B-0FEAC72CA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EC9F14-4870-756D-41B9-3D2EEF3B47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40DF3C2-A7D1-065F-69DE-BA3003563F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ED9FD3C-7963-39E8-90B1-702A3A51BA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B923586-151D-6E8F-C0CC-C80514DFB4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93AC546-92CC-CFA9-5A97-5D8F7290CD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F46E313-F050-DF35-2454-BBF6BC43848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59B3A1-4749-DA44-E70E-1DDBB9FAE4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01EF37-C4B5-5DDE-12EF-AF7AB7DD10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06847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88A49-CBEA-1814-5905-2168A6775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5800C7-C98E-411E-3E96-20F1B350F4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EEB5A49-C6D4-0785-8F92-FE79703727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00DA362-F4C8-5971-A38E-A230F2FB1E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7FA03A1-62DE-5E4C-6FAF-ED4A20F2CF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DF09E4D-7E03-FD07-79B6-0262D7771F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A3E8288-9D8E-2C48-6C57-B9F499EAC09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2BD7F9C-EDDB-DCDC-DE75-86B92AB53E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C13B3CF-D316-1EFE-6A7E-44ADE45DCAD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39209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8D61E-8216-C175-0AD5-7E40582CC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3F24F05-F0A9-ECDA-0CE5-1204E70B84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BB1EB84-D30A-4C01-8A6B-84D36E543E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66D7FA5-E244-5F25-962D-81605552A3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A87FC9A-04C4-952C-B78A-BAEC70FB79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9D7DC97-BE6D-0262-F3F3-D286B39D20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1F57EB-C9B8-9698-0DB2-14951942B2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7892350-9D18-4A53-BD3D-DA7B0EB8844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E3E0C8A-17B9-EA60-7FB8-FF8252CC8B8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5075590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378A4-1D64-A87D-661F-C97840D51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3F50B7B-5D31-1520-1FAC-67CEF2D3F5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5DE3B2F-E8B9-D70E-7238-F87D9E0CFD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8F53827-AC18-9A76-683D-2FE2B6CCE3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BC4F808-308C-79CE-6CA5-892271330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73E9CC7-69B3-95A5-34FC-37E156CF0E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A4C7754-A3F4-60AB-3A05-FC92BDB00FC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B1D0D47-2519-D391-9FB5-3805E45EAC2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0347FB-D287-CEB6-B9C7-2454CB0D45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139492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93B58-31F9-B8BD-2771-57922A008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1CD67F0-5CA1-EE95-A5BC-1463F27406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7E3A62D-C089-E13F-A20D-B76F477EAA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68AC2D0-F809-3D3C-1978-308FE55A24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9F18338-20EF-7AC8-FDFE-6260C3E86E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F3F85C4-B92A-8AB6-84C9-FCA04B8C90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CE9439-636D-5E5E-CCCD-B2F8E61B85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2F37A1B-6FCE-9F46-B0E0-4BEF1F5177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38D81BB-C830-ACF9-C6E0-B0C0799091D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2673477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EAA27-EC17-8A0A-6A34-4724F83D1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91A98D1-C8E6-1349-42F3-DD88E952C0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A6D2D6D-F2C6-4F82-92E6-3DB7E14F38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1BB7F3E-77D9-8040-B530-581565D34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86A7F2F-F189-DAA6-49DD-BB4A48B9EA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CBC7600-64AE-B658-BD92-64F7532C43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6294F7E-D250-A0CE-EECF-108A447DE4A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82C9509-15CD-C687-9675-8E08B638890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9FA3FD5-01AB-CDBC-1C66-A51BB7F452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9608773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69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8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EFA07-B9AD-1C4F-8DEA-299EA9748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2BF3E9-2007-6B32-D710-C30D01A325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1FF1E7F-94F0-7CED-08B8-82EB8AF872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7BEBCAE-E355-637A-FE64-8DAB25DA36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FC7B3DE-7A9B-69EF-D51E-2AE88DFD60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04429BF-0BDC-D5BF-AB7A-721678675F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26A628-49E1-18D6-483A-DF30D53C93E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2AA940C-9B22-350D-F44F-F5783092E90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6E5D05-6525-09E8-BE12-F7CADD5CFC1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3615297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677E8-E6FE-C1BF-4D8E-13E3D1901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3D44BA9-F791-60EC-9C43-FF9DAB5178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2ABF4CF-45DA-923D-F822-C2A7C48C7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AA8C7B7-023B-94B3-3D7C-E7EE7E41DF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793C265-1665-BD94-9087-CD62334523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50010B9-7652-85EF-A459-84B113ABF2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B73C7B-4026-808F-5E1F-081E555097E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5A5557D-274A-68DC-FEE8-91D5E70A9AD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AC445AB-F49E-D7BE-6595-D156054C46C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9442068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E1162-5764-A038-2329-EA6166753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78B377E-6B45-AB84-47C7-BA1E832099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CE6B1A6-DDDF-4A9B-33A4-B74D1AF086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E62229F-5C27-1EDA-4B20-E80E2D6BE0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F84714B-5D0A-97CA-447D-EE4FC806C1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A6ACD31-032A-3E3D-7E9A-99E4335E9C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3C5B617-50D2-09BD-9E84-12A263537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D602DD1-6165-2ED7-5F0B-016661A5FBF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511D087-357E-85DC-7B24-BACCE279F3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2423204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8E2C1-04A0-A51C-7DA8-B6149176A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960F47-6264-B2BD-B9D4-741FFD8686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F4C95DE-7669-3FD0-D373-E5CAC04E99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D9B666F-E0BB-FBEA-C92B-D2D42ED5EF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6449258-A1E5-B41D-C5F2-0A8C45E084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C11CFDA-A4B9-A35D-B6AA-159A4740DD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96CBDB2-5207-7D48-B665-DC8102AA97E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01C3FEF-0E91-1400-AD40-7FD2F74CB6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558FB4D-FC6D-7E30-7DB5-31FE7C4DEBC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039969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B12EF-782A-11C0-AA24-58BEFC093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FC3A5B-7D18-DD0B-B68C-BA28E75529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5E07234-0986-9358-4CD9-CC9C9FD88C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DE78EB1-A447-2ECA-9867-7BB8FBC2EE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EB0E776-3ADB-9702-288A-3FA0753847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277C1BF-DFE0-2D50-FDCF-1761C37F8A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98C2445-6771-EBCE-4F2C-86DC2D07A73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3D41D4E-C4E8-7D5E-4893-49429C09A4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16F8F48-9A55-6E9D-4D70-BE0F53C7BB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4223872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730E9-D0A5-10D7-BD2D-04DD58D40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80BC43-006E-AF11-EF63-9602858201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1F764C9-2116-2BCE-6DF1-4055B18098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5AE2DBC-DCF1-B0EC-46CD-E88CA8D044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8B4D2C4-D7C1-DDCC-486E-D40DB46B9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E89D67E-14BF-B6ED-7F70-54430E2413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D6E597A-8195-BD79-4B4D-1E52B63A9F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358B536-6A6C-2B9B-9FD1-CD1D6B8C8C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EAA2C2-1844-D046-68D3-6F4117616F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7089024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5897407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72899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07878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2362474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97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7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7.xml"/></Relationships>
</file>

<file path=ppt/slides/_rels/slide1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/>
              <a:t>3°Domingo da</a:t>
            </a:r>
          </a:p>
          <a:p>
            <a:r>
              <a:rPr lang="pt-BR" sz="6600" b="1" dirty="0"/>
              <a:t>Quaresma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redimidos e, unânimes, vos bendizem os vossos santos. Concedei-nos também a nós associar-nos aos seus louvores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4951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onipotente, louvado sois por vosso Filho Jesus Cristo, que veio em vosso nome. Ele é a Palavra de salvação para a humanidade, a mão que estendeis aos pecadores e o caminho pelo qual nos é concedida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vossa paz. Quando vos abandonamos por nossos pecados, vós nos reconduzistes à reconciliação por vosso Filho, que por nós entregastes à morte, para que voltássemos a vós e nos amássemos uns aos outros.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41928742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E059D-A30B-5762-6C4C-E4FC65734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517BA36C-DF4D-CB0C-D0E6-789C6D234C2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agora, celebrando a reconciliação que Cristo nos trouxe, vos pedimos: santificai estas oferendas pela efusão do vosso Espírito, a fim de que se tornem o Corpo e + o Sangue do vosso Filho que nos mandou celebrar estes mistérios.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48B4910-FE68-D913-446E-5FAE839346B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94310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954882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206772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Fazendo, pois, memória da morte e ressurreição do vosso Filho que nos deixou esta prova de amor, nós vos oferecemos aquilo que nos destes: o sacrifício da perfeita reconciliação.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santo, neste banquete salvífico, suplicantes, vos pedimos: aceitai-nos também com vosso Filho e dai-nos o seu Espírito para que nos liberte de tudo que nos separa uns dos outros.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faça da vossa Igreja sinal de unidade do gênero humano e instrumento da vossa paz, e nos conserve em comunhão com o Papa Leão, o nosso Bispo Carlos,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Bispos do mundo inteiro e todo o vosso povo.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8547036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58915142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Ó Pai, que agora nos reunistes, à mesa do vosso Filho, congregai-nos também na Ceia da comunhão eterna nos novos céus e nova terra, onde brilha a plenitude da vossa paz, junto com a gloriosa Virgem Maria,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 lnSpcReduction="10000"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Mãe de Deus, os Apóstolos e todos os Santos, os nossos irmãos e as pessoas de todos os povos e línguas que morreram na vossa amizade, em Cristo Jesus, Senhor nosso.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9880751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86768123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Senhor, que encaminha os nossos corações para o amor de Deus e a constância de Cristo, esteja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7970" y="1899139"/>
            <a:ext cx="12091629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51589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8539" y="1767775"/>
            <a:ext cx="11728173" cy="542768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2846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D6BBEB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rgbClr val="D6BBEB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560949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D6BBEB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D6BBEB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7146" y="1801612"/>
            <a:ext cx="11751319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9195709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Começando a caminhar, indo rumo a conversão. Vem Jesus nos ensinar: Não se vive só de pão.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B5AFD-CF59-F656-6205-A4227242E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354886DC-8448-0916-5E3E-1331D3BEDD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491477484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80BA744A-8819-BF9A-920F-8571E6310A1C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82348532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Palavra que Deus diz, Esta sim é refeição; Vida plena, bem feliz, Abundante em cada irmão.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69536A0E-BA6B-D228-0C0F-8C8EFC5C2D3F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o grito lá dos céus: “Eis meu Filho, ouvi sua voz”. É a esperança, vem de Deus, Que a aliança viva em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9162772-C296-114A-E285-8AB69E835B14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57800203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05059-A761-CB3C-D8DB-010161320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84F74AE-E2CF-8C91-7468-763768E6D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amor sedento está. Nosso pobre coração. Mas Jesus aqui será. Fonte e restauração.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DCDE7C0-17C1-CE4A-53B2-3EAE5750ED7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669588270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9952F-C2CF-EB91-BF8F-25421F907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C960E7A-5EB7-5998-8082-9946564490D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6027FE82-C260-2E30-248D-22315645FDF6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416375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713477650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9D745-751B-BF6A-AE04-B912841C2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FB7C749-B523-50EC-D2C7-D23D273B387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Tristes e na escuridão. Somos nós a caminhar. Mas as trevas em clarão. Cristo pode transformar.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9B4F7E-9E16-ED2A-6D71-0AB1390294C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314265527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1E4F9-3548-3B3D-1D28-69CE1E02D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0BD2B7E-01BC-D8F5-4440-94FA6287459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3D089FB2-9A3C-D881-5956-5B190930ACBD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991670883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B0897-6DD8-2009-3478-DB7B2F822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27A1F91-5904-B899-3708-5A5854B51BB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caminho quaresmal. Segue a Igreja em vocação, Na aliança eternal. Feita em Cristo, vinho e pão!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A066512-546C-50CD-1173-376AFFB3F78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774464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6DFE9-4B21-1A0F-6F4E-9BFE1454C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9BD7E0A4-3522-5D53-99DA-F3A95EF703D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EE98FA78-C0F8-5F69-1284-509B2513D951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813323287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563289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2195176"/>
            <a:ext cx="11871941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poço, na beira da estrada que se aproxima quem está cansado e quem busca água. Bendita hora, do meio-dia. Hora na vida daquela mulher da Samaria.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289716-D3AF-49DD-6B66-D4A9C4B6D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74BC06C-FFD3-494F-EA3B-73A8C19C894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2195176"/>
            <a:ext cx="11871941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moço, que pede água. Embora ela tente desconversar: “Passo a passo, momento a momento. Oferta da água que jorra de dentro e se faz fonte a transbordar.” (Bis)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1EF4FED-49D7-0687-441B-06E7F03E7B1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169317340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1873405"/>
            <a:ext cx="11694627" cy="596933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se desce às águas profundas do coração, falham sistemas, rompem-se esquemas, discriminação e acontece a beleza suprema da comunhão: Fonte de vida eterna, alegria da Salvação.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48718642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balde, ficou na saudade. Pois a mulher, agora encontrou a sua verdade. Bendito Mestre ternura e perdão: cria, renova e devolve a alegria ao coração.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648C6-C766-FCA4-F44D-E80BDBDC4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98ABD15-2157-926B-9B94-BFF9DFE98A7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anúncio: venham pra ver: Disse-me tudo o que eu fiz, com tanto amor. “Foram e viram e acreditaram: Fica conosco! Ficou. Confirmaram: Ele é mesmo o Salvador.”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973CA08-B09A-7C26-FE83-3397B1E8022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08297479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se desce às águas profundas do coração, falham sistemas, rompem-se esquemas, discriminação e acontece a beleza suprema da comunhão: Fonte de vida eterna, alegria da Salvação. (Bis)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tendo recebido o penhor do mistério celeste, e já saciados na terra com o pão do céu, nós vos pedimos humildemente que se manifeste em nossa vida o que o sacramento realizou em nós.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Jesus, que nos convida à mesa da Palavra e da Eucaristia, nos chama a segui-lo fielmente. </a:t>
            </a: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9B66B-1B3E-19F5-8CB9-831F8FEF8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B9D2667-E054-01B0-EF60-AF423261DD0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effectLst/>
                <a:latin typeface="+mn-lt"/>
              </a:rPr>
              <a:t>Deus, nosso Pai, em Jesus, vosso Filho, viestes morar entre nós e nos ensinastes o valor da dignidade humana. Nós vos agradecemos por todas as pessoas e grupos que, sob o impulso do Espírito Santo, se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7685E4C-DB5E-75A3-FE03-93B3603E634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da CF</a:t>
            </a:r>
          </a:p>
        </p:txBody>
      </p:sp>
    </p:spTree>
    <p:extLst>
      <p:ext uri="{BB962C8B-B14F-4D97-AF65-F5344CB8AC3E}">
        <p14:creationId xmlns:p14="http://schemas.microsoft.com/office/powerpoint/2010/main" val="2802175772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269D2-6ADD-506B-C6C1-F7579C71F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0E624B8-3BFB-BCDE-7DC8-9A4F39E037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effectLst/>
                <a:latin typeface="+mn-lt"/>
              </a:rPr>
              <a:t>empenham em prol da moradia digna para todos. Nós vos suplicamos: dai-nos a graça da conversão, para ajudarmos a construir uma sociedade mais justa e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F4C0A6B-C494-C4AA-F242-F3CE77EA1B5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da CF</a:t>
            </a:r>
          </a:p>
        </p:txBody>
      </p:sp>
    </p:spTree>
    <p:extLst>
      <p:ext uri="{BB962C8B-B14F-4D97-AF65-F5344CB8AC3E}">
        <p14:creationId xmlns:p14="http://schemas.microsoft.com/office/powerpoint/2010/main" val="1099517880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A13D9-5694-ED19-543C-C2700BDB0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ABD9864-2CE0-BB73-4CE7-0DA5255E9D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effectLst/>
                <a:latin typeface="+mn-lt"/>
              </a:rPr>
              <a:t>fraterna, com terra, teto e trabalho para todas as pessoas, a fim de, um dia, habitarmos, convosco, a casa do céu. Amém.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56E8613-1CC9-979E-63A6-B30B9C218D7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da CF</a:t>
            </a:r>
          </a:p>
        </p:txBody>
      </p:sp>
    </p:spTree>
    <p:extLst>
      <p:ext uri="{BB962C8B-B14F-4D97-AF65-F5344CB8AC3E}">
        <p14:creationId xmlns:p14="http://schemas.microsoft.com/office/powerpoint/2010/main" val="4240131836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1215"/>
            <a:ext cx="11824311" cy="4519247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Escutai, Pai santo, as súplicas dos vossos filhos, que Vos querem servir e adorar, e, em comunhão com Jesus, que foi tentado, ajudai-nos a proclamar que só Vós sois nosso Deus e nosso Pai. Por Cristo nosso Senhor. </a:t>
            </a: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esteja convosco.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Dirigi, Senhor, nós vos pedimos, os corações dos vossos fiéis, e concedei benigno a vossos servos a graça de, permanecendo no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9DB4B-365E-0744-7E22-C58C3151D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3A4C68-4713-300A-75A1-4D2A8124DB8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amor a vós e ao próximo, cumprir plenamente os vossos mandamentos.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FCF3D1F-3E13-AB3F-3FC9-AD989DDADD0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533186801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BE20D-6F12-3964-38CF-746F6FCE8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92BF112-445D-A7C6-83FE-C1199DC7D8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200400"/>
            <a:ext cx="11612908" cy="3299791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C14F93-B3AB-0293-1A8D-16FA2E912F7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0667180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2473E1-5C70-9838-8B9D-2703C2EE4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A3DAC3F-D4EF-5590-A48B-69BAE697C8D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Reconheçamos ser pecadores e invoquemos com confiança a misericórdia do Pai. (Silêncio) Confessemos os nosso pecados cantando.</a:t>
            </a:r>
          </a:p>
        </p:txBody>
      </p:sp>
    </p:spTree>
    <p:extLst>
      <p:ext uri="{BB962C8B-B14F-4D97-AF65-F5344CB8AC3E}">
        <p14:creationId xmlns:p14="http://schemas.microsoft.com/office/powerpoint/2010/main" val="2431173072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223346403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em cada irmão! Por um lar de amor e justiça, nosso canto as nações ouvirão.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681046146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7981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caminho da vida sofrida, há irmãos sem abrigo, sem chão. Na calçada, no bairro, na espera, brota o grito, o clamor do irmão. Mas o Verbo se fez moradia no presépio da simplicidade: vem morar com o pobre sofrido, transformando a dor em bondade!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em cada irmão! Por um lar de amor e justiça, nosso canto as nações ouvirão.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970410845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Onde faltam direito e cuidado, sobram medo, abandono e dor. Mas a fé, que se faz compromisso ergue a voz com firmeza e ardor! Quando o amor for tijolo e telhado, e a justiça a nossa missão, cada casa será testemunho do Evangelho de Cristo em ação!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508054933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em cada irmão! Por um lar de amor e justiça, nosso canto as nações ouvirão. 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645943926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5E2DE-8442-6E2B-AD27-1CF453718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B6128C90-E302-31FD-656D-4356C524D81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Deus, ouve a minha oração. Inclina os teus ouvidos às palavras do meu coração.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3561B05-64CD-E55E-4DD4-4D6361B540D5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 II</a:t>
            </a:r>
          </a:p>
        </p:txBody>
      </p:sp>
    </p:spTree>
    <p:extLst>
      <p:ext uri="{BB962C8B-B14F-4D97-AF65-F5344CB8AC3E}">
        <p14:creationId xmlns:p14="http://schemas.microsoft.com/office/powerpoint/2010/main" val="1804802491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00B2F-F7A6-EF02-53EE-95B451EBC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88BFDB5F-6375-99D2-5743-4B2A38ABE68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7981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Salva-me, ó Deus, pelo teu nome. Faz-me justiça pelo teu poder.</a:t>
            </a: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D7AAF39-B702-0E60-9278-4444DFEFD6C3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 II</a:t>
            </a:r>
          </a:p>
        </p:txBody>
      </p:sp>
    </p:spTree>
    <p:extLst>
      <p:ext uri="{BB962C8B-B14F-4D97-AF65-F5344CB8AC3E}">
        <p14:creationId xmlns:p14="http://schemas.microsoft.com/office/powerpoint/2010/main" val="2754982426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781F0F-B9E2-6E97-2FC9-7359C8AD62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200FFE17-9A8D-9F49-0733-9737496D906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Deus, ouve a minha oração. Inclina os teus ouvidos às palavras do meu coração.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E069AE6-2568-FE1F-F39D-9FBD0D88FD9A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 II</a:t>
            </a:r>
          </a:p>
        </p:txBody>
      </p:sp>
    </p:spTree>
    <p:extLst>
      <p:ext uri="{BB962C8B-B14F-4D97-AF65-F5344CB8AC3E}">
        <p14:creationId xmlns:p14="http://schemas.microsoft.com/office/powerpoint/2010/main" val="39263527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79E69-9439-3A3F-5FF9-CD199D4DB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A5E55B02-86ED-689B-FD74-C10D490B59D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Confesso a Deus todo poderoso. E a vós, irmãos e irmãs, que pequei muitas vezes. Por pensamentos e palavras, atos e omissões: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2A6F98F-FFA6-4486-362A-877AB3B4965B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97751187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D1093-6280-812E-31E8-57B33EA76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C22F4602-E166-1F22-0C09-EE2880C3B7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7981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Lava-me com a água da tua fonte. </a:t>
            </a:r>
            <a:r>
              <a:rPr lang="pt-BR" sz="660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Limpa-me dos pecados que eu cometi.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71D2777-7822-080E-A9EA-258007C83A8C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 II</a:t>
            </a:r>
          </a:p>
        </p:txBody>
      </p:sp>
    </p:spTree>
    <p:extLst>
      <p:ext uri="{BB962C8B-B14F-4D97-AF65-F5344CB8AC3E}">
        <p14:creationId xmlns:p14="http://schemas.microsoft.com/office/powerpoint/2010/main" val="10347291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EBA6D-0F41-CB1E-E977-17EEDECB3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6329E2D5-F82E-1C12-68DA-6606661915C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minha culpa, minha culpa, minha tão grande culpa.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peço à Virgem Maria, aos anjos e santos, e a vós irmãos e irmãs, que rogueis por mim a Deus, Nosso Senhor.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AE5BDF8-5AAE-4D1E-7BE2-264AFD3D3ABD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9619870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liturgia quaresmal de hoje nos apresenta o exemplo da mulher samaritana. Sua sede de sentido existencial vai ao encontro de Jesus que está sedento do ser humano que o encontre e se entregue a Ele!</a:t>
            </a:r>
          </a:p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endParaRPr lang="pt-BR" sz="8800" b="1" i="0" u="none" strike="noStrike" cap="none" baseline="30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E540F-DAFB-DCEF-F538-DBB698748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EF0DEE3-BF0E-3ECD-90F3-68F80353E91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tende piedade de nós!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FC7CB53-AC5B-66A4-273C-151CF86914D2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3753832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7E2D7-C4AF-CE59-F43C-87B838126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DBC7FB75-17D1-6882-2CAD-F5DBCEE7A94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B0B4959-8079-7C8C-D265-67DFDC839667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5792610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 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Ó Deus, autor de toda misericórdia e bondade, que indicastes o jejum, a oração e a esmola como remédio contra o pecado, acolhei benigno esta confissão da nossa humildade,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para que, reconhecendo as nossas faltas, sejamos sempre regenerados pela vossa misericórdia. 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C667F-2B65-09A0-A722-11BD95373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0FAE41A-EE83-7C06-6A61-6D743A3F82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Por nosso Senhor Jesus Cristo, vosso Filho, que é Deus, e convosco vive e reina, na unidade do Espírito Santo, por todos os séculos dos séculos.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E667F0-4E32-07BD-FCAE-FA07692ADEA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0987736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latin typeface="+mn-lt"/>
              </a:rPr>
              <a:t>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990165"/>
            <a:ext cx="11595711" cy="35180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Eis o tempo de conversão, eis o dia da salvação. Ao Pai voltemos juntos andemos, eis o tempo de conversão.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latin typeface="+mn-lt"/>
              </a:rPr>
              <a:t>I LEITURA - </a:t>
            </a:r>
            <a:r>
              <a:rPr lang="pt-BR" sz="6000" dirty="0" err="1">
                <a:solidFill>
                  <a:srgbClr val="D6BBEB"/>
                </a:solidFill>
                <a:latin typeface="+mn-lt"/>
              </a:rPr>
              <a:t>Ex</a:t>
            </a:r>
            <a:r>
              <a:rPr lang="pt-BR" sz="6000" dirty="0">
                <a:solidFill>
                  <a:srgbClr val="D6BBEB"/>
                </a:solidFill>
                <a:latin typeface="+mn-lt"/>
              </a:rPr>
              <a:t> 17,3-7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ÊXODO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Naqueles dias, o povo, sedento de água, murmurava contra Moisés e dizia: “Por que nos fizeste sair do Egito? Foi para nos fazer morrer de sede, a nós, nossos filhos e nosso gado?”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161308"/>
            <a:ext cx="11683634" cy="295933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mim, ó Deus, fazei justiça, defendei a minha causa contra a gente sem piedade; do homem perverso e traidor, libertai-me, porque sois, ó Deus, o meu socorro.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805201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Moisés clamou ao Senhor, dizendo: “Que farei por este povo? Por pouco não me apedrejam!” O Senhor disse a Moisés: “Passa adiante do povo e leva contigo alguns anciãos de Israel. Toma a tua vara com que feriste o rio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Nilo e vai.  Eu estarei lá, diante de ti, sobre o rochedo, no monte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Horeb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. Ferirás a pedra e dela sairá água para o povo beber”. Moisés assim fez na presença dos anciãos de Israel.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592832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F8643F-397F-FB4A-BF5F-0AE17AF55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AEC0CD4E-1643-792E-183E-B284CB60802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 deu àquele lugar o nome de Massa e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Meriba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, por causa da disputa dos filhos de Israel e porque tentaram o Senhor, dizendo: “O Senhor está no meio de nós, ou não?”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EE114F7-3768-8DAD-2325-98737F1030D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4584743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latin typeface="+mn-lt"/>
              </a:rPr>
              <a:t>Salmo 94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Hoje não fecheis o vosso coração, mas ouvi a voz do Senhor!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9431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Vinde, exultemos de alegria no Senhor, aclamemos o Rochedo que nos salva! Ao seu encontro caminhemos com louvores, e com cantos de alegria o celebremos!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Hoje não fecheis o vosso coração, mas ouvi a voz do Senhor!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882589"/>
            <a:ext cx="11789142" cy="581097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Vinde adoremos e prostremo-nos por terra, e ajoelhemos ante o Deus que nos criou! Porque ele é o nosso Deus, nosso Pastor, e nós somos o seu povo e seu rebanho, as ovelhas que conduz com sua mão.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Hoje não fecheis o vosso coração, mas ouvi a voz do Senhor!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Oxalá ouvísseis hoje a sua voz: “Não fecheis os corações como em </a:t>
            </a:r>
            <a:r>
              <a:rPr lang="pt-BR" sz="6000" dirty="0" err="1">
                <a:solidFill>
                  <a:schemeClr val="bg1"/>
                </a:solidFill>
                <a:latin typeface="+mn-lt"/>
              </a:rPr>
              <a:t>Meriba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, como em Massa, no deserto, aquele dia, em que outrora vossos pais me provocaram, apesar de terem visto as minhas obras”.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47900"/>
            <a:ext cx="11683634" cy="279983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Eu procuro meu refúgio em vós, Senhor: que eu não seja envergonhado para sempre! Porque sois justo, defendei-me e libertai-me! Escutai a minha voz, vinde salvar-me!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Hoje não fecheis o vosso coração, mas ouvi a voz do Senhor!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II LEITURA - </a:t>
            </a:r>
            <a:r>
              <a:rPr lang="pt-BR" sz="6000" dirty="0" err="1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Rm</a:t>
            </a:r>
            <a:r>
              <a:rPr lang="pt-BR" sz="6000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 5,1-2.5-8</a:t>
            </a:r>
            <a:endParaRPr dirty="0">
              <a:solidFill>
                <a:srgbClr val="D6BBEB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 dirty="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CARTA DE SÃO PAULO AOS ROMANOS</a:t>
            </a:r>
            <a:endParaRPr sz="6000" b="1" dirty="0">
              <a:solidFill>
                <a:schemeClr val="lt1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Justificados pela fé, estamos em paz com Deus, pela mediação do Senhor nosso, Jesus Cristo. Por ele tivemos acesso, pela fé, a esta graça, na qual estamos firmes e nos gloriamos, na esperança da glória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Deus. E a esperança não decepciona, porque o amor de Deus foi derramado em nossos corações pelo Espírito Santo que nos foi dado. Com efeito, quando éramos ainda fracos, Cristo morreu pelos ímpios, no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tempo marcado. Dificilmente alguém morrerá por um justo; por uma pessoa muito boa, talvez alguém se anime a morrer. Pois bem, a prova de que Deus nos ama é que Cristo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5259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morreu por nós, quando éramos ainda pecadores.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1249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20"/>
            <a:ext cx="11816862" cy="369492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Glória a vós, ó Cristo, verbo de Deus. (bis)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sois Senhor, o Salvador do mundo. Senhor, dai-me água viva a fim de eu não ter sede!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Jo</a:t>
            </a: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4,5-42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JOÃO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Jesus chegou a uma cidade da Samaria, chamada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Sicar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perto do terreno que Jacó tinha dado ao seu filho José. Era aí que ficava o poço de Jacó. Cansado da viagem, Jesus sentou-se junto ao poço. Era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mim, ó Deus, fazei justiça, defendei a minha causa contra a gente sem piedade; do homem perverso e traidor, libertai-me, porque sois, ó Deus, o meu socorro.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3235768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volta do meio-dia. Chegou uma mulher da Samaria para tirar água. Jesus lhe disse: “Dá-me de beber”. Os discípulos tinham ido à cidade para comprar alimentos.  A mulher samaritana disse então a Jesus: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39DFA-5C68-94F9-738A-58695DF99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3CC129D-106E-221D-D63F-ECCCD79D7A5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“Como é que tu, sendo judeu, pedes de beber a mim, que sou uma mulher samaritana?” De fato, os judeus não se dão com os samaritanos.  Respondeu-lhe Jesus: “Se tu conhecesses o dom de Deus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9EBDE72-43C8-94AF-F69A-4E7F3135AF7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9619446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C9EA80-6635-4892-D01A-7C942C7A3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E963CAC-C70B-0F9A-94E7-2CD7528F1C2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quem é que te pede: ‘Dá-me de beber`, tu mesma lhe pedirias a ele, e ele te daria água viva.”  A mulher disse a Jesus: “Senhor, nem sequer tens balde e o poço é fundo. De onde vais tirar a água viva? Por acaso, és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85E3C3A-C297-ABD0-DA17-0CCFFA70431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77375551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A0202-EA41-03CC-0ABB-25B048E74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29117C0-4CAB-3F91-2528-45AEC387B3C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maior que nosso pai Jacó, que nos deu o poço e que dele bebeu, como também seus filhos e seus animais?”  Respondeu Jesus: “Todo aquele que bebe desta água terá sede de novo. Mas quem beber da água que eu lhe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0A62510-E119-4158-A83A-DAE1CC234F6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0225419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43F56-456A-6B89-F95E-F4D98CD27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3DA533-E24C-03C3-1E6F-9D45ACFE5DE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darei, esse nunca mais terá sede. E a água que eu lhe der se tornará nele uma fonte de água que jorra para a vida eterna”. A mulher disse a Jesus: “Senhor, dá-me dessa água, para que eu não tenha mais sede e nem tenha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E00CA93-B283-4D3A-8BCB-D453CE82DA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07513321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90C25-ABB9-9608-99A3-E450530C8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66E9C5C-9AFD-633A-669B-36C29ACC70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 vir aqui para tirá-la”. Disse-lhe Jesus: “Vai chamar teu marido e volta aqui”. A mulher respondeu: “Eu não tenho marido”. Jesus disse: “Disseste bem, que não tens marido,  pois tiveste cinco maridos, e o 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E0D089-008F-C4B0-351F-704E4180A87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5853517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0700F-A94D-365A-DBF7-88DEC145F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9654A7B-2EC0-96E1-E1FD-426D7D12473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tens agora não é o teu marido. Nisso falaste a verdade”. A mulher disse a Jesus: “Senhor, vejo que és um profeta! Os nossos pais adoraram neste monte, mas vós dizeis que em Jerusalém é que se deve adorar”.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F529F0-3CE2-949C-7476-CEA7B437476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4888587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73563-0231-BF98-4B11-BE9803E3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C27EB70-E7E8-84A3-FB7E-A7EF027691E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Disse-lhe Jesus: “Acredita-me, mulher: está chegando a hora em que nem neste monte, nem em Jerusalém adorareis o Pai. Vós adorais o que não conheceis. Nós adoramos o que conhecemos, pois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861221-9167-3DC4-5128-302B00D8C25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81486230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A3C23-1A54-414C-DC2B-00D6B17B0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1040E67-07E0-C653-0BB5-5B432736251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salvação vem dos judeus.  Mas está chegando a hora, e é agora, em que os verdadeiros adoradores adorarão o Pai em espírito e verdade. De fato, estes são os adoradores que o Pai procura. Deus é espírito e aqueles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D900958-0D6D-3153-16F0-217C68C7DA6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03129729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90F74C-479E-1521-34AC-63419FEE5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4F69E1A-9FFF-C491-A513-99324D5AEBA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o adoram devem adorá-lo em espírito e verdade”. A mulher disse a Jesus: “Sei que o Messias (que se chama Cristo) vai chegar. Quando ele vier, vai nos fazer conhecer todas as coisas”. Disse-lhe Jesus: “Sou eu, 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728B09F-357E-78E2-FAF1-C442D3A05B5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075841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6067" y="2327564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Sede uma rocha protetora para mim, um abrigo bem seguro que me salve! Porque sois a minha força e meu amparo, o meu refúgio, proteção e segurança!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BC3B1-3C8C-C8FC-65F7-845389626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08ED26D-022F-D8AC-F343-4F175555691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estou falando contigo”. Nesse momento, chegaram os discípulos e ficaram admirados de ver Jesus falando com a mulher. Mas ninguém perguntou: “Que desejas?” ou: “Por que falas com ela?”  Então a mulher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C61A42C-6AA0-6813-ECE3-AEFD08A0270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90664619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C9E44-F7C9-C7DB-5B16-774DF251A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85DB629-D02A-51FC-C084-F5BB670A03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deixou o seu cântaro e foi à cidade, dizendo ao povo:  “Vinde ver um homem que me disse tudo o que eu fiz. Será que ele não é o Cristo?”  O povo saiu da cidade e foi ao encontro de Jesus. Enquanto isso, os discípulos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397F48E-6E6B-86E7-604E-ED51DA6822F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9145866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125CF-828A-76D9-55FB-B268FC7B6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5FB3B34-4364-8EBB-24FB-BF6D275F7B8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insistiam com Jesus, dizendo: “Mestre, come”. Jesus, porém, disse-lhes: “Eu tenho um alimento para comer  que vós não conheceis”. Os discípulos comentavam entre si: “Será que alguém trouxe alguma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D4FD5EB-524B-5436-429B-9F5025FFE52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5685371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173F3-423C-8A24-58BE-922ACEE0E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87EC0DA-D850-1445-A7B5-EFCE90614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coisa para ele comer?” Disse-lhes Jesus: “O meu alimento é fazer a vontade daquele que me enviou e realizar a sua obra. Não dizeis vós: ‘Ainda quatro meses, e aí vem a colheita!’ Pois eu vos digo: Levantai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1613592-7089-E741-5195-561F83EFBB1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8341070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F7804-5C1C-1CD0-1B8C-ABE23F62E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9C5CEAF-A8AE-0B1A-13A8-3499E133C95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os olhos e vede os campos: eles estão dourados para a colheita! O ceifeiro já está recebendo o salário, e recolhe fruto para a vida eterna. Assim, o que semeia se alegra junto com o que colhe’. Pois é verdade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AC7001D-7163-F2E0-3400-47D842432AB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7157608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93274B-9062-ED56-96AE-620781047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BFB6E50-D092-00FA-301D-53C4D89308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provérbio que diz: ‘Um é o que semeia e outro o que colhe’. Eu vos enviei para colher aquilo que não trabalhastes. Outros trabalharam e vós entrastes no trabalho deles”. Muitos samaritanos daquela cidade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C956810-9F7A-7A86-1127-204C0EE00D8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4618307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17A7C-FC88-ED22-0B43-FF235D8FCD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3DE11B5-506B-D0E0-D4AA-3BEB80B5E46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abraçaram a fé em Jesus, por causa da palavra da mulher que testemunhava: “Ele me disse tudo o que eu fiz”. Por isso, os samaritanos vieram ao encontro de Jesus e pediram que permanecesse com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1B0D855-A999-4706-BDBE-6F1954A8887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59259657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3A640-13BE-9A8A-9695-71A78A0C8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DAFD198-9AD6-56EA-2F0B-F3055DA8FED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eles. Jesus permaneceu aí dois dias. E muitos outros creram por causa da sua palavra. E disseram à mulher: “Já não cremos por causa das tuas palavras, pois nós mesmos ouvimos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5DCC849-DE87-F36B-C34B-B9E7F77FD61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6678675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150FBE-B83B-B020-2A0D-3EB2A9A8E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A1DAE3E-73F0-DDBA-15D8-914E5CB0F1D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sabemos, que este é verdadeiramente o salvador do mundo”.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6F9F877-5685-B343-0EAC-9C266C9E7AA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91690325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mim, ó Deus, fazei justiça, defendei a minha causa contra a gente sem piedade; do homem perverso e traidor, libertai-me, porque sois, ó Deus, o meu socorro.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Deus-Pai, todo poderoso, criador do céu e da terra e em Jesus Cristo seu único filho Nosso Senhor, que foi concebido pelo poder do Espírito Santo. Nasceu da Virgem Maria, Padeceu sob </a:t>
            </a:r>
            <a:r>
              <a:rPr lang="pt-BR" sz="54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Poncio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Pilatos, Foi crucificado, morto e sepultado,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desceu a mansão dos mortos, ressuscitou ao terceiro dia, subiu aos céus, está sentado à direita de Deus Pai, todo poderoso, de onde há de vir a julgar os vivos e os mortos.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no Espírito Santo, na Santa Igreja Católica, na comunhão dos Santos,  remissão dos pecados, na ressurreição da carne, e na vida eterna.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 em Cristo, adoremos a Deus, com toda a nossa alma, e oremos pela Igreja, pelo mundo e por todos nós, dizendo, com alegria: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santa Igreja, pelo Papa Leão e pelos bispos, para que deem testemunho de Cristo, o Salvador crucificado, rezemos ao Senhor... 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salvai-nos!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cristãos do mundo inteiro, para que adorem de coração sincero ao Deus único e façam dos mandamentos a sua lei,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salvai-nos!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motivados pela Campanha da Fraternidade deste ano, sejamos testemunhas da dignidade de toda pessoa humana que necessita de pão, teto e afeto, rezemos ao Senhor...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Libertai-me, ó meu Deus, das mãos do ímpio, das garras do opressor e do malvado! Porque sois, ó Senhor Deus, minha esperança, em vós confio desde a minha juventude!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salvai-nos!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2E548-782E-C12D-DEA0-A538CF6EA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A7FDBF4-11E3-3B6D-E2D3-27A02CD54D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Atendei nossas </a:t>
            </a:r>
            <a:r>
              <a:rPr lang="pt-BR" sz="60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preçes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suplicantes, ó Deus de  bondade, e dai a tua paz aos nossos dias! Por Cristo nosso Senhor.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C75CFE1-6F15-6B2E-4E6E-BA3EFFDB8440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4676024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C3698-B6B2-3306-26F6-83CDED31B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89D6342-1DB0-33F9-5A4E-57EB66F71E7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429000"/>
            <a:ext cx="11824311" cy="2901462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9462065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9B66B-1B3E-19F5-8CB9-831F8FEF8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B9D2667-E054-01B0-EF60-AF423261DD0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effectLst/>
                <a:latin typeface="+mn-lt"/>
              </a:rPr>
              <a:t>Senhor, nosso Deus e Pai, com renovado ardor missionário, venho diante de Ti, no teu altar, devolver o dízimo dos meus bens, que é fruto do meu trabalho. Ele te pertence! Entrego-te com espírito de gratidão,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7685E4C-DB5E-75A3-FE03-93B3603E634F}"/>
              </a:ext>
            </a:extLst>
          </p:cNvPr>
          <p:cNvSpPr txBox="1"/>
          <p:nvPr/>
        </p:nvSpPr>
        <p:spPr>
          <a:xfrm>
            <a:off x="517445" y="340248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do Dizimista</a:t>
            </a:r>
          </a:p>
        </p:txBody>
      </p:sp>
    </p:spTree>
    <p:extLst>
      <p:ext uri="{BB962C8B-B14F-4D97-AF65-F5344CB8AC3E}">
        <p14:creationId xmlns:p14="http://schemas.microsoft.com/office/powerpoint/2010/main" val="142582841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269D2-6ADD-506B-C6C1-F7579C71F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0E624B8-3BFB-BCDE-7DC8-9A4F39E037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effectLst/>
                <a:latin typeface="+mn-lt"/>
              </a:rPr>
              <a:t>honestidade e partilha. Nesta entrega tens também a minha vida! Senhor, que este gesto me ajude a tomar, cada vez mais, consciência da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F4C0A6B-C494-C4AA-F242-F3CE77EA1B57}"/>
              </a:ext>
            </a:extLst>
          </p:cNvPr>
          <p:cNvSpPr txBox="1"/>
          <p:nvPr/>
        </p:nvSpPr>
        <p:spPr>
          <a:xfrm>
            <a:off x="517445" y="311220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do Dizimista</a:t>
            </a:r>
          </a:p>
        </p:txBody>
      </p:sp>
    </p:spTree>
    <p:extLst>
      <p:ext uri="{BB962C8B-B14F-4D97-AF65-F5344CB8AC3E}">
        <p14:creationId xmlns:p14="http://schemas.microsoft.com/office/powerpoint/2010/main" val="315754596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A13D9-5694-ED19-543C-C2700BDB0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ABD9864-2CE0-BB73-4CE7-0DA5255E9D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effectLst/>
                <a:latin typeface="+mn-lt"/>
              </a:rPr>
              <a:t>minha vida de cristão, para que eu viva em comunhão e participação, e me ajude a ser mais e mais santo. Amém!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56E8613-1CC9-979E-63A6-B30B9C218D78}"/>
              </a:ext>
            </a:extLst>
          </p:cNvPr>
          <p:cNvSpPr txBox="1"/>
          <p:nvPr/>
        </p:nvSpPr>
        <p:spPr>
          <a:xfrm>
            <a:off x="43035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do Dizimista</a:t>
            </a:r>
          </a:p>
        </p:txBody>
      </p:sp>
    </p:spTree>
    <p:extLst>
      <p:ext uri="{BB962C8B-B14F-4D97-AF65-F5344CB8AC3E}">
        <p14:creationId xmlns:p14="http://schemas.microsoft.com/office/powerpoint/2010/main" val="16184970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3AED8-37FD-1F9C-0345-3996BF974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2E9A15A-0B6F-3237-76D6-7B69D6230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429000"/>
            <a:ext cx="11824311" cy="2901462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2839112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9394" y="2078182"/>
            <a:ext cx="11734800" cy="5791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Volta o teu olhar, Senhor, e dá-nos teu perdão. Bendito seja teu imenso coração!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6343346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Aceita, ó Deus Santo, a nossa oração. Compadecido, Olha para nós, Senhor. Liberta nossas vidas, te suplicamos e andaremos para sempre em teus caminhos.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53491"/>
            <a:ext cx="11925300" cy="59156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Volta o teu olhar, Senhor, e dá-nos teu perdão. Bendito seja teu imenso coração!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8191"/>
            <a:ext cx="11683634" cy="55019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mim, ó Deus, fazei justiça, defendei a minha causa contra a gente sem piedade; do homem perverso e traidor, libertai-me, porque sois, ó Deus, o meu socorro.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59643514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Acolhe, Deus bondoso, a nossa caminhada, revivendo o teu amor pra sempre. Confiantes aguardamos o teu perdão e do mal seremos nós purificados.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Volta o teu olhar, Senhor, e dá-nos teu perdão. Bendito seja teu imenso coração!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 o jejum e a nossa penitência. Que vivemos neste tempo quaresmal.  Confirma-nos em teu amor grandioso, Bendito sejas, Senhor Deus do universo!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21171745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Volta o teu olhar, Senhor, e dá-nos teu perdão. Bendito seja teu imenso coração!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56018337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de bondade, concedei-nos por este sacrifício que, pedindo perdão de nossos pecados, saibamos perdoar os nossos irmãos.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todo-poderoso, por Cristo, Senhor nosso. Ao pedir à Samaritana que lhe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desse de beber, Jesus suscitava nela o dom da fé; e tão grande era sua sede pela fé dessa mulher, que ascendeu nela o fogo do vosso amor. Por isso, vos servem todas as criaturas, com justiça vos louvam 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6596</Words>
  <Application>Microsoft Office PowerPoint</Application>
  <PresentationFormat>Personalizar</PresentationFormat>
  <Paragraphs>1583</Paragraphs>
  <Slides>170</Slides>
  <Notes>169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170</vt:i4>
      </vt:variant>
    </vt:vector>
  </HeadingPairs>
  <TitlesOfParts>
    <vt:vector size="176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9</cp:revision>
  <dcterms:modified xsi:type="dcterms:W3CDTF">2026-03-04T19:55:57Z</dcterms:modified>
</cp:coreProperties>
</file>