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426" r:id="rId14"/>
    <p:sldId id="277" r:id="rId15"/>
    <p:sldId id="278" r:id="rId16"/>
    <p:sldId id="442" r:id="rId17"/>
    <p:sldId id="443" r:id="rId18"/>
    <p:sldId id="444" r:id="rId19"/>
    <p:sldId id="285" r:id="rId20"/>
    <p:sldId id="279" r:id="rId21"/>
    <p:sldId id="445" r:id="rId22"/>
    <p:sldId id="446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427" r:id="rId32"/>
    <p:sldId id="496" r:id="rId33"/>
    <p:sldId id="497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498" r:id="rId43"/>
    <p:sldId id="499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  <p:sldId id="455" r:id="rId54"/>
    <p:sldId id="456" r:id="rId55"/>
    <p:sldId id="457" r:id="rId56"/>
    <p:sldId id="458" r:id="rId57"/>
    <p:sldId id="470" r:id="rId58"/>
    <p:sldId id="471" r:id="rId59"/>
    <p:sldId id="472" r:id="rId60"/>
    <p:sldId id="473" r:id="rId61"/>
    <p:sldId id="474" r:id="rId62"/>
    <p:sldId id="475" r:id="rId63"/>
    <p:sldId id="476" r:id="rId64"/>
    <p:sldId id="477" r:id="rId65"/>
    <p:sldId id="478" r:id="rId66"/>
    <p:sldId id="479" r:id="rId67"/>
    <p:sldId id="480" r:id="rId68"/>
    <p:sldId id="481" r:id="rId69"/>
    <p:sldId id="482" r:id="rId70"/>
    <p:sldId id="483" r:id="rId71"/>
    <p:sldId id="500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484" r:id="rId85"/>
    <p:sldId id="485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3" r:id="rId104"/>
    <p:sldId id="354" r:id="rId105"/>
    <p:sldId id="501" r:id="rId106"/>
    <p:sldId id="351" r:id="rId107"/>
    <p:sldId id="502" r:id="rId108"/>
    <p:sldId id="352" r:id="rId109"/>
    <p:sldId id="356" r:id="rId110"/>
    <p:sldId id="503" r:id="rId111"/>
    <p:sldId id="358" r:id="rId112"/>
    <p:sldId id="359" r:id="rId113"/>
    <p:sldId id="360" r:id="rId114"/>
    <p:sldId id="361" r:id="rId115"/>
    <p:sldId id="362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431" r:id="rId134"/>
    <p:sldId id="432" r:id="rId135"/>
    <p:sldId id="433" r:id="rId136"/>
    <p:sldId id="434" r:id="rId137"/>
    <p:sldId id="435" r:id="rId138"/>
    <p:sldId id="436" r:id="rId139"/>
    <p:sldId id="388" r:id="rId140"/>
    <p:sldId id="504" r:id="rId141"/>
    <p:sldId id="390" r:id="rId142"/>
    <p:sldId id="391" r:id="rId143"/>
    <p:sldId id="392" r:id="rId144"/>
    <p:sldId id="393" r:id="rId145"/>
    <p:sldId id="505" r:id="rId146"/>
    <p:sldId id="506" r:id="rId147"/>
    <p:sldId id="507" r:id="rId148"/>
    <p:sldId id="509" r:id="rId149"/>
    <p:sldId id="510" r:id="rId150"/>
    <p:sldId id="508" r:id="rId151"/>
    <p:sldId id="402" r:id="rId152"/>
    <p:sldId id="403" r:id="rId153"/>
    <p:sldId id="404" r:id="rId154"/>
    <p:sldId id="488" r:id="rId155"/>
    <p:sldId id="489" r:id="rId156"/>
    <p:sldId id="490" r:id="rId157"/>
    <p:sldId id="332" r:id="rId158"/>
    <p:sldId id="405" r:id="rId159"/>
    <p:sldId id="406" r:id="rId160"/>
    <p:sldId id="407" r:id="rId161"/>
    <p:sldId id="491" r:id="rId162"/>
    <p:sldId id="437" r:id="rId163"/>
    <p:sldId id="409" r:id="rId164"/>
    <p:sldId id="410" r:id="rId165"/>
    <p:sldId id="411" r:id="rId166"/>
    <p:sldId id="412" r:id="rId167"/>
    <p:sldId id="413" r:id="rId168"/>
    <p:sldId id="414" r:id="rId169"/>
    <p:sldId id="415" r:id="rId170"/>
    <p:sldId id="492" r:id="rId171"/>
    <p:sldId id="493" r:id="rId172"/>
    <p:sldId id="494" r:id="rId173"/>
    <p:sldId id="495" r:id="rId174"/>
  </p:sldIdLst>
  <p:sldSz cx="12193588" cy="6858000"/>
  <p:notesSz cx="6858000" cy="9144000"/>
  <p:custDataLst>
    <p:tags r:id="rId176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9" autoAdjust="0"/>
    <p:restoredTop sz="94660"/>
  </p:normalViewPr>
  <p:slideViewPr>
    <p:cSldViewPr snapToGrid="0">
      <p:cViewPr>
        <p:scale>
          <a:sx n="66" d="100"/>
          <a:sy n="66" d="100"/>
        </p:scale>
        <p:origin x="139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presProps" Target="presProps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theme" Target="theme/theme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tableStyles" Target="tableStyles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tags" Target="tags/tag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38495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6FEE2-D66A-EAE3-0864-5603DA927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442668D-81D4-946E-76E9-31F29B437C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CD59BE3-69B7-F6CD-771D-3367E500C2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5CE0096-983A-D142-1770-B32869A939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23407BF-A438-58A7-BB4F-852FDFAF4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37EA965-A74F-763D-85F5-EE5B77A842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168FB1D-266A-4B80-9437-998636F52D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872FD1F-5A8A-14C4-6406-7660DF5F83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33340DE-0B3B-4F53-40FE-ECBE6940F8B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584836F-EAC2-FAA5-9248-1A81BC8E9D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330EB34-E9EA-6DA6-2F0E-B306697409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714007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186E4-290B-5817-1187-83668DF9C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15243F5-67F4-780B-F2D3-CE22C7AAE6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62FC4B2-B159-FF7E-A1CA-5414EB053B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A3CC6DB7-4393-AA17-D6F7-CF37A95F77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F132D92-EE95-92DF-31DB-7D682ADBE1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11302FDA-65F6-953F-614A-00FFE54593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BB0BBA76-0D04-0FF6-28B7-E3D909F84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370B502-E38A-3C5C-AFE5-1F68474DF1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A572C2A4-FCEF-254C-9873-5D6C3618B4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ADA207D-DFB7-B490-2C2B-169B8F88C6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ABDC412-70EA-AA49-4BBA-4AB524FE82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160176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9FFC0-C47D-3891-A7DA-3501223C6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9A484CF-414D-A05D-CCC4-A0321BBFD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4352B-B83A-5C41-2B51-7FA48E124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E4E848B-8278-9EB8-B1A7-C75574FD6C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FF0F229-3E45-C833-D43A-914D6E8B2F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EF15DD3-C67D-0FE7-39D5-34105F09B3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D797016-0F47-9510-65C8-09764B2CA7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35C1785-215B-E2F2-C1C0-762A10E864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46C91ED-A52D-9C73-3C85-3500BD85522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F47B43A-6609-49C7-FFB4-65A7AE29B90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BD175E0-4552-8BD1-449F-2B41431022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55126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116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10/03/2026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414835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3CC62-DD79-A920-E974-C935E590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97126660-3300-C429-F993-4365C2EE9A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2FB349C9-D9CA-0DC7-6872-260C38EC1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B1626FA0-CFD9-1C73-A7CE-AF7AD5AB2E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7952459-2FA0-DEED-F8D2-330D251181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848D0901-5BBF-49A6-300D-A5521E89B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EDD2A9E-C6A4-9B6F-5D6F-DCA5AA4C97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3DB29CD6-2607-6531-28DE-D7664E2C49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A7D14D-9FF8-F046-8E70-FE785F5D18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230690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1D8-3464-1D13-B53A-147815C0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C927E5-92A1-C054-CECE-593904C58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C82CA6D-737B-31E0-9006-BBBCCECF28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AC850E-2232-3EF0-DDC4-B246390574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2CCDF15-F25A-35A1-A425-215979BF3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9DD2A5E-AD53-807E-3D06-2DAC4D0D3A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B1A4739-8034-CC85-3209-F495E27D5A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BB4233-225E-44FB-615E-66A43B620E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C87523-A266-8287-650D-28E2CE475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18082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8C2B-6F08-4914-C9C0-866106A0C0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F64E10-6BAA-10C3-CBD9-09E354DC61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BC50C-32BF-4FFD-75A1-434CFFDBC5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B00F76-36D1-D781-33D6-81C40EBD63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E823B78-1078-2B67-FC53-A736BE4FEA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39C91F-F505-4056-61E1-D8A836200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1989F6-CA6D-09C8-F292-490735BAD8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F34F1B4-9E9C-C5D0-A1F9-249CC4A04E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6A4F3A-4CC4-F0D8-1485-CEDF340A89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61231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E9CE7-F00A-37AD-CFCE-A78DE531A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0BF0828-F432-5B2C-B5B2-AA3AA734BE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A22776B-C892-A528-2403-5468D5F86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ABACB19-7C2D-5570-5C55-017C9B752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D241070-A066-997E-9060-C515874FC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FE60382-77CF-1832-F53C-70B7C359C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F7C3D-FB79-CACC-EEDC-25C2C62598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9FBB05-5643-419E-8323-3E2895D4FA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1345503-3274-54DF-6236-7181716F0B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7465334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391AC-B92E-8010-28F9-9175481D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509D526-917E-24CD-3C04-33DE3BE11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CFD5559-4779-0F99-3A1F-947D8DB4C8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AB6AD6D-50B2-C294-D21F-24EFF12ACE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13F2CE-4BED-C24F-244F-6BE4C5FCE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C80DB4-0529-18F3-CA49-0BBC1D898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F3D1EB-FA39-9FEF-E92F-6BABA8D59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3DD39-D3E0-8431-CB95-F363A242A9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EBDB159-1ED2-310A-7692-D7E11D79C1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50566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EDBFF-0906-B5AD-A2F9-A582C3F1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11E474-5521-683D-266E-3504263711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FA3063-8D8C-DBD2-C1F8-6B099EA75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BBB9F7-1FA9-F193-162B-11D6959F1B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3A33B6E-3F96-F375-18C5-D15F450BB5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1F2D3E-088A-8F1D-6CD3-3B5B1066AC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685245-8C53-032D-F5CA-9D01E7F2B6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1F11220-3CB4-465C-F2F9-AC1F408BC3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873086D-C578-24B8-1DA2-06BFC2ADD3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575354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56B5D-17FF-2155-AFBC-56C967351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69F8DB-70E9-CD8E-A406-0DB7A1FCC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5D820D-11B5-4D44-6A49-56318A05A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739FA09-844C-4B19-9496-CBBDCCC3AE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24AF177-47A3-9B61-58D2-60DB11A6F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965307C-403A-5A8D-957C-6213DE0A8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2B7EE7C-6E82-6422-009D-B7B66FED09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ED0CE12-2875-BB59-AF83-DDA0E9BEB5C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FB5E92-DF7F-4D9F-6570-A028F0E343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71159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30B4D-6978-7C3B-F8C2-9C96C8C80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F27821-318E-FD8D-D8F6-47F2114811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DCD65F-953C-8FD9-CB34-1D8D93DB5A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6C9E2F8-1630-FDF4-F3A7-16A253159F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FABCEFF-E7F9-0741-2BC8-A5D950FAC9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6285164-3A7C-06D8-9077-13AFF770A4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0255BB-1E27-A2D1-D540-38CE15EB0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468481-4DB8-110E-5A2E-B7CE20114FD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5AE7758-8EAD-31DB-A6F0-40451C1E61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553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A8817-3977-E964-CC52-08D8363A9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2B17DC-CF28-A470-BAA8-625FF2E2B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112CA0-81D4-5895-D9C0-8279E06E9B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72ED06-159D-843A-829A-BFD98E2D5E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F80A9AC-EAAB-61E0-FBBD-53DED0C859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C8412AC-DE00-E93B-1792-D547532D9C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456C265-48F2-7974-770F-8618D2A65BB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96CF20-8E2D-907B-683C-1D2A09A8F4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C2B2CE-FD81-F0C0-77B6-B152E03C97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320419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AD1B1-B5B5-FC39-E8FC-486929D54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36E2CE9-41E7-605D-BED4-F0A80CD4B0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6F138E0-70BC-2D10-0774-5541B34C3A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B5AF17-CF5F-F37D-0E16-D4E63DD2F9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CE5459B-99F4-5022-25B8-667487549E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C837815-F2C7-8F30-9DEA-67F882F83F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8D5A591-F555-8085-6A9D-C0F57A65F8C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8C3F365-55D1-C983-A8D9-BDCEB0BF77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5DCB694-8835-B22E-FB57-2B3413D44A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340782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A1215-2136-F06F-77D9-D34CEB17A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A68360-13DE-999E-A477-EE92BE35CB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0CF132B-46A0-F5A4-7C28-46A5E0E3B8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D6658D5-93CA-A7AB-DA38-B8B47A933C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F59AD49-BED7-8A64-FBB9-A1FA9560E3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9BD7C75-C814-FDC8-3C94-DCC91CA5B5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DBA863-EE6D-C1D0-FDA6-3A5466E5A7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C66D57-E318-95BF-3594-CD41F1E10DF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C442E1-7DCA-CD1C-D76A-23EFF62281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6488161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E7341-8960-ABAD-D908-F33B4FE51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57C39E-F34C-7D10-2E51-BCC5167E24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1A35E19-FA48-AAA8-3E12-79ADB6E73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B87EBD5-5F6F-01AC-7DE5-C30D1D6112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A93455-75F1-A4B0-616D-7D71F0F5E5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7AB0305-6913-ED25-4F68-EDA253C26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DAC2A85-1FA3-B6DC-68A7-E2E79F163F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06AB5C9-EF6F-FB9E-66B1-CD03561476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DD000B3-62F7-ED1E-05AA-49DB456B3B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2303122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DC1B4-75DA-3FF5-41FF-FB68A2FAB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5D0F1AD-7F92-1674-0EF5-6539994BCB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305AD9E-B175-11AB-9CDC-0CC2F203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0323FE-9233-CD2F-88F9-1755FC647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C70DBB-06C2-883F-DA1F-C433264B40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852CA13-2C62-E3A0-33CD-94953BBA1F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2525DB6-1ECF-DBA7-F8C6-BAA9569EF9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4515837-DEAC-BC94-A2F9-1BDAB95A6D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5EE1D8-E009-2D50-5D3B-E50A94B9259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805051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D0A68-4ED0-28CF-FCA2-D604CAAF5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FB011BE-EE2A-C45A-1CBC-8EAA04927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97AC7DB-34DD-7B54-9793-F73C1260C0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3C359E0-BCFE-E0B3-9282-E17F11B3F9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9AD8DFB-EFEE-8E36-1EB8-FD0B4DB12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8CA6849-4FA0-E9E1-D436-B75952311D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32223F3-C132-FAAA-E3B1-BFAAA65217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29C8A66-E2BB-4109-5D9B-001BC73E250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B5E421-099A-05D3-6684-C8F0235EDE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063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E1162-5764-A038-2329-EA616675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78B377E-6B45-AB84-47C7-BA1E832099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CE6B1A6-DDDF-4A9B-33A4-B74D1AF086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E62229F-5C27-1EDA-4B20-E80E2D6BE0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84714B-5D0A-97CA-447D-EE4FC806C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6ACD31-032A-3E3D-7E9A-99E4335E9C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3C5B617-50D2-09BD-9E84-12A263537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602DD1-6165-2ED7-5F0B-016661A5FB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11D087-357E-85DC-7B24-BACCE279F3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423204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8E2C1-04A0-A51C-7DA8-B6149176A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960F47-6264-B2BD-B9D4-741FFD8686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F4C95DE-7669-3FD0-D373-E5CAC04E9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9B666F-E0BB-FBEA-C92B-D2D42ED5EF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6449258-A1E5-B41D-C5F2-0A8C45E08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11CFDA-A4B9-A35D-B6AA-159A4740DD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6CBDB2-5207-7D48-B665-DC8102AA97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01C3FEF-0E91-1400-AD40-7FD2F74CB6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58FB4D-FC6D-7E30-7DB5-31FE7C4DEB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039969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B12EF-782A-11C0-AA24-58BEFC09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FC3A5B-7D18-DD0B-B68C-BA28E7552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E07234-0986-9358-4CD9-CC9C9FD88C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DE78EB1-A447-2ECA-9867-7BB8FBC2E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B0E776-3ADB-9702-288A-3FA075384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7C1BF-DFE0-2D50-FDCF-1761C37F8A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98C2445-6771-EBCE-4F2C-86DC2D07A73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3D41D4E-C4E8-7D5E-4893-49429C09A4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16F8F48-9A55-6E9D-4D70-BE0F53C7BB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4223872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158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1C9FC-95B7-3D95-DF35-EF404ACDC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C0636A2-D240-935B-077F-D7D225480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DA5A7724-D7BD-99EF-E621-B40A7AE60D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AC53CC24-6DC5-5122-6A3C-E933C1B94A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CA660CCD-098F-B03C-B4A4-CB8E615B0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26411FF-4822-B5C3-959A-26AD266B1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EA32C3-DE95-0648-3CF3-F9C31AE616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F3379C5A-D624-4E44-B28B-5DA425F331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D0A8411-7914-3BB7-4E67-EE9F9B7E39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287151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CCF3B-6A1D-4DBE-2338-49E417FBB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9C9845D-C235-F35B-7955-D3960C1887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2005D20-C919-7B84-1369-B2280E059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8A4638-5621-4B38-BA04-6549359CFB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AA0621D-F202-F78E-BEA6-9D508974F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D38678B-3935-CB29-133C-47F7DB942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DE98478-008E-1187-179A-A7289909CE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D24C0F-7B8A-3ECC-9E48-C72FE87E6E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826C0AD-6D3F-0F2C-AE15-DFFAC43EA6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587904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A9D4-CABF-161C-8555-1D719869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B818525-60C5-8661-7749-20E499068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7C43BD-7509-B27B-CCF3-27D4025CB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A92202F-51FA-9AC1-3A98-297214B768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B7A884-91FE-17FB-5A89-2BF3C55377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CE0C7D-53C7-E0B4-AF1F-E58AD67C84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9FE62E-2701-ADC3-0F0B-85B0DB4810D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E6830D-3B9A-4C8D-6F64-71C99EEADB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0B250BC-A59A-047A-DF07-2A07EBF5EA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190186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88408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178830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837997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895550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B916A-217F-FDB1-3AEF-3F4CC45C8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ADF566F-DE68-727A-7832-8A9B9D9CBF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CD7D6E00-2DAB-400A-561C-D7F4D5665E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D2B75A8-3C29-50C4-7138-DFA3D2931A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21ECFB91-AB4D-8FA1-DCE2-0E41ECA60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E88030D-33A2-A613-0E6F-4C0CECB6A2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B86143C-1E1A-65E9-3491-21E7139D491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3545508-9AEC-B984-8B3F-3CA7D860FC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96A3F73-D2DF-A48E-3569-4242583761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011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7355-5A73-1C46-B570-6177175DF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576699C-C969-BE48-19C0-2788A7E251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E12D55E-ABE0-E2FB-E493-71B5940B6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DEEBB801-EB2F-5AF8-888D-94535DEDB8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AB9A68E9-18B4-2504-FC18-8426981E40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10B65EA-771D-54E2-FBE2-E498D17B48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AEF210-0511-7CD2-6FBA-E6ECE0B47F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7CA036-DA1D-FF7A-6B3D-514AE8F611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0A06631-BBE3-51D3-793A-92517AD8DF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023806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7FAE-CE60-D25B-F984-3F5D325C0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BD8ECF0-3C19-F6B3-9BFF-1F70131695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D7318D20-4E88-D0E4-20A6-E79A053B4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9AFBCA6-415C-2854-3431-A7EC5595A3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A07884E2-C268-17D6-E31D-24D580BA09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9F8DC9F-322E-3C1D-ECCD-6349883E7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FF4B4C-6ABE-116D-0DC7-8135609DEA2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F6ADF508-E075-354D-CDEE-BCABFBC509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8099BAF3-A392-B4C5-9C4F-7C868A84A52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394069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D7C1C-CE10-C259-1F89-9667CCC60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7246CD14-650D-A1B5-C99C-2F2CF44971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0720604-2394-5137-63D7-C49CB0A8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EE08E46-CB33-FB1A-1868-CB54AFE91A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9063E8C-5AFC-8230-6B48-0BFA11F1D9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D49B6DD-C942-EA1C-B564-BCF674E48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CD4717A-C941-DA7B-0531-B02221CB77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0C460AC8-43C1-27FB-B77F-476F6010FC6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94376DC0-3190-950D-05D3-E8D2156FB7D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854670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803AA-94CF-C361-0AB1-AB5C00589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92686741-E26D-6A09-7EE7-79109BDA78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FD16C04-50A6-7129-0523-FC2176693D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443EB60-102B-7604-5547-FD7AA46B0B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A3DB025-5513-7075-ED1E-74172D5F6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61ECD50-3A27-AA75-AD70-3A99A24CFC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F82DF5-0369-8648-E55B-3F97814F77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71B57605-F0D1-CD1E-59B2-E106192FE8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A0EC8B12-41E6-788B-1D9E-44AD78742F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979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A7130-325B-CEBE-5362-AF5847912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669015FB-FA23-B3FD-18CF-A463D5FAE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E0CC111-44DC-AEAF-7170-0194E2C90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05C4B49E-C6A9-6C14-973C-369B4EF59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9E27692-BF95-5E2B-BC42-2DE132A043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0166EAB6-B81C-5FE4-06DF-76B6958B0C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BD3C6-DE24-3E37-50A1-AE9D8E1D44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03FA8F71-8A57-A91E-1592-A91314B45F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E1697A36-530F-96E4-B985-2CD028D14D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27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7EE6F-69A7-5DCD-670D-5C8EB64C8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779BF1AC-2074-431A-C84C-F5311B464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2C5FB54-4C7F-115E-3E95-37A61026F0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94E90D7A-CD84-872B-C5D0-427193015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2DFA270-7BE6-F578-7375-48FF2508CC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BF4B16F-D2B9-BAA6-131B-5D291C1CB0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04F498-3326-4F1A-0319-75C320F124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679228D-9223-7401-AD91-347E2852C4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167561B8-C105-091A-8962-BD3DD80A7B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4023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B445A-81BB-0363-C7B2-2655785DC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C19A9B7-AB6B-229E-EC6B-CCF4AFB105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09F9800B-1B57-3CC3-0E43-0024DA0AB5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BEBBDA9-AB88-E1C6-DA8E-F6C7D82F8A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FF5DD31A-5DA4-0D78-2EED-BCAAB42208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71F40ED-856E-F146-D01B-4A0506909A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34F03BB-C59E-A127-75E0-2189F76294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22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B01D131-9078-35CE-D466-D43288BBF0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BE89F7C3-8469-8580-1E66-7C1B47DC6D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072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47147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B7A5-3BC7-E63D-753A-47381D926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E6E1267E-A3D2-240A-D43B-089FAF1625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AB116DB-BC17-CD65-B744-0FDF14BFA4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80F86A5-9960-CB24-3C6F-28C75ED9A4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AF1E743C-56A7-36D5-9BDD-2A57714118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7DB32BAD-A42B-3FC2-D607-0937186788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47380D8-7E22-C13D-8AED-950B081B4B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909EC80-AF0C-DC22-086E-F751C2D95C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2E5C9C18-2B99-2483-E098-DB6E011FF7B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1598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88A22-D98A-F5D1-EBF8-85A94D22A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6FF8BFA1-709E-14A4-D805-0966365095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3403899E-F60A-8C8E-B964-538F1464E9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85A3DE57-BCF0-6C3F-548F-391192AFCC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F6D140B0-4A2D-31F8-9150-878B31024A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3FE7D53E-7F5B-F48E-2AC7-D04888AEA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7F88BED-855A-CECC-B549-FC5B582412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72277232-C74E-95DB-2B32-8F13300E73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1CAC2D2-B303-1AF8-1EB7-ED0D85CDE8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84012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7B73A-9D9A-805F-C413-91E248E9E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96044720-36AA-0232-D306-A53002399B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51D27AC9-5C2B-05BC-A2C7-0725026A2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F9F5CF2-AB20-1D8A-259B-D04DA2C959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79F91B02-3270-8FD4-7B31-7216BA475C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D6C061D5-F098-025E-463F-8A74D4B097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29AF2F-F2E4-C65A-377A-886F6D6090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701C21C-00B9-697B-434E-5EADA94FCED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E52FBB3C-3085-3A54-27BE-E52288DDDE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2308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DE318-E8D9-37EC-6507-BFDA1D2AE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AD911869-645D-FCBC-0C21-3ED6879FFC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46A96094-B552-D3C9-D19F-97AD3CFE7E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D7B7D116-7748-379C-7AF6-9C14204E98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144DE839-D384-5177-26BD-38C2269A15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21E7C41A-780A-DF1E-4150-7E64D3F6C0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1759841-0EA7-8FAD-D436-5EA2B3AD3A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FCD20DA7-9FF1-4807-2800-00DB5615B1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0AFB92C-7DDA-517B-0860-C76ABA34945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6399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FA2B0-3201-2639-7A85-5750DC231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C8E288FA-D815-BDD1-FA4E-A9C1D7B35D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2000B7-7509-2B1B-020C-D32F5B7E46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7D205494-F4DE-47A4-1CE9-59737E3AA4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A7E4725F-6A33-B6FA-BF1A-FE4C817EF4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F7A057D1-F9D0-7E51-730B-112FD6E7B6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BFF8AD-D7FB-D961-0116-770FF8C073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19F15748-4594-E960-8A07-EB0D1874C3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E55E98E9-0E84-CC4A-2689-C081363DC3D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336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2C9AE-522B-8283-06EA-7272F0C1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F723A4-21E7-69D8-4E56-FCB082CBA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93D44-A768-66E5-C48E-CD079071A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920D48-E77F-01DA-A293-3006849D70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0FA7B62-C8A0-39CF-D88A-E3DCCED6DB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2C4B896-8194-2D94-FA96-811ADA8160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689B70-4B84-A28B-BF68-42E69D7A87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B21A9F1-FBC0-08A4-F97E-A508D1A682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A60851-2C91-99D4-A006-C724F17C90B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54847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07D15-8678-9B6A-2109-D6F27BFAF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7771B5-902E-0D94-C47C-A9EDB2A8B6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D549617-3B31-7EF1-A63C-FCB58C5417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695EC9B-16A6-548F-2574-EF570496D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F9FD76D-5F00-1CCE-517C-0E2773D5BF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3653FEF-0638-1B3F-F8C4-852AB18DA1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67728D-FA27-A3C4-8770-98B5B9A16E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25BB59-4D56-6B12-79A5-A2EEC0281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79FB796-6C38-9DB1-E8D3-54676F7703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07146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4D729-2E39-EF15-E9EE-321839736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6BF2F-612B-88C1-A203-76BBBCD3FC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30BD590-F3C8-8F89-3E5B-D00AC0332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700C43E-DA75-8455-1370-5AFEC3E27F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A0E7968-FC57-27CD-29CC-C5F90FE40B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6FE579-0F73-22D9-D113-F6DD82E35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3A187E-C6E2-9ED9-D199-2C17105234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4145348-3435-2E2C-F84D-6948E2A7EB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BD65BA-48DF-74A1-8C74-2B4916AB97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93362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18E54-6C1A-576D-6966-DBA20F6E8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D4A536-FD86-CB3D-9AF2-99537913E3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89B255-14E9-B6A1-93CF-EFC16467E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21E31FE-8D99-5804-EEF3-E4336C01AA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8C8A90-536F-8BC1-907C-CED61F4946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F4BC8BC-D6C3-3342-3A15-A0D3C97191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4654DAE-0744-AC8C-1556-AA2470CBD2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5D8878B-8AC2-6518-D6F8-8B0BCE6AC1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E0AA6EF-29A4-9817-0A0D-76AB3CEE15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28084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B0DE7-DDBB-D563-15A3-6E9F0B17C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4D057E3-4CFE-0633-650B-9AA62C8E4B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1B94FB0-9267-E038-EE69-A9CF7CDAD2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869B28D-764C-6D05-1259-7434FCBDAD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B8B670C-C660-CC0E-CC2A-493AAE2F09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73C0DAF-AFCF-D7FF-78FA-B230FCE90E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200B3D1-FE15-C93A-E7EC-37A6E98A3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18C0AA-523C-43D5-EF9B-FDFE12E4FA9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F5A4D3-D415-8276-03A1-994DF1CD64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9671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2725A-1C8E-7CFC-3DE0-DCBA12EE5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6CFD10F-ADAB-1964-7660-73667D134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C7B9F70-ACC4-CE12-0CF1-38493675A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98E077-72AD-1BCC-6B89-380AF6BBFA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7EC2CF-E6C8-7AE7-A0AD-B7862A6C69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9602BD0-282A-EA41-DA0E-05EDB74BA9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700861-B021-07E0-C828-1CDCBDC7F42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180E2F-62B2-81B2-3FC2-CB442F93D7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A51A579-AE8E-B748-EE86-4B3C5BDCF9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02908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3C3D4-F4C1-3019-DB3F-3EEE330CF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90AFAC-66B4-EE1E-3205-CFDCA7DA33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DDA2EFE-447C-0246-26B9-B0F85FE4D6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B99677E-F430-5D30-0B4A-D85D95858E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72DC224-9735-26FF-0CB2-393A32B872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3005A88-841C-2B7B-3661-5969B6FFE4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B2FCA84-B5ED-A863-FE0B-020F699EC8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F4EE030-C118-B5FB-0D63-815828FA1C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8DA307-A541-2154-5FFC-CAE54C6014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746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AD843-C69B-0DE5-66C3-808E2E22E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D804AA8-AD37-A7C6-F11E-28A25A6791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93C8883-CCEC-2B25-4B5D-F4EE46846F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39F3C6C-8DF7-CDBE-73FD-81D70273E2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9065D76-2B3D-F512-7A21-EE852902B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360C508-812E-4628-7FBF-6E443BCF6E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B0CB08E-D86C-51AB-CDE5-E757E2DF0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235C29-CE7D-6C76-17AA-1AB061B7B33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5BF577E-62FC-8A75-4214-2B15BCF5B5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80772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ABB3F-5D29-4926-192F-366AFA15F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1666BF-39F6-45B9-4984-1C16121D99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363820B-F153-0977-A879-710066D719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908E12-D4F3-FA3C-15CB-0243B68037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DA682D0-E6D3-273D-F928-41C71E99C9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0B09015-C646-2B54-9ABC-FB6C9051C4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221C88-1FCB-C1C7-0569-5575B693B95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1A3A82-F297-3552-5E37-98AA324DB0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9CEEB3A-D227-8721-7BE2-4BAA11E872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66282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F50C1-A9C1-B33F-0446-7ED6DCB24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ADE37F9-501E-BDFD-8F60-74F1F3F0F9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F6FFBC0-853D-1393-FDBF-E154F8540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F33356-5B4E-AD6B-86E5-F684A45A57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CA87413-A9BF-3AB8-20D5-9B1CB88D52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949CFD-0FF2-0D19-FEDA-F9A62F4257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5837930-8B68-263C-710E-B02EA6221F1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4CD02EA-C26A-674A-41DF-89E60498FF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5C88CC-3223-A6EE-9C96-D3D6C1B5AE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45724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3BDA-7E06-ACA4-4AA3-7FEFD6F2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C6C34BD-AA6A-8658-0C35-AB8E8CCF4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38DE0B1-C3E9-9C8B-5515-9300C9E19A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9B2DF7-8E12-C387-DD0A-86BBAB4699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A242D5-C8EF-AD96-4919-683BFE85E8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273DA16-C73C-84D5-04B1-A15CEDDA35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8495FE-4670-93D1-8256-6B03988E85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C195C86-E48A-3824-EB60-D7C71B4378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D6AD74C-51A1-B35C-E3DC-8EC8ACE7AE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42332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368B6-C11D-C089-AD58-1D3CF506B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F318AB7-C4A5-9B01-387E-9EDAF0CB42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3F6C3A-D65F-37F8-B47B-254CF67384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09BEC31-3C65-0591-572D-2FC8383632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6CE52DA-6ABD-9088-755C-3ACBD8EC5F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35ADBD-3BF5-597F-7528-D53AEF588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9D84884-C080-FB6D-8805-9F8157AFFE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AA386FA-F8D5-3AAA-5B3C-D6F88849DF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CA206D-B20E-B3D2-BBB6-578BA61E01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58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4CE48-1D0F-7FEB-868B-0FEAC72C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EC9F14-4870-756D-41B9-3D2EEF3B47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40DF3C2-A7D1-065F-69DE-BA3003563F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D9FD3C-7963-39E8-90B1-702A3A51B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B923586-151D-6E8F-C0CC-C80514DFB4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93AC546-92CC-CFA9-5A97-5D8F7290C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F46E313-F050-DF35-2454-BBF6BC4384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59B3A1-4749-DA44-E70E-1DDBB9FAE4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01EF37-C4B5-5DDE-12EF-AF7AB7DD10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06847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8A49-CBEA-1814-5905-2168A6775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5800C7-C98E-411E-3E96-20F1B350F4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EEB5A49-C6D4-0785-8F92-FE79703727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00DA362-F4C8-5971-A38E-A230F2FB1E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FA03A1-62DE-5E4C-6FAF-ED4A20F2C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F09E4D-7E03-FD07-79B6-0262D7771F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A3E8288-9D8E-2C48-6C57-B9F499EAC0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2BD7F9C-EDDB-DCDC-DE75-86B92AB53E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C13B3CF-D316-1EFE-6A7E-44ADE45DCA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3920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8D61E-8216-C175-0AD5-7E40582CC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3F24F05-F0A9-ECDA-0CE5-1204E70B84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BB1EB84-D30A-4C01-8A6B-84D36E543E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66D7FA5-E244-5F25-962D-81605552A3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87FC9A-04C4-952C-B78A-BAEC70FB79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9D7DC97-BE6D-0262-F3F3-D286B39D20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1F57EB-C9B8-9698-0DB2-14951942B2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7892350-9D18-4A53-BD3D-DA7B0EB884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3E0C8A-17B9-EA60-7FB8-FF8252CC8B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07559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378A4-1D64-A87D-661F-C97840D51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F50B7B-5D31-1520-1FAC-67CEF2D3F5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5DE3B2F-E8B9-D70E-7238-F87D9E0CF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8F53827-AC18-9A76-683D-2FE2B6CCE3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BC4F808-308C-79CE-6CA5-892271330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73E9CC7-69B3-95A5-34FC-37E156CF0E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A4C7754-A3F4-60AB-3A05-FC92BDB00F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B1D0D47-2519-D391-9FB5-3805E45EAC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0347FB-D287-CEB6-B9C7-2454CB0D45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3949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93B58-31F9-B8BD-2771-57922A008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CD67F0-5CA1-EE95-A5BC-1463F27406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7E3A62D-C089-E13F-A20D-B76F477EAA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8AC2D0-F809-3D3C-1978-308FE55A24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9F18338-20EF-7AC8-FDFE-6260C3E86E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F3F85C4-B92A-8AB6-84C9-FCA04B8C90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CE9439-636D-5E5E-CCCD-B2F8E61B85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F37A1B-6FCE-9F46-B0E0-4BEF1F5177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38D81BB-C830-ACF9-C6E0-B0C0799091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2673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EAA27-EC17-8A0A-6A34-4724F83D1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91A98D1-C8E6-1349-42F3-DD88E952C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D2D6D-F2C6-4F82-92E6-3DB7E14F3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BB7F3E-77D9-8040-B530-581565D34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86A7F2F-F189-DAA6-49DD-BB4A48B9EA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CBC7600-64AE-B658-BD92-64F7532C43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6294F7E-D250-A0CE-EECF-108A447DE4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2C9509-15CD-C687-9675-8E08B63889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9FA3FD5-01AB-CDBC-1C66-A51BB7F452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60877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A1BC6-3E97-3A97-2B16-03E937AB1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8734EB8-E636-7C39-8A67-7C414345B8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12A949-1052-E647-1BC6-65D1C0D7DB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932B16D-DDDB-7DE3-F1B4-9ED28725E3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5540D97-F956-0502-E505-DF9268D48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A120563-7381-1AAF-DDEA-372B0E9308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9D8579-7A98-A044-4D5B-42A12C58B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9CCA94E-E442-9040-B556-026C625793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F990D0-B3E3-70CB-2F70-4704507DAE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30999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72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EFA07-B9AD-1C4F-8DEA-299EA974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2BF3E9-2007-6B32-D710-C30D01A32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1FF1E7F-94F0-7CED-08B8-82EB8AF872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7BEBCAE-E355-637A-FE64-8DAB25DA36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FC7B3DE-7A9B-69EF-D51E-2AE88DFD60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04429BF-0BDC-D5BF-AB7A-721678675F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26A628-49E1-18D6-483A-DF30D53C93E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2AA940C-9B22-350D-F44F-F5783092E9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6E5D05-6525-09E8-BE12-F7CADD5CFC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1529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677E8-E6FE-C1BF-4D8E-13E3D1901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3D44BA9-F791-60EC-9C43-FF9DAB5178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2ABF4CF-45DA-923D-F822-C2A7C48C7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AA8C7B7-023B-94B3-3D7C-E7EE7E41DF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793C265-1665-BD94-9087-CD62334523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50010B9-7652-85EF-A459-84B113ABF2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B73C7B-4026-808F-5E1F-081E555097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5A5557D-274A-68DC-FEE8-91D5E70A9A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AC445AB-F49E-D7BE-6595-D156054C46C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944206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07878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36247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/>
              <a:t>4°Domingo da</a:t>
            </a:r>
          </a:p>
          <a:p>
            <a:r>
              <a:rPr lang="pt-BR" sz="6600" b="1" dirty="0"/>
              <a:t>Quaresma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 e, desde a origem do mundo, tudo fazeis para sermos santos como vós sois Santo. Olhai as oferendas do vosso povo e derramai sobre elas a força do vosso Espírito,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se tornem o Corpo + e o Sangue do vosso amado Filho, Jesus Cristo, no qual também nós somos vossos filhos.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192874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D709F-86F7-3D16-946D-F9040F197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DEC883-5168-B180-03C6-76899D4288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2703286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5C5589-E843-2DBD-1EB3-C081208CEC6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875863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Fazendo, pois, memória de vosso Filho, Jesus Cristo, nossa Páscoa e certeza da paz definitiva, celebramos sua morte e ressurreição e, aguardando o dia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73B47-41E4-271F-EBF6-78F6EEDA6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17CF11-394F-4BEC-BF3C-F44AF0788A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feliz de sua vinda gloriosa, nós vos oferecemos, Deus fiel e misericordioso, a vítima que nos reconcilia convosco.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4AA2AA8-9CCA-C687-FDF7-1C7019509E09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3030516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Olhai, com amor, Pai misericordioso, aqueles que unis a vós pelo sacrifício do vosso Filho, e concedei que, pela força do Espírito Santo, os que participam do único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32D9A-4126-CAEF-BF59-2547F11E5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99ECB2-DCC1-F64D-6D58-7D8F6D91634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pão e do mesmo cálice sejam congregados em Cristo num só corpo, no qual todas as divisões sejam superadas.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3AB75D-5FC6-FCDB-0E09-FC5BEC61380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5255072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Conservai-nos sempre em comunhão de fé e amor unidos ao Papa Leão e ao nosso Bispo Carlos. Ajudai-nos a esperar juntos a vinda do vosso reino, até o dia em que, diante de vós, formos santos entre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Santos na morada celeste, ao lado da Virgem Maria, Mãe de Deus dos Apóstolos e todos os Santos e com nossos irmãos e irmãs já falecidos que confiamos à vossa misericórdia.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Enfim, libertos das feridas do pecado e plenamente transformados em novas criaturas, felizes cantaremos a ação de graças do vosso Cristo que vive para sempre.</a:t>
            </a:r>
            <a:endParaRPr lang="pt-BR" sz="6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970" y="1899139"/>
            <a:ext cx="12091629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51589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Deus da esperança, que nos cumula de toda alegria e paz em nossa fé, pela ação do Espírito Santo,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539" y="1767775"/>
            <a:ext cx="11728173" cy="542768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2846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D6BBEB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D6BBEB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560949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D6BBEB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7146" y="1801612"/>
            <a:ext cx="11751319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19570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Começando a caminhar, indo rumo a conversão. Vem Jesus nos ensinar: Não se vive só de pão.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Palavra que Deus diz, Esta sim é refeição; Vida plena, bem feliz, Abundante em cada irmão.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B5AFD-CF59-F656-6205-A4227242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354886DC-8448-0916-5E3E-1331D3BEDD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9147748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o grito lá dos céus: “Eis meu Filho, ouvi sua voz”. É a esperança, vem de Deus, Que a aliança viva em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5059-A761-CB3C-D8DB-0101613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4F74AE-E2CF-8C91-7468-763768E6D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amor sedento está. Nosso pobre coração. Mas Jesus aqui será. Fonte e restauração.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CDE7C0-17C1-CE4A-53B2-3EAE5750ED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66958827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952F-C2CF-EB91-BF8F-25421F907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960E7A-5EB7-5998-8082-9946564490D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027FE82-C260-2E30-248D-22315645FDF6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41637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1347765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9D745-751B-BF6A-AE04-B912841C2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FB7C749-B523-50EC-D2C7-D23D273B3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Tristes e na escuridão. Somos nós a caminhar. Mas as trevas em clarão. Cristo pode transformar.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9B4F7E-9E16-ED2A-6D71-0AB1390294C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14265527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1E4F9-3548-3B3D-1D28-69CE1E02D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0BD2B7E-01BC-D8F5-4440-94FA628745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3D089FB2-9A3C-D881-5956-5B190930ACBD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99167088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B0897-6DD8-2009-3478-DB7B2F822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7A1F91-5904-B899-3708-5A5854B51B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904" y="1884739"/>
            <a:ext cx="11831388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quaresmal. Segue a Igreja em vocação, Na aliança eternal. Feita em Cristo, vinho e pão!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066512-546C-50CD-1173-376AFFB3F78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74464041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6DFE9-4B21-1A0F-6F4E-9BFE1454C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BD7E0A4-3522-5D53-99DA-F3A95EF703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EE98FA78-C0F8-5F69-1284-509B2513D95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Nesta Ceia, aliança, amor, O desejo que, vem de Deus. Que em Jesus, Dom Maior, Vida plena tenham os seus.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1332328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A06D-76B4-DE22-8E7F-A1DC8AA39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09B5E82-B964-D8D6-0050-C54A0DB175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6B8230-6654-3E09-F42E-25A3BC5C82B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3475619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2195176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Reconstrói a tua vida em comunhão com teu Senhor, reconstrói a tua vida em comunhão com teu irmão. Onde está o teu irmão, eu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es¬tou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presente nele.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1873405"/>
            <a:ext cx="11694627" cy="596933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comer o pão da vida viverá eternamente. Tenho pena deste povo que não tem o que comer. Onde está um irmão com fome, eu estou com fome nele.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3D035-9005-E2B3-DF63-75D9EF000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B57440A-3322-CDE9-3116-A3FE1A62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passei fazendo o bem, eu curei todos os males. Hoje és minha presença junto a todo sofredor. Onde sofre o teu irmão, eu estou sofrendo nele.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214BB5F-CDA1-FCD3-A46A-C2EBDB0DFB0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7091628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DE47E-D331-80D3-F9FF-54DA73A9B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031BF11-B46F-CB72-72EA-9F3F4CE8F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</a:t>
            </a: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0C4BE5-7E39-2345-BD48-613964E1BAE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5315209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8E92D-D260-CEB0-5EB7-03B698CEA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98E0A8D-BB74-E04D-0AB1-2640E0D635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Entreguei a minha vida pela salvação de todos. Reconstrói, protege a vida de indefesos e inocentes. Onde morre o teu irmão, eu estou morrendo nele.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FF5A051-BEF2-EB78-4F64-D6EFBA58FD6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32352335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2F059-4019-8DD9-6C73-11048D4F4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46B5E6-B8F4-86B3-29A3-3AA6FB0CC4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2302933"/>
            <a:ext cx="11871941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Vim buscar e vim salvar o que estava já perdido. Busca, salva e reconduze a quem perdeu toda esperança. Onde salvas teu irmão, tu me estás salvando nele.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9F26E71-FB87-7012-5178-491A234DA06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9979921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F9F2E-7B66-99C0-2653-2AAED1130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EBDB26-FA01-97C7-95F8-B9DF0C246D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</a:t>
            </a: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018536-B9DB-6613-A311-A47347E78B1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37845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8A5B3-771F-4387-3C55-F94F27E13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3224AE5-D85C-2A9A-F033-973590CEEF4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51102"/>
            <a:ext cx="11538510" cy="632414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vim para que todos tenham vida, que todos tenham vida plenamente. </a:t>
            </a: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(Bis)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CE0E53-9C74-3678-22BF-73B40AC908B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048481983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luz de todo ser humano que vem a este mundo, iluminai nossos corações com o esplendor da vossa graça, para pensarmos sempre o que vos agrada e amar-vos de todo o coração.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B66B-1B3E-19F5-8CB9-831F8FEF8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9D2667-E054-01B0-EF60-AF423261DD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Deus, nosso Pai, em Jesus, vosso Filho, viestes morar entre nós e nos ensinastes o valor da dignidade humana. Nós vos agradecemos por todas as pessoas e grupos que, sob o impulso do Espírito Santo, se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7685E4C-DB5E-75A3-FE03-93B3603E634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2802175772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69D2-6ADD-506B-C6C1-F7579C71F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E624B8-3BFB-BCDE-7DC8-9A4F39E037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empenham em prol da moradia digna para todos. Nós vos suplicamos: dai-nos a graça da conversão, para ajudarmos a construir uma sociedade mais justa e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4C0A6B-C494-C4AA-F242-F3CE77EA1B5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1099517880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A13D9-5694-ED19-543C-C2700BDB0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BD9864-2CE0-BB73-4CE7-0DA5255E9D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effectLst/>
                <a:latin typeface="+mn-lt"/>
              </a:rPr>
              <a:t>fraterna, com terra, teto e trabalho para todas as pessoas, a fim de, um dia, habitarmos, convosco, a casa do céu. Amém.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56E8613-1CC9-979E-63A6-B30B9C218D7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Oração da CF</a:t>
            </a:r>
          </a:p>
        </p:txBody>
      </p:sp>
    </p:spTree>
    <p:extLst>
      <p:ext uri="{BB962C8B-B14F-4D97-AF65-F5344CB8AC3E}">
        <p14:creationId xmlns:p14="http://schemas.microsoft.com/office/powerpoint/2010/main" val="4240131836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1215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Pai santo, as súplicas dos vossos filhos, que Vos querem servir e adorar, e, em comunhão com Jesus, que foi tentado, ajudai-nos a proclamar que só Vós sois nosso Deus e nosso Pai. Por Cristo nosso Senhor. 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esteja convosco.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473E1-5C70-9838-8B9D-2703C2EE4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A3DAC3F-D4EF-5590-A48B-69BAE697C8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Reconheçamos ser pecadores e invoquemos com confiança a misericórdia do Pai. (Silêncio) Confessemos os nosso pecados cantando.</a:t>
            </a:r>
          </a:p>
        </p:txBody>
      </p:sp>
    </p:spTree>
    <p:extLst>
      <p:ext uri="{BB962C8B-B14F-4D97-AF65-F5344CB8AC3E}">
        <p14:creationId xmlns:p14="http://schemas.microsoft.com/office/powerpoint/2010/main" val="243117307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Protegei, Senhor, os que vos suplicam: sustentai os fracos, iluminai sempre com a vossa luz os que andam nas trevas da morte, e concedei que, por vossa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9DB4B-365E-0744-7E22-C58C3151D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3A4C68-4713-300A-75A1-4D2A8124DB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misericórdia, libertados de todos os males, cheguemos aos bens supremos.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FCF3D1F-3E13-AB3F-3FC9-AD989DDADD0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533186801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BE20D-6F12-3964-38CF-746F6FCE8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92BF112-445D-A7C6-83FE-C1199DC7D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200400"/>
            <a:ext cx="11612908" cy="329979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C14F93-B3AB-0293-1A8D-16FA2E912F7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066718021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81046146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 caminho da vida sofrida, há irmãos sem abrigo, sem chão. Na calçada, no bairro, na espera, brota o grito, o clamor do irmão. Mas o Verbo se fez moradia no presépio da simplicidade: vem morar com o pobre sofrido, transformando a dor em bondade!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970410845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Onde faltam direito e cuidado, sobram medo, abandono e dor. Mas a fé, que se faz compromisso ergue a voz com firmeza e ardor! Quando o amor for tijolo e telhado, e a justiça a nossa missão, cada casa será testemunho do Evangelho de Cristo em ação!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805493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“Ele veio morar entre nós”; Deus conosco em cada irmão! Por um lar de amor e justiça, nosso canto as nações ouvirão.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64594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79E69-9439-3A3F-5FF9-CD199D4DB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A5E55B02-86ED-689B-FD74-C10D490B59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2A6F98F-FFA6-4486-362A-877AB3B4965B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97751187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5E2DE-8442-6E2B-AD27-1CF453718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B6128C90-E302-31FD-656D-4356C524D81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ouve a minha oração. Inclina os teus ouvidos às palavras do meu coração.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3561B05-64CD-E55E-4DD4-4D6361B540D5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1804802491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00B2F-F7A6-EF02-53EE-95B451EBC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88BFDB5F-6375-99D2-5743-4B2A38ABE68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Salva-me, ó Deus, pelo teu nome. Faz-me justiça pelo teu poder.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7AAF39-B702-0E60-9278-4444DFEFD6C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2754982426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81F0F-B9E2-6E97-2FC9-7359C8AD62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200FFE17-9A8D-9F49-0733-9737496D90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18447"/>
            <a:ext cx="11560542" cy="598272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ouve a minha oração. Inclina os teus ouvidos às palavras do meu coração.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E069AE6-2568-FE1F-F39D-9FBD0D88FD9A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3926352762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D1093-6280-812E-31E8-57B33EA76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22F4602-E166-1F22-0C09-EE2880C3B7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7981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Lava-me com a água da tua fonte. </a:t>
            </a:r>
            <a:r>
              <a:rPr lang="pt-BR" sz="660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Limpa-me dos pecados que eu cometi.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1D2777-7822-080E-A9EA-258007C83A8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Final II</a:t>
            </a:r>
          </a:p>
        </p:txBody>
      </p:sp>
    </p:spTree>
    <p:extLst>
      <p:ext uri="{BB962C8B-B14F-4D97-AF65-F5344CB8AC3E}">
        <p14:creationId xmlns:p14="http://schemas.microsoft.com/office/powerpoint/2010/main" val="1034729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EBA6D-0F41-CB1E-E977-17EEDECB3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329E2D5-F82E-1C12-68DA-6606661915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AE5BDF8-5AAE-4D1E-7BE2-264AFD3D3ABD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61987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liturgia deste Domingo nos apresenta que Deus ao nos escolher, nos ilumina para caminharmos junto de si. Ao ser humano cabe sua resposta  diante do caminho cristão que está à sua frente.</a:t>
            </a:r>
          </a:p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endParaRPr lang="pt-BR" sz="8800" b="1" i="0" u="none" strike="noStrike" cap="none" baseline="30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E540F-DAFB-DCEF-F538-DBB698748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EF0DEE3-BF0E-3ECD-90F3-68F80353E91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C7CB53-AC5B-66A4-273C-151CF86914D2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375383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7E2D7-C4AF-CE59-F43C-87B83812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DBC7FB75-17D1-6882-2CAD-F5DBCEE7A9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0B4959-8079-7C8C-D265-67DFDC839667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D6BBEB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579261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que por vossa Palavra realizais de modo admirável a reconciliação do gênero humano, concedei ao povo cristão correr ao encontro das festas que se aproximam, cheio de fervor 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e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 err="1">
                <a:solidFill>
                  <a:schemeClr val="bg1"/>
                </a:solidFill>
                <a:latin typeface="+mn-lt"/>
              </a:rPr>
              <a:t>xultando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 de fé.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latin typeface="+mn-lt"/>
              </a:rPr>
              <a:t>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35180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Quem me ama, guardará minha Palavra! (bis) Quem me ama, quem me ama, guardará minha Palavra. Minha Palavra, minha Palavra!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I LEITURA - 1Sm 16,1b.6-7.10-13a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PRIMEIRO LIVRO DE SAMUEL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 Senhor disse a Samuel: “Enche o chifre de óleo e vem para que eu te envie à casa de Jessé de Belém, pois escolhi um rei para mim entre os seus filhos”.  Assim que chegou, Samuel viu a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Eliab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disse consigo: “Certamente é este o ungido do Senhor!” Mas o Senhor disse-lhe: “Não olhes para a sua aparência  nem para a sua grande estatura, porque eu o rejeitei. Não julgo segundo os critérios do homem: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161308"/>
            <a:ext cx="11683634" cy="295933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Nossa alegria em Cristo Jesus/ Caminho, vida e luz Pão da salvação,/: Verdade e esperança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80520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homem vê as aparências, mas o Senhor olha o coração”. Jessé fez vir seus sete filhos à presença de Samuel, mas Samuel disse: “O Senhor não escolheu a nenhum deles”. E acrescentou: “Estão aqui todos 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8643F-397F-FB4A-BF5F-0AE17AF55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AEC0CD4E-1643-792E-183E-B284CB60802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teus filhos?” Jessé respondeu: “Resta ainda o mais novo que está apascentando as ovelhas”. E Samuel ordenou a Jessé: “Manda buscá-lo, pois não nos sentaremos à mesa enquanto ele não chegar”.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EE114F7-3768-8DAD-2325-98737F1030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584743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9D690-3AE5-58AF-E9B9-3CAFDC93E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0AA4EEDE-D9F2-26D3-8FE6-4D1D2FD7C0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Jessé mandou buscá-lo. Era Davi, ruivo, de belos olhos e de formosa aparência. E o Senhor disse: “Levanta-te, unge-o: é este!” Samuel tomou o chifre com óleo e ungiu a Davi na presença de seus irmãos.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5D96D5A-08C8-F981-4D7D-BA05B236B88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6890573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F18B5-7A2C-E4D3-02A1-57C3FF207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2559C94A-EC9B-472B-0EEB-A46BAADCD7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a partir daquele dia o espírito do Senhor se apoderou de Davi.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62FCFC-8302-0AB0-C1F6-BBFB1BCBE0F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980481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Salmo 22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não me falta coisa alguma.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D6BBEB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é o pastor que me conduz; não me falta coisa alguma. Pelos prados e campinas verdejantes ele me leva a descansar. Para as águas repousantes me encaminha, e restaura as minhas forças 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não me falta coisa alguma.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me guia no caminho mais seguro, pela honra do seu nome. Mesmo que eu passe pelo vale tenebroso, nenhum mal eu temerei. Estais comigo com bastão e com cajado, eles me dão a segurança!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não me falta coisa alguma.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47900"/>
            <a:ext cx="11683634" cy="279983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Igreja Santa, Povo de Deus, / Jerusalém com alegria, louva e canta a teu Deus também.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Preparais à minha frente uma mesa, bem à vista do inimigo; com óleo vós ungis minha cabeça, e o meu cálice transborda.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não me falta coisa alguma.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067A4-CF6A-05E3-EA82-6BE983DF6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64BCB65F-8475-8E2E-0D64-77003D95E8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Felicidade e todo bem hão de seguir-me, por toda a minha vida; e, na casa do Senhor, habitarei pelos tempos infinitos.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4FC81BD-F2EC-EF0D-DA50-95140FD9D22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3531814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59139-177E-278A-E08D-8AE2A8E35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85986DF6-4AA9-6BD5-0D7A-42E4835D500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não me falta coisa alguma.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D1A9DC7-5664-7B6C-BEFC-A9BFB65A635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1913250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Ef</a:t>
            </a:r>
            <a:r>
              <a:rPr lang="pt-BR" sz="6000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 5,8-14</a:t>
            </a:r>
            <a:endParaRPr dirty="0">
              <a:solidFill>
                <a:srgbClr val="D6BBEB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 dirty="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EFÉSIOS 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Outrora éreis trevas, mas agora sois luz no Senhor. Vivei como filhos da luz. E o fruto da luz chama-se: bondade, justiça, verdade. Discerni o que agrada ao Senhor. Não vos associeis às obras das trevas,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não levam a nada; antes, desmascarai-as. O que essa gente faz em segredo, tem vergonha até de dizê-lo. Mas tudo que é condenável torna-se manifesto pela luz; e tudo o que é manifesto é luz. 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É por isso que se diz: “Desperta, tu que dormes, levanta-te dentre os mortos e sobre ti Cristo resplandecerá”.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D6B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20"/>
            <a:ext cx="11816862" cy="369492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Honra, glória, poder e louvor a Jesus, nosso Deus e Senhor!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Pois eu sou a luz do mundo, quem nos diz é o Senhor; e vai ter a luz da Vida quem se faz meu seguidor!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Nossa alegria em Cristo Jesus/ Caminho, vida e luz Pão da salvação,/: Verdade e esperança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9,1-41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ao passar, Jesus viu um homem cego de nascença. Os discípulos perguntaram a Jesus: “Mestre, quem pecou para que nascesse cego: ele ou os seus pais?” Jesus respondeu: “Nem ele nem seus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pais pecaram, mas isso serve para que as obras de Deus se manifestem nele. É necessário que nós realizemos as obras daquele que me enviou, enquanto é dia. Vem a noite, em que ninguém pode trabalhar.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39DFA-5C68-94F9-738A-58695DF99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3CC129D-106E-221D-D63F-ECCCD79D7A5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Enquanto estou no mundo, eu sou a luz do mundo”. Dito isto, Jesus cuspiu no chão, fez lama com a saliva e colocou-a sobre os olhos do cego. E disse-lhe: “Vai lavar-te na piscina de Siloé” (que quer dizer: Enviado).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EBDE72-43C8-94AF-F69A-4E7F3135AF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961944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C9EA80-6635-4892-D01A-7C942C7A3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963CAC-C70B-0F9A-94E7-2CD7528F1C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cego foi, lavou-se e voltou enxergando. Os vizinhos e os que costumavam ver o cego - pois ele era mendigo - diziam: Não é aquele que ficava pedindo esmola?” Uns diziam: “Sim, é ele!” Outros afirmavam: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85E3C3A-C297-ABD0-DA17-0CCFFA70431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7375551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A0202-EA41-03CC-0ABB-25B048E74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9117C0-4CAB-3F91-2528-45AEC387B3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“Não é ele, mas alguém parecido com ele”. Ele, porém, dizia: “Sou eu mesmo!”  Então lhe perguntaram: “Como é que se abriram os teus olhos?” Ele respondeu: “Aquele homem chamado Jesus fez lama,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0A62510-E119-4158-A83A-DAE1CC234F6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022541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3F56-456A-6B89-F95E-F4D98CD27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3DA533-E24C-03C3-1E6F-9D45ACFE5D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colocou-a nos meus olhos e disse-me: ‘Vai a Siloé e lava-te’. Então fui, lavei-me e comecei a ver”.  Perguntaram-lhe: “Onde está ele?” Respondeu: “Não sei”.  Levaram então aos fariseus o homem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E00CA93-B283-4D3A-8BCB-D453CE82DA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751332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90C25-ABB9-9608-99A3-E450530C8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66E9C5C-9AFD-633A-669B-36C29ACC70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tinha sido cego. Ora, era sábado, o dia em que Jesus tinha feito lama e aberto os olhos do cego. Novamente, então, lhe perguntaram os fariseus como tinha recuperado a vista. Respondeu-lhes: “Colocou lama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E0D089-008F-C4B0-351F-704E4180A87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5853517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0700F-A94D-365A-DBF7-88DEC145F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9654A7B-2EC0-96E1-E1FD-426D7D12473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sobre meus olhos, fui lavar-me e agora vejo!”  Disseram, então, alguns dos fariseus: “Esse homem não vem de Deus, pois não guarda o sábado”. Mas outros diziam: “Como pode um pecador fazer tais sinais?” E havia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F529F0-3CE2-949C-7476-CEA7B437476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4888587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73563-0231-BF98-4B11-BE9803E3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C27EB70-E7E8-84A3-FB7E-A7EF027691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divergência entre eles. Perguntaram outra vez ao cego: “E tu, que dizes daquele que te abriu os olhos?” Respondeu: “É um profeta.” Então, os judeus não acreditaram que ele tinha sido cego e que tinha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861221-9167-3DC4-5128-302B00D8C25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1486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reunimos, porque te amamos./ Consolações aos que estão tristes, tu darás aos seus corações.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A3C23-1A54-414C-DC2B-00D6B17B0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1040E67-07E0-C653-0BB5-5B432736251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recuperado a vista. Chamaram os pais dele e perguntaram-lhes: “Este é o vosso filho, que dizeis ter nascido cego? Como é que ele agora está enxergando?” Os seus pais disseram: “Sabemos que este é nosso filho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D900958-0D6D-3153-16F0-217C68C7DA6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3129729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0F74C-479E-1521-34AC-63419FEE5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4F69E1A-9FFF-C491-A513-99324D5AEBA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nasceu cego. Como agora está enxergando, isso não sabemos. E quem lhe abriu os olhos também não sabemos. Interrogai-o, ele é maior de idade, ele pode falar por si mesmo”. Os seus pais disseram isso, porque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28B09F-357E-78E2-FAF1-C442D3A05B5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07584138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BC3B1-3C8C-C8FC-65F7-845389626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08ED26D-022F-D8AC-F343-4F175555691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tinham medo das autoridades judaicas. De fato, os judeus já tinham combinado expulsar da comunidade quem declarasse que Jesus era o Messias. Foi por isso que seus pais disseram: “É maior de idade.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C61A42C-6AA0-6813-ECE3-AEFD08A0270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066461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C9E44-F7C9-C7DB-5B16-774DF251A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85DB629-D02A-51FC-C084-F5BB670A03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Interrogai-o a ele”. Então, os judeus chamaram de novo o homem que tinha sido cego. Disseram-lhe: “Dá glória a Deus! Nós sabemos que esse homem é um pecador”. Então ele respondeu: “Se ele é pecador, não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97F48E-6E6B-86E7-604E-ED51DA6822F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914586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125CF-828A-76D9-55FB-B268FC7B6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5FB3B34-4364-8EBB-24FB-BF6D275F7B8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sei. Só sei que eu era cego e agora vejo”. Perguntaram-lhe então: “Que é que ele te fez? Como te abriu os olhos?” Respondeu ele: “Eu já vos disse, e não escutastes. Por que quereis ouvir de novo? Por acaso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4FD5EB-524B-5436-429B-9F5025FFE52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68537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173F3-423C-8A24-58BE-922ACEE0E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87EC0DA-D850-1445-A7B5-EFCE90614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quereis tornar-vos discípulos dele?”  Então insultaram-no, dizendo: “Tu, sim, és discípulo dele! Nós somos discípulos de Moisés. Nós sabemos que Deus falou a Moisés, mas esse, não sabemos de onde é”.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1613592-7089-E741-5195-561F83EFBB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34107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F7804-5C1C-1CD0-1B8C-ABE23F62E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9C5CEAF-A8AE-0B1A-13A8-3499E133C95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Respondeu-lhes o homem: “Espantoso! Vós não sabeis de onde ele é? No entanto, ele abriu-me os olhos! Sabemos que Deus não escuta os pecadores, mas escuta aquele que é piedoso e que faz a sua vontade.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AC7001D-7163-F2E0-3400-47D842432AB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7157608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3274B-9062-ED56-96AE-620781047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BFB6E50-D092-00FA-301D-53C4D89308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Jamais se ouviu dizer que alguém tenha aberto os olhos a um cego de nascença. Se este homem não viesse de Deus, não poderia fazer nada”. Os fariseus disseram-lhe: “Tu nasceste todo em pecado e estás nos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956810-9F7A-7A86-1127-204C0EE00D8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461830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17A7C-FC88-ED22-0B43-FF235D8FC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3DE11B5-506B-D0E0-D4AA-3BEB80B5E46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ensinando?” E expulsaram-no da comunidade. Jesus soube que o tinham expulsado. Encontrando-o, perguntou-lhe: “Acreditas no Filho do Homem?” Respondeu ele: “Quem é, Senhor, para que eu creia nele?”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B0D855-A999-4706-BDBE-6F1954A8887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925965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3A640-13BE-9A8A-9695-71A78A0C8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AFD198-9AD6-56EA-2F0B-F3055DA8FE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Jesus disse: “Tu o estás vendo; é aquele que está falando contigo”. Exclamou ele: “Eu creio, Senhor!” E prostrou-se diante de Jesus. Então, Jesus disse: “Eu vim a este mundo para exercer um julgamento, a fim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5DCC849-DE87-F36B-C34B-B9E7F77FD61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66786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Nossa alegria em Cristo Jesus/ Caminho, vida e luz Pão da salvação,/: Verdade e esperança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150FBE-B83B-B020-2A0D-3EB2A9A8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A1DAE3E-73F0-DDBA-15D8-914E5CB0F1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os que não veem, vejam, e os que veem se tornem cegos.” Alguns fariseus, que estavam com ele, ouviram isto e lhe disseram: “Porventura, também nós somos cegos?”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6F9F877-5685-B343-0EAC-9C266C9E7AA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1690325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3737E-316D-EC35-39DB-47883BD80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C10E8D-B872-88C3-7BC3-791443B26E6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Respondeu-lhes Jesus: “Se fôsseis cegos, não teríeis culpa; mas como dizeis: ‘Nós vemos’, o vosso pecado permanece”.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1A3E7E-FA65-2EEC-8402-977CFEBDB6E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129078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D6BBEB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Poncio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Irmãs e irmãos, apoiados no grande amor que Deus tem por nós, rezemos pela Igreja e por todos os homens,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no vosso Espírito.!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Ajudai-nos, nesta Quaresma, a sermos instrumentos de santificação na vida dos nossos irmãos e irmãs! Rezemos...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no vosso Espírito.!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Essa alegria, que se antecipa, / a rosa a flor, o Cristo vivo, vitória certa de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Inspirai-nos um renovado compromisso de sermos testemunhas vossas na sociedade! Rezemos...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no vosso Espírito.!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Ensinai-nos a renovar as esperanças daqueles que se veem perdidos nas trevas do erro e da ignorância! Rezemos...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Renovai-nos, Senhor, no vosso Espírito.!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2E548-782E-C12D-DEA0-A538CF6EA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A7FDBF4-11E3-3B6D-E2D3-27A02CD54D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nossas preces Senhor e dai-nos fazer sempre a vossa vontade. Por Cristo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75CFE1-6F15-6B2E-4E6E-BA3EFFDB844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4676024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C3698-B6B2-3306-26F6-83CDED31B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9D6342-1DB0-33F9-5A4E-57EB66F71E7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429000"/>
            <a:ext cx="11824311" cy="2901462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462065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pelos frutos das  nossas jornadas! Repartidos na mesa do Reino, anunciam a paz almejada!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53491"/>
            <a:ext cx="11925300" cy="59156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 para sempre, pelos mares, os rios e  as fontes! Nos recordam a tua justiça, que nos levam a um novo  horizonte!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8191"/>
            <a:ext cx="11683634" cy="55019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Nossa alegria em Cristo Jesus/ Caminho, vida e luz Pão da salvação,/: Verdade e esperança da ressurreição.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D6BBEB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Sê bendito, Senhor, para sempre, pelas bênçãos qual chuva torrente! Tu fecundas o chão desta vida, que abriga uma nova semente!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21171745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1927"/>
            <a:ext cx="11887200" cy="59572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da vida, Tu és a nossa salvação! Ao prepararmos a tua mesa, Em ti buscamos ressurreição!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D6BBEB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56018337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apresentamos com alegria estes dons, remédio de eterna salvação, pedindo suplicantes que os veneremos dignamente e os santifiqueis para a salvação do mundo.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D6BBEB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D6BBEB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por Cristo nosso Senhor. Pelo mistério da encarnação,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Jesus conduziu à luz da fé a humanidade que caminhava nas trevas, e elevou à dignidade de filhos e filhas os nascidos na escravidão do pecado, fazendo-os renascer das águas do Batismo.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todos os seres terrestres e celestes, adorando entoam um </a:t>
            </a:r>
            <a:r>
              <a:rPr lang="pt-BR" sz="60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cantico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novo; e nós, com os anjos do céu, proclamamos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D6BBEB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4951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6BBEB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D6BBEB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6482</Words>
  <Application>Microsoft Office PowerPoint</Application>
  <PresentationFormat>Personalizar</PresentationFormat>
  <Paragraphs>1603</Paragraphs>
  <Slides>173</Slides>
  <Notes>172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173</vt:i4>
      </vt:variant>
    </vt:vector>
  </HeadingPairs>
  <TitlesOfParts>
    <vt:vector size="179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11</cp:revision>
  <dcterms:modified xsi:type="dcterms:W3CDTF">2026-03-10T16:31:22Z</dcterms:modified>
</cp:coreProperties>
</file>