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9"/>
  </p:notesMasterIdLst>
  <p:sldIdLst>
    <p:sldId id="256" r:id="rId2"/>
    <p:sldId id="257" r:id="rId3"/>
    <p:sldId id="72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75" r:id="rId13"/>
    <p:sldId id="276" r:id="rId14"/>
    <p:sldId id="426" r:id="rId15"/>
    <p:sldId id="277" r:id="rId16"/>
    <p:sldId id="278" r:id="rId17"/>
    <p:sldId id="443" r:id="rId18"/>
    <p:sldId id="753" r:id="rId19"/>
    <p:sldId id="754" r:id="rId20"/>
    <p:sldId id="279" r:id="rId21"/>
    <p:sldId id="755" r:id="rId22"/>
    <p:sldId id="756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747" r:id="rId39"/>
    <p:sldId id="748" r:id="rId40"/>
    <p:sldId id="757" r:id="rId41"/>
    <p:sldId id="758" r:id="rId42"/>
    <p:sldId id="309" r:id="rId43"/>
    <p:sldId id="310" r:id="rId44"/>
    <p:sldId id="311" r:id="rId45"/>
    <p:sldId id="312" r:id="rId46"/>
    <p:sldId id="313" r:id="rId47"/>
    <p:sldId id="314" r:id="rId48"/>
    <p:sldId id="315" r:id="rId49"/>
    <p:sldId id="316" r:id="rId50"/>
    <p:sldId id="317" r:id="rId51"/>
    <p:sldId id="444" r:id="rId52"/>
    <p:sldId id="445" r:id="rId53"/>
    <p:sldId id="446" r:id="rId54"/>
    <p:sldId id="447" r:id="rId55"/>
    <p:sldId id="759" r:id="rId56"/>
    <p:sldId id="760" r:id="rId57"/>
    <p:sldId id="761" r:id="rId58"/>
    <p:sldId id="762" r:id="rId59"/>
    <p:sldId id="763" r:id="rId60"/>
    <p:sldId id="764" r:id="rId61"/>
    <p:sldId id="765" r:id="rId62"/>
    <p:sldId id="766" r:id="rId63"/>
    <p:sldId id="767" r:id="rId64"/>
    <p:sldId id="768" r:id="rId65"/>
    <p:sldId id="769" r:id="rId66"/>
    <p:sldId id="770" r:id="rId67"/>
    <p:sldId id="771" r:id="rId68"/>
    <p:sldId id="772" r:id="rId69"/>
    <p:sldId id="320" r:id="rId70"/>
    <p:sldId id="321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438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3" r:id="rId97"/>
    <p:sldId id="354" r:id="rId98"/>
    <p:sldId id="351" r:id="rId99"/>
    <p:sldId id="735" r:id="rId100"/>
    <p:sldId id="352" r:id="rId101"/>
    <p:sldId id="356" r:id="rId102"/>
    <p:sldId id="736" r:id="rId103"/>
    <p:sldId id="358" r:id="rId104"/>
    <p:sldId id="362" r:id="rId105"/>
    <p:sldId id="363" r:id="rId106"/>
    <p:sldId id="737" r:id="rId107"/>
    <p:sldId id="370" r:id="rId108"/>
    <p:sldId id="371" r:id="rId109"/>
    <p:sldId id="372" r:id="rId110"/>
    <p:sldId id="373" r:id="rId111"/>
    <p:sldId id="374" r:id="rId112"/>
    <p:sldId id="375" r:id="rId113"/>
    <p:sldId id="376" r:id="rId114"/>
    <p:sldId id="377" r:id="rId115"/>
    <p:sldId id="378" r:id="rId116"/>
    <p:sldId id="379" r:id="rId117"/>
    <p:sldId id="380" r:id="rId118"/>
    <p:sldId id="773" r:id="rId119"/>
    <p:sldId id="382" r:id="rId120"/>
    <p:sldId id="383" r:id="rId121"/>
    <p:sldId id="384" r:id="rId122"/>
    <p:sldId id="385" r:id="rId123"/>
    <p:sldId id="386" r:id="rId124"/>
    <p:sldId id="387" r:id="rId125"/>
    <p:sldId id="751" r:id="rId126"/>
    <p:sldId id="752" r:id="rId127"/>
    <p:sldId id="774" r:id="rId128"/>
    <p:sldId id="775" r:id="rId129"/>
    <p:sldId id="388" r:id="rId130"/>
    <p:sldId id="390" r:id="rId131"/>
    <p:sldId id="391" r:id="rId132"/>
    <p:sldId id="392" r:id="rId133"/>
    <p:sldId id="393" r:id="rId134"/>
    <p:sldId id="776" r:id="rId135"/>
    <p:sldId id="777" r:id="rId136"/>
    <p:sldId id="778" r:id="rId137"/>
    <p:sldId id="779" r:id="rId138"/>
    <p:sldId id="780" r:id="rId139"/>
    <p:sldId id="781" r:id="rId140"/>
    <p:sldId id="782" r:id="rId141"/>
    <p:sldId id="783" r:id="rId142"/>
    <p:sldId id="402" r:id="rId143"/>
    <p:sldId id="403" r:id="rId144"/>
    <p:sldId id="404" r:id="rId145"/>
    <p:sldId id="723" r:id="rId146"/>
    <p:sldId id="724" r:id="rId147"/>
    <p:sldId id="725" r:id="rId148"/>
    <p:sldId id="405" r:id="rId149"/>
    <p:sldId id="406" r:id="rId150"/>
    <p:sldId id="407" r:id="rId151"/>
    <p:sldId id="437" r:id="rId152"/>
    <p:sldId id="409" r:id="rId153"/>
    <p:sldId id="410" r:id="rId154"/>
    <p:sldId id="412" r:id="rId155"/>
    <p:sldId id="413" r:id="rId156"/>
    <p:sldId id="414" r:id="rId157"/>
    <p:sldId id="415" r:id="rId158"/>
  </p:sldIdLst>
  <p:sldSz cx="12193588" cy="6858000"/>
  <p:notesSz cx="6858000" cy="9144000"/>
  <p:custDataLst>
    <p:tags r:id="rId160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>
        <p:scale>
          <a:sx n="66" d="100"/>
          <a:sy n="66" d="100"/>
        </p:scale>
        <p:origin x="148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notesMaster" Target="notesMasters/notesMaster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tags" Target="tags/tag1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theme" Target="theme/theme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53EE7-F93D-6057-905A-CF0CF0CE1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D087E6-673E-E799-4461-211502CB7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A25F456-7733-D35B-A9A0-E2A18B7AA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980B2E-3FE3-B967-745D-7E8C3C389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B0CD89-E3D2-CEAF-844B-02D186C7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F69E94C-4C16-0584-93BC-486819CE6A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D30698-8755-0E87-40E1-F3A9BA1D7F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4811132-6E45-8546-3955-5426F8A17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FBAAE52-3FB8-6CA6-69CB-B3228F8BB7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1698C94-28AE-17D5-F362-303508263C3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0A2A204-EC17-EDA3-C468-CD305C8742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56712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104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5725983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794B3-B174-2FA1-9C7B-1D13AA2B1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C985307D-1A5C-9BFC-A26A-D370125956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106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ECC14C1-64D0-D678-C1E7-F690550F56CB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764D997A-B381-15F8-D8CD-CAE5B69FC961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5FECAD4-9E58-9D47-249E-B388B6283C1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DE415916-6A1C-98C2-FCF5-FE93410D6FBC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9CFC0E-DF33-30DF-E94E-3C8ACC62CDD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6FD07F-B2FD-1C2B-056F-52D33618173C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2D84419D-0709-AF8A-C5B0-A382AAB2DA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FA60751C-F413-ACC3-FE0B-873A6081CE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3992155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107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108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18B8B-FF2D-3E43-5551-56139950D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20B0DA-B74F-B610-EDF8-9B89EC54BE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F1DCF4A-ECD4-23AD-97AB-E64E5A87A9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049C2D4-0B68-CF82-B728-CA8CD5AB15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14EAA0-3A9B-9B2E-12BB-F86B432D24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FBD0CF3-381B-04FF-BF8D-5132D190E7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CBD6760-D386-7647-3AA5-FC663711827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D788A0A-12E8-C500-BCCE-84F7812D6E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06F6350-5A75-3528-8714-925E7B859F7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5107327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A2316-360D-B9DE-8AAD-3A35622D9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2A71CA-80C8-14B7-0F41-753740313D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952F1A9-303E-A493-4891-96945BCDE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1EEFF10-8A44-A930-8DE6-16BB61E313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388AC18-EE00-3D6C-F0D0-80CD5F743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BB5812-5FB4-E984-9D84-9A7D79126E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C88552E-0C3E-57C5-B324-AA5FE39DBE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B2D851-DB25-48C8-673F-AEA4B3C5CEB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D5AE76-E28A-50A7-D16A-5A3FDF06B7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695820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777EE-AFE9-0B75-86AC-6FCD7E71F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3033CF5-B2F4-0818-F929-64BD0D64F0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48DD41-FC55-2371-B4F7-EEC3A43F4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4574CBF-A615-8BBD-2E0E-8734AE918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116544E-4C90-5907-0D55-8859D09FC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3BD364-D3F8-FC61-D734-16C2745F7C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0A0418-EECA-436D-97F7-8BA59BFA617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7F52E0-9421-758B-CC07-604DA9024D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918388C-7618-A5D9-1012-85312012D6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404787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E09F9-2B2C-000E-32FF-500EA9526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4D509D-95FC-663F-7717-C8E7016102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E79CB4-BAE9-A7D4-DF5F-97888F29C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D8817E-AECB-583A-8FA0-F75BC258E0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AA15BEE-65E6-4597-09DE-F66CDB7A87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60EB57E-E263-CE15-FB54-14175DF9D9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9534227-044D-BEB5-2E30-0E546CEA1E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E3EA9CB-1B33-BEF7-5B69-9109EFA32A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9FDC2AF-2A5B-0442-4841-E8ED056A43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758389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8F4BD-0718-2A09-E842-4C3AE99A1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51F0907-6AD6-6907-05CD-7A78EBF1EE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574CDD9-94B0-65DD-B80B-69BBC953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EC910F-E011-C39A-28FC-643DC6983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C00DABE-6E26-1A1F-C87C-848A55E18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F29C59-6A01-E987-73F8-6F7B109B6D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AA101F1-5CEB-8603-D11A-2FD0DAC2D6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1E2333-7C88-1C34-1A68-D8479EE166E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C8995C-BA22-F8C5-41E4-8ECE568FB5F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508076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AA5DE-247A-70B9-7A13-7D69F6FA9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AD10090-B744-6A71-26AD-F1C2AF6CD7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9AE1F2B-702B-F623-1A5B-31D431C8CF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B45FC6-7F82-E0EC-165C-BBBC41AEF8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84CA78-96C6-3CA5-771D-4854C3B2DC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1D7C4A0-C9AA-D1FE-87A5-431FDC2288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80CA05F-D1B3-5865-24B6-A076B38604E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1F4C9-B8DC-AC26-774E-90A6A9624A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3FF5E8-EE4A-11EE-7139-AE5376F143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515119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1005D-490E-92D8-ECAA-DC45DD0B8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139019-F80A-3338-BD1D-678C180962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063067-259B-80C5-E321-B34EBDDD6B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F6D610-8960-98B2-2EF1-DA5FD73265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2600B96-1044-D7FE-1062-488F2A9019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CED63AD-54DD-1475-BB45-C71F9BAC80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CBB3868-729B-D892-7CB4-3D89D2375A7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1C4B4F-7DC6-47E8-5D53-152C7B28AD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9D3BA9-B60E-F4F7-FB12-E23B23F40C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1374712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575A9-6866-6696-992B-EF5243A22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F38B927-A85C-488F-C7B2-2092B5C2C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C53D3D8-E320-4A33-1606-938A35D354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7473D7-D7EC-2023-1165-F2CE24A7F3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B189151-D1D1-C7EE-418E-CE1D7E05A9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3533C61-CA8A-2EC7-2AD6-45E1366CC1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8A045F5-DE0C-E3CE-BC90-8E56257AEC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D80575B-8D06-986C-7F24-8071FB7FC08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9EC75D1-4C5C-80D8-9406-73FD89E54D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52152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22DA8-DEA6-AA3C-E9F6-FEBE41A0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18118D-C2EF-F516-3970-C962329152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E829EB8-873E-8B88-2E4B-5E4136DA8B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5D05CCA-B5B5-053D-F8DB-B072448753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FC876B-7A78-B753-8775-0A4D936C1F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0B7205-6BFE-BB3E-A4E0-1F04A2B7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0FB4AE-B711-A008-F412-9D0B1E11C3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995DFB9-84A2-198A-48C3-97C9229181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2FA72D9-CEA7-AD20-7E04-CEEC99E913E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954376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EFB97-8F0A-F50E-41DC-8D93209D5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1A4B9A7-F654-E10B-950D-2D2A703876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C9554E-05B1-55B1-D8D5-117B8D24A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2AC0763-26FB-D8D9-A70A-744DDE1E42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9668E5-1B49-7EDE-018C-069ED44AF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36900E9-2995-C900-2169-D15C65662B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68CDD7-B5A9-FDAC-E31B-7D4867FD24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304A10-3E86-22A1-75E9-7AC39792E5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65FE286-922A-7823-C855-CDDF5525D4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57560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1B940-8A5B-EB6D-E7FE-229B9C8F5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63D8095-8F89-1254-EC2D-0D85802B4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45167A-1F39-6BEB-580D-4D2DE3570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ECA3352-28C0-47F0-9C11-142871E272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BDF9E7-5AD0-A1B8-E646-55B98D482C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33EB7AB-8CA8-684C-4820-B34EF56D42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85CF2C3-52A9-AE87-E5B8-97A5409C81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CA81DCA-A511-EC84-1E16-B1539F056A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8FCA04-FC78-A3AE-CFC2-2221FE0430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64610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216E9-F3ED-36A1-7CB6-131C01781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D4FAB11-AB01-E101-CA2F-02B74C6626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A80FAB8-F449-CF03-72E2-4CD81AE4A1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CD9FD7B-4D17-BA6F-9A6E-F1A2E750B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8F3B86-E4EB-79AA-2E80-7166FADFD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2A83339-9463-7368-1050-2DF293F294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D7A903-21AE-E562-B375-324179E069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16B61AB-6F5B-0082-AFE7-BFE3C39A08D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8B6497-2A59-1807-47DA-A379197530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6520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3CC62-DD79-A920-E974-C935E590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97126660-3300-C429-F993-4365C2EE9A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2FB349C9-D9CA-0DC7-6872-260C38EC1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B1626FA0-CFD9-1C73-A7CE-AF7AD5AB2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7952459-2FA0-DEED-F8D2-330D251181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848D0901-5BBF-49A6-300D-A5521E89B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DD2A9E-C6A4-9B6F-5D6F-DCA5AA4C97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3DB29CD6-2607-6531-28DE-D7664E2C49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A7D14D-9FF8-F046-8E70-FE785F5D18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2306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51E6A-3FA7-7417-92F5-0150EEFD5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32714D0-D532-474A-E275-8473647019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916CA6-F47F-26F5-6056-AB9153C8AD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0AD4A4C-8729-8B3A-6CB7-D7FF06F707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F29B423-15DF-6C33-1AB7-E19292FC55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A596C5F-2E70-EEDB-2F94-D2BB3963E7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21E0079-FE1C-5384-2746-5DFDF27C1B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FA00BA-E381-F17C-2ACB-C27F8CB2C6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973CB82-28D3-E9D1-F58D-98B17156E4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054655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E8BF5-5438-BCA3-7C1D-5E912A98F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6BCC62-CBAF-8B7E-95E1-BA904B055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2B6CE38-33EC-EDE4-1E1B-DA340E4575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310847-E4CC-1C6C-1B57-598B80C35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FBB81BE-E8C1-7460-3F14-D005FD2790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5E9E3BB-25C2-1B25-A2DE-5ED6EFD2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F8C984-3246-A6A0-7B9A-F241AF84DE7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ED4E743-944C-6AEF-478F-CF4645B19C3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F02B658-A66C-B260-BAC5-330E22FF27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09090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8522E-F85B-BEE3-5B18-5C3F7035A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5633A0D-099C-9BF6-E820-1811380FAC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89E35C3-29EA-BCDB-B92C-E43F0B425A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783D33-E136-8AFB-BCE4-24C2E5F0FB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EC41834-58E4-731D-5823-333DC1082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6DD0700-5C8C-B965-A46C-E69924C50C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BD9469-0AD2-44D1-1BD0-992ED5AB047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8741ABB-17BC-42FE-1B11-8E057EB5B9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C62422-C7B0-88FE-8D2B-96FE9DB19F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306256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12FA8-4790-08C2-84B3-20BC2BEC5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972FA2-B77F-46DC-9B04-0895AD2103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917148-A4E4-C3F7-48B5-50DA84514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769C3C9-6E38-466A-4CD2-582E7EB42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58D1624-A60C-87F9-53A4-A7AB8FF1BE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C54E54-5F2A-57C5-4282-3A89561036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90F18F-291C-5747-F773-FFBBBD92A6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1CB8A6D-73F2-D18C-6B7C-C590751AB2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5DDB466-D979-37A9-88AF-CC0B59C76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043675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148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78830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895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7355-5A73-1C46-B570-6177175DF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576699C-C969-BE48-19C0-2788A7E251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E12D55E-ABE0-E2FB-E493-71B5940B6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EEBB801-EB2F-5AF8-888D-94535DEDB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AB9A68E9-18B4-2504-FC18-8426981E40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10B65EA-771D-54E2-FBE2-E498D17B48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AEF210-0511-7CD2-6FBA-E6ECE0B47F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7CA036-DA1D-FF7A-6B3D-514AE8F611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0A06631-BBE3-51D3-793A-92517AD8DF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0238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A7130-325B-CEBE-5362-AF5847912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669015FB-FA23-B3FD-18CF-A463D5FAE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E0CC111-44DC-AEAF-7170-0194E2C90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05C4B49E-C6A9-6C14-973C-369B4EF59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9E27692-BF95-5E2B-BC42-2DE132A043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0166EAB6-B81C-5FE4-06DF-76B6958B0C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BD3C6-DE24-3E37-50A1-AE9D8E1D44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3FA8F71-8A57-A91E-1592-A91314B45F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E1697A36-530F-96E4-B985-2CD028D14D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27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7EE6F-69A7-5DCD-670D-5C8EB64C8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779BF1AC-2074-431A-C84C-F5311B464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2C5FB54-4C7F-115E-3E95-37A61026F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94E90D7A-CD84-872B-C5D0-427193015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2DFA270-7BE6-F578-7375-48FF2508C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BF4B16F-D2B9-BAA6-131B-5D291C1CB0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04F498-3326-4F1A-0319-75C320F12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679228D-9223-7401-AD91-347E2852C4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167561B8-C105-091A-8962-BD3DD80A7B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4023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B445A-81BB-0363-C7B2-2655785D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C19A9B7-AB6B-229E-EC6B-CCF4AFB10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09F9800B-1B57-3CC3-0E43-0024DA0AB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BEBBDA9-AB88-E1C6-DA8E-F6C7D82F8A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FF5DD31A-5DA4-0D78-2EED-BCAAB4220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71F40ED-856E-F146-D01B-4A0506909A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4F03BB-C59E-A127-75E0-2189F76294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B01D131-9078-35CE-D466-D43288BBF0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BE89F7C3-8469-8580-1E66-7C1B47DC6D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072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350B4-5575-5BC2-1DC4-F1C0C9D96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32FEC76-C4BB-330B-3E9F-CCF97730C7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3CF3223-1B3B-EA6F-EB27-6EC6487806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7A50897-AB31-758D-7822-156ECE822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D2D5837-51EA-8776-E0B6-62CED5EDCD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9AC528-3270-8D72-4EC9-73238E84F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554D41B-6251-FBC8-FB85-0D28987008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259AFE9-4CC5-F41E-318D-9426FAF762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E52E81E-0D24-83BC-D764-A3291B115A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AEB375-76B6-74C2-6B6A-ED3AE65A3C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D7ADC4D-583F-1CE1-7D76-093F22393D9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451C809-3808-B621-3076-A3DF4A74D3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8511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32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36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DFFC9-CBCE-0FE7-1E6C-01DD669D1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F12515F4-8031-6606-99DB-320C6FA2D0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6AF0717D-ED33-D4D1-CB4B-40F3A5EA9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75B1D4EF-76D1-9B1E-9C60-021EFCF18F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A13A8209-2BAF-69E0-928B-4EDB18074E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826A2306-0403-9EEB-036E-4AE7EE2AAB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D3DDE-E69D-8FA7-220F-62B193D8D6A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9AC4C03F-AC9E-F356-C02B-8B60F1177B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683AA95C-D7D9-E042-18D5-5C28B3AE07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4908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229B1-D0F7-BAD5-AF13-AB14992FE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B76A3612-5C51-607C-A385-5AE1EC70FD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2553DF9D-4C38-B2D1-1380-C4CF4E8BCB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A1241C15-77F7-231D-BA67-B8FF7D319F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2EED3546-8F85-25AA-518D-4F9C9E0F07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9568F0B3-21D9-62A5-0246-D050304B24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48AB2D-C2F1-06EA-5B48-12684F628E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9538A330-73B2-BCF6-FDFA-1FC364906B4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BF5A4B59-0EB7-DE4C-41AD-A67D57BB565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2366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B651A-6C65-4FF2-6512-B7BD03D54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0A16FE30-17F0-8FBD-6080-4EEC112403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229D2806-2FA3-14E9-43AB-421E5812B8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340257A0-DF46-73D2-179B-76C8C935C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E4397FF2-2E41-DF5A-E52E-1BDBDE7305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BF302641-D96B-93B9-8125-10088B5DFB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26D7742-506B-7A03-1FC1-F551020395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EB034CA4-E41E-3698-C5CA-2F349E584B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D9F01028-6947-1132-5B11-54FA5A998B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23028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4514C-7B70-08ED-8D69-CACDEFFB8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CB4F8504-FBD1-DCEB-1009-53BEE2CFB2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F74119AC-4B1C-5E14-296F-2CEFA08297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8C48EC56-8C0E-CDE6-BE34-EA548B1EDD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CBF04B7C-4BCA-ED1B-2598-3437DECA0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81991F5D-02EC-E64E-3B16-4886CDED03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404F34B-3229-8095-7A89-EEB0E76FAC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FEE326-AF0D-0F7F-0D87-7856F46D41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1501E571-312F-52B0-168F-150C86C7CB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9583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C0570-D438-DA70-1C5C-2E71145B7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8C76FA3-D9A7-6854-FE34-367AC26F22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94BC89-D74A-6854-67DE-ADB34D057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6A07C4-9FCA-049A-34F3-28AB1DE13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3980FDA-749F-90A8-7031-164F44A3F1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4A3FCD9-A6E9-A74D-20DB-7D987EBAAC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F63479-A70F-F718-48C4-90FC82FD84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D2BAB59-0EA6-6D03-1118-070F66EE76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5D5C8A-39F2-4621-5A34-B0E6973F22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11131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B085B-47BC-C361-96B6-EC18FE108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3E72AA-289F-714D-99B1-68CA1697F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9D99B9-34AE-7B29-87C2-05D91677EA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B633B6-1933-ABD8-C117-0253D23B0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EBC854-E15F-3256-0660-EB219E581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39439DD-875C-09F8-10B1-327980B021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F11BEE-1063-8361-1610-B6229C6AC2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DCECD54-9B40-035D-6791-2D3183CFB3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0357470-CA9A-214E-9A0F-1489782B6F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03691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9850D-9DBE-AB64-6B62-8F1B97652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0E64A0F-5B53-DD47-F4BF-7E03355AA3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D136A0C-1C2C-69C8-6794-17ADDEB7FE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4BD2EFB-DF26-5F62-B5F9-ABAD1DE26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D7565A-2F73-21E3-DF04-92C5506D85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EB6C2D3-A970-8DB8-6662-ACFDC92DA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574914-CD3A-291F-7C77-B5D831F171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EFC5FC6-10A4-568C-F602-A48C709671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A4B45DF-74C8-AFD3-A29D-7FE9DC1E39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62706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1DDED-5412-88BF-E5DD-6E07477A5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497368-B135-05A7-EC52-F316830D7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B9A2F11-ACF7-7BE0-7B3C-60C93E7148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F6EF05-31F2-6A1E-1F04-703037C69D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F894C3-615B-E9C2-FE90-8172DE910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89C978D-5CDE-9AFD-1038-4D32364DB1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E0D6F8B-8824-C784-1BD3-6B07B26F8B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C6F109-5B5E-9F27-F61E-2758B40FBC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A6AB723-9389-62C9-C1D5-CBB1520258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3145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70F33-E8AC-2527-FF79-A6565A43A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1059C6E-E174-D3E5-5DF6-92422C6E8B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C20BC6C-95F8-0017-5BF8-2754027523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7A3A324-7BF1-5EEB-BBF0-E0CBFB8C8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B09913-180B-8418-8F1C-9F7699E04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1F69BC-D254-E45B-9AB0-155168F6AD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AD77548-46BF-ED20-27A3-5C5112887F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FC1B225-6036-36FE-15E0-DEBB9CCE28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16D43EC-CCFF-7F10-21C6-CEFC424C0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22064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4917F-C2EA-CD75-36C6-E384A2070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5C64C0B-BC44-7EA0-8099-38060EA7FD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3985A42-9F75-B836-2403-A3B673123D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A4926F4-1098-983C-209E-4CAD7EE299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F89552-0BF3-174C-E9AD-38F22AB0A7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3B5044A-AA8D-B52E-3237-7D9F4ADF1D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2026F82-1B66-9CBE-6DD5-7AC4E833140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FA13F2-1FC9-EFF6-E5A9-14B6A4AB55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226AE71-218B-6AE2-65F8-00D5B56304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32375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FAC08-D6E1-416C-B225-94A1C95E4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AAB3AB-9C7C-F0E0-577B-831B9F956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148D925-BF2B-5ECA-AEEC-3C801B1EAD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CB52B31-B654-C893-81C1-7378EA341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B51D132-ED96-9C4A-8B90-15B75B7FCD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923449-E6D4-D913-8B71-38192BCBD2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A8D3093-BF74-CEAF-7D9E-F85341E4E1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C1995E2-A774-CA33-FF79-0A9A62684E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EC70306-56D2-B79E-EAE8-7537D99EB8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63516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79DD0-B9E9-67F0-FE88-38EF79071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44B3985-06E6-8A57-E244-4D76412500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FD26A5B-6E93-1F18-3686-C8F42ADEDF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F8CC41-CB1D-7B50-4F58-7253DDE8A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59A08F1-EE59-4655-8E29-E62833C8A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73453F4-C351-D663-C989-5710246B0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8C967E-5B9F-1CC9-679A-408D6863403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FEAB-E839-F38D-C09E-1FCA1E735A1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E9EB5-2D5E-B3CF-279F-889F65BC83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9761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BEFFA-776F-2699-F7E7-296435790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0DCC3A8-7795-E850-1E9E-399B670D0B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FDE624-113D-07A0-BB4A-7DF3EC8DF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88FC4C4-4CC4-F88C-CB6C-C66DEAADE4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9F67E83-16FA-CE63-B812-549C26A74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576E56D-1782-91A1-3EA7-F6B6ECB74D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2D91838-334A-6065-8159-A90906BA68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AB54AC7-7A16-B6B0-255C-15CD8A6BFF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DCE13A8-F3F0-BB5D-A970-DF7656C56D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1517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3A7A4-A03B-5C16-2AE7-8D2B4E080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58E5E7-B73F-0C08-1D1E-14FB94769A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373CC55-197D-8E3A-BB00-3381BCD50B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8C20DB-584B-B55D-95DF-9D47C3C751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B528CDD-1D64-13C2-3CEE-82259FE946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4C1616D-B9A5-CD6F-C46E-7E06866AA4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6B2AE8-FF1C-87F0-868C-27D5CEA338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7AB6C3-A480-9B80-91C8-116F57ABDA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690FEC2-CEAD-10ED-AED0-68C2D498EC5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28373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A4FF3-A8F2-BAF8-2288-C97FF5AEC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69B4E4D-4DCC-723E-5F0D-72E630CC1A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B322A99-1809-A0EC-70E5-F7389F81D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FD0DF60-2991-1004-D944-B8A23BAA37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700B605-EA47-2255-3445-0E5DD499BA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004AD4C-366D-9D1D-B26A-9F9F0B44F9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ABD57A-41CC-BD69-527C-CACCE68318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B39376-EBA6-5B2B-13C0-1EB4AD92C9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E45A3F-15D8-E76E-F306-80EE869248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13786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21B5D-1E0D-4247-EDB0-357D57A5C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4895754-57C1-7120-03D2-0DCE49EA5A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1503C-725F-E18A-1629-5BD546D2D5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6ACC5A5-C023-9A7A-BD8B-38CBF9C5A4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2D1B652-B5E3-AF65-15E4-57A6BC705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BE03D6F-2DA8-56C0-1583-096BE18C3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4B2B31-A582-FD4D-1D8B-E35937118B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CEB2D26-5B19-D140-6EB4-9B88ED18E5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FC5867-A842-4BF0-2494-32ED2B05F2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60908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94415-F5B4-E9A2-35E8-D97CAA161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9D6A22-4A7E-8760-61B4-3DFD4DA57B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F63B27-0C19-6BF1-E539-54433B465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72E4F4-0B80-55CF-36F0-2DBA417F7D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7A8B3C3-2E09-D0F9-CAAA-C6E19055E8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E77DD7D-CA2E-C35F-5C24-E9887C9F14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118EB83-97D4-971D-CF04-F161079051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F6977A-C4E8-6EF8-26B8-B22B2226F9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24B897F-4379-50A1-5763-DD93EE21CF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76568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720B3-49C7-D4AC-6C41-4EA8C521C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D8C35E-6DF8-BC08-940F-BF272D0A1E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2BCBD2-5D6D-E336-012C-ED0200F831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593792-628D-D1C8-66EB-7FF9B9F31D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B51DE9-25CA-9876-3AA9-6BACDE5E9C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7AC13B-E04A-01EC-CBD9-72B417E1C8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7E1E7B-06D8-153E-D3C2-EDEFEAAAAE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CF6CEF-E181-8A7E-CA77-2C20DBD84B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3E922F-0D10-8DA0-6B3A-6710A56228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13746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FE8D0-3E78-AD51-6754-181382F2B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9E36EFA-09DB-48A2-8F13-4520F6AA65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ADF8CB6-AA93-5501-E598-3E36524E9A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9657A79-2FDE-5FE8-DCF6-1888CF818D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323797-0DEA-3846-F843-8D251EA6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B669E04-891D-A663-0605-AB1549DA7D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56A2DC3-2487-12E3-3664-9D6A2ECE98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5D4FE36-4201-749C-501D-4FA95F3E710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5F76CA-C96E-2359-9EAA-82F784CE63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38260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BDC41-BE2C-D8FE-B850-8D68CC19A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60DC965-7204-2E1E-4A5E-2981F436DD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F122D4-E7FC-FAAA-312D-EA364F0D89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2977FF-3EC6-9249-99F5-9A41105DF8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5E6D12D-DEF2-B6CB-0C0C-1FA284FD9A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3960DC-97A5-D3F6-65E6-DCF7138AFF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0F9DFA-97B7-0FE1-8208-002B1D48BB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176586F-FD5D-4A73-27EC-83CA07D40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2792DD8-6CC7-2BF6-61D2-57C7E5D4D2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0215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91D6D-BC40-73ED-C2DF-10FBD88D9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11EFDC-0D61-B5F0-A8BD-CB78CA19A2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C4E2A3-4142-BBCF-7197-5DA0EF596D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CCC110-8F7C-8DD1-C411-34F509E959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4CCC647-50C7-0829-8599-C57566FC80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085773-4826-C222-F7A1-B569ACB05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BB5633-102B-208B-1E2F-18484D8E00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B467BF9-BE70-0964-F708-36F5C2BB78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B306887-15A2-F60F-DF40-FF95A2B843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14860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055F4-9332-BE3D-5A5A-71993B435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EDBFAC4-7BDF-0EE5-2F70-7F585D6D79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D308CD5-EB10-D6FF-45ED-F992D09B31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00CAD0-63F4-51DA-53DA-736D7EDFD6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683A226-4CB6-BE7F-1332-4F3898133A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E6D2281-C5A1-01FD-F04C-E4FDCD9B67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707DE6-B1A4-C5DA-F355-E69071DD18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116333F-6A7E-2F05-1328-DAE16C8E0E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1E9E163-49C0-B069-8B9F-5E2E0448F64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52033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69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96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0E0D-76D3-9994-2AF6-B7CAF8062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E147991-B4B5-1E21-040A-560D52D4B9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2F28D21-5088-958C-CACC-B55ED3222A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D982E5E-B5AF-7493-DDA9-20D66CCDB7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158E130-A014-C91D-54E9-8FC82673D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03072F5-975D-A4C2-287C-A4DD080F5E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0018EA8-3516-E930-4328-4ADA4ABF27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97D28CE1-6C17-D1D6-9BCB-3E03A6AE41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2812FD-A483-FE37-D12A-C29C48217A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1C15989-4968-4E68-FA19-E1683BBFA35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F0D58FB-4CC5-7130-98EC-F45411881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39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5°Domingo da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Quaresma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8191"/>
            <a:ext cx="11683634" cy="55019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com amor, Pai misericordioso, aqueles que unis a vós pelo sacrifício do vosso Filho, e concedei que, pela força do Espírito Santo, os que participam do único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E4958-766E-D5F0-3C90-9C57D76E0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D2B3823-9BAB-96BD-6B5C-E3417F8ABF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pão e do mesmo cálice sejam congregados em Cristo num só corpo, no qual todas as divisões sejam superadas.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1A94390-3EED-AFE8-2428-3908939EBCB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477116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fontScale="92500" lnSpcReduction="100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Conservai-nos sempre em comunhão de fé e amor unidos ao Papa Leão e ao nosso Bispo Carlos. Ajudai-nos a esperar juntos a vinda do vosso reino, até o dia em que, diante de vós, formos santos entre os Santos na morada celeste, ao lado da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Mãe de Deus dos Apóstolos e todos os Santos e com nossos irmãos e irmãs já falecidos que confiamos à vossa misericórdia.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880751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90C50-1068-184A-148C-B01D7CDA0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868A7B-5E05-5818-4EB5-D7CBA8C6DE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Enfim, libertos das feridas do pecado e plenamente transformados em novas criaturas, felizes cantaremos a ação de graças do vosso Cristo que vive para sempre.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1F12AC-24AC-E12D-A79C-B124C81BD17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077845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D6BBEB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D0E33-CC3B-98F0-6FBB-5D2CC36BB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74A17CF-D13A-2C76-3FC7-101AD6FB14F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CF03A8D-2C72-EF10-62C0-CAF0B8E52FD8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4894432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Reconstrói a tua vida em comunhão com teu Senhor, reconstrói a tua vida em comunhão com teu irmão. Onde está o teu irmão, eu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es¬tou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presente nele.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comer o pão da vida viverá eternamente. Tenho pena deste povo que não tem o que comer. Onde está um irmão com fome, eu estou com fome nele.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passei fazendo o bem, eu curei todos os males. Hoje és minha presença junto a todo sofredor. Onde sofre o teu irmão, eu estou sofrendo nele.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C2A91-5728-6F5B-83C7-6D5125745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CA15EB3-510F-9A83-399C-B6294D7C4D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Entreguei a minha vida pela salvação de todos. Reconstrói, protege a vida de indefesos e inocentes. Onde morre o teu irmão, eu estou morrendo nele.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D77BB15-E072-EB6C-9982-24020483110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55625194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2299B-72FA-CA94-0A4D-981C071E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12EC4EB-33E5-80C7-75F3-B749F922EE0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F76E54DC-1B79-DEE5-0CFF-F97F0A2C1B46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15173866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29C89-AD3A-E336-F973-F57B52CD7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6997B4C-C331-2F0C-941C-9C26CFCA38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Vim buscar e vim salvar o que estava já perdido. Busca, salva e reconduze a quem perdeu toda esperança. Onde salvas teu irmão, tu me estás salvando nele.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D50C780-642F-AC7D-F505-AFE03397ABF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56967362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5B525-354E-418F-F6FE-D0A90B523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8641390-561A-8614-9A7E-1CCDEBE43D2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5A14A94-F60B-73D8-0B04-1F9753D75F48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56466448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73A5F-DE73-2DE7-1BE5-CBEC39C82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BED41A-6B84-6992-C935-C2841DB7C79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voz”. É a esperança, vem de Deus, Que a aliança viva em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1E912B-8E85-33CA-CD03-3E62B31D6DA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62438502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1148D-1D2D-495F-AA64-8A9B6783A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3AC3ED1-5743-BFFC-9AD1-B1ADD56634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C54003F-DB8A-57A0-6268-9EBE12CCD1E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60115915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F2C64-217A-3796-5F30-33846D12B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D82EB2-E5A8-13D4-4C9D-3CB11CC3BAC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423B4E6-3F34-2CA8-3CB7-5BA68D5CAF8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77834809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1460A-EAB2-C455-7D30-D60E455A7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2F5E36A-4548-CABF-ACD1-E9A0569D66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F8F73A-0012-D483-7D01-D2A89BAF2E3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6407064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8F927-BF2C-B617-80A6-27027B181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9DA148-67F8-B3BA-4AEE-D79CB8C44B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ACCFE5-F4A0-0429-9F63-69EA00ED64D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28190650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269B6-61FB-3F16-FBCD-89103F9D4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935BC32-D02B-0258-ECFE-A05D628D4D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2EF43C5-77D8-0602-50F8-4787FAF9A73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15304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B5AFD-CF59-F656-6205-A4227242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354886DC-8448-0916-5E3E-1331D3BEDD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91477484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0306B-E42E-0F70-868F-C717C8031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D444141-A2EE-EA8A-6122-82C283D7B0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C9D7CA-0673-6B37-DED7-A7C2270F3E4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04349010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35046-B93D-04A5-43DE-5FF7B9995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1D94D2-9256-CA2D-6B54-9B79F335D29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1F0466-1913-9A7E-B975-F56921214D3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82415944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Concedei, ó Deus todo-poderoso, que sejamos sempre contados entre os membros de Cristo, cujo Corpo e Sangue comungamos. Por Cristo, nosso Senhor.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68B03-932A-6B6A-50E7-308C513C8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04D3649-7F8E-52AB-F42F-AFED8DD456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nosso Pai, em Jesus, vosso Filho, viestes morar entre nós e nos ensinastes o valor da dignidade humana. Nós vos agradecemos por todas as pessoas e grupos que, sob o impulso do Espírito Santo,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9E2984-6872-8BC3-A71D-7850478C85E1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49217082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B0FD9-723D-F528-3525-EC72BEA34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623DC79-58A4-2020-22EA-49C56B4272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empenham em prol da moradia digna para todos. Nós vos suplicamos: dai-nos a graça da conversão, para ajudarmos a construir uma sociedade mais justa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A8DC0B-B4BF-FBE2-7D3D-6CF92A32C545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81978611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CA073-085E-7234-FF71-40E5DC6EE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7C04A33-30F4-1480-0B68-30CFF52073E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fraterna, com terra, teto e trabalho para todas as pessoas, a fim de, um dia, habitarmos, convosco, a casa do céu. 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3DA37F-AA28-8DEE-009F-AF9F47E05360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19460108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13070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Abençoai, Senhor, o vosso povo que espera o dom da vossa bondade e realizai os desejos que foram inspirados pela vossa generosidade. Por Cristo, nosso Senhor.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7041084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</a:t>
            </a:r>
            <a:r>
              <a:rPr lang="pt-BR" sz="54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um lar de amor e justiça, nosso canto as nações ouvirão.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45943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Reconheçamos ser pecadores e invoquemos com confiança a misericórdia do Pai.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79E69-9439-3A3F-5FF9-CD199D4D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A5E55B02-86ED-689B-FD74-C10D490B59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2A6F98F-FFA6-4486-362A-877AB3B4965B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97751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EBA6D-0F41-CB1E-E977-17EEDECB3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329E2D5-F82E-1C12-68DA-6606661915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E5BDF8-5AAE-4D1E-7BE2-264AFD3D3ABD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61987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7441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Páscoa se aproxima e a liturgia de hoje é um forte convite para reconhecermos a presença misericordiosa de Deus,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E540F-DAFB-DCEF-F538-DBB698748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EF0DEE3-BF0E-3ECD-90F3-68F80353E9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C7CB53-AC5B-66A4-273C-151CF86914D2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375383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E2D7-C4AF-CE59-F43C-87B83812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DBC7FB75-17D1-6882-2CAD-F5DBCEE7A9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0B4959-8079-7C8C-D265-67DFDC839667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579261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Senhor nosso Deus, dai-nos por vossa graça caminhar com alegria na mesma caridade que levou o vosso Filho a entregar-se à morte no seu amor pelo mundo.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35180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Eis o tempo de conversão, eis o dia da salvação. Ao Pai voltemos juntos andemos, eis o tempo de conversão.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D6BBEB"/>
                </a:solidFill>
                <a:latin typeface="+mn-lt"/>
              </a:rPr>
              <a:t>Ez</a:t>
            </a:r>
            <a:r>
              <a:rPr lang="pt-BR" sz="6000" dirty="0">
                <a:solidFill>
                  <a:srgbClr val="D6BBEB"/>
                </a:solidFill>
                <a:latin typeface="+mn-lt"/>
              </a:rPr>
              <a:t> 37,12-14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EZEQUIEL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Assim fala o Senhor Deus: “Ó meu povo, vou abrir as vossas sepulturas e conduzir-vos para a terra de Israel; e quando eu abrir as vossas sepulturas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vos fizer sair delas, sabereis que eu sou o Senhor. Porei em vós o meu espírito, para que vivais e vos colocarei em vossa terra. Então sabereis que eu, o Senhor, digo e faço - oráculo do Senhor”.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7B1D6734-15F5-A141-100E-4A925A78E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A34F1FA1-D4E8-1796-B4F8-9EB897A183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 vem ao encontro da humanidade para lhe chamar a uma vida nova e plena. 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0DE552DA-E6B2-62D2-F2F2-93549C5195D2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991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Salmo 129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Das profundezas eu clamo a vós, Senhor, escutai a minha voz! Vossos ouvidos estejam bem atentos ao clamor da minha prece!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 levardes em conta nossas faltas, quem haverá de subsistir? Mas em vós se encontra o perdão, eu vos temo e em vós espero.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No Senhor ponho a minha esperança, espero em sua palavra. A </a:t>
            </a:r>
            <a:r>
              <a:rPr lang="pt-BR" sz="6000" dirty="0" err="1">
                <a:solidFill>
                  <a:schemeClr val="bg1"/>
                </a:solidFill>
                <a:latin typeface="+mn-lt"/>
              </a:rPr>
              <a:t>minh’alma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 espera no Senhor mais que o vigia pela aurora.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11CE4-C9D2-B130-E9D7-F36286C84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5D161239-4A2B-97B6-2EE0-5ED69D60F2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Espere Israel pelo Senhor, mais que o vigia pela aurora! Pois no Senhor se encontra toda graça e copiosa redenção.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F3C29D6-5081-E549-2563-F0A2798DE3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6549342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E8EAE-5404-9DF0-8AFD-3A5B75331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9C591E48-6DD0-132D-C0E5-F40FCC23BB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15221F2-B009-BBAC-9B0F-D00BFED61FA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663252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26E22-1659-67A5-6532-8BB7691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19CAF271-826F-D2A3-DD98-F0668BB0F6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05.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vem libertar a Israel de toda a sua culpa.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87F9FDD-DA69-ED56-5E71-F46275668F3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607177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08EA5-FB5A-2A8E-9D65-29040801B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49248901-2CB7-ED9A-BA8F-CAA0664F0DA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No Senhor, toda graça e redenção!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FD564EE-B966-59F7-90FC-B50A3F46EE8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5901835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 8,8-11</a:t>
            </a:r>
            <a:endParaRPr dirty="0">
              <a:solidFill>
                <a:srgbClr val="D6BBEB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Os que vivem segundo a carne não podem agradar a Deus. Vós não viveis segundo a carne, mas segundo o Espírito, se realmente o Espírito de Deus mora em vós. Se alguém não tem o Espírito de Cristo,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não pertence a Cristo. Se, porém, Cristo está em vós, embora vosso corpo esteja ferido de morte por causa do pecado, vosso espírito está cheio de vida, graças à justiça. E, se o Espírito daquele que ressuscitou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dentre os mortos mora em vós, então aquele que ressuscitou Jesus Cristo dentre os mortos  vivificará também vossos corpos mortais por meio do seu Espírito que mora em vós.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Glória a vós, ó Cristo, Verbo de Deus.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a ressurreição, eu sou a vida. Quem crê em mim não morrerá eternamente.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11,1-45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Havia um doente, Lázaro, que era de Betânia, o povoado de Maria e de Marta, sua irmã. Maria era aquela que ungira o Senhor com perfume e enxugara os pés dele com seus cabelos. O irmão dela, Lázaro, é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14385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procuro meu refúgio em vós, Senhor: que eu não seja envergonhado para sempre! Porque sois justo, defendei-me e libertai-me! Escutai a minha voz, vinde salvar-me!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estava doente. As irmãs mandaram então dizer a Jesus: “Senhor, aquele que amas está doente”. Ouvindo isto, Jesus disse: “Esta doença não leva à morte; ela serve para a glória de Deus, para que o Filho de Deus seja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5753F-A446-38DD-6768-455B03230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17BAB4-D312-FA48-135F-81D6EAF472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glorificado por ela”.  Jesus era muito amigo de Marta, de sua irmã Maria e de Lázaro. Quando ouviu que este estava doente, Jesus ficou ainda dois dias no lugar onde se encontrava. Então, disse aos discípulos: “Vamos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E75EE0-068A-C092-116F-480ACE8414E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439076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0C497-60A4-32D1-7812-A413B82F9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5DC5A42-38FF-B05B-38FA-95E415DFD3F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novo à Judeia”.  Os discípulos disseram-lhe: “Mestre, ainda há pouco os judeus queriam apedrejar-te, e agora vais outra vez para lá?”  Jesus respondeu: “O dia não tem doze horas? Se alguém caminha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C814F1-6472-0903-698A-91CCAA373E4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543087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08731-C4F4-FD42-49ED-C6C1A2DD9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2FAA817-7685-3854-E306-58968ABC76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dia, não tropeça, porque vê a luz deste mundo. Mas se alguém caminha de noite, tropeça, porque lhe falta a luz”. Depois acrescentou: “O nosso amigo Lázaro dorme. Mas eu vou acordá-lo”. Os discípulos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F517401-BCF9-B426-7F9E-392B83B55FC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444463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8AC1E-A4A7-D794-4311-20421C899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FAE772E-6803-E1F3-0088-49DE6164CB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disseram: “Senhor, se ele dorme, vai ficar bom”. Jesus falava da morte de Lázaro, mas os discípulos pensaram que falasse do sono mesmo. Então Jesus disse abertamente: “Lázaro está morto. Mas por causa de vós,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8AFB18-90EB-5517-2F6B-28A02FD1D5F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647754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04B09-E786-9501-3845-F52BAB0F9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9E150B3-BF96-59B1-8A71-27E7706A85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alegro-me por não ter estado lá, para que creiais. Mas vamos para junto dele”. Então Tomé, cujo nome significa Gêmeo, disse aos companheiros: “Vamos nós também para morrermos com ele”. Quando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42B52E-5ADF-EDB6-9E26-718B7201185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181552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8AE23-325F-5CF8-E28B-E02647BF5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BBFA25-0451-CCE4-813B-5D41F1CB73F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chegou, encontrou Lázaro sepultado havia quatro dias. Betânia ficava a uns três quilômetros de Jerusalém. Muitos judeus tinham vindo à casa de Marta e Maria para as consolar por causa do irmão.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2BD4994-51E6-BB89-6A58-EFFC16552CF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9622209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E498B-E7B1-0F4C-52A2-D7C8E70E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1E8B96C-4808-3FD4-D555-3C7A19C9E4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Quando Marta soube que Jesus tinha chegado, foi ao encontro dele. Maria ficou sentada em casa. Então Marta disse a Jesus: “Senhor, se tivesses estado aqui, meu irmão não teria morrido. Mas mesmo assim, eu sei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91CFA8-BF74-434A-FF3C-B47097525FF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620587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63D07-DA5A-6359-32DE-6A670FCF8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630E9B-09C1-FA5C-0D8E-0832DC1675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o que pedires a Deus, ele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concederá”. Respondeu-lhe Jesus: “Teu irmão ressuscitará”. Disse Marta: “Eu sei que ele ressuscitará na ressurreição, no último dia”. Então Jesus disse: “Eu sou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611DBE-B94D-E884-5401-6215A16463E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926808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7CEC5-3B32-E282-6E7C-1CDCDE091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C4E30D-8BEC-667D-15EC-CE9D0D8E3D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ressurreição e a vida. Quem crê em mim, mesmo que morra, viverá. E todo aquele que vive e crê em mim, não morrerá jamais. Crês isto?” Respondeu ela: “Sim, Senhor, eu creio firmemente que tu és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E218C3-D4BB-DDB0-2331-15306B82384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0259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F328D-9C34-9DB5-137E-D3D0544E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9BBD3E-5B4F-3061-6733-6FFA57F0D3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Messias, o Filho de Deus, que devia vir ao mundo”. Depois de ter dito isto, ela foi chamar a sua irmã, Maria, dizendo baixinho: “O mestre está aí e te chama”. Quando Maria ouviu isso, levantou-se depressa e foi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19B60A-F501-C636-EF22-DD4CEDB7FF7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7679636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0D320-4DBF-6C08-B0D5-8A94F4D4B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033EC59-B5A7-1E3A-B799-21A34456FFB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 encontro de Jesus. Jesus estava ainda fora do povoado, no mesmo lugar onde Marta se tinha encontrado com ele. Os judeus que estavam em casa consolando-a, quando a viram levantar-se depressa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CB4B675-7A9A-DC36-6FB3-974670464E8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020379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A7538-5B62-B2AA-99C3-A3F3341B8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48A80F-675D-1EE2-3046-D6F8B7FB96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sair, foram atrás dela, pensando que fosse ao túmulo para ali chorar. Indo para o lugar onde estava Jesus, quando o viu, caiu de joelhos diante dele e disse-lhe: “Senhor, se tivesses estado aqui, o meu irmão não teria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BE80941-8CE1-7342-C209-F513A276F7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153214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C271C-D70B-887B-E015-76997868D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3E5BDD-2F90-BCB1-4375-E2C21D74CA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morrido”. Quando Jesus a viu chorar, e também os que estavam com ela, estremeceu interiormente, ficou profundamente comovido, e perguntou: “Onde o colocastes?” Responderam: “Vem ver, Senhor”.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E6D461E-42FE-206E-BECE-ADAC1B3A290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1509884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015FF-414C-A95D-D054-C15FE351A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344B497-BB15-8F5E-FDE3-AE5AABEF89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chorou. Então os judeus disseram: “Vede como ele o amava!” Alguns deles, porém, diziam: “Este, que abriu os olhos ao cego, não podia também ter feito com que Lázaro não morresse?” De novo,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C95A27-4A20-AF97-C6C8-9D24AF81591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260528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9B2B2-C464-C22A-0AE1-42309D178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F242A34-657C-2A2D-E9D0-D5BC6EA593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ficou interiormente comovido. Chegou ao túmulo. Era uma caverna, fechada com uma pedra. Jesus disse: “Tirai a pedra!” Marta, a irmã do morto, interveio: “Senhor, já cheira mal. Está morto há quatro dias”.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BE74C0-CCBC-EFD4-2E23-AE068909DF9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197940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D957D-0963-7623-4C85-2BD82EC93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22ADE7-0535-B7FC-3548-F4711EB73E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lhe respondeu: “Não te disse que, se creres, verás a glória de Deus?” Tiraram então a pedra. Jesus levantou os olhos para o alto e disse: “Pai, eu te dou graças porque me ouviste. Eu sei que sempre me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38EE6B-EAA0-BD4A-C1A9-27B055D7932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659859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D3AFB-0DEB-CCBA-4764-1E7A46BBC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719119E-5FFF-0975-0A91-6DE48FE229A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escutas. Mas digo isto por causa do povo que me rodeia, para que creia que tu me enviaste”. Tendo dito isso, exclamou com voz forte: “Lázaro, vem para fora!” O morto saiu, atado de mãos e pés com os lençóis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357BAD-823A-2BAD-7753-3F0443D92F1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010700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FC8FB-40E3-4960-FB13-46E245140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BCD41F-DB40-4218-864F-2D189E0844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mortuários e o rosto coberto com um pano. Então Jesus lhes disse: “Desatai-o e deixai-o caminhar!” Então, muitos dos judeus que tinham ido à casa de Maria e viram o que Jesus fizera, creram nele.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082A322-67A2-E513-639B-5C7BA314BB4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171308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uma rocha protetora para mim, um abrigo bem seguro que me salve! Porque sois a minha força e meu amparo, o meu refúgio, proteção e segurança!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 irmãos e irmãs, oremos a Deus, nosso Pai, que gravou a sua lei no íntimo dos corações, e peçamos-Lhe confiantes:  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Ouvi-nos,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bispos, presbíteros, diáconos e catequistas, para que falem da esperança pascal que  Cristo trouxe ao mundo, rezemos ao Senhor...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Ouvi-nos,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povos da terra, para que vivam em paz e se desenvolvam, na justiça, no respeito e na compreensão mútua,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Ouvi-nos,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aqueles que desejam ver Jesus, que o nosso testemunho os conduza ao Divino Mestre,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Ouvi-nos, Senhor.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effectLst/>
                <a:latin typeface="+mn-lt"/>
              </a:rPr>
              <a:t>P. </a:t>
            </a:r>
            <a:r>
              <a:rPr lang="pt-BR" sz="5400" b="1" dirty="0">
                <a:solidFill>
                  <a:schemeClr val="bg1"/>
                </a:solidFill>
                <a:effectLst/>
                <a:latin typeface="+mn-lt"/>
              </a:rPr>
              <a:t>Atendei-nos, por piedade, ó Deus a quem confiamos nossa vida e sede favorável às nossas preces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142582841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pelos frutos das  nossas jornadas! Repartidos na mesa do Reino, anunciam a paz almejada!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 para sempre, pelos mares, os rios e  as fontes! Nos recordam a tua justiça, que nos levam a um novo  horizonte!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pelas bênçãos qual chuva torrente! Tu fecundas o chão desta vida, que abriga uma nova semente!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Ouvi-nos, Deus todo-poderoso, e concedei que vossos fiéis, impregnados dos ensinamentos da fé cristã, sejam purificados pela ação deste sacrifício.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 nosso Senhor. Sendo ele verdadeiro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Libertai-me, ó meu Deus, das mãos do ímpio, das garras do opressor e do malvado! Porque sois, ó Senhor Deus, minha esperança, em vós confio desde a minha juventude!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homem, chorou o amigo Lázaro e, Deus eterno, do túmulo o tirou. Compadecido da humanidade, leva-nos à vida nova pelos mistérios pascais. Enquanto esperamos a glória eterna, com os anjos e com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santos, nós vos aclamamos,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 e, desde a origem do mundo, tudo fazeis para sermos santos como vós sois Santo. Olhai as oferendas do vosso povo e derramai sobre elas a força do vosso Espírito, para que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tornem o Corpo + e o Sangue do vosso amado Filho, Jesus Cristo, no qual também nós somos vossos filhos.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de vosso Filho, Jesus Cristo, nossa Páscoa e certeza da paz definitiva, celebramos sua morte e ressurreição e, aguardando o dia feliz de sua vinda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9A590-798B-DF0C-70F9-D3166AECA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613172C3-38BF-5032-24AF-E7F2BCB2E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gloriosa, nós vos oferecemos, Deus fiel e misericordioso, a vítima que nos reconcilia convosco.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684BDB-43CD-57EC-247B-BC8981256E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883390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5855</Words>
  <Application>Microsoft Office PowerPoint</Application>
  <PresentationFormat>Personalizar</PresentationFormat>
  <Paragraphs>1474</Paragraphs>
  <Slides>157</Slides>
  <Notes>156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157</vt:i4>
      </vt:variant>
    </vt:vector>
  </HeadingPairs>
  <TitlesOfParts>
    <vt:vector size="163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13</cp:revision>
  <dcterms:modified xsi:type="dcterms:W3CDTF">2026-03-20T12:00:52Z</dcterms:modified>
</cp:coreProperties>
</file>