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75" r:id="rId11"/>
    <p:sldId id="277" r:id="rId12"/>
    <p:sldId id="278" r:id="rId13"/>
    <p:sldId id="279" r:id="rId14"/>
    <p:sldId id="501" r:id="rId15"/>
    <p:sldId id="502" r:id="rId16"/>
    <p:sldId id="285" r:id="rId17"/>
    <p:sldId id="291" r:id="rId18"/>
    <p:sldId id="292" r:id="rId19"/>
    <p:sldId id="293" r:id="rId20"/>
    <p:sldId id="295" r:id="rId21"/>
    <p:sldId id="296" r:id="rId22"/>
    <p:sldId id="297" r:id="rId23"/>
    <p:sldId id="298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463" r:id="rId33"/>
    <p:sldId id="464" r:id="rId34"/>
    <p:sldId id="309" r:id="rId35"/>
    <p:sldId id="310" r:id="rId36"/>
    <p:sldId id="311" r:id="rId37"/>
    <p:sldId id="465" r:id="rId38"/>
    <p:sldId id="313" r:id="rId39"/>
    <p:sldId id="314" r:id="rId40"/>
    <p:sldId id="466" r:id="rId41"/>
    <p:sldId id="315" r:id="rId42"/>
    <p:sldId id="316" r:id="rId43"/>
    <p:sldId id="503" r:id="rId44"/>
    <p:sldId id="504" r:id="rId45"/>
    <p:sldId id="505" r:id="rId46"/>
    <p:sldId id="506" r:id="rId47"/>
    <p:sldId id="507" r:id="rId48"/>
    <p:sldId id="508" r:id="rId49"/>
    <p:sldId id="509" r:id="rId50"/>
    <p:sldId id="510" r:id="rId51"/>
    <p:sldId id="511" r:id="rId52"/>
    <p:sldId id="512" r:id="rId53"/>
    <p:sldId id="513" r:id="rId54"/>
    <p:sldId id="514" r:id="rId55"/>
    <p:sldId id="515" r:id="rId56"/>
    <p:sldId id="516" r:id="rId57"/>
    <p:sldId id="517" r:id="rId58"/>
    <p:sldId id="518" r:id="rId59"/>
    <p:sldId id="519" r:id="rId60"/>
    <p:sldId id="520" r:id="rId61"/>
    <p:sldId id="521" r:id="rId62"/>
    <p:sldId id="522" r:id="rId63"/>
    <p:sldId id="523" r:id="rId64"/>
    <p:sldId id="524" r:id="rId65"/>
    <p:sldId id="525" r:id="rId66"/>
    <p:sldId id="526" r:id="rId67"/>
    <p:sldId id="527" r:id="rId68"/>
    <p:sldId id="528" r:id="rId69"/>
    <p:sldId id="529" r:id="rId70"/>
    <p:sldId id="530" r:id="rId71"/>
    <p:sldId id="531" r:id="rId72"/>
    <p:sldId id="532" r:id="rId73"/>
    <p:sldId id="321" r:id="rId74"/>
    <p:sldId id="322" r:id="rId75"/>
    <p:sldId id="323" r:id="rId76"/>
    <p:sldId id="324" r:id="rId77"/>
    <p:sldId id="533" r:id="rId78"/>
    <p:sldId id="534" r:id="rId79"/>
    <p:sldId id="535" r:id="rId80"/>
    <p:sldId id="536" r:id="rId81"/>
    <p:sldId id="537" r:id="rId82"/>
    <p:sldId id="538" r:id="rId83"/>
    <p:sldId id="539" r:id="rId84"/>
    <p:sldId id="540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490" r:id="rId95"/>
    <p:sldId id="342" r:id="rId96"/>
    <p:sldId id="343" r:id="rId97"/>
    <p:sldId id="344" r:id="rId98"/>
    <p:sldId id="345" r:id="rId99"/>
    <p:sldId id="346" r:id="rId100"/>
    <p:sldId id="347" r:id="rId101"/>
    <p:sldId id="348" r:id="rId102"/>
    <p:sldId id="349" r:id="rId103"/>
    <p:sldId id="350" r:id="rId104"/>
    <p:sldId id="353" r:id="rId105"/>
    <p:sldId id="354" r:id="rId106"/>
    <p:sldId id="351" r:id="rId107"/>
    <p:sldId id="458" r:id="rId108"/>
    <p:sldId id="352" r:id="rId109"/>
    <p:sldId id="356" r:id="rId110"/>
    <p:sldId id="459" r:id="rId111"/>
    <p:sldId id="358" r:id="rId112"/>
    <p:sldId id="359" r:id="rId113"/>
    <p:sldId id="360" r:id="rId114"/>
    <p:sldId id="362" r:id="rId115"/>
    <p:sldId id="363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90" r:id="rId127"/>
    <p:sldId id="391" r:id="rId128"/>
    <p:sldId id="392" r:id="rId129"/>
    <p:sldId id="393" r:id="rId130"/>
    <p:sldId id="491" r:id="rId131"/>
    <p:sldId id="492" r:id="rId132"/>
    <p:sldId id="493" r:id="rId133"/>
    <p:sldId id="494" r:id="rId134"/>
    <p:sldId id="495" r:id="rId135"/>
    <p:sldId id="496" r:id="rId136"/>
    <p:sldId id="497" r:id="rId137"/>
    <p:sldId id="498" r:id="rId138"/>
    <p:sldId id="402" r:id="rId139"/>
    <p:sldId id="381" r:id="rId140"/>
    <p:sldId id="382" r:id="rId141"/>
    <p:sldId id="383" r:id="rId142"/>
    <p:sldId id="384" r:id="rId143"/>
    <p:sldId id="385" r:id="rId144"/>
    <p:sldId id="386" r:id="rId145"/>
    <p:sldId id="387" r:id="rId146"/>
    <p:sldId id="431" r:id="rId147"/>
    <p:sldId id="432" r:id="rId148"/>
    <p:sldId id="433" r:id="rId149"/>
    <p:sldId id="434" r:id="rId150"/>
    <p:sldId id="388" r:id="rId151"/>
    <p:sldId id="403" r:id="rId152"/>
    <p:sldId id="499" r:id="rId153"/>
    <p:sldId id="404" r:id="rId154"/>
    <p:sldId id="405" r:id="rId155"/>
    <p:sldId id="406" r:id="rId156"/>
    <p:sldId id="500" r:id="rId157"/>
    <p:sldId id="407" r:id="rId158"/>
    <p:sldId id="437" r:id="rId159"/>
    <p:sldId id="409" r:id="rId160"/>
    <p:sldId id="410" r:id="rId161"/>
    <p:sldId id="412" r:id="rId162"/>
    <p:sldId id="413" r:id="rId163"/>
    <p:sldId id="414" r:id="rId164"/>
    <p:sldId id="415" r:id="rId165"/>
  </p:sldIdLst>
  <p:sldSz cx="12193588" cy="6858000"/>
  <p:notesSz cx="6858000" cy="9144000"/>
  <p:custDataLst>
    <p:tags r:id="rId167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94" autoAdjust="0"/>
    <p:restoredTop sz="94021" autoAdjust="0"/>
  </p:normalViewPr>
  <p:slideViewPr>
    <p:cSldViewPr snapToGrid="0">
      <p:cViewPr>
        <p:scale>
          <a:sx n="50" d="100"/>
          <a:sy n="50" d="100"/>
        </p:scale>
        <p:origin x="1512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theme" Target="theme/theme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tableStyles" Target="tableStyles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100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84952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104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97AEB-2272-5D41-C6D6-B02771132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1CFB18C-2589-4EAC-6973-AD10497853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6EEE5EF-DFE5-910E-F0F7-AD6D39438C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1AAFEBDE-2BC0-CCDD-7FBB-8257AB89CE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27F8819-F698-55CF-1404-58A31C72F3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37F676A1-D69C-A725-8FAE-C8861F27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E3E1FFC9-20EC-6B42-C590-A9384503EA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0D94B97A-868D-A384-B8A7-0499BBB11A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B55E7B8-5C3B-A2FD-AAEF-93DAE07971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246F93-C726-FFA2-FB53-08FBBD77C6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ECCB4320-A22A-A005-75C5-FB6804572F1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687206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C8EB9-A764-9F74-C5F7-B9F83CE73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37BF199-2653-6720-52B5-0D9EDBBFEC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6552F2B-5244-DB7A-DD93-8CCF0D591D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D7251AE-41F5-F21A-8409-2C300D05F0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A1BB651-C136-31EE-F367-66A208CE85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C7ABE8-38A9-115B-729D-5347C20B2E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D6847F-BEE8-8E9E-6043-EB9D64E758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31BF17-302C-BCAD-0700-9C11EA69AC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99C527A-95FA-33DF-E79D-73A94FD555D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35E56DE-0F7D-6566-E24E-47FDCDF2DE1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624C73B-97E8-43C9-652E-1D8134E971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5233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114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115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4157259836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116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26/03/2026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136E3-B8F0-2D01-F362-488970666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4DD8FA3-B3F6-BB12-5DDA-BA33BA4B70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AC66A9E-4B97-6927-0DAC-7CE6602ED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8A8A8A-86A3-45E1-BA1F-C6EBAE03C7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2A03027-064D-67A2-440C-063586EC60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364926-DD5D-5E89-96FB-BF91E2E71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FAA61B7-AF0B-AF4C-D568-4FA6C6C2D39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A312C06-35C5-4C3E-7605-BF9DD7DC4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157B2FC-7BCF-A2F5-A1B4-E31461B5159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136212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03D3E-8230-329B-34AA-DC1986FD9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4DB0BA-5E92-A4D7-E753-EB165606D8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732CD0D-F494-C3D7-5FA7-44BC660ED2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3398B44-F73A-036D-ADE8-DF59887982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D4D85D1-96D3-C667-057C-113165470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0DC7A73-C52F-190D-F970-79283C003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3FC3499-A4B9-E624-2042-4E38EF53FA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4427B2A-D84D-BCB6-A577-35EB0BB389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50CCF73-CBAF-6396-454A-6767EB049A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108052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54D58-CDEB-E04D-FB31-C6EE5CFF2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FE87128-B069-D19B-A7F8-9D979A5D5B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C1EB184-F968-0167-B504-7FC6B9B8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024DCCC-FFBB-557D-A6DF-023B612C18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92C3A4-3DA9-8965-69D7-E3D7F17186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D094938-CB89-47D2-836A-79D2B76564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075584A-34ED-5FD3-F8AF-9B986AF43E4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600B25E-D135-054C-ECBA-9C90339363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FA67601-3FC6-1328-4D4E-5B5AB60A23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41313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BE224-1895-E5DA-F0F8-F67C8E6F5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F435535-7419-3B45-0132-643CDA7D07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85D955-2CF4-6F7B-793B-6C93DD4E6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D17478-06E8-67A7-B3B2-D06E6EEFE5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B7AFD7F-984B-39D4-3426-8788645E78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3AF580E-0DB4-D800-EEF0-5B71D27B75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84FDE3F-ECD4-3CCD-D0B5-CFECFDD9FC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E288B1B-07AE-1219-930E-874824F203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46ACDDF-5C54-DF37-14AB-CC10E1DA02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9969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13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16821-62D4-99EE-1E23-EB2029AB2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6F4D876-2013-4E34-D91D-42B421DE52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E605DB-158E-4E21-617A-A8779D66AC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514DFA0-5D0E-898E-4186-910D841ED9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209667A-8F33-F0BE-66BC-3E8A920E0B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63284C0-D1DD-285F-630C-0E5BCB510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AB7C4E1-7150-0E4D-5ADE-EF06D7228F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60F4A04-D101-43DC-DA93-82A7EE6537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627143E-B2F9-A9E7-34BC-15BEE1D2A1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355162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93359-2327-BEF6-847A-70BC62042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98E1A8D-8E9E-758D-F968-946F705598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28B0A61-63F1-6874-5618-88FDEA90F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44A5D59-61C0-18F0-6B73-3F20C6D8FE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C7ADE50-88D6-AE85-E3D3-FC7308A47B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EB9640E-97BC-8F38-7ABE-2049AB8BD0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38CCAC2-AA0D-D7ED-C025-45F86A49B7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18E26A2-E493-0D3F-09A1-9A78E7AD33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24360AC-D0CD-7E44-1D28-E90941B356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127135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F63B4-D2CE-1846-B273-789E3340C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C4DED43-6932-F6E7-45F4-D36757492C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1D9235A-155B-D204-DF64-C4B7B3A073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0BE02E-3505-E2E5-7331-5D8E6D7501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983F0F-FD90-32D7-8D09-0E624EE758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2F7609-9623-EDB0-EEFB-5973836536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39710DC-102C-D627-B0C9-05498BF6AB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94BE8B1-1587-E93C-34F4-3B0375BB2D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AB78A2-F2C3-968C-6E0A-5E573E6DB9E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6358567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E4432-488D-D75F-98B7-4970A59DD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63C562F-BD3A-6023-0C6F-1E7679A2FD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288F66B-5A63-9A59-381E-DBE68FE3BD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EB8FC14-418D-1B21-88A0-26F6662C87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55FA019-13D0-A50C-78AC-C41359161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9FAADDD-582D-0E4F-65B1-8AF35D1AD0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745A31-4D9C-DD25-2480-61A9050744E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8236C18-56BA-9DF4-679A-875F4163B4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CB0AEC-3800-DC9C-588B-F6E74C43BD2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817139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B6E03-6643-A248-1678-A46ED1510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0D629E9-FFDC-1FD7-469C-5877CC0951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601DC6F-F0A9-1EEE-5630-232D8200BA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3CABE25-A8B6-A9F9-AE0B-CA4B5494D2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6F15D07-1F23-FCDC-F52C-5B900F2386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BFCCA0B-33BE-F42D-D233-6413CE0795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07A2F81-D7C8-E242-5567-6FF5614983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F5E3E6-8857-90C1-2D72-7C473C8934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1677CC7-3696-952D-B660-1AC43425F7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784443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48FB7-85D7-02F0-7545-14931C077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CACE68-3409-A326-7044-07709E10E6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1A06DC3-D58A-88AF-06A2-27A0EBF64F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217417D-7E96-1956-BB31-CDD6E189CC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8C0AAEF-4DA9-6970-794D-E0A530E949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0C5CA00-4B8F-FEB2-9BCF-60C75C74D4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20FDFC2-5CE6-C32F-482C-8AFE790464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021D25-B568-A3DF-FDD9-18AA457EA5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72A61B-7B44-DA6B-D6F1-FEE099D4CC8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565406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C1232-4221-3664-3243-A30AA1834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717C03-AB78-B339-CE1B-7FCF8BA414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05909FD-34F3-6F35-15D6-D418626F53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EEEA0A2-581F-BB3C-48E3-EF71CDBC8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768908F-3C9D-C532-220F-BE6540A741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25FF64-BD95-95CE-5AD4-C26C693F42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07ABCC-D9BC-B46E-72EC-217A95BB71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1AB59E-40ED-5510-0E4C-F6D3A821F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D766004-D92A-4428-270B-3153C1B5AB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50376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9A9B7-7872-F807-5C7A-2D6D7351F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FBF0C1-13E9-6718-0E25-D13E8E427E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68E05BD-5C3D-FDA6-CEDE-B7BFA15A4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0AFFDFC-EA00-2A8C-D9E7-FBFD65EAA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76B65A-EEFC-4C59-DD75-4FC74A3C1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3C5857F-48E6-EF94-E626-6B8A1A9E90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AED0FAE-6939-322D-E5E9-FEAEA6EF015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D1B0C0-EE6D-D2ED-D372-0CD31F77B4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3CEC4B-1762-32E5-4AA7-7B522764FD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057017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EDA26-C19F-1607-8AF8-25FF4D90A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4A6F4C7-1CDB-BF8E-4A8C-6FA5F8FA01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13BBDD7-B084-5168-8013-53C0326976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E82E867-CAB1-9B7B-2EBF-2940C37E7E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7ECC3F9-055E-4539-6036-FE99B60E75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CFE11B2-ADF5-BA9A-D4B7-2144A33620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3BBF7A7-ACFC-CA8D-1064-63CE69D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2DF6292-9954-FF3B-08DA-3144BB0E1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6CE8E1-728D-95F2-2FBD-0479744F73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313556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148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1E96A-6C29-935E-2927-520778473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326ED341-4F29-54EE-CF9C-B05E9B38AC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5A16A882-B65C-2AA6-A74A-F40904F7EB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9667E601-C8FF-30CC-8E8A-9F13C631AE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0265368F-E186-33E8-F2FB-9B6F40AD4C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4A893F22-7E1C-B296-2FBE-5A8155C81D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366E48F-3640-CB1A-0210-FA58A537BC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14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7036F7C5-16F8-5478-E40F-05FE2BFF9E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3FD9F871-B2BD-7FC5-177D-61A3C2166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120935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71D8-3464-1D13-B53A-147815C0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C927E5-92A1-C054-CECE-593904C58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82CA6D-737B-31E0-9006-BBBCCECF28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AC850E-2232-3EF0-DDC4-B24639057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2CCDF15-F25A-35A1-A425-215979BF3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DD2A5E-AD53-807E-3D06-2DAC4D0D3A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B1A4739-8034-CC85-3209-F495E27D5A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BB4233-225E-44FB-615E-66A43B620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C87523-A266-8287-650D-28E2CE475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80825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8C2B-6F08-4914-C9C0-866106A0C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F64E10-6BAA-10C3-CBD9-09E354DC6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BC50C-32BF-4FFD-75A1-434CFFDBC5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B00F76-36D1-D781-33D6-81C40EBD6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E823B78-1078-2B67-FC53-A736BE4FE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39C91F-F505-4056-61E1-D8A836200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1989F6-CA6D-09C8-F292-490735BAD8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F34F1B4-9E9C-C5D0-A1F9-249CC4A04E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6A4F3A-4CC4-F0D8-1485-CEDF340A8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612315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E9CE7-F00A-37AD-CFCE-A78DE531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0BF0828-F432-5B2C-B5B2-AA3AA734BE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22776B-C892-A528-2403-5468D5F8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BACB19-7C2D-5570-5C55-017C9B752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D241070-A066-997E-9060-C515874FC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FE60382-77CF-1832-F53C-70B7C359C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F7C3D-FB79-CACC-EEDC-25C2C62598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9FBB05-5643-419E-8323-3E2895D4FA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1345503-3274-54DF-6236-7181716F0B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5334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391AC-B92E-8010-28F9-9175481D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509D526-917E-24CD-3C04-33DE3BE11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FD5559-4779-0F99-3A1F-947D8DB4C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AB6AD6D-50B2-C294-D21F-24EFF12ACE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13F2CE-4BED-C24F-244F-6BE4C5FCE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C80DB4-0529-18F3-CA49-0BBC1D898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F3D1EB-FA39-9FEF-E92F-6BABA8D59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C3DD39-D3E0-8431-CB95-F363A242A9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BDB159-1ED2-310A-7692-D7E11D79C1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505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C81AE-298E-3BD9-FBE0-F84BB03AF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EE88F31-3E71-5C48-496C-790DD4CC7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363014F6-7DD9-5A14-E55D-CAD6ADD955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AE99DF12-E3C3-6073-3DB1-2229B1AADC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0452A09A-890C-DBB7-877F-AD839C91A3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BD1F22BD-1BFC-EE51-9917-432DB5C7A8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F2110E-E090-AE43-91F5-C6B80A6187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03E0E159-D5EA-63E5-FA25-429573DC0A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8362B7A2-7762-2095-7151-837A0FDCA85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92244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2831286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154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022673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EA9D4-CABF-161C-8555-1D719869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818525-60C5-8661-7749-20E499068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7C43BD-7509-B27B-CCF3-27D4025CB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A92202F-51FA-9AC1-3A98-297214B76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B7A884-91FE-17FB-5A89-2BF3C5537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CE0C7D-53C7-E0B4-AF1F-E58AD67C8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9FE62E-2701-ADC3-0F0B-85B0DB4810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E6830D-3B9A-4C8D-6F64-71C99EEADB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0B250BC-A59A-047A-DF07-2A07EBF5E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190186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178830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37997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8955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21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26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28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9778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6697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1192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7558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F86C0-2156-EEE7-82D4-977B191EF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A752324-FBE4-B650-11BD-2F8E0D8C09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02304B-A14C-5A49-73ED-74A443244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983067F-76CE-8A98-DE0E-8F20DE3D94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292E58B-E262-4E42-14C7-1AA0E07E4E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55C5E9-C2CE-AC22-8A4A-13EC8FCF6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3B8BF3-7C3E-535C-40D5-FD646AFB24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D96A472-23FD-9B5D-DF0B-EFF557A521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B5904E0-F8E0-CF46-A091-0F175DE881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1622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44FF6-0D09-BB90-9B45-2BA579576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F76322-6F47-DBD8-1B1F-983C6EF98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A56585-4FC4-3BAA-D645-684EBEDC3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3719A2B-7266-024E-C100-A28AFCFC5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DDE702-D932-4EC1-9F4D-8D80153C9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9B78A4C-CFC6-4A93-3782-9AEF795584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FE5FBAF-B5AF-B0D9-CA89-25BE5417D0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25D43D-1E02-2CB2-C017-1266E4C400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623971A-C1E3-C698-F725-6B6EDEEAEE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74567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A057B-4281-2664-735D-775E3F875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02984-D9FC-F593-C96F-06D6B4157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CD3C47-4923-8951-F067-AF75A6BE3E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7DAAD8E-D185-14F0-26E1-465AB31136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D197A86-A39E-CB67-8005-03B54E9871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AB15DFF-56C3-9DF4-7CB7-DBE107F6F5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D49A1FB-777C-AD67-756B-4933943F91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E01DADE-7189-BFA7-AA48-4FC05D9E816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0CBA235-F389-678F-0C87-842C19A7730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59386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AC10-D7CC-124E-D1E0-8354DA978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4755AC8-6359-30CF-3BF4-CECBC011CE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1FC73E9-F2FC-CB3A-5993-9133922C07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4D817A8-96DE-22F5-172B-3AB06BC678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A13C77-427B-D0D0-5007-581B804E4D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56CAE7A-9435-AD3E-1884-8D60B8F4D4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2E66B5-614D-E690-CE31-CA69CB6BA5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7B8E8A1-CFAA-4F51-62E9-31EFD3BD9D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4EAF28-5C33-B11F-FBFE-2DDA227F3ED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92759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39CFF-808A-43B9-F178-6121BE829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797C74-3BB8-BC00-B121-DC8BE42577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D5E263-9D45-B047-8B14-B8448387F4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FBC18-26E7-D9FD-8327-7074327D44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0C9FA0C-B20E-836F-8AD6-FB0578DC4A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50EA512-F1F7-8FF0-26DA-57D16FC471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7C298BE-D6A1-6F60-C82D-276EC3498E7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54EDC1-0380-A848-55E7-79CE1ED0A68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EE6A91C-98DE-D8EF-3117-A830B54C600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2907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318DE-DA90-87DD-0DE9-81B0CF026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1485550-CFFC-A8C0-DEAD-0A3DD205F9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B2DAD0D-D611-2E77-32C6-835413B4E7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1F4DC90-DF38-7357-AB42-C94FF15E3B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8FA6BE6-8233-AFBF-054E-2AE6B244F6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809B156-B8E1-4625-070A-236633DC15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D067852-91D9-4090-9B02-B424860CD2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A16D24-7818-3EA0-0970-A7659B1090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848C684-49DF-57A0-A06F-F7F507EDE42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619454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C0577-AAEF-8D1B-3C4D-9C4DECBF0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584C729-7E3C-DF74-8056-87485E27E8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E6A08A3-DAD4-E307-E900-AFC0F445D3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CE9879F-590B-E64E-774C-8C7B7364B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3EEF13F-462A-240A-2FCD-F19E10926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393A9E0-CF11-C770-1EE8-A853957E6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2CE6A4C-1E23-77D4-A5E9-E4F7003344F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54F83F-C2E1-5457-7EDB-A097FF44118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CF96BF3-BB2C-FB6F-49A3-5E4A8BC6B4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151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C639E-DC47-2B06-41E3-B1B8AC6C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BB1A9EA-42D1-9D80-8FB4-B7B01728F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7BAA23B-C523-9739-3ED9-74E0782E9A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46C6D3-FC83-B368-6EF9-8AD0CE7BE1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2C63F53-1474-B87B-6E5B-5E9420149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73AA30F-303D-33AD-A6F0-D684CC033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72A89A8-F653-1F01-B336-FAC804B1740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6CA72FC-6B2A-A470-3450-8233E4B758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2F835A-EC6E-1E0A-3A54-B86493DEEA8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976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6118B-1F4C-0F41-02AB-62169544C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953DFC8-F6E3-16E5-7881-DF1BE64E82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80859B-3CDD-1A1D-7282-643C0E8F65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890B31-D290-2BC3-C18C-ACBC28BCBB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62FCAAA-3004-0BF7-2FE6-2B8FD3D95A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5A9D772-5922-740D-80B1-31A126EEBE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0481C9B-165F-FA12-656D-68B31921C4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04B0FA8-1DF7-07FD-2737-CD6CE22B0D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F64575-10AC-8F12-1573-B9E2B55905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40267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CBF3E-F92A-56F0-1915-A5130F77A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37B2B8-DEBF-CC27-0158-F5167F096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66DE594-966E-6F6B-2C70-D031EF3C79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B87EFBB-BA8B-A841-DB81-A018AD9318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E448032-A60B-4AE4-EDCA-5EDEB53D1F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5BBB0D-C0C8-0597-5B64-289A94305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0593BB-89F0-CA2C-1D29-6F4DEF45D1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87339C6-B234-FFD5-466B-3F66A26FB1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7FFB8F0-4FCC-EDC8-AA9C-FB592116E3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467655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B71C5-06DE-9450-AC23-C8D134511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177969A-4B2D-173C-3B25-CA291C4DDD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5701217-3715-407B-B037-B4265DD357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0CCD879-A297-9E8C-964C-50A11A9A57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339EE2D-B73A-B31C-3259-426A66E80E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3F98984-8EBB-0865-197B-6D63E52AE6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85B28F5-12B6-6F6B-C0B4-D48CBA088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FC6299-5787-ECC5-EDD6-5453C2BFF96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83DA9F7-1467-AC76-D127-88DAF8C0ED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65724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14FBF-8647-CA5D-A350-47696486B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86C3F9D-EE04-E246-4A6F-26B68C432F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D4ED27E-46AB-FC55-BD61-9FE0872D29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98DD8B-63E0-364F-BB59-5B515B7F93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D928B4-D21A-376E-8188-B8D895058D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0EC68E-D954-83A9-8C37-7F44C00C7A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D134FB7-1209-CC5B-D51F-D6B809ABFE2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819FB6-5EA1-7F2B-FCA5-7ED56C7BDCB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8469E8-9B8C-1C89-4394-59C99A9BBEB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32052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501B3-A851-6993-5653-7A74F9DA3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B9CD04-6FED-2309-6AB0-102A2D2241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E62FD6F-1FFD-2A15-425C-570642D217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84A6B5B-456F-1AE9-235C-6EFD39327D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B4562D1-2266-16D9-19A0-CA8E4C5280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46D86F0-76F1-3894-3E7D-00097D8F23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A7555C3-7B9E-FE67-ACE0-8659228A58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AD6470B-F50F-439D-AA83-CFD66DF311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C8EDA29-8BDE-E4D2-6138-AE9E45181F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55758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CD5DA-3D66-E5CF-940B-C7FA035A3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A1BE5AE-6223-F09F-AFE9-49D74B2273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D81B74-5AF7-A65B-CBDE-BA4D600500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F9098A3-B010-2503-65B3-DDE77F3D9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18D3BAF-411B-3056-40BD-3DC173224A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5356F80-0516-2FBF-A240-8C8E1BB16D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B8A021A-D1C8-855F-DCC2-CF3F0F6E9C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A6E90B2-C52C-6ED8-B1F1-CED1DF3BEA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206BE0-1C95-D08D-9971-5CCB281B64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52622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33793-2F48-BA65-766A-8702D8CC6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B55119E-26D6-877D-28D9-3E1172220F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7CB18DC-1864-0EB6-3DD0-AC03B7DC43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B0BC10E-8321-3D34-7F54-736106C444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DDC571-7C18-440B-B84C-9E8D79650E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A0748B7-1DF7-E30D-EE7E-D94F9116F5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219BB6-633D-E600-79E9-9FC03721525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D6B94F-BDBB-FEEB-965C-45CCAF78484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53D3DDD-95F8-F588-AD7F-9A0B5AE5971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970872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AB60C-15DA-1BC3-CFAF-292329388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1840FE4-55F4-76EA-E21E-9D0A853529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7D5129D-2767-4C1A-B397-7FA5E8F9F4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49C2CFC-220A-7B11-64A4-B2E4562254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983C589-DE83-C566-AB14-09F9FDCD4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C490F16-F360-C0F2-82FD-55D5086597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CBDA8E7-8B49-653B-C0C1-1DE30E24A86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6AAE89-4F1C-6A5B-A307-B910DEDCDC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2B3D8B-95F8-D480-2592-6CE87A5557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5564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CF3F8-18AF-8B7E-EDA8-68F7C08D4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90096BA-4C9B-1234-401A-1263725B55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A89AA45-1E22-E3E3-61CF-1036ED3036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1A4087A-D694-D416-F301-D471E7F638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6852BA0-4361-61A5-FAEC-9A2AC3FA78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E3CAB6-F658-5778-2888-4E3A5DD8F2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427EEE7-6F22-7841-1654-8A786026BB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492C20E-C9FA-FB07-5A57-3D464A6D9D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2B53F70-6B8B-3F8E-011D-476818B16F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22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29652-C13D-1365-3E42-CB88EE199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E0066B3-045F-09DC-2506-B259F25EC1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2474DE-7EDC-6A74-9091-3E8545695C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3E7B97A-BB1B-EFEC-6B45-0EF7196D5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80F49BC-EF68-7E80-95B7-07051179BB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8EB21C-436D-6B87-CDA9-A6AC3CF94D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EBE1A15-BF0D-3125-897A-085A805DD47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C38D6E4-4B2B-099D-630C-673F86D8010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E84ADC-33AE-79BE-DABB-4F2E6A5E79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748504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B3CAD-3E7F-4DC4-14B1-6C13B1759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652881-6A07-21F2-07B0-6413B38E00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69978EE-922B-AAF7-5AA9-199F8A7CD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007F20-D11D-6D05-D661-93869169F2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060D13-811B-B96D-5DC8-2230A94D9F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70BB8AA-37A8-F272-863F-3DAFFBF48A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4DC358-9942-9DB9-7829-31E9A592FF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80AC3D-C311-9B45-CB41-E17042D3D3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A019F66-E550-E5D9-F16E-23A2B8DB23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71688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8B773-AC35-5D3F-8353-1CDD82DC9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384E55-742F-6419-DE29-AAE7BB875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7BF049-A872-76B6-36FC-AA96013638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6C7EA2C-051D-EA68-AA77-753FBB34FA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4D9BF0E-04F6-B81D-0D72-323F088526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5446191-9702-E696-75F2-D17C8C34D9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787FF72-3928-146E-7B41-3BE9764C1B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30C27E-FC9E-92B5-AFE6-640ABD1917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A449F3-5DF5-CE62-2D7A-8C1FBB797E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035392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A517E-54C8-6A31-76B2-F70CFD26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91A1138-CFFA-990B-6327-6BA54B997D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468D01E-5B45-FEDF-BE7F-49AECE9415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43EF326-6C9A-F9BB-135F-5849ACBBF5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D77BA6C-E33F-0A33-778E-961C95C255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70154F-1E27-CE12-1466-B74DEA3E23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7614FBB-5940-7438-26F7-28AC9B7FB8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0CDB715-32DF-F303-6DD4-D8C86B90BC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DB78D3B-3CE0-8A81-2B90-DF38D30330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47146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39C8-1DD9-121F-E5FB-AE288E80B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BE26CF1-8AE6-5769-7C76-80D0C305FB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870C392-D20D-97A4-566A-D03F086EF1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E922589-5DED-5CE1-CD17-29C0F5FF3A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697BD6C-D70A-D472-FDCA-498548785A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0969CB1-DBF0-5097-E4AC-9A035D3C90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F92CB68-4303-06B3-980D-C46ABD05A0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C1C870-DD88-78D2-B98B-5AF7F62676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EF43FC-5AB3-9F1A-5288-9D08AC0593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3078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224EB-3D2D-5587-5339-27987D24F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5084BC-9D46-22F5-A4C0-139AD74FDF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61E44BC-34BA-54AC-D6B1-564392F568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73F0767-A42D-D817-98C3-ADB4542C11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8A3B4DE-6474-A75F-5B4A-43E44E7F84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7AAA7B-026A-2093-48A4-89C95629AF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A34300-41E2-6B73-DADB-6C7DBCA832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2E9EBE4-513F-4846-967A-91FDED46DAB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B74A9A7-E5AC-C28E-0F4F-3CAD777ADD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97270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E4942-BB82-2AEC-7698-1E9093523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60DA0A-64BF-C0BE-E1B3-C8579D957A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1BEED49-F93B-B1C1-18AB-710166C3B5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57CDE3-22C1-E5B9-D5E7-AA1D2B4E8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5E807B-EA65-FFC1-E82B-FB0DF2108C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0545157-9F98-4859-A9B2-E9721D04F0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07DC47D-C871-1DA3-B8E3-F77ED855DA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65DDE7F-DA2B-16A3-D2E8-40894E3E97D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D8D322-CB23-1738-FF9E-419E2010FF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37703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74658-DB41-7054-F5FD-8C3983E21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ACAEAD1-A750-5515-B2E3-4378F4E127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1208B2-591C-378A-772A-0FB325674C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6719C5F-D839-9515-3F81-B6EFF02E2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1A5253D-97EE-5A38-D0CB-C1F3D347B9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99C29A-AE54-7F4C-B5AE-424629F897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8B8CA7-7233-8BD4-5682-2FD0818B9C7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024C55D-0387-0AB6-7978-75577B43CA3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756F3A1-73CD-BDD2-F342-3602CA9DC4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25763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30EDA-A212-FBCC-9F56-8F919A9DC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8FD7B8-B0D0-24D6-3A3D-F479B8DEC4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C529CE7-1414-7136-7C54-A5788AC4D6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56B05F4-2791-BA00-3AA9-34421AA18D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779EDD-96A7-FADA-15AE-C964E6E456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034AD4-70E6-F810-10B9-78040255C1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D96A9B-EEDE-FFB7-2961-D8FA131E55E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B2C0A9-E211-0317-A21E-EC72F1221CF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AE0208B-0ECE-661A-2331-8E0A394332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87493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C8F40-2B25-D317-39C2-97EA5DE06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92748F1-DB02-66CC-8354-016D95C14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DF22142-C214-865E-24CC-54FDA5406D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102474E-1E18-CD49-390F-7550C6C90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1D4D12D-CA43-0858-3247-40B399B163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4304F56-2FEB-26D5-62AA-229B5F110C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713A4F0-22F9-A7BF-353A-B01D597ADA2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A3E58F9-E476-D29A-DF46-BCBABEB869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99E6165-7644-A439-E88A-DE801D99F4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789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2EFAB-A827-A103-34C1-E1EBC8D95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A72C31-2CB9-A0CB-855B-3C95F5B11E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DEB8820-C95E-2788-7C04-A92EEC625B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434C59-C42D-8B82-A39F-C0F02A156F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783F7E-5534-6112-23EB-76BB20854C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4445FD0-A2E3-2BB3-98F6-092391278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D392E56-ABEE-6657-346E-7EC7EC908F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BF3FDD0-03A6-7D67-1C44-E2ECFB700C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33A52A9-C41D-470A-57C5-66304BBE24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61910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581FF-671F-7859-7FD0-D70E2DA23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651D925-2EB2-1657-C677-ADEAEBF463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4FA497-A76D-E88C-D54D-23601EE492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308E474-A3A3-FDC5-DCA7-F6F403F25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2F652D3-69A3-4052-968A-A96EB584C5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030DF09-2448-00C2-4C98-1A206E1A52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45682C3-FED1-EB24-33C5-2109728968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CAE29F-B009-8711-FAD8-057F3C96ECB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E6E6F9C-C48A-1754-4CBD-4373A17EC8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44995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9B7AD-FA87-D502-19F0-A3B554AB8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18962BD-B959-C6FE-085A-9AE30F39EE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E2AB239-7914-3EE5-0335-E8D674D1BA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14F4D35-C2AB-23A6-B87B-6FF2BFABB7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00A3185-564F-E1AD-6E45-998EEB2D7D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D3E0972-4E17-CAEE-6B93-D21FB0BD31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A23499-1F21-7F44-4786-454986893A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BD81588-2128-C951-0D85-6D81AB13824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C4D840E-A68A-1AA7-46A1-C8E5D88D30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89672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09FE4-5584-B31C-CDFB-7F3EAD60B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EC2A10B-FB66-1475-9E81-3E0272762C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7A43ACD-EC30-723F-C122-62D89EC4FC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D7BCCD-0067-4534-5B50-BB52E27FFA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0A1BF1F-83D0-D430-439F-760D5F4C2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5403DB3-54E4-2B63-8286-94C79ED43A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CCD364A-1756-45F0-E4D7-D262A54ADD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A8F5F8-A9AE-2671-C8D7-F97D0B9D32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A0A1292-15B8-B4D8-7A37-1921C3A91C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589851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82175-E9AF-CCCA-5276-8B9B9AE4A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B26C44-0B24-CC4E-54E5-B94F994207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84036B-BF95-8CE3-4594-05EE8A16F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369EAE-01AD-11B4-0770-C7B6D7FBD9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5F4D642-D5ED-A82D-786D-B5E050C97D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503A10-9D67-70CA-9792-C44AFB00A3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F9A1E59-3553-47EC-EABB-6BCCB08462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E6C341-7523-5829-E9F3-100C5366B8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965C0E0-47FF-FFCC-8AC8-3328F8C0B3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204934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EF1F3-2F0A-4D6B-234C-72417D86C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E92BFB4-9D8F-25BF-9EFC-5142F4D5BD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97CFBA4-C30F-5536-0D72-E57F44A68B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A6394E6-DD6F-604B-3DEC-ED017D33D3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274C46-9B45-DC86-F128-CE7870945B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174A944-3556-6A3B-385F-DFAB3A390C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67CDF7-CF39-9838-18B0-B54AC7FCEF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659AB-9BB1-D4AC-E0E1-901D92D9F79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470905D-DAC6-62B5-E98E-B243A45973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42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3B028-8346-1BB2-3C3B-2BBFA0B99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A002EEC-B7C0-05FF-975C-4263D91922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C824BFF-6644-FC79-4565-F641C85B13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46498CF-F240-E36D-7ACD-C2D9F7EF0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2AE093E-E349-4876-B632-2690D16A55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CBB8C45-ED22-FC65-65A6-8BAD3FF995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D4D860A-F3DC-06D1-F749-606E77A5F83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EDBB9A7-68E1-5EB9-60CC-C0A3991379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D611838-8044-DD6B-F668-32975ED718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04465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1D5A4-0865-B3A8-E2C5-58B205B42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A9F0F4-EDD1-33E5-D633-5CC41BD1DD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4B05BF-C96B-64A9-693C-532C4C1AC6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8EE659C-7665-03B9-A05B-169C45E8FF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9066392-8071-5CB9-224B-8E32EF743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84A9550-E2E2-EE90-4B2A-FA5F1B060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AEAEC0D-8A6F-AAE1-F920-15CFFF6255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389192E-E971-73DE-6AFD-D700E74A8BA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2DEBB32-0307-640B-7001-F5F451037B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587792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3A4BB-0FEA-C189-2AC8-D5C2E4F7F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93B4670-3951-357F-63F8-EE140D756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E1F5FC4-44C6-D5EF-34EA-A93510A5E7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5E92807-951A-3518-E096-C818B45B68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D1F4273-AE42-980A-202D-1089E588C4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179787D-47D9-C13B-9A5E-B895FDC9E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63F91DF-896C-8653-405F-6CB5D62C6E0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42C15A1-1BC1-D6F6-D54A-39A486A40E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3B24FA-141E-F132-D229-1719C16D88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17086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05618-FF5C-F6D1-9411-062715560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537293-7362-DE7F-84A1-D0FEA25AE6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A2F0C63-01A6-8305-AB3B-CE0A6DF534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31426E-860A-ACAC-A11A-8D0143153F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B719E-F962-C874-ACE5-2A8D53674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3563BB2-A1B6-EA34-18E9-1838D80C0C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C603ED7-F1AE-37D3-969D-F66AB0151D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B52961C-8094-FB27-F5A1-10DE897E6F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B50B53-2856-8AD4-6956-135FDD2EBC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59465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EE2A9-6687-9E41-EC90-C7441E9AD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EFD3E98-F336-AE3A-735F-EDBD435953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458F7C1-2FE1-1DFE-BE62-1992580A15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7DAC357-EE87-306E-0AE1-6B8C58F532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3302BA-355F-33CB-F0D6-6A87C1660E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15B392E-0B93-20A7-8347-6054693BAA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FE6DA2-0976-1CC7-F962-8651D8137B5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468C575-6A7B-8A10-2B21-A97D480D75D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758A007-5659-8C62-3031-0DFCF099EC8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41173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89740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859900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522513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/>
              <a:t>Domingo </a:t>
            </a:r>
          </a:p>
          <a:p>
            <a:r>
              <a:rPr lang="pt-BR" sz="6600" b="1" dirty="0"/>
              <a:t>de Ramos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495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vós sois Santo e, desde a origem do mundo, tudo fazeis para sermos santos como vós sois Santo. Olhai as oferendas do vosso povo e derramai sobre elas a força do vosso Espírito, para que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tornem o Corpo + e o Sangue do vosso amado Filho, Jesus Cristo, no qual também nós somos vossos filhos.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192874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de vosso Filho, Jesus Cristo, nossa Páscoa e certeza da paz definitiva, celebramos sua morte e ressurreição e, aguardando o dia feliz de sua vinda gloriosa, nós vos oferecemos,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71056-1F4F-E44C-E75B-8FBA8C652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E7064C3-2838-6F16-C302-88747D3492B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fiel e misericordioso, a vítima que nos reconcilia convosco.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78AC63-C267-AB6B-D3E6-0BCE692D38F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434345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com amor, Pai misericordioso, aqueles que unis a vós pelo sacrifício do vosso Filho, e concedei que, pela força do Espírito Santo, os que participam do único pão e do mesmo cálice sejam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EAA5E-0067-D1C1-1789-13C47DBD2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F3CF991-3AC0-6E87-E09B-CC96462DEA9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congregados em Cristo num só corpo, no qual todas as divisões sejam superadas.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F941A59-4402-BE59-B581-00AB8914463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763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Conservai-nos sempre em comunhão de fé e amor unidos ao Papa Leão e ao nosso Bispo Carlos. Ajudai-nos a esperar juntos a vinda do vosso reino, até o dia em que, diante de vós, formos santos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entre os Santos na morada celeste, ao lado da Virgem Maria, Mãe de Deus dos Apóstolos e todos os Santos e com nossos irmãos e irmãs já falecidos que confiamos à vossa misericórdia. Enfim, libertos das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feridas do pecado e plenamente transformados em novas criaturas, felizes cantaremos a ação de graças do vosso Cristo que vive para sempre.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9880751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34650" y="1968868"/>
            <a:ext cx="1132428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mistérios. (Silêncio)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FF000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FF000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710EE-774D-FF76-668B-232F78381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EDEBBA2-BAF6-728E-2521-63594BF42F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Somos todos convidados para a Ceia do Cordeiro: neste mundo imolado, dos viventes é o primeiro! Não sejamos separados do amor que ao mundo veio!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CD3C2B-CD07-855A-D7E3-A1691E3E7B2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60812162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CDB60-6CE7-80A3-C670-51C6248B4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6A32413-98ED-0C54-3652-DCFB895792E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FA17B6F-AE7A-F015-7AF9-90F0AD1C34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4132466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4776C-3944-7344-7634-B5FBE9497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31B1087-901C-5FC9-423C-5C036EBB5AA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Exaltado no Calvário, o Senhor abriu caminho, elegendo a santuário o humano peregrino! O seu Reino é contrário a quem nega o pequenino!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C4DD37-60E5-6D87-93A3-5ABBCF875E1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0928385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BE10A-F2DE-41B9-0EDF-80143303B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02C672F-8F65-3C3C-5943-CA4F7CC1CA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61C189-0DAA-8F46-2959-DB4780DE9E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244906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36389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fazeis passar da morte para a vida, quem ouve a vossa palavra, tende piedade de nós..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E11D1-9455-884A-6FEC-860FC733B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5C60C67-5D69-DF86-D7C3-D05211AFA5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a cada dia vem abrir-nos os ouvidos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co’a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Palavra que nos guia e dá força ao abatido: É convite de ousadia frente à morte e ao perigo!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621410-76CD-28EA-7476-F2974A48677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46877263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1CB7E-00E3-6764-6823-6C8DCA9C2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A7023DD-50AD-F625-9C11-2FF71DA1D92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E3EC947-78C0-5EAC-69ED-AB035EDDB6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1105777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60542-9830-8584-0095-3341BDAD2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79B193-F677-AB74-7F32-38156E1D2B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a nossa estrada, salvação ao mundo inteiro, comunhão que nos abraça, nosso fim e paradeiro! É o amor que nunca passa, luz que brilha ao caminheiro!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8666E1-85FC-3EC4-C8EB-E9FA19FAA8D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169167660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5F331-7D1F-F717-6D67-EFCCDA521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1A0D63B-7B76-CDBC-4AB8-1DB69B81ED2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2FB9B0E-46EB-D03A-E98B-983C97EEBD3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95692902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FCBE3-DAEF-A0B9-603E-7B67480DC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A22D04-5170-945D-4740-B473D50635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Deus vivo e verdadeiro recebemos plena vida pra vivermos, pioneiros, liberdade, a mais querida: Eis o sonho que é primeiro desde a história mais antiga.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C5767F-5236-ACE5-4CFE-1A66764118B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3814894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26305-B699-EB6E-C6AB-564D8CFA1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FF50B7E-B336-2A5A-9CA3-810D26742C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0E1EF4E-FDFF-B238-F615-7B89DADC1BF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5279270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C8653-8CE4-84CF-B526-4703E9EAD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62F8107-DB9D-4ECD-64C0-C9DF15F32B8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5181" y="2302933"/>
            <a:ext cx="11667188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triunfo sobre a morte nós fazemos a memória: mais que a cruz, o Cristo é forte e conquista a vitória! Do seu povo é o norte, o Senhor de toda a história!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D3D7F1-1542-3D20-F9E1-E69283B1494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6614699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035F3-FE89-98AB-6371-92C917528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B03C8F2-2D95-AEF2-9BA2-AD424063980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Senhor, a tua Páscoa, confirmada no madeiro, é penhor da Aliança e o fim do cativeiro!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BEC8C4-D6FF-57A0-E911-AF63B14CC59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4636471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67269-8EB7-D934-8A43-D89ACE30B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73913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34225" y="2652216"/>
            <a:ext cx="11117161" cy="42057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195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721DE-70AE-D082-F7AC-949B6EB4B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7CA0D92E-5EDA-120F-A99F-D55EE8CE0D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36389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quisestes ser levantado da terra. Para atrair-nos a vós, tende piedade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Cristo, tende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1E365-98EC-D7D9-281C-41A83F446696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12538913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que eu vos dou o meu novo mandamento: “Amai-vos uns aos outros como eu vos tenho amado!”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0873EBAC-CF00-B4E2-5EE8-B6B5575677B8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sereis os meus amigos se seguirdes meu preceito: “Amai-vos uns aos outros como eu vos tenho amado!”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38173F3-2C88-DDAB-0B9C-64002ADCC982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o Pai sempre me ama, assim também eu vos amei: “Amai-vos uns aos outros como eu vos tenho amado!”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891AC80-4D3E-FACB-571E-A7CDE3B35DAC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5059-A761-CB3C-D8DB-0101613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4F74AE-E2CF-8C91-7468-763768E6D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Permanecei no meu amor e segui meu mandamento: “Amai-vos uns aos outros como eu vos tenho amado!”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CDE7C0-17C1-CE4A-53B2-3EAE5750ED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66958827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952F-C2CF-EB91-BF8F-25421F9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960E7A-5EB7-5998-8082-9946564490D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B5A4EF5-ACFD-95F9-8A66-80D357BDB3FE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13477650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D745-751B-BF6A-AE04-B912841C2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FB7C749-B523-50EC-D2C7-D23D273B3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chegando a minha Páscoa, vos amei até o fim: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“Amai-vos uns aos outros como eu vos tenho amado!”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9B4F7E-9E16-ED2A-6D71-0AB1390294C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14265527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E4F9-3548-3B3D-1D28-69CE1E02D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BD2B7E-01BC-D8F5-4440-94FA6287459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9DF5F6-C5B2-AFF3-A967-6492A6D35AA1}"/>
              </a:ext>
            </a:extLst>
          </p:cNvPr>
          <p:cNvSpPr txBox="1">
            <a:spLocks/>
          </p:cNvSpPr>
          <p:nvPr/>
        </p:nvSpPr>
        <p:spPr>
          <a:xfrm>
            <a:off x="534225" y="2652216"/>
            <a:ext cx="11117161" cy="42057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Prova de amor maior não há que doar a vida pelo irmão.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91670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7C3DD-6155-AE12-046B-02442E11F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7023A591-2DC3-3489-C864-C4BD6B8CB6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36389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nos submeteis ao julgamento da vossa cruz, tende piedade de nós.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5899252-6EBA-527C-5DE7-8260B969F8D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477388049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1950" y="1884739"/>
            <a:ext cx="1163075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Saciados pelo vosso sacramento, nós vos pedimos, Senhor: como pela morte do vosso Filho nos destes esperar o que cremos, dai-nos, pela sua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1950" y="1884739"/>
            <a:ext cx="1163075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ressurreição, alcançar o que buscamos. Por Cristo, nosso Senhor.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300092203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esteja convosco.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7926" y="2658140"/>
            <a:ext cx="10069760" cy="522544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77428551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529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Senhor, esta vossa família, pela qual nosso Senhor Jesus Cristo não hesitou entregar-se às mãos dos malfeitores e sofrer o suplício da cruz. Ele, que vive e reina pelos séculos dos séculos.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BE20D-6F12-3964-38CF-746F6FCE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92BF112-445D-A7C6-83FE-C1199DC7D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200400"/>
            <a:ext cx="11612908" cy="329979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C14F93-B3AB-0293-1A8D-16FA2E912F7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66718021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FF000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a dor em bondade! 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970410845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a nossa missão, cada casa será testemunho do Evangelho de Cristo em ação!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8054933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45943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 eterno e todo-poderoso, para dar ao gênero humano um exemplo de humildade, quisestes que o nosso Salvador assumisse a condição humana e morresse na cruz. Concedei-nos aprender os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ensinamentos de sua paixão e participar de sua ressurreição. Ele,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Neste dia, a Igreja recorda a entrada do Cristo Senhor em Jerusalém para consumar seu mistério pascal. Refulge para nós o mistério do reinado de Cristo: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FF0000"/>
                </a:solidFill>
                <a:latin typeface="+mn-lt"/>
              </a:rPr>
              <a:t>Is</a:t>
            </a:r>
            <a:r>
              <a:rPr lang="pt-BR" sz="6000" dirty="0">
                <a:solidFill>
                  <a:srgbClr val="FF0000"/>
                </a:solidFill>
                <a:latin typeface="+mn-lt"/>
              </a:rPr>
              <a:t> 50,4-7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4O Senhor Deus deu-me língua adestrada, para que eu saiba dizer palavras de conforto à pessoa abatida; ele me desperta cada manhã e me excita o ouvido, para prestar atenção como um discípulo.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5O Senhor abriu-me os ouvidos; não lhe resisti nem voltei atrás. 6Ofereci as costas para me baterem e as faces para me arrancarem a barba; não desviei o rosto de bofetões e cusparadas. 7Mas o Senhor Deus é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meu auxiliador, por isso não me deixei abater  o ânimo, conservei o rosto impassível como pedra, porque sei que não sairei humilhado.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Salmo 21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Meu Deus, meu Deus, por que me abandonastes?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Riem de mim todos aqueles que me vêm, torcem os lábios e sacodem a cabeça: “Ao Senhor se confiou, ele o liberte e agora o salve, se é verdade que ele o ama!”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Meu Deus, meu Deus, por que me abandonastes?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Cães numerosos me rodeiam furiosos, e por um bando de malvados fui cercado. Transpassaram minhas mãos e os meus pés e eu posso contar todos os meus ossos.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Meu Deus, meu Deus, por que me abandonastes?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numa mesma celebração é aclamado por aqueles que o esperam, é também ridicularizado  pelos que não acolhem o seu Reino.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Eles repartem entre si as minhas vestes e sorteiam entre si a minha túnica. Vós, porém, ó meu Senhor, não fiqueis longe, ó minha força, vinde logo em meu socorro!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Meu Deus, meu Deus, por que me abandonastes?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Anunciarei o vosso nome a meus irmãos e no meio da </a:t>
            </a:r>
            <a:r>
              <a:rPr lang="pt-BR" sz="6000" dirty="0" err="1">
                <a:solidFill>
                  <a:schemeClr val="bg1"/>
                </a:solidFill>
                <a:latin typeface="+mn-lt"/>
              </a:rPr>
              <a:t>assembléia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 hei de louvar-vos! Vós que temeis ao Senhor Deus, dai-lhe louvores, glorificai-o, descendentes de Jacó, e respeitai-o, toda a raça de Israel!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6610684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Meu Deus, meu Deus, por que me abandonastes?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0913432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lang="pt-BR" sz="6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2,6-11</a:t>
            </a:r>
            <a:endParaRPr dirty="0">
              <a:solidFill>
                <a:srgbClr val="FF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FILIPENSES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6Jesus Cristo, existindo em condição divina, não fez do ser igual a Deus uma  usurpação, 7mas ele esvaziou-se  a si mesmo, assumindo a condição de escravo e tornando-se igual aos homens. Encontrado com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aspecto humano, 8humilhou-se a si mesmo, fazendo-se obediente até a morte, e morte de cruz. 9Por isso, Deus o exaltou acima  de tudo e lhe deu o Nome que está acima de todo nome. 10Assim, ao nome de Jesus,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todo joelho se dobre no céu, na terra e abaixo da terra, 11e toda língua proclame: “Jesus Cristo é o Senhor”, para a glória de Deus Pai.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9072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devemos gloriar-nos na Cruz de Nosso Senhor Jesus Cristo: nele está a salvação, vida e ressurreição!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és o Rei dos reis! O Deus do céu deu-te reino, força e glória e entregou em tuas mãos a nossa história: tu és Rei e o amor é a tua lei!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Cristo se tornou obediente, obediente até a morte numa cruz. Pelo que o Senhor Deus o exaltou, e deu-lhe um nome muito acima de outro nome.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</p:spTree>
    <p:extLst>
      <p:ext uri="{BB962C8B-B14F-4D97-AF65-F5344CB8AC3E}">
        <p14:creationId xmlns:p14="http://schemas.microsoft.com/office/powerpoint/2010/main" val="62286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2362199"/>
            <a:ext cx="11789142" cy="46540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PAIXÃO DE NOSSO SENHOR JESUS CRISTO SEGUNDO MATEUS.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foi posto diante de Pôncio Pilatos, e este o interrogou: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“Tu és o rei dos judeus?”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declarou: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PRESID.: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“É como dizes”.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3D315-996D-607D-7E8F-D60E98F31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16A74F7-C7FD-DF09-7436-24219F2AA2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nada respondeu quando foi acusado pelos sumos sacerdotes e anciãos. Então Pilatos perguntou: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“Não estás ouvindo de quanta coisa eles te acusam?”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112F66E-F8D6-3D21-2481-704886BBAE8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379996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25014-72F5-E2F4-25F9-D3C7A4BA7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E1799D9-2B0F-3352-E4D7-A9327FB1EA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Mas Jesus não respondeu uma só palavra, e o governador ficou muito impressionado. Na festa da Páscoa o governador costumava soltar o prisioneiro que a multidão quisesse.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32EC10-3DF6-C073-5B2E-57FC019EA3B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97147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14CDE-3A85-9F9D-9979-DB03DE3DB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16B55D9-CFDB-0DC6-9874-B39F863C330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Naquela ocasião tinham um prisioneiro famoso, chamado Barrabás. Então Pilatos perguntou à multidão reunida: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F8D055-72AC-FC71-5E3D-05A751A048E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778303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D2BA0-D1B6-8066-E50A-BE91567D3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5F4A8A-7829-EE30-ED4D-19F9AB0B5E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“Quem vós quereis que eu solte: Barrabás, ou Jesus, a quem chamam de Cristo?”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Pilatos bem sabia que eles haviam entregado Jesus por inveja.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EC17E85-FDB4-1E42-5C9C-491609B5857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792946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613BD-0DC1-1A37-2FDE-D2875825E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BFCCA22-A475-C508-CE53-DB3AEA33517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Enquanto Pilatos estava sentado no tribunal, sua mulher mandou dizer a ele: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“Não te envolva com esse justo. Porque esta noite, em sonho, sofri muito por causa dele”.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E84EF1A-9FA9-8C39-30D4-1A59BBB2713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870752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D5EEA-BC22-8362-056B-60E374777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1C652AD-C03F-2B34-2EDE-DC8C8889B8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Porém, os sumos sacerdotes e os anciãos convenceram as multidões para que pedissem Barrabás e que fizessem Jesus morrer. O governador tornou a perguntar: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87ECA3-8163-316D-91CD-70768E4D762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769658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2F7DE-7CC9-CABD-CC50-BADCAD115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6F3307-F17B-03CD-E19C-FEF1AE760D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“Qual dos dois quereis que eu solte?”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Eles gritaram: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“Barrabás”.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Pilatos perguntou: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F24AF8-FC2A-56DF-6A1E-11C707E3B8F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743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62150"/>
            <a:ext cx="11683634" cy="30855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Sou o primeiro e o derradeiro, fui ungido pelo amor. Vós sois meu povo, eu, vosso Rei e Senhor Redentor!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67712-8F73-0942-8792-D8FC040DB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5C66D67-BFE9-678C-D392-A98A0B4173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“Que farei com Jesus, que chamam de Cristo:”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Todos gritaram: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“Seja crucificado”.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Pilatos falou: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LEITOR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“Mas, que mal ele fez?”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2F6F76-B196-DC89-C0F0-513285DA7DD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866837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A7698-0648-2227-F432-D957C2D3F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F52086F-3799-0BAB-61C9-D378EF6B17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Eles, porém gritaram com mais força: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“Seja crucificado”.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3D70376-1B29-9F8D-A6CA-A8ED74FA659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631805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01079-655E-B5F2-2702-37231B7F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CE37A8B-F7F9-FE96-2A2B-F040747A882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Pilatos viu que nada conseguia e que poderia haver uma revolta. Então mandou trazer água, lavou as mãos diante da multidão, e disse: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A118AD-1299-75E2-C914-18139538B49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842277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0DAB0-4984-664F-FF95-4EF2E89AF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B216EA-F026-D5CD-3948-A3DB3779241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LEITIR 1: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“Eu não sou responsável pelo sangue deste homem. Este é um problema vosso”.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povo todo respondeu: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835D01-5BA3-522E-3020-DFA47F292D6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697197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17131-7ECF-44A1-9562-7A3E09EFE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0E6EABD-4347-3E77-D7D4-90129C2F85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“Que o sangue dele caia sobre nós e sobre nossos filhos”.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 Pilatos soltou Barrabás, mandou flagelar Jesus, e entregou-o para ser crucificado. Em seguida os soldados de Pilatos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CE4244-D234-B470-EF65-BF1048AB5ED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263279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7DCF3-25DF-252E-3436-ADBA38FD5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4772A3-508D-074A-39EE-C479A4ACF9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levaram Jesus ao Palácio do Governador, e reuniram toda a tropa em volta dele; tiraram sua roupa e o vestiram com um manto vermelho; depois teceram uma coroa de espinhos, puseram a coroa em sua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1C7E77-2B0D-32FB-C66A-0C79B56BA2E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2180849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0650F-0BAD-DBC1-A3A6-1C09ACB51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1AD231F-0E16-B094-3AD4-26521F1625F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cabeça, e uma vara em sua mão direita. Então se ajoelharam diante de Jesus e zombaram, dizendo: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“Salve, rei dos judeus”.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Cuspiram nele e, pegando uma vara, bateram na sua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F8D908-589A-2E68-A476-5FEFCE7D384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2684246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92FEF-0D7B-DFDF-9FD0-AA169C7A3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E0E0C39-710A-7075-F02B-1B681EDCB11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cabeça. Depois de zombar dele, tiraram-lhe o manto vermelho e, de novo, o vestiram com suas próprias roupas. Daí o levaram para crucificar. Quando saíam, encontraram um homem chamado Simão, da cidade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72C7C25-6288-80E0-3EC1-FD61EF2A4C6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54830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0D572-7894-FB5B-24A1-1720D2965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235B213-973B-9D28-AA18-DF2683D8E0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Cirene, e o obrigaram a carregar a cruz de Jesus. E chegaram a um lugar chamado Gólgota, que quer dizer “lugar da caveira”. Ali deram vinho misturado com fel para Jesus beber.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1F088D-1D5F-2DCC-9161-8FBDA4696F4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464314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41712-A26C-46AC-90E5-81F9ADFC4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200374-00A9-D3FC-5E89-94ADAAF38C8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provou, mas não quis beber. Depois de o crucificarem fizeram um sorteio, repartindo entre si as suas vestes. E ficaram ali sentados, montando guarda. Acima da cabeça de Jesus puseram o motivo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E04CC1C-D2BC-CF60-D93B-00A1ABE31F1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471999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és o Rei dos reis! O Deus do céu deu-te reino, força e glória e entregou em tuas mãos a nossa história: tu és Rei e o amor é a tua lei!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432BB-2D42-ABF9-9C2D-E42B071E9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D8A29AF-649E-8A34-A91A-95A70F8DE26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 sua condenação: “Este é Jesus, o Rei dos Judeus”. Com ele também crucificaram dois ladrões, um à direita e outro à esquerda de Jesus. As pessoas que passavam por ali o insultavam, balançando a cabeça e dizendo: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E5E79AB-4E26-2AB5-3963-27BD08AB7C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817281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BA719-9B7E-E306-1697-D504B6237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F57F281-F1A1-6E64-1717-6DD04EA02C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“Tu que ias destruir o Templo e construí-lo de novo em três dias, salva-te a ti mesmo! Se és o Filho de Deus, desce da cruz!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922323-2DA4-A5E8-78BA-C22E9E4E43E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13719830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05648-9C90-4D51-7321-B266BE43A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662EC2F-5C4C-7000-828A-DA5C700C4C1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mesmo modo, os sumos sacerdotes, junto com os doutores da Lei e os anciãos, também zombavam de Jesus: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C58B9D-4DC6-1C88-AA87-DAF4E5AD80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373472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D53F2-AB47-6161-1EED-F9FCC1F02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2B6657-17AA-0A71-AFBD-7577D7EC9AE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“A outros salvou... a si mesmo não pode salvar! É Rei de Israel... Desça agora da cruz! E acreditaremos nele. Confiou em Deus; que o livre agora, se é que Deus o ama. Já que ele disse: Eu sou o Filho de Deus”.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92EFFED-BB5A-EA16-B673-39D52897CE8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486594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471CA-1D34-9E98-EBE6-61CA1AE5A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C3E08F-6E58-CA51-5276-87196419519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 mesmo modo, também os dois ladrões que foram crucificados com Jesus, o insultavam. Desde o meio dia até às três horas da tarde houve escuridão sobre toda a terra.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763FC26-0D69-A7DE-E63B-AD136E5F78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3826216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E452C-00EA-BF3B-2F98-1DF170A31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EE24575-1335-FAB9-7BF8-36C6A98B3E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Pelas três horas da tarde Jesus deu um forte grito: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PRESID.: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“Eli, Eli,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lamá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sabactâni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?”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quer dizer: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PRESID.: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“Meu Deus, meu Deus, por que me abandonastes?”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5DDC70F-B608-FF23-8460-EDC0380F6A1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7950049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D6A09-807A-2F35-C6E7-43030735F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08B9D5D-33AC-6648-AA1B-B1BE42860A1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Alguns dos que ali estavam, ouvindo-o disseram: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“Ele está chamando Elias!”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logo um deles, correndo, pegou uma esponja, ensopou-a em vinagre, colocou-a na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F256EF-AB81-BA98-9C9B-ADB1EC9B2BA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60608923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13666-106E-4200-A4B7-C905DD352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FAEC434-FFF6-8A03-B461-2F04C95DF39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ponta de uma vara, e lhe deu para beber. Outros, porém, disseram: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“Deixa, vamos ver se Elias vem salvá-lo!”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 Jesus deu outra vez um forte grito e entregou o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2DFD97-7DBD-26B3-B8C7-A5E538F3E1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382550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0A81-EFAE-9725-88C7-5B0256C61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C05754F-5935-A060-A4FE-A780F36B7B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53600" y="3067049"/>
            <a:ext cx="8638200" cy="444823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(Aqui todos se ajoelham e faz-se uma pausa)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886914-0890-45A5-62B3-CE099FE7AE2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198677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A3AE7-CE60-2F03-B4A7-1BEE9A76D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EDAB80-B5D9-C50A-D76D-6858CA9001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NARRADOR: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eis que a cortina do santuário rasgou-se de alto a baixo, em duas partes, a terra tremeu e as pedras se partiram. Os túmulos se abriram e muitos corpos dos santos falecidos ressuscitaram. Saindo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DF77FBA-A641-858B-FB4A-BBA74532C1B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79973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133600"/>
            <a:ext cx="11741454" cy="35455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 levarei às grandes fontes, dor e fome não tereis! Vós sois meu povo, eu, vosso Rei, junto a mim vivereis!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63195-A5AE-DEEB-0087-560AFEEEB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313135-C8DA-4AF0-D54C-4AEBD53717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dos túmulos depois da ressurreição de Jesus, apareceram na Cidade Santa e foram vistos por muitas pessoas.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C34E87-F239-3902-8930-47422DF06B8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5053189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7DE7D-B3E8-9EE9-5F5A-0A82A8AE6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AE5DDB9-D440-9065-276A-168C6F0534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oficial e os soldados que estavam com ele guardando Jesus, ao notarem o terremoto e tudo que havia acontecido, ficaram com muito medo e disseram: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1BF0A1-57AC-193B-6E0B-D974D2230D3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005560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FBC39-318D-27D3-DB14-53B4E411C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7174AD-A90A-CC7E-2E7E-7DE32D5D29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“Ele era mesmo Filho de Deus!”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PRESID.: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6596B8-79BB-AD24-A4EA-3DB9DD0F806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98345297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Poncio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C5863-70D4-ED00-8D2A-3A03EAAC3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916F1FA-B6E0-4ADD-E349-A6C0F938FB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invoquemos, a Cristo, nosso Deus, para que tenha piedade de nós, povo conquistado por Seu Sangue, e aclamemos: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Rei de Israel, salvai-nos!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5A212D9-697C-A3D0-D33A-916DC9D8FBE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02206959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0A69-5552-11D7-E6E6-80B9A42A0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4C306A-8EB9-2613-ED7A-35D72435C7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Vós, que convocastes para o louvor de vosso nome uma santa assembleia que se chama Igreja, colocai sempre vosso louvor em nossos lábios, e concedei que todos nós, especialmente os Pastores da Igreja, sejam sempre amigos da Cruz! Rezemos ao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EB6E45A-580C-DFCC-93FC-2759C03A3FF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6964248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A9711-AB4A-8C8F-4049-93E28D040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B43FF1-A7D3-DA2E-6474-D2506C2507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3086099"/>
            <a:ext cx="11781693" cy="2713223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Rei de Israel, salvai-nos!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3FED83E-218D-0F69-95AD-13F767EE312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01258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és o Rei dos reis! O Deus do céu deu-te reino, força e glória e entregou em tuas mãos a nossa história: tu és Rei e o amor é a tua lei!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23904-AA2B-CF33-B157-48F158ECF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9E26352-F320-FEB6-A6B4-D63B70CD3A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Senhor, para aqueles lugares onde vossa Paixão se renova através de uma violenta perseguição aos que amam vosso nome, e concedei a liberdade e a exaltação de nossa Mãe, a Santa Igreja! Rezemos ao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F03374B-4A63-DC04-900D-83050F8E883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49188369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575BD-070E-BFBB-596F-628A457D4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E88C58C-824F-DF20-F472-F451544AD5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3086099"/>
            <a:ext cx="11781693" cy="2713223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Rei de Israel, salvai-nos!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A549C46-59DB-26C3-1D3B-943E54C14F2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6706566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B0565-0192-B005-E22A-214F3666A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4CE99F2-C191-3E97-213A-67318D7741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em auxílio daqueles que estão para partir deste mundo, e acolhei na vossa benignidade os nossos irmãos falecidos! Rezemos ao Senhor.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10A51F7-A954-82F3-8DEA-85493CB2C9A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2857408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7C410-028F-FE80-5659-53AD82B38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5BC7F51-39BF-9DF6-A81B-A25A78D244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3086099"/>
            <a:ext cx="11781693" cy="2713223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Rei de Israel, salvai-nos!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BB26746-B868-D3E4-014E-CA7ECF28B57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50458063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FBB30-5A7C-0861-2536-04AA37351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5B06FCC-57F5-9F8A-F237-1D26D2B281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 e todo poderoso, que vos entregastes para nossa salvação, inclinai vosso ouvido ao clamor de vosso povo, e concedei-nos perseverar alegremente no caminho de vossa cruz! Vós que viveis e reinais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F49FFE3-7ED9-3744-1109-F04065EE71C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293236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9394" y="2078182"/>
            <a:ext cx="11734800" cy="5791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6343346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Senhor, para sempre, pelos frutos das  nossas jornadas! Repartidos na mesa do Reino, anunciam a paz almejada!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 para sempre, pelos mares, os rios e  as fontes! Nos recordam a tua justiça, que nos levam a um novo  horizonte!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Volta o teu olhar, Senhor, e dá-nos teu perdão. Bendito seja teu imenso coração!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Senhor, para sempre, pelas bênçãos qual chuva torrente! Tu fecundas o chão desta vida, que abriga uma nova semente!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Pela paixão do vosso Filho Unigênito, apressai, Senhor, a hora da nossa reconciliação; concedei-nos, por este único e admirável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sacrifício, a misericórdia que não merecemos por nossas obras. Por Cristo, nosso Senhor.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510452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nosso Senhor. Inocente, dignou-se sofrer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pecadores. Santíssimo, quis ser condenado a morrer pelos criminosos. Sua morte apagou nossos pecados e sua ressurreição trouxe-nos a justificação.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com todos os anjos, nós vos louvamos em alegre celebração,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6030</Words>
  <Application>Microsoft Office PowerPoint</Application>
  <PresentationFormat>Personalizar</PresentationFormat>
  <Paragraphs>1554</Paragraphs>
  <Slides>164</Slides>
  <Notes>163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164</vt:i4>
      </vt:variant>
    </vt:vector>
  </HeadingPairs>
  <TitlesOfParts>
    <vt:vector size="170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11</cp:revision>
  <dcterms:modified xsi:type="dcterms:W3CDTF">2026-03-26T15:11:53Z</dcterms:modified>
</cp:coreProperties>
</file>