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8"/>
  </p:notesMasterIdLst>
  <p:sldIdLst>
    <p:sldId id="256" r:id="rId2"/>
    <p:sldId id="257" r:id="rId3"/>
    <p:sldId id="258" r:id="rId4"/>
    <p:sldId id="595" r:id="rId5"/>
    <p:sldId id="596" r:id="rId6"/>
    <p:sldId id="597" r:id="rId7"/>
    <p:sldId id="295" r:id="rId8"/>
    <p:sldId id="296" r:id="rId9"/>
    <p:sldId id="297" r:id="rId10"/>
    <p:sldId id="298" r:id="rId11"/>
    <p:sldId id="501" r:id="rId12"/>
    <p:sldId id="502" r:id="rId13"/>
    <p:sldId id="503" r:id="rId14"/>
    <p:sldId id="504" r:id="rId15"/>
    <p:sldId id="505" r:id="rId16"/>
    <p:sldId id="506" r:id="rId17"/>
    <p:sldId id="507" r:id="rId18"/>
    <p:sldId id="508" r:id="rId19"/>
    <p:sldId id="509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463" r:id="rId29"/>
    <p:sldId id="464" r:id="rId30"/>
    <p:sldId id="309" r:id="rId31"/>
    <p:sldId id="310" r:id="rId32"/>
    <p:sldId id="311" r:id="rId33"/>
    <p:sldId id="465" r:id="rId34"/>
    <p:sldId id="510" r:id="rId35"/>
    <p:sldId id="511" r:id="rId36"/>
    <p:sldId id="313" r:id="rId37"/>
    <p:sldId id="314" r:id="rId38"/>
    <p:sldId id="466" r:id="rId39"/>
    <p:sldId id="315" r:id="rId40"/>
    <p:sldId id="316" r:id="rId41"/>
    <p:sldId id="512" r:id="rId42"/>
    <p:sldId id="513" r:id="rId43"/>
    <p:sldId id="514" r:id="rId44"/>
    <p:sldId id="515" r:id="rId45"/>
    <p:sldId id="516" r:id="rId46"/>
    <p:sldId id="517" r:id="rId47"/>
    <p:sldId id="518" r:id="rId48"/>
    <p:sldId id="519" r:id="rId49"/>
    <p:sldId id="520" r:id="rId50"/>
    <p:sldId id="521" r:id="rId51"/>
    <p:sldId id="522" r:id="rId52"/>
    <p:sldId id="523" r:id="rId53"/>
    <p:sldId id="524" r:id="rId54"/>
    <p:sldId id="525" r:id="rId55"/>
    <p:sldId id="526" r:id="rId56"/>
    <p:sldId id="527" r:id="rId57"/>
    <p:sldId id="528" r:id="rId58"/>
    <p:sldId id="529" r:id="rId59"/>
    <p:sldId id="530" r:id="rId60"/>
    <p:sldId id="531" r:id="rId61"/>
    <p:sldId id="532" r:id="rId62"/>
    <p:sldId id="533" r:id="rId63"/>
    <p:sldId id="534" r:id="rId64"/>
    <p:sldId id="535" r:id="rId65"/>
    <p:sldId id="536" r:id="rId66"/>
    <p:sldId id="537" r:id="rId67"/>
    <p:sldId id="538" r:id="rId68"/>
    <p:sldId id="539" r:id="rId69"/>
    <p:sldId id="540" r:id="rId70"/>
    <p:sldId id="541" r:id="rId71"/>
    <p:sldId id="542" r:id="rId72"/>
    <p:sldId id="543" r:id="rId73"/>
    <p:sldId id="544" r:id="rId74"/>
    <p:sldId id="545" r:id="rId75"/>
    <p:sldId id="546" r:id="rId76"/>
    <p:sldId id="547" r:id="rId77"/>
    <p:sldId id="548" r:id="rId78"/>
    <p:sldId id="549" r:id="rId79"/>
    <p:sldId id="550" r:id="rId80"/>
    <p:sldId id="551" r:id="rId81"/>
    <p:sldId id="552" r:id="rId82"/>
    <p:sldId id="553" r:id="rId83"/>
    <p:sldId id="554" r:id="rId84"/>
    <p:sldId id="555" r:id="rId85"/>
    <p:sldId id="556" r:id="rId86"/>
    <p:sldId id="557" r:id="rId87"/>
    <p:sldId id="558" r:id="rId88"/>
    <p:sldId id="559" r:id="rId89"/>
    <p:sldId id="560" r:id="rId90"/>
    <p:sldId id="561" r:id="rId91"/>
    <p:sldId id="562" r:id="rId92"/>
    <p:sldId id="563" r:id="rId93"/>
    <p:sldId id="564" r:id="rId94"/>
    <p:sldId id="565" r:id="rId95"/>
    <p:sldId id="566" r:id="rId96"/>
    <p:sldId id="567" r:id="rId97"/>
    <p:sldId id="568" r:id="rId98"/>
    <p:sldId id="569" r:id="rId99"/>
    <p:sldId id="570" r:id="rId100"/>
    <p:sldId id="322" r:id="rId101"/>
    <p:sldId id="571" r:id="rId102"/>
    <p:sldId id="572" r:id="rId103"/>
    <p:sldId id="573" r:id="rId104"/>
    <p:sldId id="574" r:id="rId105"/>
    <p:sldId id="575" r:id="rId106"/>
    <p:sldId id="576" r:id="rId107"/>
    <p:sldId id="577" r:id="rId108"/>
    <p:sldId id="578" r:id="rId109"/>
    <p:sldId id="579" r:id="rId110"/>
    <p:sldId id="580" r:id="rId111"/>
    <p:sldId id="581" r:id="rId112"/>
    <p:sldId id="582" r:id="rId113"/>
    <p:sldId id="583" r:id="rId114"/>
    <p:sldId id="584" r:id="rId115"/>
    <p:sldId id="585" r:id="rId116"/>
    <p:sldId id="586" r:id="rId117"/>
    <p:sldId id="587" r:id="rId118"/>
    <p:sldId id="588" r:id="rId119"/>
    <p:sldId id="589" r:id="rId120"/>
    <p:sldId id="590" r:id="rId121"/>
    <p:sldId id="598" r:id="rId122"/>
    <p:sldId id="333" r:id="rId123"/>
    <p:sldId id="334" r:id="rId124"/>
    <p:sldId id="335" r:id="rId125"/>
    <p:sldId id="336" r:id="rId126"/>
    <p:sldId id="337" r:id="rId127"/>
    <p:sldId id="338" r:id="rId128"/>
    <p:sldId id="339" r:id="rId129"/>
    <p:sldId id="599" r:id="rId130"/>
    <p:sldId id="600" r:id="rId131"/>
    <p:sldId id="601" r:id="rId132"/>
    <p:sldId id="602" r:id="rId133"/>
    <p:sldId id="603" r:id="rId134"/>
    <p:sldId id="372" r:id="rId135"/>
    <p:sldId id="591" r:id="rId136"/>
    <p:sldId id="373" r:id="rId137"/>
    <p:sldId id="374" r:id="rId138"/>
    <p:sldId id="375" r:id="rId139"/>
    <p:sldId id="376" r:id="rId140"/>
    <p:sldId id="377" r:id="rId141"/>
    <p:sldId id="378" r:id="rId142"/>
    <p:sldId id="379" r:id="rId143"/>
    <p:sldId id="380" r:id="rId144"/>
    <p:sldId id="604" r:id="rId145"/>
    <p:sldId id="382" r:id="rId146"/>
    <p:sldId id="383" r:id="rId147"/>
    <p:sldId id="384" r:id="rId148"/>
    <p:sldId id="385" r:id="rId149"/>
    <p:sldId id="386" r:id="rId150"/>
    <p:sldId id="387" r:id="rId151"/>
    <p:sldId id="431" r:id="rId152"/>
    <p:sldId id="432" r:id="rId153"/>
    <p:sldId id="433" r:id="rId154"/>
    <p:sldId id="434" r:id="rId155"/>
    <p:sldId id="607" r:id="rId156"/>
    <p:sldId id="608" r:id="rId157"/>
    <p:sldId id="388" r:id="rId158"/>
    <p:sldId id="391" r:id="rId159"/>
    <p:sldId id="390" r:id="rId160"/>
    <p:sldId id="592" r:id="rId161"/>
    <p:sldId id="392" r:id="rId162"/>
    <p:sldId id="393" r:id="rId163"/>
    <p:sldId id="491" r:id="rId164"/>
    <p:sldId id="492" r:id="rId165"/>
    <p:sldId id="493" r:id="rId166"/>
    <p:sldId id="494" r:id="rId167"/>
    <p:sldId id="495" r:id="rId168"/>
    <p:sldId id="496" r:id="rId169"/>
    <p:sldId id="402" r:id="rId170"/>
    <p:sldId id="403" r:id="rId171"/>
    <p:sldId id="499" r:id="rId172"/>
    <p:sldId id="404" r:id="rId173"/>
    <p:sldId id="500" r:id="rId174"/>
    <p:sldId id="406" r:id="rId175"/>
    <p:sldId id="593" r:id="rId176"/>
    <p:sldId id="594" r:id="rId177"/>
  </p:sldIdLst>
  <p:sldSz cx="12193588" cy="6858000"/>
  <p:notesSz cx="6858000" cy="9144000"/>
  <p:custDataLst>
    <p:tags r:id="rId179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21" autoAdjust="0"/>
    <p:restoredTop sz="94021" autoAdjust="0"/>
  </p:normalViewPr>
  <p:slideViewPr>
    <p:cSldViewPr snapToGrid="0">
      <p:cViewPr>
        <p:scale>
          <a:sx n="75" d="100"/>
          <a:sy n="75" d="100"/>
        </p:scale>
        <p:origin x="79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theme" Target="theme/theme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tags" Target="tags/tag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presProps" Target="presProps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100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101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440719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36F69-D881-A636-E9C0-B0BA13B02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270CB5E-8A23-C5A5-D670-4BDEE31366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477F233-D1E8-8995-CDAA-E5C878ADB0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C20B3BA-4467-F7B3-482D-96CCC42249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E9EE5AF-44B9-F966-6E60-AA133182CC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929DC0D-1B17-28DE-425F-804CFFBCB9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46FC3F4-26FF-6CAB-E08D-BF04497EF82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102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766E68-B104-EDA8-548D-DC02C28E2E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9AADE43-D7D5-031D-ED00-A9D09A9B15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57511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678E6-1F4B-4711-314A-4548DAB1B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EA623D4-AB82-4EA3-3DDD-9E810B750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41EBEE5-9056-CA73-5292-865A55C04A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82409D2-A209-E24B-8BFF-D549079505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B165B1-8607-E3A5-BF4F-BFC9641AB4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793367F-E167-B397-DDFB-FE6F301C96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44DA19E-FA89-AA0E-FB35-6DC0BAF3BD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E25B781-446B-2D92-C661-20C4914F3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0F72375-D5B3-BA5F-BBE9-643122CC95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59ECB77-7516-A093-AA98-606584A6551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934C725-6152-FD52-1A7D-DEEF06295F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E5D4A85-C6CC-2B97-C360-FA34E85942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936040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E82E8-8E5D-C809-42D7-FE7379718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81611E3-F548-A163-730B-E473C1019A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8A85001-17E5-17A1-A031-5D35D0285B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F7F41E7-D01F-13CB-76A3-D8184FC6A2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3BE7974-17FF-8EAC-6F2F-EBC2969719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30F3412-8B36-8EE8-802D-B90875BA7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016F2AD-22A9-0546-D282-CED62A1C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F098666-56AC-0307-A4C5-CDA62DC8A5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D5377A5-1665-EB68-79AC-1AE68D9375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31BD5BD-99CB-65DB-1CD3-78115318A8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A32053F-D883-9CEE-CE8A-7828B018B6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F574417A-7BA5-9751-32F9-C89A657427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41833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A49D2-23C7-E947-B298-0751FF021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64565F3-2393-21C8-FA01-EADD01403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FAE4726-A7AE-3170-8EC5-D399918BBE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9CA0F6-E9B0-274C-2436-53B1BFF205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E90125-9AC7-1988-DA02-7873DBD8AE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590768C-20BF-E93F-D11D-8BDFB7ACB9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65FBFA4-0E24-FF76-9B7A-E8D12CC9B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C013D6-2CE7-7094-1D7C-AF5E35B18A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6D1E7-E188-187A-90C6-C624C50A41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C08EE4E-7A36-C188-81B3-20F45FAD42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CCCEA53-B233-D5F7-FAB4-79A06C692D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17994CBC-E378-A744-5669-033D528F89B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095774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DCD4A-2F21-70C7-3141-A6F4AED7E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63D3D8-7E55-121D-493D-14A9F620BF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98AD466-45D4-DB84-145C-FF69B5221B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0EBC53E-E567-E26C-3B80-E4F2EB0728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F1B71DB-07E5-E76C-09B8-1716A9E56E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67A18C3-F341-3307-0626-CB810D8334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32E81D2-94A4-A54E-8469-3D64926F04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E0C2B8-3FF0-E616-00D4-890834BCBA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0AE4056-4431-3E0E-F930-719403C8C7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C2244EE-7942-F40E-4B58-BBB00ECF3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1BFACB-B0F9-70E4-C0C5-09E86A2B53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A1E90062-BAD6-1201-2FC7-9404355AA2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393853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05943-6BD4-1419-C03D-F3D85F353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EB9EED2-936E-65F6-F6E5-AD4EC30A05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8BEFD5-24FE-D0D8-1E5F-4FB11AB3C6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A80FF7-02DD-761A-5014-96EE4922E6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46B232-BA02-18FA-3D1E-EED882813F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18FBC2-C62B-0411-8D65-9A6956646C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FABE79A-670E-7837-3856-128A6B15F0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4BFC3D-04D8-0ED0-C44A-62380E4950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99A4476-AEFE-3488-59C9-D79B6241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B2FA0D3-2432-AE97-F812-5291E49794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BB93617-3A3E-033E-5C3A-1ECD6AA229B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9194FB5-E1D3-B6B2-9EF8-B328C6EE3F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32316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83662-546C-D523-7829-AC35616CE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1A23B41-DACE-5802-A248-94EBE0D97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7FBA5FA-EBD1-15E0-D506-29782B3F83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EB2524F-D16E-D4EB-66C3-543BA38513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C7FE850-C97E-A228-0D2A-1C1BD253E5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665937-8F96-3596-DD79-703EC9CDA1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2BDB5E-5583-C4CD-28DC-DBAC4DB7DE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70BEA6E-7ADE-A4A1-170F-8599985212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430B62D-1F83-BA30-7933-5306A82929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FF1E0E30-0690-1379-D8DF-4F3C72B201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DBAA2B6-4ECF-574D-96C2-B0E7D116BB5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2F644D6-0999-4293-E641-2CAE8049249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209127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D6B9B-1E1F-0C9F-516A-D08D461FD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384913E-16D8-5E68-495A-85BD51C4A5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7D9EC86-42B5-CFC8-E3CB-20307317C6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415EB20-DD1F-59FB-2BAF-B272AACF79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427C810-2876-FCEA-D972-F4E697B31D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9537C-539D-7F80-77BD-6DCF96A043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48B86F-3034-855F-4EAD-0EBCE265C3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DE0A34C-7C39-E648-D675-7F9DB54782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46C120B-CA3A-0DAD-3B33-D1B0DAFB19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983716A-717B-1710-5681-178A6A6652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901A0EC-7983-D2BB-F00A-AC86044D01E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7BD9BF3-6E2D-5282-C55D-65D0DB7442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6592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767223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C532B-65DA-8EFA-EA17-A8FBC81E3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AAF4F1-B046-E986-4119-BFC72A6776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CA8C55-BB6A-9B5D-234D-AB7D588E44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5BDAE1F-A785-D4F8-02CB-2D4739E6D5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0AA9790-37EB-9269-6B73-34648DED9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AC77C21-20BC-DE0B-67A9-48DFB6E8EE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4788460-7BBF-0DAC-5A99-4566310F2F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A812B91-31D3-2109-F180-16B970DABC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817D6B0-B1A7-1076-E24C-46C6AD3C9D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B55AE21-C064-0B7B-D5CA-C8FB42C1BB2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F1697C3-83BA-43BC-F977-C7983802601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5A6716C-2259-8E3A-E642-B6C2ADDD17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167246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06080-DDEC-9C0A-F7E6-09717FB6B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4FDC7B-8D4A-8D41-E1F9-E06603948C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F70B5FE-0921-4CBF-FC90-ABFF5565BB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FFB0E13-DE6B-2CFE-44D7-F579C5D8EA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71E509C-77C7-33B4-FF8D-00074AF1ED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70990B-E8F2-6461-A20A-544CC013BC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C14D2B9-AE9E-CA48-4A24-6821F544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119744C-6FD0-8062-7016-E4B5A7F75B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B55A8FD-DA8C-483E-661A-C4F261086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FCEEA22-B621-820D-7B1B-A21977B6A5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EE6E335E-2C4A-CE83-CF00-389E1A2F6D9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7F686AE-D18D-1921-98F7-D12D521320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588905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308FC-1150-356F-5CED-916186E27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8033294-1395-CAB3-0688-A59F90D8C0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E525661-CCB4-0ADE-86FC-065872D857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FC312A0-B312-710E-697D-E34BE60AD7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7DA78D8-F932-F07C-DE28-0BCAFD7035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BC83117-CD44-6CB8-18A3-A0CF7E2C1A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684867A-EEFC-A572-76CF-5FAB02B7EA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159D7C5-0CCF-2289-8F2A-09B6BB0B3D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AABCEC76-0B00-2A12-50E1-90DFAA5122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1FB58B5-E66C-5487-0242-92001D7366E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DAC78AA-9B20-C01F-31C8-9FC6A36ABB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14AE4372-4058-8DAB-5E01-792D7D62BE5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1698081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C72F1-C043-B657-8D2A-45E856761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DCB2253-9BBE-25B2-BA7E-5D1F2E0AF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A7097D5-1F4D-BCF0-7A8C-5156B9A5F2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D7BA815-9493-0AB1-2F9C-A822FEA27D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143312-3162-CF84-1EDF-D591EB3AA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C058981-E702-3B57-2D0E-3439EC0FE4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DE5B47-8878-AB4D-8542-EC98A1500D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92C9B3A-EF4B-C3F9-4094-48497930F5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4E162E7-9731-BDA9-E3D2-A3F3359035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BDB98D5-B7DC-06E8-5D49-87EE7FD4E4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E4EE159-CB59-84B4-5D83-CF58DCCCFB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93A8DB1-3A16-1EA8-CA1A-7DBC7D9F21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686979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1F594-18EA-E5B5-B372-4F780F029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C64D0A1-DC28-5E37-9B9A-1B5364CE09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E1BCEC9-AE6C-6B31-9043-EFB92E3DB3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EB09FF7-D2FF-A0EC-0826-C183A3024F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BFE365-508A-2EE0-044E-F74EE258BE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690A45-AAAF-B5EC-DCB6-F653110E56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7C6AA3-0326-8424-C0D9-B5BE0334D8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B7BD095-4873-1450-7013-9EFB053825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F927E56-113E-5AF0-286C-1EE7466549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226702C-74FB-C83A-A9EA-457200FE5F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162F1C0-2FF9-BAEE-DD13-BF8E4B08068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4E89E6B-04CB-5104-6D9A-9CF117BCC3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057886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FE752-E6BA-9FC0-FF81-9D03AEF44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B15473A-F13A-7B93-EE5F-3F1F825EEE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2990836-BEA1-3BFA-398F-EA04C3149E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C2B0C46-2063-7D06-8C73-D62A9C2B81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B41F61-84D5-46C5-6DD3-B9C1621DCD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A75B14-77DA-1D02-0FE7-7555B5C88F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1885926-DD1E-A13F-1F91-E49D0BCA94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C03CF47-9DCF-DD3A-65FF-A77CC72381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123ACC7-D082-96DA-470D-AA6B5C2180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C47C7C0-7039-AD87-DB11-F0F0179379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ACEEF49-C29B-5033-A9C3-866D21C08E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3CDD953-9A6E-8C5E-4ED5-E76224F61D7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236995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9BCA7-E6D3-E11A-81D1-ABEF7ED5B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89017A2-0062-C974-CF32-C3171A6603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7470824-FE75-FD21-7315-5F61E71D95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C9766ED-63E9-0DD7-2B21-3C22ECAFFE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081ACE-9F89-C406-95DD-4ABF91515B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0C1E14-094E-E69E-D512-F426A0F9E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A7FD208-93F0-EDA2-AD3F-001F6BBB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B5700E-1951-91B4-5751-D4CC86025D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CBCDC4B-6A68-7BD4-144C-78E938D090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D1F9CF0-59D4-70CF-E741-AE15DBC7C2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38F6113-1049-75B1-8997-3F4FB9D484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7951A78-4210-2075-F536-E9A233AE2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267686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C45BD-D122-FF38-9BCE-CFD1BF35F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FB4F89-4502-B42C-F530-EB309D82EA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89B1B45-6420-E481-97FA-C74CD87BE7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5E38954-8431-E722-18B5-B415896B54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7CC75B6-BC01-2C6B-6C15-500A437940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C067DCD-CED9-F9B4-DA0E-EF7B56146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E4F1CD3-01BB-F409-739F-BE9083CF8A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176A4EB-C23D-D8EE-C6B5-C43813D03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CF66A6B-4CCA-B7DD-0BD2-46087D4B88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0E9F0847-45C5-1BAC-7F74-D13BD44155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5728070-9237-B0A9-3CAE-98841255EA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9825FC5-3543-F7C2-07BC-D4B9FF26FF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647626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9A15B-57D8-E783-1E7E-BF2F0EFA4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B4F8DC-2DF2-7691-4B0F-09A809E271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84AAD69-A640-FE2D-0200-1C017DA51A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93E50C-3741-00C5-3DBC-D40A77BDD4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AE8AC27-3F23-FEC4-E911-952BECCAD2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0C6A566-CE25-5169-C5D0-722963FBCB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ABED082-2AD4-BADA-AA7C-6E0D76BE65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1F51C11-18B6-6061-3F2A-C0AA023B4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5779FB8-91DB-C3D9-BC61-7C6AD0EE7D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2973195-E416-CD6D-2880-E5F84C611F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1DE4BE9-4AFE-6533-880B-DD5ACC5C69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EFCBDF0-A00B-1B9B-3E3B-3FC8241A63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057528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EA2D4-2E4B-9BE1-E70A-06E00657E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F0A76D2-1CDF-0E01-41DF-57AE5C3F9A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B39183D-46CE-D722-FD74-B5831A8D42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A14A37-5811-0CE5-9F28-40F0EEC10E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10DEE79-FE9B-97BA-51B1-89DD1559C8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B178CDA-47B3-B3DF-1A20-BE3F6C5CA3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F80597A-E2B7-6913-53A7-0D335567D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05D923A-60CD-47CC-B58A-DAD5A35E54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823ADC4-1DC3-4C9D-BF94-774B8A5161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109ECA8-2744-A5EB-7E54-2A960EE9FA5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B5C9B45-2A82-DEC7-6302-D6B1FC3C108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437F58A-F4AF-15DE-D64C-20E893466E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6501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561455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4FA28-989E-D2D2-C741-AEACC7934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A82FE8D-A7F6-39A3-18A1-A2EA218514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30BF33-4B8D-6B48-95A8-941C4F4A77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CEB308-EB08-D140-6C87-BF56FA933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3E94C4-2362-D832-6251-51312EC7DA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207758-FE19-EA1C-F479-FAFA2EBE9F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5791293-0906-0416-5A6A-9D2819F374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456741E-45D7-540B-A1CD-5A9041FC8A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3CE8901-FFDB-6045-91ED-AEA5467C09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5028020-1F7B-A342-EBE6-796E5276A62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F72B7178-E87C-D37E-E26E-A5850259F1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DC20C68-8C9E-F3C2-E030-CA16C7792FC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962508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17A3A-6A4E-A004-E3AB-2F18F4F23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B4FC9AE-71CD-817C-32DC-E78BC0A260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08DD4F6-E0FA-146F-0FF2-4A9784F0A9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97C3743-93C7-3985-7776-CC24B1DCBC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30569D5-6ADE-D1F8-A506-6618BA830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885D8FA-6F3E-AD8B-7C18-5842CC8E8E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9A7F541-6A6B-BC97-CCE8-92EEA7A437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57F96B-7C47-92E6-579B-0BF1881A24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B01A1E9-7234-5444-B27E-E167333963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36FD799-B0FC-556A-599F-B9E3F966F8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2E89B71-1F7C-829C-BCF0-3727F67400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9014DDE0-16C0-9DC1-BB71-8FDB23CD2D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7440104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897407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078788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36247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C0073-BADC-EB5D-3143-A61853E75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7C633D0-73E3-EDE5-9929-9FA7656407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99F1F2E-1031-8A4D-08CA-E83828BAD8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A259D04-AAF4-37EC-428D-52EA82EEAB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D1D5E31-7FB7-8E78-5536-D2F6D9A7A5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10664BE-B882-9807-A56C-86EA3B7CC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2E362CA-EB59-F7A3-2CA8-79DAD41CB3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A6EB2C4-2555-5270-FCA3-C2FAF54C2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A7815C4-9F51-DC36-8352-596D39C45D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CEFCC39-25AF-02BF-BF78-A9369595B1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129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C3B3731-978D-4590-6174-537B8B5693D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EC6CBD2-89BE-84DB-3878-0DA04DB160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5421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0492946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4E104-9741-477E-DB5F-EF42D53F6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A1A05E-2FA6-D2B2-C63F-B1F965C17B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47F3727-0318-76CA-74B2-4EF38EE08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FFE53B-0ACF-360E-0627-83F0887511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DC1E958-51B5-2DCA-C390-671FBF054D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288E295-EFA4-2291-1DC7-7C5F4BBC75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10C2549-ECEB-2327-9B29-7CA2C664C9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9FE8284-5F65-1941-6505-3D86C49F6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03E7006-D7A2-A255-166F-D8CC4B11A1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B02309A-788F-E2C3-0210-89CA3C9493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7E20200-E321-6B5F-3AE2-57EBD66CC8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0801D0D-B138-7648-7D06-8AC074F293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1612332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AD607-07FD-F7C7-C8C3-4F2E5D6E7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87EC924-41D1-7D3D-7A06-34B67E170C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6B7C34B-8C5F-D8F7-D2BE-AFEC0CA658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1ACEA0-2A77-E12B-465E-6C17F3A6D3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1E96682-741F-F546-639A-A2E43A321E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E85792-3D4C-927E-ADF9-6F3EB65F86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A70F9F6-6267-F813-6D60-F4D9E3EBC7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AEE3C4F-6918-90B8-3DD2-44799A2B74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AE73128-9593-EDF6-9D8E-50F6C6E6D0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41C9166-0633-2B5B-6C9B-792A102AC2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EB50195-B38D-069B-14AB-227FC0149D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51AB415-C06C-FA08-5735-59C6456932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38527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65228-367D-41FC-AE5B-F9A27149F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255E32-B7F4-CEB1-A917-53A0EE36F2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1A2E68-579F-1C2C-5C50-0485E12752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3623717-CCFA-DB2F-B11E-5FF6205997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1865E5F-CCA1-C6DC-2E70-344F9EA960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47F42F6-8AC0-98EE-B1DB-C9FB4DA4AF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A73C8B-1E6F-A190-E0E6-CE4C021AF7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B179F0A-AFC5-9541-8E68-5752CCD974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95E9158-05E4-494E-8F8D-1DD21B49A1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A2216D4-C66E-F3C0-65B7-55324D45C4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F1BE656-578A-4842-3783-45080F98A9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C410D66-BF1F-D96F-4496-9FC34EC893B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24999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81AB7-9922-53AB-E477-6D73FEFAC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553B494-D89C-E369-4282-26F69D049D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7A5FB1C-0497-415B-E29C-51461D625F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3AE0A4C-4822-ED09-1885-D222E1A0DB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66F95B5-C04D-2DFD-5A18-E045AFAE42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73DE614-D713-258E-234D-8ACAD0234D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D989E16-7122-CD52-515A-D9D20237E0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A960877-179B-28A9-2E2B-5BD3C0C929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F04A8FD-6600-EEDC-59A9-CE97FD01EA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441BF6F-2299-C2E5-25CE-40B052F0D62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A7B9E48-859C-2E71-9D91-D5027EF6524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1E51E55-7C0B-8860-2F2A-122DE3F105C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70821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810016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9719299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BE734-9B9D-55CA-8A81-34C072150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E6F7116-9CCE-9B9E-B81B-E4828B02A6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38BC15-B536-FB48-DC78-BCE73C8BD3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7C8BA38-3193-BAFF-638E-B7AEAADAF1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B575E3C-2285-A7C9-D179-7F242C48CD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95565B8-0592-23FA-E19C-C96F7C4C41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040A837-CADB-3573-F68B-36B8BFF0F7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9A521-5CDB-B35F-00D6-A84516E4550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D435AD3-DD17-62C0-2085-DCF887A4A9E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54888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645040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71D8-3464-1D13-B53A-147815C0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C927E5-92A1-C054-CECE-593904C58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C82CA6D-737B-31E0-9006-BBBCCECF28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AC850E-2232-3EF0-DDC4-B24639057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2CCDF15-F25A-35A1-A425-215979BF3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DD2A5E-AD53-807E-3D06-2DAC4D0D3A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B1A4739-8034-CC85-3209-F495E27D5A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BB4233-225E-44FB-615E-66A43B620E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C87523-A266-8287-650D-28E2CE475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180825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8C2B-6F08-4914-C9C0-866106A0C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F64E10-6BAA-10C3-CBD9-09E354DC6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BC50C-32BF-4FFD-75A1-434CFFDBC5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B00F76-36D1-D781-33D6-81C40EBD63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E823B78-1078-2B67-FC53-A736BE4FEA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439C91F-F505-4056-61E1-D8A836200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1989F6-CA6D-09C8-F292-490735BAD8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F34F1B4-9E9C-C5D0-A1F9-249CC4A04E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6A4F3A-4CC4-F0D8-1485-CEDF340A89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612315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E9CE7-F00A-37AD-CFCE-A78DE531A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0BF0828-F432-5B2C-B5B2-AA3AA734BE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22776B-C892-A528-2403-5468D5F86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BACB19-7C2D-5570-5C55-017C9B752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D241070-A066-997E-9060-C515874FC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FE60382-77CF-1832-F53C-70B7C359C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F7C3D-FB79-CACC-EEDC-25C2C62598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9FBB05-5643-419E-8323-3E2895D4FA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1345503-3274-54DF-6236-7181716F0B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46533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391AC-B92E-8010-28F9-9175481D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509D526-917E-24CD-3C04-33DE3BE11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CFD5559-4779-0F99-3A1F-947D8DB4C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AB6AD6D-50B2-C294-D21F-24EFF12ACE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13F2CE-4BED-C24F-244F-6BE4C5FCE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C80DB4-0529-18F3-CA49-0BBC1D898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8F3D1EB-FA39-9FEF-E92F-6BABA8D59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C3DD39-D3E0-8431-CB95-F363A242A9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BDB159-1ED2-310A-7692-D7E11D79C1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505668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1B592-76C2-EE98-6FCC-E0D039DC4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9A959E-058B-5EA2-6ACA-A6E00CB36E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C99D9F3-E014-A1C4-A874-8C41C935FA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EB72F0-4B8A-B70C-C19C-500CF25CAC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8DDEFB-D876-774F-50D7-CA366E0003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E59C70-F703-F7F8-DA86-473D2FB825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69A8A8-0AFF-73B5-9BE9-5245173EF85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8332EBA-1891-AEAA-DEF4-0E0DD134E3B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068C675-BBCA-804A-6E16-8EBB597CD94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4630602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CB700-7A1B-2907-7B7D-533761B76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4F79D75-8E22-787A-FFB7-9B3CA2A957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99ECBB3-32E3-CFE2-1173-1AF92FCB2D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695830E-30B8-C98D-6C72-63AA0D063C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F97D34-8A27-DE38-3194-E41FA80B35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87AF9A9-4251-13D5-55BE-489A868EA5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4AB55E0-CE09-A492-DC79-07534EE2BB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4FDD702-9304-86FE-F292-513EC46EF9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0AE0FB0-6987-93B1-4CCF-B93C385C0B9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377790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5019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6371959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111647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8245617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234378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152240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535374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9124049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754944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2831286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022673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888124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30601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496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19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46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22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24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26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28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9778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6669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1192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29935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52781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75587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AF73E-908B-94C6-CB1D-F2B82E2AF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40A37D8-D854-0342-47FE-27B116B575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9F7DB02-7299-30D0-5132-9552077FEA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01F0E-9285-552B-8A81-6B55EABDFA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DB457E3-014D-06D7-AACF-0F1C20E5C0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15C3FBD-FE22-0DC3-5478-09EC4A06B6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B7CB3B3-D0CF-84AC-59A3-6DF48FA86B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CB18727-EBBD-484D-6B93-09DD5629B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3EB2DCC-94C5-A44E-C9FC-6F1B1A16D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9CD8779-9011-5488-27D9-C373B2C8E06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62F33D8-0448-6DD6-9572-2324145831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6FE8A6C-B590-733D-E1C1-F0A84F2F9F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323436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6244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6299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852390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08641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345004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6872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0541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856209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49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163C1-9060-66F8-51C3-C9533713D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3E35A9C-7CBD-4EC6-C815-DE3C86FFDA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66368A3-15CB-A44D-FE06-6ED3098666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3DBB6B-F3CD-187A-B0EF-982F86DD74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F66F00E-411D-6402-89AA-B142B11DDD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2A9C06A-19F5-8EAD-6869-5105DA0C2C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D0A7E98-9978-B2B9-E7CD-71271A30D8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4F6DBAC-4667-E3AD-849D-4C1DBCE89B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61696DB-DE53-874A-F8E4-BD8F390F7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85B3241-87DA-7478-EB24-19D35BF4895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DB96627-C4DD-57C9-4353-B348D4682A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0DDAD75-B3B9-8EF0-EB17-ADC319C9EE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95778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182471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745810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77095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71650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554440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0227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88603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83433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851240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769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7BD33-DDA5-4A2B-6321-8A9AB7771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F750BDE-0C66-1EB7-D78B-A7B695ABB4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02AB62D-58A0-DEF6-6D60-28FB69B303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B7AF611-96FC-8FF4-FF9F-E726DDC87D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EA4618-898E-1085-F7B1-74CF3061F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BA5014A-549D-6C00-53E1-122AC06D7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47F53AC-454B-3D22-3C83-879AECFCC2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D7E4F61-35AC-41E0-D6FC-FFCEDDAC16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9022C99-3CAA-110C-3FB3-8156DFD20C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D3A7E28-DD1E-F82C-6904-178F9DDDA92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6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FA6AA785-1C79-1DB1-4F87-EE1B71E60D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3405E442-C83B-975E-6703-6AEC11DF2C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557692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2863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61429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85060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81889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05616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70587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869746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05846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19163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24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66068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5650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939134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34498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26784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150463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462398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948550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6754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230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848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825967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962132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470334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620505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5050175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61502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12475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58761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89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905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814209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731855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99765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845645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39339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0628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12078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39788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04933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99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57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522513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/>
              <a:t>Sexta-feira</a:t>
            </a:r>
          </a:p>
          <a:p>
            <a:r>
              <a:rPr lang="pt-BR" sz="6600" b="1" dirty="0"/>
              <a:t>Santa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53,1”Quem de nós deu crédito ao que ouvimos? E a quem foi dado reconhecer a força do Senhor? 2Diante do Senhor ele cresceu como renovo de planta ou como raiz em terra seca. Não tinha beleza nem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C.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Neste dia em que a Igreja, em todo o mundo, se recolhe para contemplar e glorificar o Senhor que, por sua morte, mereceu-nos a aliança definitiva com Deus, somos convidados a interceder pelas grandes necessidades da Igreja e do mundo.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481313" y="40818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 UNIVERSAL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150572" y="342900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ADORAÇÃO DA CRUZ</a:t>
            </a:r>
          </a:p>
        </p:txBody>
      </p:sp>
    </p:spTree>
    <p:extLst>
      <p:ext uri="{BB962C8B-B14F-4D97-AF65-F5344CB8AC3E}">
        <p14:creationId xmlns:p14="http://schemas.microsoft.com/office/powerpoint/2010/main" val="371602505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4D09D-CCBD-80A7-E652-1354A7564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4167C76-E9CA-8115-2C28-7EF68C4A494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C.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Iniciamos a segunda parte de nossa celebração da Paixão do Senhor. É o momento da adoração da cruz. Olhando sinal de Jesus Cristo crucificado, adoramos o eterno homem e Deus que morreu por nosso amor.</a:t>
            </a:r>
          </a:p>
        </p:txBody>
      </p:sp>
    </p:spTree>
    <p:extLst>
      <p:ext uri="{BB962C8B-B14F-4D97-AF65-F5344CB8AC3E}">
        <p14:creationId xmlns:p14="http://schemas.microsoft.com/office/powerpoint/2010/main" val="40544195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A6C8D-12AC-0155-9108-726229C13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328891D-C715-7211-05E9-13CE3F4F402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1740ABA-475C-87D5-8C56-53F76E1BE3C4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67966211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23175-0DEF-77A0-A312-A14916EB5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471CB23-9B1A-5C01-3E72-B4AF06CC83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te fiz, meu povo eleito? Dize em que te contristei! Que mais podia ter feito, em que foi que te faltei?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85D8D98-E45D-06F4-6E2B-35B5B1495DBC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307628905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139AF-FA3E-5674-3605-567145489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62A3812-DC11-2801-9241-E32094FF3D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AA9C2EC-D0A8-69C3-47A2-8161F15AD46B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222269954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10F11-F7A3-919F-F395-36BB504DC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29824CB-F04D-679F-0765-8A7DCCF1FE1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te fiz sair do Egito com maná te alimentei; Preparei-te bela terra, tua cruz para o teu rei!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66D2057-078F-2EDD-821E-F2EB2A51A0F5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113606281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5B0CC-326C-6D3A-0792-657A1EB60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004F346-8D17-F3ED-791E-C5A254EE3B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E3C3D1-8278-853D-1BB2-3B0960B79B6E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265499800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63CF6-170D-CB36-6B6F-3D5401B17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1CA393B-32B7-691C-C80C-E2632EE61C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Bela vinha eu te plantara, tu plantaste a lança em mim; Águas doces eu te dava, foste amargo até o fim!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F79E049-950E-390D-905F-7A1F22A1EA30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15937901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00321-2754-FB87-B82D-E0B6984D1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BEB6F52-1416-6F82-D600-DDA25BD7E0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C57E1A-7DAE-9A2A-4F36-1B293F3D7A0A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3408965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atrativo para o olharmos, não tinha aparência que nos agradasse.3Era desprezado como o último dos mortais, homem coberto de dores, cheio de sofrimentos; passando por ele, tapávamos o rosto; tão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363879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E3B39-024E-8210-C0C6-A3EEF431E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9A4F3A9-8E20-7F43-C584-32316CA490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Flagelei por ti o Egito, primogênitos matei; Tu porém me flagelaste, entregaste o próprio rei!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F40FFC9-922F-3EC7-6C36-F04931E802CD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111991151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0AB1A-563A-CDA9-97D9-289FCFB73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1B8DA3E-0303-F5F3-6B3D-592A898259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3C298ED-9124-B26A-9A04-AFA4A0D382CF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249010656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0ACD6-6C75-72F9-09B0-5A4C0AE64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2736EFA-0D2C-E71D-CD3A-9BA0512D78D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te fiz sair do Egito, afoguei o Faraó; aos teus sumos sacerdotes entregaste-me sem dó!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972B5E2-9207-C7FB-B846-354E22DB4530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3680385211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3816B-959E-28D1-73F6-6B9289618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D0B0EC3-5134-77C0-5E25-033736F25B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E23332-5DE7-221C-B3E2-29FB3703264A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1060731497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989F9-E008-4A90-0EF8-93B290BA9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71617BF-B606-7846-DDE7-DE4685E152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te abri o mar Vermelho, tu me abriste o coração; A Pilatos me levaste, eu levei-te pela mão!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D322C5A-9615-3C6E-AF3A-64E153BB71F7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91088178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CE3A3-7037-E963-6F03-E1B2BB8CA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1BB9DEF-FDB9-5FA5-6407-C2B166AE9F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0B50BCB-5123-D3DD-60E2-5B3545B88572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2207979823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E3B4D-7D06-61EE-1829-7ACF11118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EC27874-4C64-56A2-C6CC-5A1265443A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Pus maná no teu deserto, teu ódio me flagelou; fiz da pedra correr água, o teu fel me saturou!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76A60B1-92AA-A43D-05A0-8015574B4901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274993027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BE064-F0A5-64D3-7EC0-53F55B7D1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E8662A0-5444-B60F-0215-CCA5ACFF4E4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421A8D-E108-93E8-66CF-DC2314145E5B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325163154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EAF3C-B7F4-0FBC-63D0-1A94CA340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B10934-AE1C-0206-25E1-B4A934D74AC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Cananeus por ti, batera, bateu-me uma cana à toa; dei-te cetro e realeza, tu, de espinhos a coroa!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FE0BEE8-C089-829B-A2D7-8C2864C24CD2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1271609934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28AD5-8EBA-ED3B-7B74-E29467436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47A44C1-EAD5-8967-ACE1-6917428095F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B9C2CDB-F4A2-C794-D9FB-35D189CF61A2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493918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desprezível era, não fazíamos caso dele. 4A verdade é que ele tomava sobre si nossas enfermidades e sofria, ele mesmo, nossas dores; e nós pensávamos fosse um chagado, golpeado por Deus e humilhado!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648679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926CA-C66A-FB3A-8536-11CAB37A9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6C24EAF-782A-D6EA-274B-29D0E38508A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9.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na cruz tu me exaltaste, quando em tudo te exaltei; por que à morte me entregaste? Em que foi que eu te faltei?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5394A83-48E7-A524-C950-867AEF16462C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1203290242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72B19-14CA-4C37-0BEF-73DC54DBD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1A033F-5719-9098-6470-8CF724B7DA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santo, Deus forte, Deus imortal,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492F993-5F56-DB8F-2E48-224B30C130A7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</a:t>
            </a:r>
          </a:p>
        </p:txBody>
      </p:sp>
    </p:spTree>
    <p:extLst>
      <p:ext uri="{BB962C8B-B14F-4D97-AF65-F5344CB8AC3E}">
        <p14:creationId xmlns:p14="http://schemas.microsoft.com/office/powerpoint/2010/main" val="130725562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9394" y="2078182"/>
            <a:ext cx="11734800" cy="5791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Bom Jesus, em tua cruz, Misericórdia, infinita paixão. Bom Jesus, em tua cruz e luz, nossas dores todas em teu coração.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E5444DB-59D7-7B83-10C2-3DB69BE4C9ED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</a:t>
            </a:r>
          </a:p>
        </p:txBody>
      </p:sp>
    </p:spTree>
    <p:extLst>
      <p:ext uri="{BB962C8B-B14F-4D97-AF65-F5344CB8AC3E}">
        <p14:creationId xmlns:p14="http://schemas.microsoft.com/office/powerpoint/2010/main" val="16343346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homem: coroado de espinhos. Eis o homem: flagelado e cuspido. Eis o homem: pronto para a cruz. Eis o homem: Senhor Bom Jesus.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CF30F0C-192D-D914-82F3-391DBDE6BA06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Bom Jesus, em tua cruz, Misericórdia, infinita paixão. Bom Jesus, em tua cruz e luz, nossas dores todas em teu coração.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71E8872-059A-63A6-CA51-1C0848CEDC1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homem: em seu luto ou doente. Eis o homem: excluído ou indigente. Eis o homem: no ombro leva a cruz. Eis o homem: és tu, Bom Jesus.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1DBC0B6-76A4-8173-8B58-97B0FC74E75E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Bom Jesus, em tua cruz, Misericórdia, infinita paixão. Bom Jesus, em tua cruz e luz, nossas dores todas em teu coração.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D69FF87-56E7-3809-3576-ABD39EB7CA7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Bom Jesus, no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Tabor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transfigurado. Bom Jesus, agora tão desfigurado. Bom Jesus, um amor até a cruz. És o amor, Senhor Bom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30C9643-CB6C-3619-FCF2-3CF770769DEC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</a:t>
            </a:r>
          </a:p>
        </p:txBody>
      </p:sp>
    </p:spTree>
    <p:extLst>
      <p:ext uri="{BB962C8B-B14F-4D97-AF65-F5344CB8AC3E}">
        <p14:creationId xmlns:p14="http://schemas.microsoft.com/office/powerpoint/2010/main" val="1211717456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Bom Jesus, em tua cruz, Misericórdia, infinita paixão. Bom Jesus, em tua cruz e luz, nossas dores todas em teu coração.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</a:t>
            </a:r>
          </a:p>
        </p:txBody>
      </p:sp>
    </p:spTree>
    <p:extLst>
      <p:ext uri="{BB962C8B-B14F-4D97-AF65-F5344CB8AC3E}">
        <p14:creationId xmlns:p14="http://schemas.microsoft.com/office/powerpoint/2010/main" val="256018337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FC5CB-9652-9536-01B6-9F8B6B831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DD856D3-B52B-C46E-E0CE-9ECEC9CCBB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pé, a Mãe dolorosa, Junto da cruz lacrimosa, Via Jesus que pendia. No coração transpassado Sentia o gládio enterrado de uma cruel profecia.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07C8CCA-9CE3-6BE5-1D88-948447851BD1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III</a:t>
            </a:r>
          </a:p>
        </p:txBody>
      </p:sp>
    </p:spTree>
    <p:extLst>
      <p:ext uri="{BB962C8B-B14F-4D97-AF65-F5344CB8AC3E}">
        <p14:creationId xmlns:p14="http://schemas.microsoft.com/office/powerpoint/2010/main" val="2736471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5Mas ele foi ferido por causa de nossos pecados, esmagado por causa de nossos crimes; a punição a ele imposta era o preço da nossa paz, e suas feridas, o preço da nossa cura. 6Todos nós vagávamos como ovelhas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783302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832EF-ABA5-CE95-E2DB-255BF31F0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02C858-4A7F-0706-0615-F9AED7FB47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Mãe entre todas bendita, do Filho único aflita, a imensa dor assistia. E suspirando, chorava, da cruz não se afastava, ao ver que o Filho morria.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F100B6B-6575-312C-D839-F318AA8A4D87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III</a:t>
            </a:r>
          </a:p>
        </p:txBody>
      </p:sp>
    </p:spTree>
    <p:extLst>
      <p:ext uri="{BB962C8B-B14F-4D97-AF65-F5344CB8AC3E}">
        <p14:creationId xmlns:p14="http://schemas.microsoft.com/office/powerpoint/2010/main" val="1302970411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B6652-4987-BB39-C22E-D612F26A5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2C7D6C4-82D1-F0A2-9E66-EEDA45639A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Santa Mãe, por favor, faze que as chagas do amor em mim se venham gravar. O que Jesus padeceu, venha a sofrer também eu, causa de tanto penar.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4AC0050-5299-4421-0BDD-E26AEDA40068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III</a:t>
            </a:r>
          </a:p>
        </p:txBody>
      </p:sp>
    </p:spTree>
    <p:extLst>
      <p:ext uri="{BB962C8B-B14F-4D97-AF65-F5344CB8AC3E}">
        <p14:creationId xmlns:p14="http://schemas.microsoft.com/office/powerpoint/2010/main" val="3325501422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50427-C001-0C43-C489-0E394FD00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5B22C74-88D7-A567-7FA7-8AB2448CA1A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Ó, dá-me, enquanto viver, com Jesus Cristo sofrer, contigo sempre chorar! Quero ficar junto à cruz, velar contigo a Jesus, e o teu pranto enxugar.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B4C4C77-2C88-4BDF-6586-A0EE5C157FF4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III</a:t>
            </a:r>
          </a:p>
        </p:txBody>
      </p:sp>
    </p:spTree>
    <p:extLst>
      <p:ext uri="{BB962C8B-B14F-4D97-AF65-F5344CB8AC3E}">
        <p14:creationId xmlns:p14="http://schemas.microsoft.com/office/powerpoint/2010/main" val="281013088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E1864-0EF8-22EC-6078-35A75FDE0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E4413C9-1B1E-B16F-CE08-88E6E5056D3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 Santa Cruz me proteja, que eu vença a dura peleja, possa do mal triunfar! Vindo, ó Jesus, minha hora, por essas dores de agora, no céu mereça um lugar.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AB2E010-2ED0-1444-124A-2860CCE3DE9F}"/>
              </a:ext>
            </a:extLst>
          </p:cNvPr>
          <p:cNvSpPr txBox="1"/>
          <p:nvPr/>
        </p:nvSpPr>
        <p:spPr>
          <a:xfrm>
            <a:off x="0" y="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III</a:t>
            </a:r>
          </a:p>
        </p:txBody>
      </p:sp>
    </p:spTree>
    <p:extLst>
      <p:ext uri="{BB962C8B-B14F-4D97-AF65-F5344CB8AC3E}">
        <p14:creationId xmlns:p14="http://schemas.microsoft.com/office/powerpoint/2010/main" val="46002557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C: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Agora, o altar será preparado para a comunhão. Segundo uma tradição muito antiga, hoje e amanhã, a Igreja não celebra a missa em nenhum lugar do mundo. Nós, porém, vamos comungar as hóstias consagradas na missa de ontem. Acompanhemos: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84889612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970" y="1899139"/>
            <a:ext cx="12091629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51589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539" y="1767775"/>
            <a:ext cx="11728173" cy="542768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284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FF000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FF000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desgarradas, cada qual seguindo seu caminho; e o Senhor fez recair sobre ele o pecado de todos nós. 7Foi maltratado, e submeteu-se, não abriu a boca; como cordeiro levado ao matadouro ou como ovelha diante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85367130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560949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9BB35-5FD4-48AB-2D09-E0DAF6E3E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8E93C94-1467-7ED6-C072-CA3D9E004FE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A0C13AD2-845B-8CF7-CDD4-38A05915A7D0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penhor da Aliança e o fim do cativeiro!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942881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Somos todos convidados para a Ceia do Cordeiro: neste mundo imolado, dos viventes é o primeiro! Não sejamos separados do amor que ao mundo veio!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0873EBAC-CF00-B4E2-5EE8-B6B5575677B8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penhor da Aliança e o fim do cativeiro!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Exaltado no Calvário, o Senhor abriu caminho, elegendo a santuário o humano peregrino! O seu Reino é contrário a quem nega o pequenino!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38173F3-2C88-DDAB-0B9C-64002ADCC982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penhor da Aliança e o fim do cativeiro!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a cada dia vem abrir-nos os ouvidos 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co’a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Palavra que nos guia e dá força ao abatido: É convite de ousadia frente à morte e ao perigo! (cf. 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Is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50,4ss)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dos que a tosquiam, ele não abriu a boca. 8Foi atormentado pela angústia e foi condenado. Quem se preocuparia com sua história de origem? Ele foi eliminado do mundo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731627927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891AC80-4D3E-FACB-571E-A7CDE3B35DAC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penhor da Aliança e o fim do cativeiro!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5059-A761-CB3C-D8DB-0101613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4F74AE-E2CF-8C91-7468-763768E6D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a nossa estrada, salvação ao mundo inteiro, comunhão que nos abraça, nosso fim e paradeiro! É o amor que nunca passa, luz que brilha ao caminheiro!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CDE7C0-17C1-CE4A-53B2-3EAE5750ED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669588270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9952F-C2CF-EB91-BF8F-25421F90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960E7A-5EB7-5998-8082-9946564490D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B5A4EF5-ACFD-95F9-8A66-80D357BDB3FE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penhor da Aliança e o fim do cativeiro!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13477650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D745-751B-BF6A-AE04-B912841C2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FB7C749-B523-50EC-D2C7-D23D273B38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Deus vivo e verdadeiro recebemos plena vida pra vivermos, pioneiros, liberdade, a mais querida: Eis o sonho que é primeiro desde a história mais antiga.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9B4F7E-9E16-ED2A-6D71-0AB1390294C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14265527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E4F9-3548-3B3D-1D28-69CE1E02D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0BD2B7E-01BC-D8F5-4440-94FA6287459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9DF5F6-C5B2-AFF3-A967-6492A6D35AA1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penhor da Aliança e o fim do cativeiro!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991670883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2FAC9-7CA7-375B-A41F-F6E7694D0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381676B-90E3-7AC7-ED15-F4FC2FF47C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triunfo sobre a morte nós fazemos a memória: mais que a cruz, o Cristo é forte e conquista a vitória!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seu povo é o norte, o Senhor de toda a história!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A74557C-D00A-3CFD-0995-E0B03ABDC95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687672066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0E23C-62DA-7713-F36F-601A07B3C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6F03BF3-81C5-3D93-51E2-BC387442CDC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F5EFD70-9FB9-1EDB-CA7B-B49E6EF33566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penhor da Aliança e o fim do cativeiro!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45468193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irmão!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eu vos dou o meu novo mandamento: “Amai-vos uns aos outros, como eu vos tenho amado!”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dos vivos; e por causa do pecado do meu povo foi golpeado até morrer. 9Deram-lhe sepultura entre ímpios, um túmulo entre os ricos, porque ele não praticou o mal nem se encontrou falsidade em suas palavras.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8486997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irmão!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824185672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sereis os meus amigos, se seguirdes meu preceito: “Amai-vos uns aos outros, como eu vos tenho amado!”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irmão! (bis)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5181" y="2302933"/>
            <a:ext cx="11667188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o Pai sempre me ama, assim também, eu vos amei: “Amai-vos uns aos outros, como eu vos tenho amado!”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0458751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irmão! (bis)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25724008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5181" y="2302933"/>
            <a:ext cx="11667188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Permanecei em meu amor e segui meu mandamento: “Amai-vos uns aos outros, como eu vos tenho amado!”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601994520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irmão! (bis)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689718066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5181" y="2302933"/>
            <a:ext cx="11667188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Nisto todos saberão que vós sois os meus discípulos: “Amai-vos uns aos outros, como eu vos tenho amado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32253142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irmão! (bis)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12597240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10O Senhor quis macerá-lo com sofrimentos. Oferecendo sua vida em expiação, ele terá descendência duradoura, e fará cumprir com êxito a vontade do Senhor. 11Por esta vida de sofrimento, alcançará luz e uma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08831172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1950" y="1884739"/>
            <a:ext cx="1163075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 eterno e todo-poderoso, que nos renovastes pela santa morte e ressurreição do vosso Cristo, conservai em nós a obra da vossa misericórdia,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1950" y="1884739"/>
            <a:ext cx="1163075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que, pela participação neste mistério, vos consagremos sempre a nossa vida.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300092203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7926" y="2658140"/>
            <a:ext cx="10069760" cy="522544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77428551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 vossa bênção, Senhor, desça copiosa sobre o vosso povo, que acaba de celebrar a morte do vosso Filho na esperança da sua ressurreição.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Venha o vosso perdão, seja dado o vosso consolo, cresça a fé verdadeira e a redenção eterna se confirme.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18311095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 SE RETIRAM EM SILÊNCIO.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43546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ciência perfeita. Meu Servo, o justo, fará justos inúmeros homens, carregando sobre si suas culpas. 12Por isso, compartilharei com ele multidões e ele repartirá suas riquezas com os valentes seguidores,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65305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pois entregou o corpo à morte, sendo contado como um malfeitor; ele, na verdade, resgatava o pecado de todos e intercedia em favor dos pecadores.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048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Irmãos e irmãs, hoje a Igreja não celebra a Santa Missa, mas nesta celebração, somos chamados a adorar o Crucificado, elevando nossa oração por toda a humanidade resgatada pelo seu sangue redentor.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Salmo 30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Pai, em tuas mãos entrego o meu espírito.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Senhor, eu ponho em vós minha esperança; que eu não fique envergonhado eternamente! Em vossas mãos, Senhor, entrego o meu Espírito, porque vós me salvareis, ó Deus fiel!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Pai, em tuas mãos entrego o meu espírito.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latin typeface="+mn-lt"/>
              </a:rPr>
              <a:t>02. </a:t>
            </a:r>
            <a:r>
              <a:rPr lang="pt-BR" sz="5400" dirty="0">
                <a:solidFill>
                  <a:schemeClr val="bg1"/>
                </a:solidFill>
                <a:latin typeface="+mn-lt"/>
              </a:rPr>
              <a:t>Tornei-me o opróbrio do inimigo, o desprezo e zombaria dos vizinhos, e objeto de pavor para os amigos; fogem de mim os que me </a:t>
            </a:r>
            <a:r>
              <a:rPr lang="pt-BR" sz="5400" dirty="0" err="1">
                <a:solidFill>
                  <a:schemeClr val="bg1"/>
                </a:solidFill>
                <a:latin typeface="+mn-lt"/>
              </a:rPr>
              <a:t>vêem</a:t>
            </a:r>
            <a:r>
              <a:rPr lang="pt-BR" sz="5400" dirty="0">
                <a:solidFill>
                  <a:schemeClr val="bg1"/>
                </a:solidFill>
                <a:latin typeface="+mn-lt"/>
              </a:rPr>
              <a:t> pela rua. Os corações me esqueceram como um morto, e tornei-me como um vaso espedaçado.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Pai, em tuas mãos entrego o meu espírito.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 vós, porém, ó meu Senhor, eu me confio, e afirmo que só vós sois o meu Deus! Eu entrego em vossas mãos o meu destino; libertai-me do inimigo e do opressor!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Pai, em tuas mãos entrego o meu espírito.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Mostrai serena a vossa face ao vosso servo, e salvai-me pela vossa compaixão! Fortalecei os corações, tende coragem, todos vós que ao Senhor vos confiais!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661068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Pai, em tuas mãos entrego o meu espírito.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091343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 coração contrito, iniciemos a celebração da Paixão do Senhor, em profundo silêncio.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Hb</a:t>
            </a:r>
            <a:r>
              <a:rPr lang="pt-BR" sz="6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4,14-16; 5,7-9</a:t>
            </a:r>
            <a:endParaRPr dirty="0">
              <a:solidFill>
                <a:srgbClr val="FF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 dirty="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HEBREUS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Temos um sumo sacerdote eminente, que entrou no céu, Jesus, o Filho de Deus. Por isso, permaneçamos firmes na fé que professamos. Com efeito, temos um sumo sacerdote capaz de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compadecer de nossas fraquezas, pois ele mesmo foi provado em tudo como nós, com exceção do pecado. Aproximemo-nos então, com toda a confiança, do trono da graça, para conseguirmos misericórdia e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alcançarmos a graça de um auxílio no momento oportuno. Cristo, nos dias de sua vida terrestre, dirigiu preces e súplicas, com forte clamor e lágrimas, àquele que era capaz de salvá-lo da morte. E foi atendido, por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9072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causa de sua entrega a Deus.  Mesmo sendo Filho, aprendeu o que significa a obediência a Deus por aquilo que ele sofreu. Mas, na consumação de sua vida,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501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tornou-se causa de salvação eterna para todos os que lhe obedecem.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7248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devemos gloriar-nos na Cruz de Nosso Senhor Jesus Cristo: nele está a salvação, vida e ressurreição!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Cristo se tornou obediente, obediente até a morte numa cruz. Pelo que o Senhor Deus o exaltou, e deu-lhe um nome muito acima de outro nome.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Evangelho</a:t>
            </a:r>
          </a:p>
        </p:txBody>
      </p:sp>
    </p:spTree>
    <p:extLst>
      <p:ext uri="{BB962C8B-B14F-4D97-AF65-F5344CB8AC3E}">
        <p14:creationId xmlns:p14="http://schemas.microsoft.com/office/powerpoint/2010/main" val="62286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2362199"/>
            <a:ext cx="11789142" cy="46540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PAIXÃO DE NOSSO SENHOR </a:t>
            </a:r>
            <a:b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</a:b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CRISTO SEGUNDO JOÃO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:a16="http://schemas.microsoft.com/office/drawing/2014/main" id="{18F05627-E601-A797-927F-360BAF317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:a16="http://schemas.microsoft.com/office/drawing/2014/main" id="{17ECC916-49A9-99DD-A5DF-95A570ABD3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Ó Deus, pela paixão de nosso Senhor Jesus Cristo destruístes a morte que o primeiro pecado transmitiu a todo o gênero humano. Concedei que nos tornemos semelhantes ao vosso Filho e, assim</a:t>
            </a:r>
          </a:p>
        </p:txBody>
      </p:sp>
      <p:sp>
        <p:nvSpPr>
          <p:cNvPr id="19" name="Google Shape;19;p1">
            <a:extLst>
              <a:ext uri="{FF2B5EF4-FFF2-40B4-BE49-F238E27FC236}">
                <a16:creationId xmlns:a16="http://schemas.microsoft.com/office/drawing/2014/main" id="{4E3AFC35-ED94-D771-0CCC-43FFE823D8FB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Oração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0807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1Jesus saiu com os discípulos para o outro lado da torrente do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Cedron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 Havia aí um jardim, onde ele entrou com os discípulos. 2Também Judas, o traidor, conhecia o lugar, porque Jesus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costumava reunir-se aí com os seus discípulos.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3Judas levou consigo um destacamento de soldados e alguns guardas dos sumos sacerdotes e fariseus, e chegaram ali com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089374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lanternas, tochas e armas. 4Então Jesus, consciente de tudo o que ia acontecer, saiu ao encontro deles e disse: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“A quem procurais?”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5Responderam: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5373901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“A Jesus, o Nazareno”.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Ele disse: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“Sou eu”.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Judas, o traidor, estava junto com eles. 6Quando Jesus disse: “Sou eu”, eles recuaram e caíram por terra.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031973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7De novo lhes perguntou: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“A quem procurais?”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Eles responderam: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“A Jesus, o Nazareno”.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8Jesus respondeu: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“Já vos disse que sou eu. Se é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27827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mim que procurais, então deixai que estes se retirem”.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 9Assim se realizava a palavra que Jesus tinha dito: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 perdi nenhum daqueles que me confiaste”.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030136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10Simão Pedro, que trazia uma espada consigo, puxou dela e feriu o servo do sumo sacerdote,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cortando-lhe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a orelha direita. O nome do servo era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Malco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 11Então Jesus disse a Pedro: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393045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“Guarda a tua espada na bainha. Não vou beber o cálice que o Pai me deu?”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12Então, os soldados, o comandante e os guardas dos judeus prenderam Jesus e o amarraram.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423758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13Conduziram-no primeiro a Anás, que era o sogro de Caifás, o Sumo Sacerdote naquele ano. 14Foi Caifás que deu aos judeus o conselho: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“É preferível que um só morra pelo povo”.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805320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15Simão Pedro e um outro discípulo seguiam Jesus. Esse discípulo era conhecido do Sumo Sacerdote e entrou com Jesus no pátio do Sumo Sacerdote. 16Pedro ficou fora, perto da porta. Então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64997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:a16="http://schemas.microsoft.com/office/drawing/2014/main" id="{B0264281-71F2-0208-3F6F-828FC71AE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:a16="http://schemas.microsoft.com/office/drawing/2014/main" id="{0756E4CB-E709-5B5A-03E2-17260C26FF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como trouxemos pela natureza a imagem do homem terrestre, possamos manter pela graça a imagem do homem celeste. Por Cristo, nosso Senhor.</a:t>
            </a:r>
          </a:p>
        </p:txBody>
      </p:sp>
      <p:sp>
        <p:nvSpPr>
          <p:cNvPr id="19" name="Google Shape;19;p1">
            <a:extLst>
              <a:ext uri="{FF2B5EF4-FFF2-40B4-BE49-F238E27FC236}">
                <a16:creationId xmlns:a16="http://schemas.microsoft.com/office/drawing/2014/main" id="{CC051935-15D4-9FEF-764A-683BB3A59EC4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Oração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2781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outro discípulo, que era conhecido do Sumo Sacerdote, saiu, conversou com a encarregada da porta e levou Pedro para dentro. 17A criada que guardava a porta disse a Pedro: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780041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“Não pertences também tu aos discípulos desse homem?” Ele respondeu: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18Os empregados e os guardas fizeram uma fogueira e estavam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292665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aquecendo, pois fazia frio. Pedro ficou com eles, aquecendo-se. 19Entretanto, o Sumo Sacerdote interrogou Jesus a respeito de seus discípulos e de seu ensinamento. 20Jesus lhe respondeu: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193113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“Eu falei às claras ao mundo. Ensinei sempre na sinagoga e no Templo, onde todos os judeus se reúnem. Nada falei às escondidas. 21Por que me interrogas? Pergunta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366992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aos que ouviram o que falei; eles sabem o que eu disse”.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22Quando Jesus falou isso, um dos guardas que ali estava deu-lhe uma bofetada, dizendo: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5738952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“É assim que respondes ao Sumo sacerdote?”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23Respondeu-lhe Jesus: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“Se respondi mal, mostra em quê; mas se falei bem, por que me bates?”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7733399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24Então, Anás enviou Jesus amarrado para Caifás, o Sumo Sacerdote. 25Simão Pedro continuava lá, em pé, aquecendo-se. Disseram-lhe: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691743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 és tu, também, um dos discípulos dele?”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Pedro negou: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26Então um dos empregados do Sumo Sacerdote, parente daquele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757274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Pedro tinha cortado a orelha disse: “Será que não te vi no jardim com ele?”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27Novamente Pedro negou. E na mesma hora, o galo cantou.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28De Caifás, levaram Jesus ao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95736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palácio do governador. Era de manhã cedo. Eles mesmos não entraram no palácio, para não ficarem impuros e poderem comer a páscoa. 29Então Pilatos saiu ao encontro deles e disse: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16259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:a16="http://schemas.microsoft.com/office/drawing/2014/main" id="{36B607B1-7DD5-BECE-A96F-101977DAA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:a16="http://schemas.microsoft.com/office/drawing/2014/main" id="{57F28DB5-07DA-6F5F-B70F-383D04E3DC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3289299"/>
            <a:ext cx="11588400" cy="4537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Amém!</a:t>
            </a:r>
          </a:p>
        </p:txBody>
      </p:sp>
      <p:sp>
        <p:nvSpPr>
          <p:cNvPr id="19" name="Google Shape;19;p1">
            <a:extLst>
              <a:ext uri="{FF2B5EF4-FFF2-40B4-BE49-F238E27FC236}">
                <a16:creationId xmlns:a16="http://schemas.microsoft.com/office/drawing/2014/main" id="{80596BFC-B716-0842-A75B-D988A500FA69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Oração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798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“Que acusação apresentais contra ele?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30Eles responderam: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“Se não fosse malfeitor, não o teríamos entregue a ti! “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31Pilatos disse: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8936524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“Tornai-o vós mesmos e julgai-o de acordo com a vossa lei”.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Os judeus lhe responderam: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 podemos condenar ninguém à morte”.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32Assim se realizava o que Jesus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8537482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tinha dito, significando de que morte havia de morrer. 33Então Pilatos entrou de novo no palácio, e perguntou-lhe: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“Tu és o rei dos judeus?”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34Jesus respondeu: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1209778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“Estás dizendo isto por ti mesmo ou outros te disseram isto de mim?”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35Pilatos falou: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“Por acaso, sou judeu? O teu povo e os sumos sacerdotes te entregaram a mim. Que fizeste?”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0563425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36Jesus respondeu: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“O meu reino não é deste mundo. Se o meu reino fosse deste mundo, os meus guardas lutariam para que eu não fosse entregue aos judeus. Mas o meu reino não é daqui“.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141917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37Pilatos disse a Jesus: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“Então, tu és rei?”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Jesus respondeu: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“Tu o dizes: eu sou rei. Eu nasci e vim ao mundo para isto: para dar testemunho da verdade. Todo aquele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6233982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é da verdade escuta a minha voz”.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38Pilatos disse a Jesus: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“O que é a verdade?”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Ao dizer isso, Pilatos saiu ao encontro dos judeus, e disse-lhes: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2036293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“Eu não encontro nenhuma culpa nele. 39Mas existe entre vós um costume, que pela Páscoa eu vos solte um preso. Quereis que vos solte o rei dos Judeus?”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0898038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40Então, começaram a gritar de novo: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“Este não, mas Barrabás!”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Barrabás era um bandido. 19,1Então Pilatos mandou flagelar Jesus. 2Os soldados teceram uma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5776270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coroa de espinhos e colocaram-se na cabeça de Jesus. Vestiram-no com um manto vermelho, 3aproximavam-se dele e diziam: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“Viva o rei dos judeus!”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 E davam-lhe bofetadas.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7153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FF0000"/>
                </a:solidFill>
                <a:latin typeface="+mn-lt"/>
              </a:rPr>
              <a:t>Is</a:t>
            </a:r>
            <a:r>
              <a:rPr lang="pt-BR" sz="6000" dirty="0">
                <a:solidFill>
                  <a:srgbClr val="FF0000"/>
                </a:solidFill>
                <a:latin typeface="+mn-lt"/>
              </a:rPr>
              <a:t> 52,13-53,12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4Pilatos saiu de novo e disse aos judeus: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“Olhai, eu o trago aqui fora, diante de vós, para que saibais que não encontro nele crime algum”.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4222870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5Então Jesus veio para fora, trazendo a coroa de espinhos e o manto vermelho. Pilatos disse-lhes: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“Eis o homem!”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6Quando viram Jesus, os sumos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9656637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sacerdotes e os guardas começaram a gritar: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“Crucifica-o! Crucifica-o!”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Pilatos respondeu: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“Levai-o vós mesmos para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9869129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crucificar, pois eu não encontro nele crime algum”.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7Os judeus responderam: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“Nós temos uma Lei, e, segundo esta lei, ele deve morrer, porque se fez Filho de Deus”.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422079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8Ao ouvir estas palavras, Pilatos ficou com mais medo ainda. 9Entrou outra vez no palácio e perguntou a Jesus: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“De onde és tu?”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8005541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Jesus ficou calado. 10Então Pilatos disse: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 me respondes? Não sabes que tenho autoridade para ter soltar e autoridade para te crucificar?”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11Jesus respondeu: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48541404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“Tu não terias autoridade alguma sobre mim, se ela não te fosse dada do alto. Quem me entregou a ti, portanto, tem culpa maior”.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12Por causa disso, Pilatos procurava soltar Jesus.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66178038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Mas os judeus gritavam: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“Se soltas este homem, não és amigo de César. Todo aquele que se faz rei, declara-se contra César”.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13Ouvindo essas palavras, Pilatos levou Jesus para fora e sentou-se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8189458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tribunal, no lugar chamado “Pavimento”, em hebraico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Gábata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”. 14Era o dia da preparação da Páscoa, por volta do meio-dia. Pilatos disse aos judeus: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“Eis o vosso rei!”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62717133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15Eles, porém, gritavam: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“Fora! Fora! Crucifica-o!”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Pilatos disse: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“Hei de crucificar o vosso rei?”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Os sumos sacerdotes responderam: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680422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13Ei-lo, o meu Servo será bem-sucedido; sua ascensão será ao mais alto grau. 14Assim como muitos ficaram pasmados ao vê-lo — tão desfigurado ele estava que não parecia ser um homem ou ter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“Não temos outro rei senão César”.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16Então Pilatos entregou Jesus para ser crucificado, e eles o levaram.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17Jesus tomou a cruz sobre si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59443045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saiu para o lugar chamado “Calvário”, em hebraico “Gólgota”. 18Ali o crucificaram, com outros dois: um de cada lado, e Jesus no meio.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19Pilatos mandou ainda escrever um letreiro e colocá-lo na cruz; nele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9685393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estava escrito: “Jesus Nazareno, o Rei dos Judeus”. 20Muitos judeus puderam ver o letreiro, porque o lugar em que Jesus foi crucificado ficava perto da cidade.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03154520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letreiro estava escrito em hebraico, latim e grego.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21Então os sumos sacerdotes disseram a Pilatos: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 escrevas ‘O Rei dos Judeus’, mas sim o que ele disse: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4154532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‘Eu sou o rei dos Judeus’”.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22Pilatos respondeu: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“O que escrevi, está escrito”.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23Depois que crucificaram Jesus, os soldados repartiram a sua roupa em quatro partes, uma parte para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02554023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cada soldado. Quanto à túnica, esta era tecida sem costura, em peça única de alto abaixo. 24Disseram então entre si: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“Não vamos dividir a túnica. Tiremos a sorte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7813469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ver de quem será”.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Assim se cumpria a Escritura que diz: “Repartiram entre si as minhas vestes e lançaram sorte sobre a minha túnica”. Assim procederam os soldados.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0942310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25Perto da cruz de Jesus, estavam de pé a sua mãe, a irmã da sua mãe, Maria de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Cléofas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e Maria Madalena. 26Jesus, ao ver sua mãe e, ao lado dela, o discípulo que ele amava, disse à mãe: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9599846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“Mulher, este é o teu filho”.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27Depois disse ao discípulo: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“Esta é a tua mãe”.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Daquela hora em diante, o discípulo a acolheu consigo. 28Depois disso, Jesus, sabendo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9246292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tudo estava consumado, e para que a Escritura se cumprisse até o fim, disse: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“Tenho sede”.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29Havia ali uma jarra cheia de vinagre. Amarraram numa vara uma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40262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aspecto humano —, 15do mesmo modo ele espalhará sua fama entre os povos. Diante dele os reis se manterão em silêncio, vendo algo que nunca lhes foi narrado e conhecendo coisas que jamais ouviram.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esponja embebida de vinagre e levaram-na à boca de Jesus. 30Ele tomou e disse: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“Tudo está consumado”.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E, inclinando a cabeça, entregou o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1178914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Aqui todos se ajoelham e faz-se silêncio.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31Era o dia da preparação para a Páscoa. Os judeus queriam evitar que os corpos ficassem na cruz durante o sábado, porque aquele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2592388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sábado era dia de festa solene. Então pediram a Pilatos que mandasse quebrar as pernas aos crucificados e os tirasse da cruz.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32Os soldados foram e quebraram as pernas de um e depois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7074944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 outro que foram crucificados com Jesus. 33Ao se aproximarem de Jesus, e vendo que já estava morto, não lhe quebraram as pernas; 34mas um soldado abriu-lhe o lado com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62938249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uma lança, e logo saiu sangue e água.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35Aquele que viu, dá testemunho e seu testemunho é verdadeiro; e ele sabe que fala a verdade, para que vós também acrediteis.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1247181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36Isso aconteceu para que se cumprisse a Escritura, que diz: “Não quebrarão nenhum dos seus ossos”. 37E outra escritura ainda diz: “Olharão para aquele que transpassaram”.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7350382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38Depois disso, José de Arimatéia, que era discípulo de Jesus – mas às escondidas, por medo dos judeus – pediu a Pilatos para tirar o corpo de Jesus. Pilatos consentiu.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1307960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 José veio tirar o corpo de Jesus. 39Chegou também Nicodemos, o mesmo que antes tinha ido a Jesus de noite. Trouxe uns trinta quilos de perfume feito de mirra e aloés.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9962437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40Então tomaram o corpo de Jesus e envolveram-no, com os aromas, em faixas de linho, como os judeus costumam sepultar.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41No lugar onde Jesus foi crucificado, havia um jardim e,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8881874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jardim, um túmulo novo, onde ainda ninguém tinha sido sepultado. 42Por causa da preparação da Páscoa, e como o túmulo estava perto, foi ali que colocaram Jesus.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ou </a:t>
            </a:r>
            <a:r>
              <a:rPr lang="pt-BR" sz="6000" dirty="0" err="1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Diac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.: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5211899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6958</Words>
  <Application>Microsoft Office PowerPoint</Application>
  <PresentationFormat>Personalizar</PresentationFormat>
  <Paragraphs>1673</Paragraphs>
  <Slides>176</Slides>
  <Notes>175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176</vt:i4>
      </vt:variant>
    </vt:vector>
  </HeadingPairs>
  <TitlesOfParts>
    <vt:vector size="182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15</cp:revision>
  <dcterms:modified xsi:type="dcterms:W3CDTF">2026-04-01T12:43:14Z</dcterms:modified>
</cp:coreProperties>
</file>