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697" r:id="rId6"/>
  </p:sldMasterIdLst>
  <p:notesMasterIdLst>
    <p:notesMasterId r:id="rId266"/>
  </p:notesMasterIdLst>
  <p:sldIdLst>
    <p:sldId id="256" r:id="rId7"/>
    <p:sldId id="257" r:id="rId8"/>
    <p:sldId id="624" r:id="rId9"/>
    <p:sldId id="759" r:id="rId10"/>
    <p:sldId id="668" r:id="rId11"/>
    <p:sldId id="265" r:id="rId12"/>
    <p:sldId id="595" r:id="rId13"/>
    <p:sldId id="762" r:id="rId14"/>
    <p:sldId id="722" r:id="rId15"/>
    <p:sldId id="723" r:id="rId16"/>
    <p:sldId id="763" r:id="rId17"/>
    <p:sldId id="267" r:id="rId18"/>
    <p:sldId id="764" r:id="rId19"/>
    <p:sldId id="724" r:id="rId20"/>
    <p:sldId id="765" r:id="rId21"/>
    <p:sldId id="766" r:id="rId22"/>
    <p:sldId id="767" r:id="rId23"/>
    <p:sldId id="572" r:id="rId24"/>
    <p:sldId id="597" r:id="rId25"/>
    <p:sldId id="768" r:id="rId26"/>
    <p:sldId id="769" r:id="rId27"/>
    <p:sldId id="638" r:id="rId28"/>
    <p:sldId id="770" r:id="rId29"/>
    <p:sldId id="771" r:id="rId30"/>
    <p:sldId id="772" r:id="rId31"/>
    <p:sldId id="773" r:id="rId32"/>
    <p:sldId id="774" r:id="rId33"/>
    <p:sldId id="775" r:id="rId34"/>
    <p:sldId id="778" r:id="rId35"/>
    <p:sldId id="777" r:id="rId36"/>
    <p:sldId id="779" r:id="rId37"/>
    <p:sldId id="780" r:id="rId38"/>
    <p:sldId id="781" r:id="rId39"/>
    <p:sldId id="782" r:id="rId40"/>
    <p:sldId id="783" r:id="rId41"/>
    <p:sldId id="784" r:id="rId42"/>
    <p:sldId id="785" r:id="rId43"/>
    <p:sldId id="786" r:id="rId44"/>
    <p:sldId id="787" r:id="rId45"/>
    <p:sldId id="788" r:id="rId46"/>
    <p:sldId id="789" r:id="rId47"/>
    <p:sldId id="790" r:id="rId48"/>
    <p:sldId id="791" r:id="rId49"/>
    <p:sldId id="792" r:id="rId50"/>
    <p:sldId id="793" r:id="rId51"/>
    <p:sldId id="794" r:id="rId52"/>
    <p:sldId id="795" r:id="rId53"/>
    <p:sldId id="796" r:id="rId54"/>
    <p:sldId id="797" r:id="rId55"/>
    <p:sldId id="798" r:id="rId56"/>
    <p:sldId id="283" r:id="rId57"/>
    <p:sldId id="284" r:id="rId58"/>
    <p:sldId id="285" r:id="rId59"/>
    <p:sldId id="678" r:id="rId60"/>
    <p:sldId id="679" r:id="rId61"/>
    <p:sldId id="680" r:id="rId62"/>
    <p:sldId id="288" r:id="rId63"/>
    <p:sldId id="289" r:id="rId64"/>
    <p:sldId id="290" r:id="rId65"/>
    <p:sldId id="291" r:id="rId66"/>
    <p:sldId id="486" r:id="rId67"/>
    <p:sldId id="293" r:id="rId68"/>
    <p:sldId id="294" r:id="rId69"/>
    <p:sldId id="295" r:id="rId70"/>
    <p:sldId id="799" r:id="rId71"/>
    <p:sldId id="800" r:id="rId72"/>
    <p:sldId id="801" r:id="rId73"/>
    <p:sldId id="802" r:id="rId74"/>
    <p:sldId id="296" r:id="rId75"/>
    <p:sldId id="804" r:id="rId76"/>
    <p:sldId id="803" r:id="rId77"/>
    <p:sldId id="297" r:id="rId78"/>
    <p:sldId id="298" r:id="rId79"/>
    <p:sldId id="456" r:id="rId80"/>
    <p:sldId id="805" r:id="rId81"/>
    <p:sldId id="806" r:id="rId82"/>
    <p:sldId id="300" r:id="rId83"/>
    <p:sldId id="807" r:id="rId84"/>
    <p:sldId id="808" r:id="rId85"/>
    <p:sldId id="809" r:id="rId86"/>
    <p:sldId id="810" r:id="rId87"/>
    <p:sldId id="811" r:id="rId88"/>
    <p:sldId id="812" r:id="rId89"/>
    <p:sldId id="813" r:id="rId90"/>
    <p:sldId id="814" r:id="rId91"/>
    <p:sldId id="815" r:id="rId92"/>
    <p:sldId id="816" r:id="rId93"/>
    <p:sldId id="817" r:id="rId94"/>
    <p:sldId id="818" r:id="rId95"/>
    <p:sldId id="819" r:id="rId96"/>
    <p:sldId id="820" r:id="rId97"/>
    <p:sldId id="821" r:id="rId98"/>
    <p:sldId id="822" r:id="rId99"/>
    <p:sldId id="823" r:id="rId100"/>
    <p:sldId id="824" r:id="rId101"/>
    <p:sldId id="825" r:id="rId102"/>
    <p:sldId id="826" r:id="rId103"/>
    <p:sldId id="827" r:id="rId104"/>
    <p:sldId id="828" r:id="rId105"/>
    <p:sldId id="829" r:id="rId106"/>
    <p:sldId id="830" r:id="rId107"/>
    <p:sldId id="831" r:id="rId108"/>
    <p:sldId id="832" r:id="rId109"/>
    <p:sldId id="833" r:id="rId110"/>
    <p:sldId id="834" r:id="rId111"/>
    <p:sldId id="835" r:id="rId112"/>
    <p:sldId id="836" r:id="rId113"/>
    <p:sldId id="837" r:id="rId114"/>
    <p:sldId id="910" r:id="rId115"/>
    <p:sldId id="838" r:id="rId116"/>
    <p:sldId id="839" r:id="rId117"/>
    <p:sldId id="684" r:id="rId118"/>
    <p:sldId id="842" r:id="rId119"/>
    <p:sldId id="843" r:id="rId120"/>
    <p:sldId id="844" r:id="rId121"/>
    <p:sldId id="845" r:id="rId122"/>
    <p:sldId id="846" r:id="rId123"/>
    <p:sldId id="850" r:id="rId124"/>
    <p:sldId id="847" r:id="rId125"/>
    <p:sldId id="851" r:id="rId126"/>
    <p:sldId id="852" r:id="rId127"/>
    <p:sldId id="853" r:id="rId128"/>
    <p:sldId id="854" r:id="rId129"/>
    <p:sldId id="848" r:id="rId130"/>
    <p:sldId id="855" r:id="rId131"/>
    <p:sldId id="856" r:id="rId132"/>
    <p:sldId id="857" r:id="rId133"/>
    <p:sldId id="858" r:id="rId134"/>
    <p:sldId id="859" r:id="rId135"/>
    <p:sldId id="860" r:id="rId136"/>
    <p:sldId id="911" r:id="rId137"/>
    <p:sldId id="841" r:id="rId138"/>
    <p:sldId id="861" r:id="rId139"/>
    <p:sldId id="862" r:id="rId140"/>
    <p:sldId id="863" r:id="rId141"/>
    <p:sldId id="302" r:id="rId142"/>
    <p:sldId id="303" r:id="rId143"/>
    <p:sldId id="304" r:id="rId144"/>
    <p:sldId id="305" r:id="rId145"/>
    <p:sldId id="617" r:id="rId146"/>
    <p:sldId id="899" r:id="rId147"/>
    <p:sldId id="900" r:id="rId148"/>
    <p:sldId id="310" r:id="rId149"/>
    <p:sldId id="311" r:id="rId150"/>
    <p:sldId id="864" r:id="rId151"/>
    <p:sldId id="324" r:id="rId152"/>
    <p:sldId id="865" r:id="rId153"/>
    <p:sldId id="866" r:id="rId154"/>
    <p:sldId id="689" r:id="rId155"/>
    <p:sldId id="867" r:id="rId156"/>
    <p:sldId id="690" r:id="rId157"/>
    <p:sldId id="868" r:id="rId158"/>
    <p:sldId id="869" r:id="rId159"/>
    <p:sldId id="691" r:id="rId160"/>
    <p:sldId id="870" r:id="rId161"/>
    <p:sldId id="901" r:id="rId162"/>
    <p:sldId id="871" r:id="rId163"/>
    <p:sldId id="872" r:id="rId164"/>
    <p:sldId id="873" r:id="rId165"/>
    <p:sldId id="693" r:id="rId166"/>
    <p:sldId id="874" r:id="rId167"/>
    <p:sldId id="875" r:id="rId168"/>
    <p:sldId id="876" r:id="rId169"/>
    <p:sldId id="688" r:id="rId170"/>
    <p:sldId id="694" r:id="rId171"/>
    <p:sldId id="695" r:id="rId172"/>
    <p:sldId id="326" r:id="rId173"/>
    <p:sldId id="696" r:id="rId174"/>
    <p:sldId id="697" r:id="rId175"/>
    <p:sldId id="698" r:id="rId176"/>
    <p:sldId id="619" r:id="rId177"/>
    <p:sldId id="330" r:id="rId178"/>
    <p:sldId id="331" r:id="rId179"/>
    <p:sldId id="332" r:id="rId180"/>
    <p:sldId id="727" r:id="rId181"/>
    <p:sldId id="728" r:id="rId182"/>
    <p:sldId id="729" r:id="rId183"/>
    <p:sldId id="730" r:id="rId184"/>
    <p:sldId id="336" r:id="rId185"/>
    <p:sldId id="437" r:id="rId186"/>
    <p:sldId id="654" r:id="rId187"/>
    <p:sldId id="731" r:id="rId188"/>
    <p:sldId id="732" r:id="rId189"/>
    <p:sldId id="438" r:id="rId190"/>
    <p:sldId id="491" r:id="rId191"/>
    <p:sldId id="700" r:id="rId192"/>
    <p:sldId id="733" r:id="rId193"/>
    <p:sldId id="549" r:id="rId194"/>
    <p:sldId id="550" r:id="rId195"/>
    <p:sldId id="734" r:id="rId196"/>
    <p:sldId id="735" r:id="rId197"/>
    <p:sldId id="736" r:id="rId198"/>
    <p:sldId id="551" r:id="rId199"/>
    <p:sldId id="553" r:id="rId200"/>
    <p:sldId id="704" r:id="rId201"/>
    <p:sldId id="555" r:id="rId202"/>
    <p:sldId id="379" r:id="rId203"/>
    <p:sldId id="740" r:id="rId204"/>
    <p:sldId id="556" r:id="rId205"/>
    <p:sldId id="741" r:id="rId206"/>
    <p:sldId id="742" r:id="rId207"/>
    <p:sldId id="701" r:id="rId208"/>
    <p:sldId id="661" r:id="rId209"/>
    <p:sldId id="702" r:id="rId210"/>
    <p:sldId id="355" r:id="rId211"/>
    <p:sldId id="743" r:id="rId212"/>
    <p:sldId id="745" r:id="rId213"/>
    <p:sldId id="744" r:id="rId214"/>
    <p:sldId id="746" r:id="rId215"/>
    <p:sldId id="747" r:id="rId216"/>
    <p:sldId id="748" r:id="rId217"/>
    <p:sldId id="749" r:id="rId218"/>
    <p:sldId id="750" r:id="rId219"/>
    <p:sldId id="751" r:id="rId220"/>
    <p:sldId id="356" r:id="rId221"/>
    <p:sldId id="357" r:id="rId222"/>
    <p:sldId id="358" r:id="rId223"/>
    <p:sldId id="359" r:id="rId224"/>
    <p:sldId id="360" r:id="rId225"/>
    <p:sldId id="361" r:id="rId226"/>
    <p:sldId id="362" r:id="rId227"/>
    <p:sldId id="363" r:id="rId228"/>
    <p:sldId id="739" r:id="rId229"/>
    <p:sldId id="371" r:id="rId230"/>
    <p:sldId id="650" r:id="rId231"/>
    <p:sldId id="881" r:id="rId232"/>
    <p:sldId id="882" r:id="rId233"/>
    <p:sldId id="883" r:id="rId234"/>
    <p:sldId id="906" r:id="rId235"/>
    <p:sldId id="364" r:id="rId236"/>
    <p:sldId id="365" r:id="rId237"/>
    <p:sldId id="649" r:id="rId238"/>
    <p:sldId id="877" r:id="rId239"/>
    <p:sldId id="878" r:id="rId240"/>
    <p:sldId id="879" r:id="rId241"/>
    <p:sldId id="880" r:id="rId242"/>
    <p:sldId id="902" r:id="rId243"/>
    <p:sldId id="903" r:id="rId244"/>
    <p:sldId id="904" r:id="rId245"/>
    <p:sldId id="905" r:id="rId246"/>
    <p:sldId id="738" r:id="rId247"/>
    <p:sldId id="380" r:id="rId248"/>
    <p:sldId id="381" r:id="rId249"/>
    <p:sldId id="387" r:id="rId250"/>
    <p:sldId id="889" r:id="rId251"/>
    <p:sldId id="890" r:id="rId252"/>
    <p:sldId id="891" r:id="rId253"/>
    <p:sldId id="892" r:id="rId254"/>
    <p:sldId id="893" r:id="rId255"/>
    <p:sldId id="894" r:id="rId256"/>
    <p:sldId id="907" r:id="rId257"/>
    <p:sldId id="674" r:id="rId258"/>
    <p:sldId id="754" r:id="rId259"/>
    <p:sldId id="895" r:id="rId260"/>
    <p:sldId id="896" r:id="rId261"/>
    <p:sldId id="897" r:id="rId262"/>
    <p:sldId id="898" r:id="rId263"/>
    <p:sldId id="908" r:id="rId264"/>
    <p:sldId id="909" r:id="rId265"/>
  </p:sldIdLst>
  <p:sldSz cx="12193588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D6"/>
    <a:srgbClr val="92D050"/>
    <a:srgbClr val="81B847"/>
    <a:srgbClr val="56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07" autoAdjust="0"/>
  </p:normalViewPr>
  <p:slideViewPr>
    <p:cSldViewPr snapToGrid="0">
      <p:cViewPr>
        <p:scale>
          <a:sx n="66" d="100"/>
          <a:sy n="66" d="100"/>
        </p:scale>
        <p:origin x="1530" y="1008"/>
      </p:cViewPr>
      <p:guideLst/>
    </p:cSldViewPr>
  </p:slideViewPr>
  <p:outlineViewPr>
    <p:cViewPr>
      <p:scale>
        <a:sx n="33" d="100"/>
        <a:sy n="33" d="100"/>
      </p:scale>
      <p:origin x="0" y="-42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63" Type="http://schemas.openxmlformats.org/officeDocument/2006/relationships/slide" Target="slides/slide57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226" Type="http://schemas.openxmlformats.org/officeDocument/2006/relationships/slide" Target="slides/slide220.xml"/><Relationship Id="rId268" Type="http://schemas.openxmlformats.org/officeDocument/2006/relationships/viewProps" Target="viewProps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81" Type="http://schemas.openxmlformats.org/officeDocument/2006/relationships/slide" Target="slides/slide175.xml"/><Relationship Id="rId216" Type="http://schemas.openxmlformats.org/officeDocument/2006/relationships/slide" Target="slides/slide210.xml"/><Relationship Id="rId237" Type="http://schemas.openxmlformats.org/officeDocument/2006/relationships/slide" Target="slides/slide231.xml"/><Relationship Id="rId258" Type="http://schemas.openxmlformats.org/officeDocument/2006/relationships/slide" Target="slides/slide252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92" Type="http://schemas.openxmlformats.org/officeDocument/2006/relationships/slide" Target="slides/slide186.xml"/><Relationship Id="rId206" Type="http://schemas.openxmlformats.org/officeDocument/2006/relationships/slide" Target="slides/slide200.xml"/><Relationship Id="rId227" Type="http://schemas.openxmlformats.org/officeDocument/2006/relationships/slide" Target="slides/slide221.xml"/><Relationship Id="rId248" Type="http://schemas.openxmlformats.org/officeDocument/2006/relationships/slide" Target="slides/slide242.xml"/><Relationship Id="rId269" Type="http://schemas.openxmlformats.org/officeDocument/2006/relationships/theme" Target="theme/theme1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182" Type="http://schemas.openxmlformats.org/officeDocument/2006/relationships/slide" Target="slides/slide176.xml"/><Relationship Id="rId217" Type="http://schemas.openxmlformats.org/officeDocument/2006/relationships/slide" Target="slides/slide211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32.xml"/><Relationship Id="rId259" Type="http://schemas.openxmlformats.org/officeDocument/2006/relationships/slide" Target="slides/slide253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270" Type="http://schemas.openxmlformats.org/officeDocument/2006/relationships/tableStyles" Target="tableStyles.xml"/><Relationship Id="rId44" Type="http://schemas.openxmlformats.org/officeDocument/2006/relationships/slide" Target="slides/slide38.xml"/><Relationship Id="rId65" Type="http://schemas.openxmlformats.org/officeDocument/2006/relationships/slide" Target="slides/slide59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51" Type="http://schemas.openxmlformats.org/officeDocument/2006/relationships/slide" Target="slides/slide145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7" Type="http://schemas.openxmlformats.org/officeDocument/2006/relationships/slide" Target="slides/slide201.xml"/><Relationship Id="rId228" Type="http://schemas.openxmlformats.org/officeDocument/2006/relationships/slide" Target="slides/slide222.xml"/><Relationship Id="rId249" Type="http://schemas.openxmlformats.org/officeDocument/2006/relationships/slide" Target="slides/slide243.xml"/><Relationship Id="rId13" Type="http://schemas.openxmlformats.org/officeDocument/2006/relationships/slide" Target="slides/slide7.xml"/><Relationship Id="rId109" Type="http://schemas.openxmlformats.org/officeDocument/2006/relationships/slide" Target="slides/slide103.xml"/><Relationship Id="rId260" Type="http://schemas.openxmlformats.org/officeDocument/2006/relationships/slide" Target="slides/slide254.xml"/><Relationship Id="rId34" Type="http://schemas.openxmlformats.org/officeDocument/2006/relationships/slide" Target="slides/slide28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20" Type="http://schemas.openxmlformats.org/officeDocument/2006/relationships/slide" Target="slides/slide114.xml"/><Relationship Id="rId141" Type="http://schemas.openxmlformats.org/officeDocument/2006/relationships/slide" Target="slides/slide135.xml"/><Relationship Id="rId7" Type="http://schemas.openxmlformats.org/officeDocument/2006/relationships/slide" Target="slides/slide1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18" Type="http://schemas.openxmlformats.org/officeDocument/2006/relationships/slide" Target="slides/slide212.xml"/><Relationship Id="rId239" Type="http://schemas.openxmlformats.org/officeDocument/2006/relationships/slide" Target="slides/slide233.xml"/><Relationship Id="rId250" Type="http://schemas.openxmlformats.org/officeDocument/2006/relationships/slide" Target="slides/slide244.xml"/><Relationship Id="rId24" Type="http://schemas.openxmlformats.org/officeDocument/2006/relationships/slide" Target="slides/slide18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31" Type="http://schemas.openxmlformats.org/officeDocument/2006/relationships/slide" Target="slides/slide125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208" Type="http://schemas.openxmlformats.org/officeDocument/2006/relationships/slide" Target="slides/slide202.xml"/><Relationship Id="rId229" Type="http://schemas.openxmlformats.org/officeDocument/2006/relationships/slide" Target="slides/slide223.xml"/><Relationship Id="rId240" Type="http://schemas.openxmlformats.org/officeDocument/2006/relationships/slide" Target="slides/slide234.xml"/><Relationship Id="rId261" Type="http://schemas.openxmlformats.org/officeDocument/2006/relationships/slide" Target="slides/slide255.xml"/><Relationship Id="rId14" Type="http://schemas.openxmlformats.org/officeDocument/2006/relationships/slide" Target="slides/slide8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8" Type="http://schemas.openxmlformats.org/officeDocument/2006/relationships/slide" Target="slides/slide2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219" Type="http://schemas.openxmlformats.org/officeDocument/2006/relationships/slide" Target="slides/slide213.xml"/><Relationship Id="rId230" Type="http://schemas.openxmlformats.org/officeDocument/2006/relationships/slide" Target="slides/slide224.xml"/><Relationship Id="rId251" Type="http://schemas.openxmlformats.org/officeDocument/2006/relationships/slide" Target="slides/slide245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220" Type="http://schemas.openxmlformats.org/officeDocument/2006/relationships/slide" Target="slides/slide214.xml"/><Relationship Id="rId241" Type="http://schemas.openxmlformats.org/officeDocument/2006/relationships/slide" Target="slides/slide23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262" Type="http://schemas.openxmlformats.org/officeDocument/2006/relationships/slide" Target="slides/slide256.xml"/><Relationship Id="rId78" Type="http://schemas.openxmlformats.org/officeDocument/2006/relationships/slide" Target="slides/slide72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64" Type="http://schemas.openxmlformats.org/officeDocument/2006/relationships/slide" Target="slides/slide158.xml"/><Relationship Id="rId185" Type="http://schemas.openxmlformats.org/officeDocument/2006/relationships/slide" Target="slides/slide179.xml"/><Relationship Id="rId9" Type="http://schemas.openxmlformats.org/officeDocument/2006/relationships/slide" Target="slides/slide3.xml"/><Relationship Id="rId210" Type="http://schemas.openxmlformats.org/officeDocument/2006/relationships/slide" Target="slides/slide204.xml"/><Relationship Id="rId26" Type="http://schemas.openxmlformats.org/officeDocument/2006/relationships/slide" Target="slides/slide20.xml"/><Relationship Id="rId231" Type="http://schemas.openxmlformats.org/officeDocument/2006/relationships/slide" Target="slides/slide225.xml"/><Relationship Id="rId252" Type="http://schemas.openxmlformats.org/officeDocument/2006/relationships/slide" Target="slides/slide246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221" Type="http://schemas.openxmlformats.org/officeDocument/2006/relationships/slide" Target="slides/slide215.xml"/><Relationship Id="rId242" Type="http://schemas.openxmlformats.org/officeDocument/2006/relationships/slide" Target="slides/slide236.xml"/><Relationship Id="rId263" Type="http://schemas.openxmlformats.org/officeDocument/2006/relationships/slide" Target="slides/slide257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slide" Target="slides/slide180.xml"/><Relationship Id="rId211" Type="http://schemas.openxmlformats.org/officeDocument/2006/relationships/slide" Target="slides/slide205.xml"/><Relationship Id="rId232" Type="http://schemas.openxmlformats.org/officeDocument/2006/relationships/slide" Target="slides/slide226.xml"/><Relationship Id="rId253" Type="http://schemas.openxmlformats.org/officeDocument/2006/relationships/slide" Target="slides/slide247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slide" Target="slides/slide170.xml"/><Relationship Id="rId197" Type="http://schemas.openxmlformats.org/officeDocument/2006/relationships/slide" Target="slides/slide191.xml"/><Relationship Id="rId201" Type="http://schemas.openxmlformats.org/officeDocument/2006/relationships/slide" Target="slides/slide195.xml"/><Relationship Id="rId222" Type="http://schemas.openxmlformats.org/officeDocument/2006/relationships/slide" Target="slides/slide216.xml"/><Relationship Id="rId243" Type="http://schemas.openxmlformats.org/officeDocument/2006/relationships/slide" Target="slides/slide237.xml"/><Relationship Id="rId264" Type="http://schemas.openxmlformats.org/officeDocument/2006/relationships/slide" Target="slides/slide258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87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6.xml"/><Relationship Id="rId233" Type="http://schemas.openxmlformats.org/officeDocument/2006/relationships/slide" Target="slides/slide227.xml"/><Relationship Id="rId254" Type="http://schemas.openxmlformats.org/officeDocument/2006/relationships/slide" Target="slides/slide248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60" Type="http://schemas.openxmlformats.org/officeDocument/2006/relationships/slide" Target="slides/slide54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202" Type="http://schemas.openxmlformats.org/officeDocument/2006/relationships/slide" Target="slides/slide196.xml"/><Relationship Id="rId223" Type="http://schemas.openxmlformats.org/officeDocument/2006/relationships/slide" Target="slides/slide217.xml"/><Relationship Id="rId244" Type="http://schemas.openxmlformats.org/officeDocument/2006/relationships/slide" Target="slides/slide238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265" Type="http://schemas.openxmlformats.org/officeDocument/2006/relationships/slide" Target="slides/slide259.xml"/><Relationship Id="rId50" Type="http://schemas.openxmlformats.org/officeDocument/2006/relationships/slide" Target="slides/slide44.xml"/><Relationship Id="rId104" Type="http://schemas.openxmlformats.org/officeDocument/2006/relationships/slide" Target="slides/slide98.xml"/><Relationship Id="rId125" Type="http://schemas.openxmlformats.org/officeDocument/2006/relationships/slide" Target="slides/slide119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13" Type="http://schemas.openxmlformats.org/officeDocument/2006/relationships/slide" Target="slides/slide207.xml"/><Relationship Id="rId234" Type="http://schemas.openxmlformats.org/officeDocument/2006/relationships/slide" Target="slides/slide22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55" Type="http://schemas.openxmlformats.org/officeDocument/2006/relationships/slide" Target="slides/slide249.xml"/><Relationship Id="rId40" Type="http://schemas.openxmlformats.org/officeDocument/2006/relationships/slide" Target="slides/slide34.xml"/><Relationship Id="rId115" Type="http://schemas.openxmlformats.org/officeDocument/2006/relationships/slide" Target="slides/slide109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19" Type="http://schemas.openxmlformats.org/officeDocument/2006/relationships/slide" Target="slides/slide13.xml"/><Relationship Id="rId224" Type="http://schemas.openxmlformats.org/officeDocument/2006/relationships/slide" Target="slides/slide218.xml"/><Relationship Id="rId245" Type="http://schemas.openxmlformats.org/officeDocument/2006/relationships/slide" Target="slides/slide239.xml"/><Relationship Id="rId266" Type="http://schemas.openxmlformats.org/officeDocument/2006/relationships/notesMaster" Target="notesMasters/notesMaster1.xml"/><Relationship Id="rId30" Type="http://schemas.openxmlformats.org/officeDocument/2006/relationships/slide" Target="slides/slide2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189" Type="http://schemas.openxmlformats.org/officeDocument/2006/relationships/slide" Target="slides/slide183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8.xml"/><Relationship Id="rId235" Type="http://schemas.openxmlformats.org/officeDocument/2006/relationships/slide" Target="slides/slide229.xml"/><Relationship Id="rId256" Type="http://schemas.openxmlformats.org/officeDocument/2006/relationships/slide" Target="slides/slide250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179" Type="http://schemas.openxmlformats.org/officeDocument/2006/relationships/slide" Target="slides/slide173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5" Type="http://schemas.openxmlformats.org/officeDocument/2006/relationships/slide" Target="slides/slide219.xml"/><Relationship Id="rId246" Type="http://schemas.openxmlformats.org/officeDocument/2006/relationships/slide" Target="slides/slide240.xml"/><Relationship Id="rId267" Type="http://schemas.openxmlformats.org/officeDocument/2006/relationships/presProps" Target="presProps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94" Type="http://schemas.openxmlformats.org/officeDocument/2006/relationships/slide" Target="slides/slide88.xml"/><Relationship Id="rId148" Type="http://schemas.openxmlformats.org/officeDocument/2006/relationships/slide" Target="slides/slide142.xml"/><Relationship Id="rId169" Type="http://schemas.openxmlformats.org/officeDocument/2006/relationships/slide" Target="slides/slide163.xml"/><Relationship Id="rId4" Type="http://schemas.openxmlformats.org/officeDocument/2006/relationships/slideMaster" Target="slideMasters/slideMaster4.xml"/><Relationship Id="rId180" Type="http://schemas.openxmlformats.org/officeDocument/2006/relationships/slide" Target="slides/slide174.xml"/><Relationship Id="rId215" Type="http://schemas.openxmlformats.org/officeDocument/2006/relationships/slide" Target="slides/slide209.xml"/><Relationship Id="rId236" Type="http://schemas.openxmlformats.org/officeDocument/2006/relationships/slide" Target="slides/slide230.xml"/><Relationship Id="rId257" Type="http://schemas.openxmlformats.org/officeDocument/2006/relationships/slide" Target="slides/slide251.xml"/><Relationship Id="rId42" Type="http://schemas.openxmlformats.org/officeDocument/2006/relationships/slide" Target="slides/slide36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247" Type="http://schemas.openxmlformats.org/officeDocument/2006/relationships/slide" Target="slides/slide241.xml"/><Relationship Id="rId107" Type="http://schemas.openxmlformats.org/officeDocument/2006/relationships/slide" Target="slides/slide10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0ACCD-0D2B-4184-8365-CFF609C25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C9E4A-CCF9-4B49-826B-56558465924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0E2B85-C84F-4068-B5BF-142908525C6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3592-3DF0-4B34-B199-C11651B18E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F8704-AA87-47CF-9BCE-8495D2441E9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68909-0B14-42AA-917D-4DC76C542B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5130364-0F2F-44FD-A182-EFA2E837455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9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5BBDE7-194F-4948-B60A-2AEECC7D1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7D977E-8643-4928-A51E-E0805CBEF85A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0524F3F-2238-428C-9F67-5DAF295C84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D3E7C1C-5855-438F-89D6-D24F24D70F0E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F735220-6263-4D33-9825-3D1574C4EC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C7D6C8C-0BC4-4499-A866-70678AE1CF82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680933E-D844-44FA-92F9-16DE65C506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9EE279C-0044-4347-A011-936FDD668681}" type="slidenum">
              <a:t>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3A06CFD-2871-431A-8A0F-81926421D1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E14EB54-7ADF-45BF-8B72-A1EF887D3DD0}" type="slidenum">
              <a:t>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FD50C5-D06A-4E11-B116-8E75B5AA1A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4646E-57FF-4B34-85B6-CC4A3C29D382}" type="slidenum">
              <a:t>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6B23F0B-F3F0-42D7-9C9E-29127CCCF3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CCAFFAD-0138-4197-A4C7-F7A03D9051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10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34316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100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06680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15024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102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22238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103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2988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104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89694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98313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555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4668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108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108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108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23243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B32B-90D7-11D5-C239-CECF70108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D44CAACE-3116-1C09-7348-8D983D3536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961E1B5E-6D47-9319-CA04-5734F813C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5936774D-A906-4FA4-D1BF-AA373908F2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D70647F6-1CA6-A96B-BDA2-E4ACF389A9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E25E8CA4-191D-F988-1943-5BADD6BA4F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FE8C057-BEEA-292D-80F6-D86AFC5707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109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ADA40420-3BFE-9FB2-777B-594E91212A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6B14E876-BA5D-30B8-2D6C-C55407570C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99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11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6319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3976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47253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97459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2078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34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3827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4295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8940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118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11715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64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12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4144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54047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28404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34709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237899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124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124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124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6439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125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9753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126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75893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127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4570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128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904889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129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21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13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7292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130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130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130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34527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C0267-2ABC-CDD9-7A8D-47A54660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52444C2E-AB1C-53C7-20D6-0BBE35916D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690C319A-C707-01F0-64CE-E4D0F3F49B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0373D8B0-71A9-9964-0F9D-CE2CB2B412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73E074AE-F0AF-CB02-0779-A57C855092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131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8AB3CE2A-1EFB-0A3A-2654-969FDEE00A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131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D089D3A-78F4-8673-7C57-CA33333DBC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131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1B0F4F72-23A5-0A56-68BC-754FB5CCD2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1D26EB50-1291-CCE7-0554-AFA62E74D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47556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57699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14293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72780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97E99D-76F1-476E-920D-4D8BD0492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A719586-40EB-4F6A-BFDE-7DE9A972D929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DEA74A7-F36F-413F-A912-5614A2AC07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34BB975-0AE8-4F7C-9AC9-74CBE4789A48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E5DD84-F07D-4C2B-84C8-3FCF0016B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2824F31-9E8F-4BE5-8305-A401953C430A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D61B282-0754-4A9D-9DFD-7F0D5126D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5267AA3-ED51-48E4-94EC-03C5992EFE7A}" type="slidenum">
              <a:t>135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AFEACC7-2B39-48F3-A0CB-4AC98EAB90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4E8808E-AB0B-4B5B-80C4-C6D095CF124A}" type="slidenum">
              <a:t>135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510564-F939-4DC4-B93E-18538CECB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9F45342-7EC3-497B-9422-95317E2C4D57}" type="slidenum">
              <a:t>135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05AC1E3-D075-4A06-BE58-44EB969C6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54A37DE7-4983-427C-A84F-79EAC6AE20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35229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136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136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136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820103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4F6E3A-D96A-479C-BC2E-166CBF873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8F163E8-B3C3-4812-A33B-0AAC0920E7DF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E50EC5D-07FE-4DCF-828C-159A225873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C805B5F-B5A4-4787-BD9C-782F1F350F56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38F771D-3C94-457F-8001-3C5CDCEFA5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3902FA2-61E5-482B-81CD-D0C5C5FAA281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29D8115-C589-428B-9F06-BD56EB4DC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E827ED52-7424-468B-9B63-C27E3BFAD658}" type="slidenum">
              <a:t>137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86CAE29-3D71-4152-89F0-9A8D09948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2E3D6B0-7D57-49D0-97EE-47F0E0B1299A}" type="slidenum">
              <a:t>137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0EC2BF8-984B-41FC-A835-5BFD6EFC8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EFDF9E-E36B-4E5A-8C01-FF4467C93946}" type="slidenum">
              <a:t>137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4C806E4F-F415-4BEE-923E-653A52E85C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E1A272A-F8DA-4E5A-B896-292E1D210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138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139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7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14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39518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8FBA4AD1-B4C7-4F8D-B19E-42402518D0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60F3A948-5FEE-4F6B-9651-2FD8C508A5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26F6E295-D641-4D20-AC1F-647E563ED6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421AE4D7-7E1C-4738-89D2-3B305641C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47101D6E-D76F-4CED-9621-53B4F61E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626E269-3A4B-46DD-90CA-25DCCAEB34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140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A83CA66A-C76F-488E-A69C-AEFD43AB2DF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6D60157F-B88B-4292-9EED-3306C3269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0538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5A0D5-0741-CD2E-503A-C0FCCCB4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429BB814-1F25-F507-434E-131278931C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C326B99E-9481-1CD8-1817-0A25EF20BA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34352EA0-932D-BA8B-A294-DD1308CBF2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C649EA9E-021D-25A0-0CDA-098A9B3B44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70A1552A-ED8D-BB07-CDC4-4235DB187B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EDFA037-9D3E-6835-423D-88C8A2CF79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141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626D051D-7555-5ACA-C807-7943225E67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DA5C10A4-856B-6B1B-DC28-70E907A60A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6192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A6625-EB0A-A87B-6979-B04A06E11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">
            <a:extLst>
              <a:ext uri="{FF2B5EF4-FFF2-40B4-BE49-F238E27FC236}">
                <a16:creationId xmlns:a16="http://schemas.microsoft.com/office/drawing/2014/main" id="{A27B1831-8E92-2C4C-3AE4-A4227D65E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8EAA942-EFFB-441A-B69F-C95280F7CDE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4">
            <a:extLst>
              <a:ext uri="{FF2B5EF4-FFF2-40B4-BE49-F238E27FC236}">
                <a16:creationId xmlns:a16="http://schemas.microsoft.com/office/drawing/2014/main" id="{5ACA3BFF-8678-E01D-7E97-654C8C128E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41D3A9A9-C3DD-4C07-AF19-82AFD7E6B7A9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5">
            <a:extLst>
              <a:ext uri="{FF2B5EF4-FFF2-40B4-BE49-F238E27FC236}">
                <a16:creationId xmlns:a16="http://schemas.microsoft.com/office/drawing/2014/main" id="{E3290FF2-47AF-CC65-9086-1BF406B335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0CA8944D-42A2-4BFC-B72A-72A5E2FEACF6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6">
            <a:extLst>
              <a:ext uri="{FF2B5EF4-FFF2-40B4-BE49-F238E27FC236}">
                <a16:creationId xmlns:a16="http://schemas.microsoft.com/office/drawing/2014/main" id="{D0A0DCEA-4069-C476-972C-9A018A1A4C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01F5087-401D-4EA4-AB3D-D1C6964DD64D}" type="slidenum">
              <a:t>142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7">
            <a:extLst>
              <a:ext uri="{FF2B5EF4-FFF2-40B4-BE49-F238E27FC236}">
                <a16:creationId xmlns:a16="http://schemas.microsoft.com/office/drawing/2014/main" id="{7482A3EF-E35A-E70D-CD12-01262A8371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A73810F-71C2-44A2-839C-20182C5F7CC4}" type="slidenum">
              <a:t>142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BFE91C2-113F-53C4-AAB4-AD0D7190A1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5EAF70-3595-485E-AB71-9836EAB83A8A}" type="slidenum">
              <a:t>142</a:t>
            </a:fld>
            <a:endParaRPr lang="pt-BR"/>
          </a:p>
        </p:txBody>
      </p:sp>
      <p:sp>
        <p:nvSpPr>
          <p:cNvPr id="7" name="PlaceHolder 38">
            <a:extLst>
              <a:ext uri="{FF2B5EF4-FFF2-40B4-BE49-F238E27FC236}">
                <a16:creationId xmlns:a16="http://schemas.microsoft.com/office/drawing/2014/main" id="{129A0811-A9F6-0CEB-503C-CE312FEAFB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9">
            <a:extLst>
              <a:ext uri="{FF2B5EF4-FFF2-40B4-BE49-F238E27FC236}">
                <a16:creationId xmlns:a16="http://schemas.microsoft.com/office/drawing/2014/main" id="{9B898C54-9446-2904-D64A-9ED65B90F7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04698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4">
            <a:extLst>
              <a:ext uri="{FF2B5EF4-FFF2-40B4-BE49-F238E27FC236}">
                <a16:creationId xmlns:a16="http://schemas.microsoft.com/office/drawing/2014/main" id="{94F64855-6C1A-4751-8009-47C7A087E0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FCB3583-B48F-4CE1-886A-60DF69F011A0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15">
            <a:extLst>
              <a:ext uri="{FF2B5EF4-FFF2-40B4-BE49-F238E27FC236}">
                <a16:creationId xmlns:a16="http://schemas.microsoft.com/office/drawing/2014/main" id="{7766DB57-18A1-4C0A-A898-11646ABE7E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6F5F141-9D32-4563-A861-503BA0A388EE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16">
            <a:extLst>
              <a:ext uri="{FF2B5EF4-FFF2-40B4-BE49-F238E27FC236}">
                <a16:creationId xmlns:a16="http://schemas.microsoft.com/office/drawing/2014/main" id="{C5B1B236-275C-4A4D-8901-F79491928C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6DE3A71-F085-4E0A-B5DD-DDA275D299FA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17">
            <a:extLst>
              <a:ext uri="{FF2B5EF4-FFF2-40B4-BE49-F238E27FC236}">
                <a16:creationId xmlns:a16="http://schemas.microsoft.com/office/drawing/2014/main" id="{2DBF58A4-37FE-47FE-BAC4-2FB528E010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5CA1CCEC-BE8C-4D04-BAAC-8AA3DC8E555D}" type="slidenum">
              <a:t>143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18">
            <a:extLst>
              <a:ext uri="{FF2B5EF4-FFF2-40B4-BE49-F238E27FC236}">
                <a16:creationId xmlns:a16="http://schemas.microsoft.com/office/drawing/2014/main" id="{07408E91-5EA5-4E04-904E-ABFAB20CDE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5FE2079-D225-4B73-BCCA-71B950820B73}" type="slidenum">
              <a:t>143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0A97C11-DDEE-4F14-8015-129251A60B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04E268D-2425-4FF8-8EBA-6C0352F7C1AA}" type="slidenum">
              <a:t>143</a:t>
            </a:fld>
            <a:endParaRPr lang="pt-BR"/>
          </a:p>
        </p:txBody>
      </p:sp>
      <p:sp>
        <p:nvSpPr>
          <p:cNvPr id="7" name="PlaceHolder 319">
            <a:extLst>
              <a:ext uri="{FF2B5EF4-FFF2-40B4-BE49-F238E27FC236}">
                <a16:creationId xmlns:a16="http://schemas.microsoft.com/office/drawing/2014/main" id="{C2794B0D-B784-4DA3-BE64-225611D1FE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20">
            <a:extLst>
              <a:ext uri="{FF2B5EF4-FFF2-40B4-BE49-F238E27FC236}">
                <a16:creationId xmlns:a16="http://schemas.microsoft.com/office/drawing/2014/main" id="{48E29E0B-6582-4581-8BC4-BC424C2E48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42314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144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145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70673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146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SE HOUVER BATISMO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147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SE NÃO HOUVER BATISMO, SOMENTE BENÇAO DA FONTE BATISMAL</a:t>
            </a:r>
          </a:p>
        </p:txBody>
      </p:sp>
    </p:spTree>
    <p:extLst>
      <p:ext uri="{BB962C8B-B14F-4D97-AF65-F5344CB8AC3E}">
        <p14:creationId xmlns:p14="http://schemas.microsoft.com/office/powerpoint/2010/main" val="2993658445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148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97646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149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879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15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207007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482515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646919239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16129894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26FE9D7-737C-46C0-9DCD-597056E04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91A1C62-F281-43B2-AD13-9F438B5CCF72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C70680F-9B5A-477A-BDB4-44359DD59E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FEA9AE0F-4A70-4DC1-9B12-640CDCD822B3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5A1657E-55C4-4910-85C0-E6D76838C5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DB12544-8B16-4892-BC4E-307325FBC018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1B059A3-3463-44C4-AB06-187E3BB14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2596B71-DD28-4388-93E0-4E78DA0B224F}" type="slidenum">
              <a:t>153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BEA309F-B399-41BC-A89D-C5B28E52FC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7699DF7E-14B8-4167-9D87-5E45748410B1}" type="slidenum">
              <a:t>153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DFBC1EE-A2B7-4F3B-B82C-B7C8B5274ED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41B6913-844E-4882-B687-1F6C24628047}" type="slidenum">
              <a:t>153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D02CD74-D36F-4147-92C3-6689F98EA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3FDC396-17D1-45FB-A5D7-B0ABD186A7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84775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57644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480605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2546-92A0-5580-4E0D-0E728E35C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310416-C1EC-1140-5949-28672EACC0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17D8422-E3C2-8DC5-D55D-F81EC16A7A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6AB1B37-F6AE-1708-B3D9-EEA7F50D84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75A85B51-4688-C533-EBE6-3C18E8F3E6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19E1501-E7A4-CF9A-0A17-D04BF98947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BB2C7C2-0FD5-92DC-65BE-A29D10093D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96C36E-3AA8-B1A0-BAF7-09F03773A9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6E5A6863-D902-38C4-3A8D-053946ABE3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D676E12-0DAF-76CD-DEEA-BD52EEF94A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EBC5656E-BF7A-5C0D-8CFC-1E516B9C136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F2474D7-7D84-DB9F-17B1-F9FECDA182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12241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83275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2607914547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159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r>
              <a:rPr lang="pt-BR" dirty="0"/>
              <a:t>ORAÇÃO SE HOUVER BATISMO, LOGO APÓS A LADAINHA</a:t>
            </a:r>
          </a:p>
        </p:txBody>
      </p:sp>
    </p:spTree>
    <p:extLst>
      <p:ext uri="{BB962C8B-B14F-4D97-AF65-F5344CB8AC3E}">
        <p14:creationId xmlns:p14="http://schemas.microsoft.com/office/powerpoint/2010/main" val="360085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16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37600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92373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54297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45932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48562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70954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23094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638664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87780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762998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169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2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17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82710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39E68F3-A3FC-4A77-900E-E209806F78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C9D5DC8-5580-4825-A181-8B9B6DDA7EAD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6F89ACF-044F-4F49-ABAF-43BA87BED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CE11E1F9-90DC-4360-80C3-A0B7A7FFE74B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0A5F0-27DE-4B75-ADDC-25D56A5218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7FFD39CB-5A2F-4C80-986D-57F3994A64B8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06BE9B0-3A35-4E16-B0DA-5FC885326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16898A9-78F6-40D0-A839-C27CFECF7757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4C0949B-16F7-4DD0-9272-5B33D09F16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A886D8B-769D-4A74-A46F-B7A32A80088D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33BE0E1-A32D-4BD0-A706-712B27D82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B59612B-A18F-418A-B8D2-6409638225A7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496D8E5-009C-49FB-9AE3-5DF0EC72D3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92662CF-2F16-4C8E-A88C-2483B5E403DE}" type="slidenum">
              <a:t>170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B7934D9B-E3ED-4395-A278-C0FCF863F2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ECAD661-DB21-4512-A429-D0DDA7AA0DB6}" type="slidenum">
              <a:t>170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03C762-5634-4E51-B143-20FEAE61128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BB95DA4-8511-454C-9E0B-FCF01BF7B875}" type="slidenum">
              <a:t>170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A543396-7887-4431-AF4E-36549BA1A3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C19F53D8-8B82-4BDA-8286-D8A58871F1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346019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171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171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171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1506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172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173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9745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6E61203-CE1C-4F69-A7E9-2EF2618F91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114391D-6E1A-46E7-A79B-7B442E7B623F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8900827-715D-429C-BF8D-071C4ACA5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4BDCF46-251C-4E7D-8374-ED1472D5920E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B74FC88-553A-4BC7-B480-1918F422B1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8C30696-38EB-41C5-AD4F-D8A1D69E705C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6637375-FD51-4E8B-8E1D-49FD8F571B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A56BF5D8-9603-4930-BA04-C3DCC350DA94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6150234-A95B-496F-8385-8E9068E785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0FDE567-5D8E-4F91-9C17-C6F07035CFEF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69CA5F-6CC5-4858-9D1A-21B7B3450D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44F2608-8A47-4AF6-867F-CBB9FC85BD74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B708DDC-AB3F-498C-9C2C-378DE86D9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F444F78-7E26-4099-A2F6-AA48877295FF}" type="slidenum">
              <a:t>174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074FF96D-8814-45D9-8ADC-9D596C4A92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C272771-6C6E-47F0-978F-0D023E9B3960}" type="slidenum">
              <a:t>174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1931FCD-72C4-4869-B135-DA93C513BB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920D04E-9CE4-4BC4-AE63-BF417B004691}" type="slidenum">
              <a:t>174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033C860B-807A-475D-9067-B94981AF44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22344840-D737-4F0A-A764-AB2836257D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417287645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284062190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1974480907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  <p:extLst>
      <p:ext uri="{BB962C8B-B14F-4D97-AF65-F5344CB8AC3E}">
        <p14:creationId xmlns:p14="http://schemas.microsoft.com/office/powerpoint/2010/main" val="29746908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DB11E6-8DD8-486F-AC02-D4E1DD67E6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68559" cy="455399"/>
          </a:xfrm>
        </p:spPr>
        <p:txBody>
          <a:bodyPr wrap="square"/>
          <a:lstStyle/>
          <a:p>
            <a:pPr lvl="0"/>
            <a:fld id="{77F895B2-36AF-408A-A257-EA559E057FFD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AF27E7B-64FC-4559-B704-9782551A8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2287BEDF-6305-4864-B504-E45027BB3821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368FAE8-48E7-4A0D-B1E5-FE9307589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216EB219-1AA0-4F80-AFBA-680AE23E2351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431E9AC-25D9-44F9-92AC-FA93F37BC0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0EE4D2F-F312-4A0D-B5F4-A27B8B8883C9}" type="slidenum">
              <a:t>179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EA1900A-2AF9-42EE-95B5-EC4C4B68A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9BA732F-99BF-4382-807E-EF3D05B048FB}" type="slidenum">
              <a:t>179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B3F2CF7-40F5-4194-9CEB-52F1AE6DC8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27883-0E28-49DE-8345-A8D27EA31D0B}" type="slidenum">
              <a:t>179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88C277A-5813-4CC9-A60B-41BEE05134C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8305BD7-AE6A-40E8-B05C-E7E66F0B44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3159" cy="3597120"/>
          </a:xfrm>
        </p:spPr>
        <p:txBody>
          <a:bodyPr vert="horz" wrap="square" anchor="t" anchorCtr="0">
            <a:noAutofit/>
          </a:bodyPr>
          <a:lstStyle/>
          <a:p>
            <a:pPr lvl="0" algn="l">
              <a:tabLst>
                <a:tab pos="216000" algn="l"/>
              </a:tabLst>
            </a:pPr>
            <a:r>
              <a:rPr lang="pt-BR">
                <a:latin typeface="Arial" pitchFamily="18"/>
              </a:rPr>
              <a:t>Por gentileza! No momento da </a:t>
            </a:r>
            <a:r>
              <a:rPr lang="pt-BR" b="1">
                <a:latin typeface="Arial" pitchFamily="18"/>
              </a:rPr>
              <a:t>CONSAGRAÇÃO</a:t>
            </a:r>
            <a:r>
              <a:rPr lang="pt-BR">
                <a:latin typeface="Arial" pitchFamily="18"/>
              </a:rPr>
              <a:t> deixar no slide que esteja </a:t>
            </a:r>
            <a:r>
              <a:rPr lang="pt-BR" b="1">
                <a:latin typeface="Arial" pitchFamily="18"/>
              </a:rPr>
              <a:t>TODO PRETO</a:t>
            </a:r>
            <a:r>
              <a:rPr lang="pt-BR">
                <a:latin typeface="Arial" pitchFamily="18"/>
              </a:rPr>
              <a:t>! Obrigado!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18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309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43372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3617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76434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74428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6E52B51-EFB7-49E9-9E42-A2F6411196E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6357F149-BA70-44BE-A45B-2BC5D861D0F2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02D5F43-9037-4657-BEB2-575F692EB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3AFCB983-79B5-442E-824F-882F329208E7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67F3E09-E16F-400D-A14F-E22B8EB1C0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6CC9CF0E-8456-42BD-BF27-5180DDA0FA02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C03A146-035D-412E-815C-C995309637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AB0804E-FE5C-4580-B633-905E8EF78862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22E532-5C1B-4485-A43E-5A6157ECE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64B06C2-423A-4568-B8BC-B2924E3443F5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8C8D10C-4103-4066-A01A-CD37A6729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218F89B-F2A0-4D46-BE6F-C2A656CB832E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E94C227-95FE-440A-823A-F395A3193F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00FB0B5-73D8-4ED5-B937-FE6635CC5C7D}" type="slidenum">
              <a:t>184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0649FC-0D29-4868-905E-FFA5CCFCE3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C593340-F67D-45B1-B4A6-30762F7151F9}" type="slidenum">
              <a:t>184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9CADDE-3E51-4C89-B5D7-4C271A1388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083467-2A10-4AFF-AE33-4D1C9185BAF3}" type="slidenum">
              <a:t>184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38690774-05FE-4E2C-ABF0-2833DED195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68EDF27F-9276-4CB2-B425-83883C6310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60015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39455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51286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15032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7381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189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53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19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029354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9394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96982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39672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9220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101118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195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09293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30284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197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197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197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198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99682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199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199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199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51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20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689583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840404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700961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23758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61687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204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27446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205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02/04/2026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205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363706415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206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001029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207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174650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208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02/04/2026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208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270471770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209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209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209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1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6">
            <a:extLst>
              <a:ext uri="{FF2B5EF4-FFF2-40B4-BE49-F238E27FC236}">
                <a16:creationId xmlns:a16="http://schemas.microsoft.com/office/drawing/2014/main" id="{CAF964D6-1FA2-4E22-ABA6-D39BE5B35E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758E4D4-AB0C-447E-BECF-D7F361960116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67">
            <a:extLst>
              <a:ext uri="{FF2B5EF4-FFF2-40B4-BE49-F238E27FC236}">
                <a16:creationId xmlns:a16="http://schemas.microsoft.com/office/drawing/2014/main" id="{70BB5641-3353-4CA5-BAA3-8A5AAF2315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80DFAF07-0E38-4246-9D5F-77F858CC0FE2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68">
            <a:extLst>
              <a:ext uri="{FF2B5EF4-FFF2-40B4-BE49-F238E27FC236}">
                <a16:creationId xmlns:a16="http://schemas.microsoft.com/office/drawing/2014/main" id="{16F04DC2-154D-4511-80F9-12510AA62F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872EF2F2-5BA7-40E0-9703-FBCCF99119CD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69">
            <a:extLst>
              <a:ext uri="{FF2B5EF4-FFF2-40B4-BE49-F238E27FC236}">
                <a16:creationId xmlns:a16="http://schemas.microsoft.com/office/drawing/2014/main" id="{B25EC87E-F067-4951-9D17-A857B055E6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59A383-69A9-49BE-8FEA-6B7AC0B02BE1}" type="slidenum">
              <a:t>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70">
            <a:extLst>
              <a:ext uri="{FF2B5EF4-FFF2-40B4-BE49-F238E27FC236}">
                <a16:creationId xmlns:a16="http://schemas.microsoft.com/office/drawing/2014/main" id="{688EF945-B86C-4C0B-8877-05AEA2F22A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10968853-DCAD-4A6C-AC26-4C978B7F2D9E}" type="slidenum">
              <a:t>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887E71B-3798-4E5A-B588-A802BFF684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72FB913-6D0D-4F29-97F6-6F585B95B580}" type="slidenum">
              <a:t>21</a:t>
            </a:fld>
            <a:endParaRPr lang="pt-BR"/>
          </a:p>
        </p:txBody>
      </p:sp>
      <p:sp>
        <p:nvSpPr>
          <p:cNvPr id="7" name="PlaceHolder 171">
            <a:extLst>
              <a:ext uri="{FF2B5EF4-FFF2-40B4-BE49-F238E27FC236}">
                <a16:creationId xmlns:a16="http://schemas.microsoft.com/office/drawing/2014/main" id="{A7D91973-6B53-4756-B235-B64F727CF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72">
            <a:extLst>
              <a:ext uri="{FF2B5EF4-FFF2-40B4-BE49-F238E27FC236}">
                <a16:creationId xmlns:a16="http://schemas.microsoft.com/office/drawing/2014/main" id="{0CC54DBC-5432-42D5-8832-85628D286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39464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210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36331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211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473796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212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82574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B2F2971-629D-4ED2-9FB0-024C985F5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17D0D75D-D225-40F4-9B04-1AA8091FAF86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43852E1-5BB5-4478-9AAB-FCB0100BED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AA3E6F05-AB80-427F-9191-BB7074019C18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153BC0A-913E-4DCA-82C4-367210032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99CCA36-8C95-474E-8EA9-86A11AA409FC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6F7C09-BF38-4FFE-9234-22CD90EC337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15F29F26-59CB-4E17-83AD-B9D877580E54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B45DC0D-697D-4E31-BA37-0F4DFD4653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90B450D9-E691-4CEE-8630-970D9E42BC89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80FEDE7-6045-460A-AC8D-F0CEC191D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78DA2DA-FAFF-4509-B269-7CA37CFF4B98}" type="slidenum">
              <a:t>213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90B18CE0-58C1-42EF-BB16-9D8D72A8C9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F0D153D-CBFF-4BC8-B778-E11FFF451795}" type="slidenum">
              <a:t>213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C820909-80C2-421C-9FFE-CC4470740F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B412E9A-E8AC-42B8-89EC-FBCF3083E266}" type="slidenum">
              <a:t>213</a:t>
            </a:fld>
            <a:endParaRPr lang="pt-BR"/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1641B7C0-E847-4A1A-AADE-9A5B6C276E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80F3552-578A-4573-8244-0138E50373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679" cy="480708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003318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297D755-3C22-4A6B-8C25-2AD90A2340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79E44E4-6543-4754-A182-4DA1A6FC1A10}" type="slidenum">
              <a:t>214</a:t>
            </a:fld>
            <a:endParaRPr lang="pt-BR"/>
          </a:p>
        </p:txBody>
      </p:sp>
      <p:sp>
        <p:nvSpPr>
          <p:cNvPr id="2" name="Espaço Reservado para Número de Slide 106">
            <a:extLst>
              <a:ext uri="{FF2B5EF4-FFF2-40B4-BE49-F238E27FC236}">
                <a16:creationId xmlns:a16="http://schemas.microsoft.com/office/drawing/2014/main" id="{F9AD43CF-47BB-40C7-9D87-80A5C50FA067}"/>
              </a:ext>
            </a:extLst>
          </p:cNvPr>
          <p:cNvSpPr txBox="1"/>
          <p:nvPr/>
        </p:nvSpPr>
        <p:spPr>
          <a:xfrm>
            <a:off x="4278960" y="10157400"/>
            <a:ext cx="3279600" cy="5331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517B4A3-C76B-4384-9340-8115E41CAEF9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3" name="Espaço Reservado para Número de Slide 64">
            <a:extLst>
              <a:ext uri="{FF2B5EF4-FFF2-40B4-BE49-F238E27FC236}">
                <a16:creationId xmlns:a16="http://schemas.microsoft.com/office/drawing/2014/main" id="{7070A774-0817-4FE0-B974-A13BC88E5883}"/>
              </a:ext>
            </a:extLst>
          </p:cNvPr>
          <p:cNvSpPr txBox="1"/>
          <p:nvPr/>
        </p:nvSpPr>
        <p:spPr>
          <a:xfrm>
            <a:off x="4278960" y="10157400"/>
            <a:ext cx="3279959" cy="5335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737139E-C292-412E-8536-82477F9BAA15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4" name="Slide Number Placeholder 27">
            <a:extLst>
              <a:ext uri="{FF2B5EF4-FFF2-40B4-BE49-F238E27FC236}">
                <a16:creationId xmlns:a16="http://schemas.microsoft.com/office/drawing/2014/main" id="{745191D6-7F09-4C90-9A01-25EB34B0FDFA}"/>
              </a:ext>
            </a:extLst>
          </p:cNvPr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A5703E1-A3FB-400C-88FB-D231029DDAEE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erif" pitchFamily="18"/>
              <a:ea typeface="Tahoma" pitchFamily="50"/>
              <a:cs typeface="Tahoma" pitchFamily="2"/>
            </a:endParaRPr>
          </a:p>
        </p:txBody>
      </p:sp>
      <p:sp>
        <p:nvSpPr>
          <p:cNvPr id="5" name="Espaço Reservado para Data 12">
            <a:extLst>
              <a:ext uri="{FF2B5EF4-FFF2-40B4-BE49-F238E27FC236}">
                <a16:creationId xmlns:a16="http://schemas.microsoft.com/office/drawing/2014/main" id="{FB45C572-58FA-4356-BDC2-EEDEEE83B9B0}"/>
              </a:ext>
            </a:extLst>
          </p:cNvPr>
          <p:cNvSpPr txBox="1"/>
          <p:nvPr/>
        </p:nvSpPr>
        <p:spPr>
          <a:xfrm>
            <a:off x="3884759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63B854C-609B-4184-9D97-943779A56EEB}" type="datetime1">
              <a:rPr lang="pt-BR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02/04/2026</a:t>
            </a:fld>
            <a:endParaRPr lang="pt-BR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Espaço Reservado para Número de Slide 65">
            <a:extLst>
              <a:ext uri="{FF2B5EF4-FFF2-40B4-BE49-F238E27FC236}">
                <a16:creationId xmlns:a16="http://schemas.microsoft.com/office/drawing/2014/main" id="{4AE1923F-70B9-4E5D-B21B-2F01E8751848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10A3B1-D460-4D5D-9E37-F274A42828A4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7" name="Espaço Reservado para Número de Slide 66">
            <a:extLst>
              <a:ext uri="{FF2B5EF4-FFF2-40B4-BE49-F238E27FC236}">
                <a16:creationId xmlns:a16="http://schemas.microsoft.com/office/drawing/2014/main" id="{EDA7AC1B-FB78-439F-B40C-9FFCB506383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07DAB24-3BE9-4342-BEFF-F1D6F68DD60B}" type="slidenum">
              <a:t>214</a:t>
            </a:fld>
            <a:endParaRPr lang="pt-BR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Tahoma" pitchFamily="2"/>
              <a:cs typeface="Tahoma" pitchFamily="2"/>
            </a:endParaRPr>
          </a:p>
        </p:txBody>
      </p:sp>
      <p:sp>
        <p:nvSpPr>
          <p:cNvPr id="8" name="Espaço Reservado para Imagem de Slide 27">
            <a:extLst>
              <a:ext uri="{FF2B5EF4-FFF2-40B4-BE49-F238E27FC236}">
                <a16:creationId xmlns:a16="http://schemas.microsoft.com/office/drawing/2014/main" id="{14B62A98-ACA9-440D-A143-F5D8AC7646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9" name="Espaço Reservado para Anotações 27">
            <a:extLst>
              <a:ext uri="{FF2B5EF4-FFF2-40B4-BE49-F238E27FC236}">
                <a16:creationId xmlns:a16="http://schemas.microsoft.com/office/drawing/2014/main" id="{7C251F31-2D5A-474F-AFD7-E9171A350A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960"/>
          </a:xfrm>
        </p:spPr>
        <p:txBody>
          <a:bodyPr vert="horz" wrap="square" anchor="t" anchorCtr="0">
            <a:noAutofit/>
          </a:bodyPr>
          <a:lstStyle/>
          <a:p>
            <a:endParaRPr lang="pt-BR" sz="2100"/>
          </a:p>
        </p:txBody>
      </p:sp>
    </p:spTree>
    <p:extLst>
      <p:ext uri="{BB962C8B-B14F-4D97-AF65-F5344CB8AC3E}">
        <p14:creationId xmlns:p14="http://schemas.microsoft.com/office/powerpoint/2010/main" val="134982129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FB4F6E6-1750-4A46-877B-9045E47E14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3A1218C-96EC-4BFB-B176-D1B9A61ED84F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33E69B56-9B54-477D-8D70-3AF620D02F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8A5844B-06D7-451C-AA47-A553628FBF3F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B93A2D0-D5EA-4E64-8F58-4AAF1B6D5B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A1B0035-B107-43E8-AAA2-0CCE48518CD5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C21D447-AF5D-46FA-ACCD-ABC4339B95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A0271E5-9E6B-4AB1-922F-A287EE711B84}" type="slidenum">
              <a:t>215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A4C8D40-2F72-4F65-BD23-7107C0B2EB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D33F8D19-793C-4664-B751-494A4142CB5F}" type="slidenum">
              <a:t>215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79FA695-CC65-422A-9196-8BC35720A7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764CF84-C5E8-476A-A01E-5D91B197641C}" type="slidenum">
              <a:t>215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15B00E-1EEB-4E1E-92DB-E5ADC1BDD9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47EDBA92-E82E-43D5-B044-5B5235A66A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216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216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216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1F24BA-7E96-4EF9-899F-8C2EE9CAB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76F0214-26B1-4EDA-B6C0-F4F7EFCA6111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15BE099-E205-443A-BC2E-7C2FB4796B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652C59D-03A7-4D94-A9BE-118418A4A69F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0823E43-2AE6-461D-974B-0F765747FF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32DC1A0-34A0-48B1-9F13-D023EC2B6256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B51542-9ECA-4CFA-959D-D4D8A7546A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20347D-6BD5-450F-B031-570FA487E0D9}" type="slidenum">
              <a:t>217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13AD9A5-ADC7-491A-BA9A-3A6DF7C21A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37EDF43D-555C-4DF7-AADC-366AC32AFF8F}" type="slidenum">
              <a:t>217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D82A57A-9550-4BF2-8426-A5FA6BC166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AC2701-681E-4CA4-9E2E-E6AD9F3B52C6}" type="slidenum">
              <a:t>217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A9F91EB-7B0D-44EC-8292-06ACDF12D1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64D663B5-4CE2-4D9C-A254-10DB8F0283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27999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218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218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218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D8CBD4C-E3DB-4587-B40C-E10A6EA702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8D2E7C9-6B07-415C-85A9-F98176A7A15C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FDE3CB2-0EB5-4BFB-947B-CADB7D9F9E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60347E-B4AA-4C42-985F-17070A1F8809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52430-51E0-4E02-AD64-B144308EA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5642AAE-38A1-431B-8BE4-E2F6EC12CAEB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C27E070-89FB-4D46-AA9D-672B92E3F8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54050EF-AA5E-4A9F-9A40-ADD21F811B42}" type="slidenum">
              <a:t>219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AEFAC9C-7918-4E7E-ACA6-07FA87A2C4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C12E3E0-A7B2-434B-B1D0-8CC61360C1A8}" type="slidenum">
              <a:t>219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D408-5495-4059-B448-748A6E4285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AEADB4-86E8-4EFC-A194-3B92ED4BE2E1}" type="slidenum">
              <a:t>219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1CB6E312-D790-42FB-8449-0B2E79334B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8B90D7C-E798-4B37-BF7E-C71071C327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427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103666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A42CBD9-2978-4EA8-A236-71910A70F1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C99AB6FC-7CD8-49F3-8592-0E0E30CB06C9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C0BFC0-752E-4688-9BCD-E4735A7F0B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3A240C49-0CE8-4984-BACB-8D15ACBF1757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A416F759-C2CE-43C9-A423-DFBEDB58FD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98CF81-9B66-46B7-9B7B-2A4AF158BDCE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5DF508C-0807-44DD-BF84-348A90B48C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7E6D56D-45ED-48E5-ACD8-8933389A5312}" type="slidenum">
              <a:t>220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03FF65E-9A9C-4CE3-8F85-651EF562BF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85E2B9-56E6-4A24-83D3-CC6BEF2014D3}" type="slidenum">
              <a:t>220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4F80841-485F-4B80-A8CE-FA88610395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C70273A-0255-4F52-AA22-78D14AAC250C}" type="slidenum">
              <a:t>220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969636A-66BF-4CCE-9C75-46689302C2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6998102-C0F1-4903-87F7-BE0ED8312A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0A3188A-86F4-48A5-A583-3859AB80F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B7831B5-7DA5-409D-9B31-486D8DD5FF0F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3F0DE73-8C48-478B-8905-489290C43E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AE33A75-6EB6-4EEB-8C6C-EB6373F9BCCA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2B5FCD7-6E36-490F-A477-1E97C2E795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419D445-CAA0-4B3A-865D-25699CF22196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83592462-201B-4F5D-928D-EAD49A7046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AE00DDE6-00F2-4EF4-9E74-21790D20D804}" type="slidenum">
              <a:t>221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8FF349B-50EF-4A02-A9EC-0A1C0FB51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BD8C017-0856-4EEA-823C-BD65A18D59D0}" type="slidenum">
              <a:t>221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9A6BE26-667D-469E-A4F2-FD9A7B2C228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EF33A4-C062-4114-8CA2-419C664F9DED}" type="slidenum">
              <a:t>221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F00F47-1CBE-41E3-9329-6EA3AD46FF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1ED0BBD-2BDA-4D4E-A7F4-702C5D17E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E7464F-3A45-43C6-8CCB-AD578C7546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8A99EFF-5F47-4F47-B563-02382032C8EA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A00B014-02B2-4218-8344-D1DEB64C9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99311DFF-D16C-4769-82AE-D6A42D9F67E8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1552834-1F5A-480A-83ED-AC7D3BC74F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1AD906E-48B6-48D4-B5AD-AE89E59E60B8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1A85646-1D6C-4A37-8C7E-C4BD5437C5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1A3AB7F-73FE-4075-B5B3-3EEC8BC51423}" type="slidenum">
              <a:t>222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6F88E3-3AA2-4747-B66C-34C2D0D88C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33F7A41-A889-4C80-A6AB-808DDCF7F74E}" type="slidenum">
              <a:t>222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4E66950-99E7-42AB-8C57-7A00E0F59C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0C4D920-23E1-4196-B7AB-829F109EE7C9}" type="slidenum">
              <a:t>222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EF285D7C-3F58-4CE8-AA7D-1B56194718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4435EF3-5816-475E-A619-AE1CDA4A234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3C269-6047-D49B-E57A-EB8A34F5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00535AC-754A-A537-46EF-22EE7EBFA4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A0F921F-7708-634E-9885-08549E8A37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5FB74C4-41B7-1265-0A58-1A125E94CD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60B4510-20AF-7D7C-1DEE-25D72B8703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223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245E14-CA55-6974-5DB9-4851187B02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223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59B5547-91D2-BC27-5BAD-4011137D933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223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D0549B5-21B4-B8D8-088D-FFDFBD307D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CDB66957-1411-C7AF-9B20-8A66240442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78857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97CE8-4195-04A0-CB11-85AE53C9E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7826B5C-EF61-38EB-C1D2-6E34AC4984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B117567-CB49-37C3-4C63-6A476A0597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6B86B83-55D7-23A6-C8A4-299FD24FB5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E4E04EB6-D0FF-9E53-5DCA-1578393CEC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EF17438-4510-1A3D-CAE4-E010D73814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2F14243-9383-BB10-8274-55D0392557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EEE019-4456-B989-E9F3-68349E2ABC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0DC8F1E-2CE7-2610-4065-6C425C41D8A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633210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FBDF4-A786-5074-8FFB-A834EA62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E000A8A-027E-1CA2-CFDC-84381E2462B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F0B3779-304B-F04A-0518-1CDC9EA65E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7291FE8-464C-EAA0-BEB8-08D6C8FE79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910C827-C120-5186-794F-EF398DDC0E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58BC7C7-0DC1-8E94-F1A0-0A66A52D19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A5E3122-8AA6-1206-EC43-AD252E2EC3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3432B74-B997-9EE3-C5B1-5EE58E6230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025ACE-A0E8-5596-85F3-370114D2ED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269231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4290D-6DF1-BD06-4437-221ADCEF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97B41BA-33FD-431E-710B-A9775A939E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1BFEC6A-ACB8-AA15-161B-B1D4D7A59E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627EBA1-6679-F126-33DE-A896A0F665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C6E526C1-3E06-F50C-8651-5E6906E52A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CE346181-4DD3-DEC9-F49E-1F8212F049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F4DB3C3-2319-2F9A-1801-35BEEE5D63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8564BEA-F6F3-80E2-602E-E6808BDCB6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CD5FEA6-B151-643C-91B5-2AB60F1B5C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5060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E8549-6479-FB28-5175-76A41E1C8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50BC9E19-D921-85B8-8C26-D3CF58FCB3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CC22C87-E47A-2B50-CA77-9B515D77DB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F930BAA-4AD3-7EB2-0282-BD5BC6967E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21CFCB6-53A7-BE21-D607-24C5C0C7C1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5C4490E-21DD-6DFF-F62D-82BFD8E406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E2E4FB7-5499-9DF2-9959-DA7B7BF229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4198202-D81A-2B6D-DE81-60D6CD05A13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5AE757-C2C5-4EA1-5F92-2A7AA67AD0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226554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F553F-F63F-5A3D-9C72-44FB4250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0EB196-E8A2-7322-C85A-DAFFE334E1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0939EE5-FC01-D2A5-7972-E887B601A6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6A091D15-8A5A-C7D8-D1F4-4D9E47E1E5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8C649C2-6228-9A53-CACF-226B46C814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A9DCFEA-DDD7-AF27-788F-E75F9C0B4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D8FBA5-40EF-7CC5-F39C-3DEE17690E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6095DB8B-5CCC-8CE6-B3FA-5796557D96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37E4A9A1-CC3E-ADC7-7751-54145580AB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551935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DD6C7-6E20-1766-98CE-DE517DAAF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083169F-8421-990D-58A7-F45FBFB6CF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7C15CB2-1179-117A-1FA0-75E755C15A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249A6A8-757F-492C-D867-4C03DFBC58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033947D-9BFE-95F4-C4E0-BE1F3C3060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84B39DF-5648-52C9-84F4-F41EA493B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55B3E07-CB96-4B91-C852-A101BC1435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229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A1E009FB-1ECF-EFF6-95AF-145D5F390AB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5AAFF19-C786-B4BF-B441-397B2F154B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853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83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26D1-B69A-8F13-55F1-2D211762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5D95287-4C81-92CA-67EB-3421D24374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B3938384-2BAC-4B8B-B42F-1851D9EE027A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AA48882-1BE7-E195-5078-CB13B1727D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000BB9C-76C3-49C2-B43E-84ADC31568E2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B01D369E-8B75-1D53-4859-02DD519430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FF5D1E8-BB4E-497E-A00A-432F4DF30DF4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B3F8D636-2014-F6CA-8E35-21EFA68B65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438168EC-53FD-44FD-B19E-6316EA955A11}" type="slidenum">
              <a:t>230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14766FC6-4E2C-C7E0-A12E-0DDA262FC6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9022295-C06C-4977-AEE6-5AF75A47F2DE}" type="slidenum">
              <a:t>230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E736CB5-7C9D-8D17-B543-50358471487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AB34F95-B842-4A10-AF18-1C5C938FD29F}" type="slidenum">
              <a:t>230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291FC6F-DDF9-2292-F237-A84C6F39D5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EBB744D6-988E-DA5C-6F41-E19D1B33B1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308897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854286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45559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402721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442342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393069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981F6-ED0F-AF2B-A614-05756FCD1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77D4549-6184-2CC3-A68F-F2BD3BED8D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F92EE3C-DB24-978D-34C5-B0004DA766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753FC77-00EB-A6BC-F044-1A3547F34E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1F6C4D1-2A68-13AA-360E-2EF8C58777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88F3828-3691-BA9C-7A66-046045DE0E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FB3CE8D-2128-39B3-DE60-AED3FC9072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A332C5B-0F77-FAC7-EA5C-F510FF67F93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3B5EE5E-DDE8-49A9-C16E-5280FA6AD2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9270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AD49F-CA62-5DDA-36A0-0B3FBA2D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915C282-2762-81CE-C472-5489D1562C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A1F0EAA3-561C-1BF1-E270-3A7566131B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842A34-34C7-5E81-CDB3-00E8B1C899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90B75AB-1A7A-A2C5-5401-75CEBD0632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AAB109A-1A44-54FE-71B7-8DB7C0EF61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8317824-4594-3540-5357-61CF231F23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7277D7D3-9B5D-8E5B-2439-27281C655A8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7C61321B-2F7A-5A13-1058-45214483FE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532427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FAEF3-34DF-E270-40B4-AC6DCEEC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B9C47C7-959F-EC48-0283-BB6220943E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2E739620-DC81-AB3D-EE66-FCD07487C72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D3E74BA-F129-7AB4-C816-2F781858CD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D55965EE-914D-F5FA-D2FB-F7A750FC1C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7F84755F-E89A-9174-62CA-EB9B2AAFCE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8226CAE-F11E-FA34-7CEB-AFFBADB693D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239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C9A77063-B219-156D-B2B8-77E1719D4C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F56F689F-F9C1-864C-EF3E-9B4FC92B83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530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492606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74315-0CD4-2B67-144E-D7B2C78FE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09CA46C-405F-15B1-4BB8-8075EC3EAD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C9AFCD7D-3CC8-2357-841A-E9BBD0A1DF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22AE5E0-1D20-0965-747C-3DADBF7C44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5E2F31D4-30E3-5368-82EF-E5C8A92088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033C411-B26C-62BF-981E-7DB958D4B6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3AB3259-80F6-CB25-31CA-683811816B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240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6CA1D27-5A72-B73F-651A-8CB3B55ECD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16A8A8FB-FA73-F5B3-1C26-58A1CB6634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452062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FD0D605-6A41-4AFD-9CF8-1E95AA894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5E659C45-61C8-48DB-8109-70CEC3F7012D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04ED417-C91C-4F31-9697-C77079AF2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7A0BF630-CBB5-4D68-9A42-A5C2EC8C67A7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5D28482-1A55-440B-A2FD-4D3A1C8307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EB9DD6E-1AC0-437E-9BD8-6BFE7FDADAC2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41A28FA5-570C-4D26-9884-87412AC9D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094B0DA-BB10-49B5-9894-DD6FA19356F9}" type="slidenum">
              <a:t>241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D0E55D6-AFE6-4751-8B7A-59134B057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F9E16267-518F-4D2B-B5F9-117B5C28E22C}" type="slidenum">
              <a:t>241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65FD90C-F1B0-40A5-B402-2B0F44FFC0D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5F18257-CB78-4216-A7B8-F502C614517E}" type="slidenum">
              <a:t>241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DF2C5722-8914-4DF5-B7FE-C8293F3BA3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B778F9ED-6026-4558-B880-6CB5E8C0C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653145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242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63688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22CC3AA-F791-4228-9C20-29E95D3689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C0B33CC-1AC8-4CA6-95C2-FA6F0709CDD6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73D7234-8BC5-4BF6-80FC-F8A02D7F33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01A691C2-53B1-4699-BB47-E047E3FCC3EC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FBB75485-ADEC-474F-8CB2-2F1F3B868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D422802-DF09-4F08-9A0B-CBE2D85A1B2D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7378126-E6B1-44D2-9CD3-EF42596E03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B5B8A542-D0A9-4BD9-BF2F-949A01D96C76}" type="slidenum">
              <a:t>243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F27351F0-1006-4F3E-B1E8-4B47DA22F3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AEE9390-7CE7-4B57-B271-AB4DF7F199CB}" type="slidenum">
              <a:t>243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2934B06-7180-48ED-AAB5-914FC6E215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AE59B89-50B2-4049-92F3-DE823B37FDDF}" type="slidenum">
              <a:t>243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350C9802-629F-46C9-AB4B-743BEFEEF5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BB372F7-AD90-4E08-9DAB-CC4EBABA1E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9246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244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245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888101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246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482871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82187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183727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249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833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64126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250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33469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2779A-410A-CC47-131D-EAAA0F75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9CD7E03F-9FC0-34AF-A2BB-DE0CE63A28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0620534-468C-B624-1FDF-7075C7F491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B6AAC07-FE78-AD4C-CE7B-C103026153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14DC0933-13B1-DD8E-1C3B-4C4256BCCA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1B5566C8-ED66-F451-A546-B319FFB678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56737-6936-6B06-5781-C5F2BDC3DD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251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F56417BB-99E8-1BD5-565F-64D6E271DDA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27CA216B-7FB1-0853-9F7E-9DB9BE695D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2114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252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234427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253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87033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254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006601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255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558275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256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38867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49E164C7-034C-4060-AB60-0A4E8E426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FB91A253-DA23-415A-8175-BA9093AE8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1A10E192-555C-435F-84EC-C2B0FFCB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7B1C5E1A-233F-4E18-9561-02B6B73876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1F1D54A-6401-49B5-9BA6-6D69A39EB7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1893528-A001-4991-8911-1230E66685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257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AB7847F0-538C-491C-AA67-AC9C3175C10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BE00CFBD-3EA0-4E23-9FFF-A54B127F0B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480602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980E6-B512-0046-0E01-C73751E70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118723DE-2B6C-3BBF-4901-2F78E24624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159D88C9-1C42-4B6A-9DDA-256F71E037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5933D700-3775-8690-F856-EC2835FDD1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22A6838C-A36F-9B31-E74D-383A23C4D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5E3CFD10-1BF9-6CF6-B92D-2D093BB488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F9680B4-897E-B014-6901-046C556665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258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9E954810-CCD9-93FD-C32A-E9BFF28E25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E5F3FE39-9908-ABD8-10AA-5E5FC5D3FB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1037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732D5-233E-DC8D-158D-C71FC402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0">
            <a:extLst>
              <a:ext uri="{FF2B5EF4-FFF2-40B4-BE49-F238E27FC236}">
                <a16:creationId xmlns:a16="http://schemas.microsoft.com/office/drawing/2014/main" id="{361ACBEE-D066-C602-E2DD-E683F6FBFE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6520473-5A94-4CBA-A368-13BED53EEA32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1">
            <a:extLst>
              <a:ext uri="{FF2B5EF4-FFF2-40B4-BE49-F238E27FC236}">
                <a16:creationId xmlns:a16="http://schemas.microsoft.com/office/drawing/2014/main" id="{CAE1EB69-10E7-89F1-1243-64C9572676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C6D8891-B308-4F7D-9E50-C9407E5D8C7F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2">
            <a:extLst>
              <a:ext uri="{FF2B5EF4-FFF2-40B4-BE49-F238E27FC236}">
                <a16:creationId xmlns:a16="http://schemas.microsoft.com/office/drawing/2014/main" id="{746FDBE5-A769-BB33-FB40-94ABE7C1C3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21A02C-C668-4E96-AFB4-2F34DA5BE967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3">
            <a:extLst>
              <a:ext uri="{FF2B5EF4-FFF2-40B4-BE49-F238E27FC236}">
                <a16:creationId xmlns:a16="http://schemas.microsoft.com/office/drawing/2014/main" id="{D904ED6B-2BDE-1C60-3055-508F9A881F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AB873E5-772D-4555-80F2-653953E13791}" type="slidenum">
              <a:t>259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">
            <a:extLst>
              <a:ext uri="{FF2B5EF4-FFF2-40B4-BE49-F238E27FC236}">
                <a16:creationId xmlns:a16="http://schemas.microsoft.com/office/drawing/2014/main" id="{89901970-3460-34A8-9321-EC4CAC0C3E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E3A53F6-2B5F-4192-8617-44C1A13075C5}" type="slidenum">
              <a:t>259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42BCB7C-DF2C-54DA-371E-6A8DA55FA6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3D4FA30-4A0E-4479-BBA0-8BB692760D80}" type="slidenum">
              <a:t>259</a:t>
            </a:fld>
            <a:endParaRPr lang="pt-BR"/>
          </a:p>
        </p:txBody>
      </p:sp>
      <p:sp>
        <p:nvSpPr>
          <p:cNvPr id="7" name="PlaceHolder 66">
            <a:extLst>
              <a:ext uri="{FF2B5EF4-FFF2-40B4-BE49-F238E27FC236}">
                <a16:creationId xmlns:a16="http://schemas.microsoft.com/office/drawing/2014/main" id="{C5944C00-F32C-8FDE-EF7C-E87FDE635C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67">
            <a:extLst>
              <a:ext uri="{FF2B5EF4-FFF2-40B4-BE49-F238E27FC236}">
                <a16:creationId xmlns:a16="http://schemas.microsoft.com/office/drawing/2014/main" id="{42AB56F8-2101-6D50-1161-181B6DC5A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071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166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185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431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29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29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29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30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459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188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952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081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1258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720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72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59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552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56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39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39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39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40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22163E4-FDED-403B-81DA-7CBFEFEA35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AF184DD-42F0-4D0B-B4DD-BDF8663BF1D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BEBFC7C2-46A3-4634-BB0F-0A4AE45793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E1FC276F-3C58-4AF6-86A2-FA49F7C1964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3935FC9-894C-46C3-9037-2DC27F14F7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3E7E14B4-51E6-4BD3-9C14-9D025E920D60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8C9A76F-DA13-413E-A752-9D0620876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FDD5BCC5-24D0-48E0-A39C-12E7B910D5CB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8369CAC-9E8D-49B1-8AA2-48E4A2C3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2EE66-FB6D-4877-A527-936BEC08F9B2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931FD95C-8F91-44DE-8E33-5C94F66365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DF24EE70-91C0-41F2-B909-768A5C5C4AFD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5653F67-ED27-41F5-8AFD-683E05D0F6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5A3094A-8D44-48E1-9782-4A001D4D874E}" type="slidenum">
              <a:t>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8DBA5914-122A-4A0B-AB33-E766B07B4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8D2075E5-B474-46C3-BE8B-565A39A368EE}" type="slidenum">
              <a:t>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EEAC91B-F0F1-4F89-A426-026D7302D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8D7EF5B-832D-4E57-974B-D25E4A872341}" type="slidenum">
              <a:t>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5597AAB9-8A5D-4FFE-A0ED-2316BD251B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011D4786-2F94-4582-9C7C-1E85B4708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098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40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250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41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8584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42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721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43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8512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44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490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45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8196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46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72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47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5591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18054386-9F8D-4E81-9829-A337C44A0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2F2939F8-D53A-4247-A6E6-0CC4AA004C5A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846A6CC-4994-4488-B641-270EDC45A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071BF793-5AB0-4C4A-B0EC-0256BDB9152F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724F8DC-7621-4EAE-9232-AF1DF7349F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4EA28FE7-828F-4A20-88BC-D4073951EE23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F06EFF7E-D87D-498A-90AB-EFB25BDD4C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7BA1C58-7BE2-49C2-AABC-64981002A135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96B84822-8A7F-4B58-80B6-BBE4B21849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C8EFC06D-FB62-4B1B-AD5D-A1644ECD6FEE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505ED1D2-5A64-4FC6-A986-2D4973DF20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58AE68C5-AC0A-4EC3-8AB6-F3A9554D0784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8BD1DB65-81A2-43D9-BED6-BA78B6D7AD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1461EDC4-555E-4EE2-B8A5-8652EBB393FE}" type="slidenum">
              <a:t>48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8">
            <a:extLst>
              <a:ext uri="{FF2B5EF4-FFF2-40B4-BE49-F238E27FC236}">
                <a16:creationId xmlns:a16="http://schemas.microsoft.com/office/drawing/2014/main" id="{20B60D70-75E5-44B4-83E7-2E0BD4238F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07F6F74B-1D4D-4475-8D8C-F19D51A04E7A}" type="slidenum">
              <a:t>48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A7307CA-9F0E-49B5-A166-C25F58F8FF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698E871-B334-4703-BFAC-53BC8C4940FB}" type="slidenum">
              <a:t>48</a:t>
            </a:fld>
            <a:endParaRPr lang="pt-BR"/>
          </a:p>
        </p:txBody>
      </p:sp>
      <p:sp>
        <p:nvSpPr>
          <p:cNvPr id="10" name="PlaceHolder 9">
            <a:extLst>
              <a:ext uri="{FF2B5EF4-FFF2-40B4-BE49-F238E27FC236}">
                <a16:creationId xmlns:a16="http://schemas.microsoft.com/office/drawing/2014/main" id="{14431997-3E73-4C59-BB1E-21DE2434CE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10">
            <a:extLst>
              <a:ext uri="{FF2B5EF4-FFF2-40B4-BE49-F238E27FC236}">
                <a16:creationId xmlns:a16="http://schemas.microsoft.com/office/drawing/2014/main" id="{E694A002-8995-4761-9D6F-E3615CA6B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874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49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49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49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6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5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020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50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50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50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4055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104635F-C8DC-4B17-B6EA-D7AC235442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8DBD03C0-9AE1-43AD-B145-6E35553436A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F282B2C-8283-4C87-A0A0-CC555F4473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4FB3480-64F6-468C-889B-951E06C29AC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0C520ADD-097B-4475-9F6F-AA12FC93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98EC39D-7CFB-4DAB-8804-6667D5F0D061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97E060A3-1CD4-40E4-8D00-69AA2EE2A4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9D57668-9D9E-40E5-B85F-F090FB960593}" type="slidenum">
              <a:t>51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22E8AFC7-E4DF-466D-B6F5-42287C018F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2FCE8FF-E98D-4745-985B-74029918A23B}" type="slidenum">
              <a:t>51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C60A2A0-D78F-4E8C-AEC4-E922D93AFD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5466BD25-0BE4-41A8-A007-722614707911}" type="slidenum">
              <a:t>51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84F9C5D1-B31C-4ED2-8308-BC7DF1D122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2B9AAE64-40EB-4BEA-8936-EA43E8FD3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3">
            <a:extLst>
              <a:ext uri="{FF2B5EF4-FFF2-40B4-BE49-F238E27FC236}">
                <a16:creationId xmlns:a16="http://schemas.microsoft.com/office/drawing/2014/main" id="{1C97A5DF-F1D4-4A7D-9A84-63E53C6E95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1214C19D-F33C-4E35-AB47-D9D2059E79E5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94">
            <a:extLst>
              <a:ext uri="{FF2B5EF4-FFF2-40B4-BE49-F238E27FC236}">
                <a16:creationId xmlns:a16="http://schemas.microsoft.com/office/drawing/2014/main" id="{AC387DAA-8927-434C-AA61-13DB818EFC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F90EFB7-5921-4152-A23F-96439FE643FC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97">
            <a:extLst>
              <a:ext uri="{FF2B5EF4-FFF2-40B4-BE49-F238E27FC236}">
                <a16:creationId xmlns:a16="http://schemas.microsoft.com/office/drawing/2014/main" id="{08A53B5C-2EA9-41E9-894E-84A1D0F4E9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1B0C4B7D-0D42-4717-8CD2-2EB80A27CF0C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98">
            <a:extLst>
              <a:ext uri="{FF2B5EF4-FFF2-40B4-BE49-F238E27FC236}">
                <a16:creationId xmlns:a16="http://schemas.microsoft.com/office/drawing/2014/main" id="{E7033977-83AA-4600-8B36-E08ABAFE32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DADD9914-6429-4A96-9736-C6D674C505CC}" type="slidenum">
              <a:t>52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23">
            <a:extLst>
              <a:ext uri="{FF2B5EF4-FFF2-40B4-BE49-F238E27FC236}">
                <a16:creationId xmlns:a16="http://schemas.microsoft.com/office/drawing/2014/main" id="{9AA27DBA-6E34-454B-86A1-DD807CC6E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449ECBE4-D899-48B4-A191-52F023E8F73D}" type="slidenum">
              <a:t>52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8A9EE9-51BF-44FE-BC2E-58ED74D6D9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A314F0-E77E-4A05-B330-8ACF6B8E6629}" type="slidenum">
              <a:t>52</a:t>
            </a:fld>
            <a:endParaRPr lang="pt-BR"/>
          </a:p>
        </p:txBody>
      </p:sp>
      <p:sp>
        <p:nvSpPr>
          <p:cNvPr id="7" name="PlaceHolder 224">
            <a:extLst>
              <a:ext uri="{FF2B5EF4-FFF2-40B4-BE49-F238E27FC236}">
                <a16:creationId xmlns:a16="http://schemas.microsoft.com/office/drawing/2014/main" id="{DDA37755-D784-4791-B230-818D097F10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25">
            <a:extLst>
              <a:ext uri="{FF2B5EF4-FFF2-40B4-BE49-F238E27FC236}">
                <a16:creationId xmlns:a16="http://schemas.microsoft.com/office/drawing/2014/main" id="{D6836C6B-BAAF-449D-9C1F-81304E65FA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53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54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3399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55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663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42">
            <a:extLst>
              <a:ext uri="{FF2B5EF4-FFF2-40B4-BE49-F238E27FC236}">
                <a16:creationId xmlns:a16="http://schemas.microsoft.com/office/drawing/2014/main" id="{C49944FE-F265-49D8-927E-77B223E059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03D8978B-A3A6-4A9A-AD67-0DA065B180BA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43">
            <a:extLst>
              <a:ext uri="{FF2B5EF4-FFF2-40B4-BE49-F238E27FC236}">
                <a16:creationId xmlns:a16="http://schemas.microsoft.com/office/drawing/2014/main" id="{F92690D5-411A-44F7-BB9B-326164BC6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9600505-DA6B-4E58-B69F-F0229CDF03CE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44">
            <a:extLst>
              <a:ext uri="{FF2B5EF4-FFF2-40B4-BE49-F238E27FC236}">
                <a16:creationId xmlns:a16="http://schemas.microsoft.com/office/drawing/2014/main" id="{75C88CD5-0DB8-43DA-9A66-552DB28233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FF15D5D3-823D-42DA-9158-16937EDF4B61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45">
            <a:extLst>
              <a:ext uri="{FF2B5EF4-FFF2-40B4-BE49-F238E27FC236}">
                <a16:creationId xmlns:a16="http://schemas.microsoft.com/office/drawing/2014/main" id="{E760A942-FB3F-4BC8-8D68-244E32D83D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F3B33C9-02D2-41C8-BFC7-98B57EB77E35}" type="slidenum">
              <a:t>56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46">
            <a:extLst>
              <a:ext uri="{FF2B5EF4-FFF2-40B4-BE49-F238E27FC236}">
                <a16:creationId xmlns:a16="http://schemas.microsoft.com/office/drawing/2014/main" id="{4DB4B0C7-972C-4CF2-8BC3-6EFB69A774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B3FECAA6-6CC8-49D2-8380-A01C2DC5B234}" type="slidenum">
              <a:t>56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7BC1A17-4E70-4A03-9DC0-46AEE27CF03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6C4F9C6-7182-4586-A9E8-0642E547E335}" type="slidenum">
              <a:t>56</a:t>
            </a:fld>
            <a:endParaRPr lang="pt-BR"/>
          </a:p>
        </p:txBody>
      </p:sp>
      <p:sp>
        <p:nvSpPr>
          <p:cNvPr id="7" name="PlaceHolder 292">
            <a:extLst>
              <a:ext uri="{FF2B5EF4-FFF2-40B4-BE49-F238E27FC236}">
                <a16:creationId xmlns:a16="http://schemas.microsoft.com/office/drawing/2014/main" id="{DB84602F-337C-4211-9397-EC54B62FB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93">
            <a:extLst>
              <a:ext uri="{FF2B5EF4-FFF2-40B4-BE49-F238E27FC236}">
                <a16:creationId xmlns:a16="http://schemas.microsoft.com/office/drawing/2014/main" id="{0A8934FE-35E4-402A-9B67-07224A48F4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3280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57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57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57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799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58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58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58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59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59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59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71354B04-F5CF-45ED-9E29-084EB0052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210F6F8C-FA92-4991-935A-9C0CA2CC0BFE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DFD96571-04BC-449A-9D0B-6E981DA04C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14975C1-B878-45DC-B51D-6DCD2488FE05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2B44B368-9CD7-4CA8-8FC2-1F72B8823A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E80EF5C9-00B2-4D0A-8E25-B7FC15658F84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3A88A8A5-58C6-459B-80F1-3FE4A8D4D6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C843EA3B-6DC8-4CD9-884B-B776DE3AFCEB}" type="slidenum">
              <a:t>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B4191861-2599-4CD4-9799-06E79C8FF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97634EDC-8E7C-46AA-A088-6713E3799D1D}" type="slidenum">
              <a:t>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653682B-F8F2-4D7F-9104-C6BF5527A8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46E5D71-1BDE-4FF0-849D-1575C8F87B44}" type="slidenum">
              <a:t>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BF242F8-CAF7-403D-BF93-88968ECDE56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D8228AF5-8542-4AF1-8FD4-B47F4689FE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611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61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072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7096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63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24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64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648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65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9063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66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0187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78">
            <a:extLst>
              <a:ext uri="{FF2B5EF4-FFF2-40B4-BE49-F238E27FC236}">
                <a16:creationId xmlns:a16="http://schemas.microsoft.com/office/drawing/2014/main" id="{35420C4C-E4C9-4D31-8241-3FEB2E2434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72E6A28F-EC4A-4D75-94FD-7C7D5450774C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9">
            <a:extLst>
              <a:ext uri="{FF2B5EF4-FFF2-40B4-BE49-F238E27FC236}">
                <a16:creationId xmlns:a16="http://schemas.microsoft.com/office/drawing/2014/main" id="{86B267D7-EB45-48AE-B0DD-FB3CD418C0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D9E7A477-6254-4FAD-96EA-361F7CA6CFC7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80">
            <a:extLst>
              <a:ext uri="{FF2B5EF4-FFF2-40B4-BE49-F238E27FC236}">
                <a16:creationId xmlns:a16="http://schemas.microsoft.com/office/drawing/2014/main" id="{A925E52D-231F-40FC-ADE9-319010FA25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464FFB0-D2CE-4E6D-8DEE-69667B90D685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81">
            <a:extLst>
              <a:ext uri="{FF2B5EF4-FFF2-40B4-BE49-F238E27FC236}">
                <a16:creationId xmlns:a16="http://schemas.microsoft.com/office/drawing/2014/main" id="{F6164126-4DD4-430A-847F-D22B964947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9AB000D1-BBC3-4E51-99B0-D0B0E181C5E7}" type="slidenum">
              <a:t>67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82">
            <a:extLst>
              <a:ext uri="{FF2B5EF4-FFF2-40B4-BE49-F238E27FC236}">
                <a16:creationId xmlns:a16="http://schemas.microsoft.com/office/drawing/2014/main" id="{506E35C8-217F-4DE4-9217-6A2C590DA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C417F1F9-3012-482A-8DA6-00E3A2787920}" type="slidenum">
              <a:t>67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B9E7C87-FB59-4A2F-B783-B48421F50A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4C07F9-5EBC-40FD-B230-7A182ADF6FFD}" type="slidenum">
              <a:t>67</a:t>
            </a:fld>
            <a:endParaRPr lang="pt-BR"/>
          </a:p>
        </p:txBody>
      </p:sp>
      <p:sp>
        <p:nvSpPr>
          <p:cNvPr id="7" name="PlaceHolder 283">
            <a:extLst>
              <a:ext uri="{FF2B5EF4-FFF2-40B4-BE49-F238E27FC236}">
                <a16:creationId xmlns:a16="http://schemas.microsoft.com/office/drawing/2014/main" id="{3E7B3EB2-0AFD-4277-AB64-64A96C4E32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84">
            <a:extLst>
              <a:ext uri="{FF2B5EF4-FFF2-40B4-BE49-F238E27FC236}">
                <a16:creationId xmlns:a16="http://schemas.microsoft.com/office/drawing/2014/main" id="{E830AAF0-BD7E-49E8-BA85-3C1173D586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1114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3851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69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69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69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5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7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0538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70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70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70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903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71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71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71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370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72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72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72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73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74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6941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75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45913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79">
            <a:extLst>
              <a:ext uri="{FF2B5EF4-FFF2-40B4-BE49-F238E27FC236}">
                <a16:creationId xmlns:a16="http://schemas.microsoft.com/office/drawing/2014/main" id="{C10054E7-2531-48B1-A89E-C077C5D71B3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9D89AF0B-EA71-434F-A2A7-B7C0C09553FC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180">
            <a:extLst>
              <a:ext uri="{FF2B5EF4-FFF2-40B4-BE49-F238E27FC236}">
                <a16:creationId xmlns:a16="http://schemas.microsoft.com/office/drawing/2014/main" id="{A4B98AB2-D853-46A6-B84F-9A9D639CDD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28F911A-D511-4859-8D2B-86A42A913A44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181">
            <a:extLst>
              <a:ext uri="{FF2B5EF4-FFF2-40B4-BE49-F238E27FC236}">
                <a16:creationId xmlns:a16="http://schemas.microsoft.com/office/drawing/2014/main" id="{0783C59B-0BD9-4056-A3FC-64206B17F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7438DDBC-C14F-4FA8-832D-D8A010DC8BCF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182">
            <a:extLst>
              <a:ext uri="{FF2B5EF4-FFF2-40B4-BE49-F238E27FC236}">
                <a16:creationId xmlns:a16="http://schemas.microsoft.com/office/drawing/2014/main" id="{97FD6D87-53BB-47DA-BB63-5A8045444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82515D83-C1A3-44E4-8C06-72CA62C79611}" type="slidenum">
              <a:t>76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183">
            <a:extLst>
              <a:ext uri="{FF2B5EF4-FFF2-40B4-BE49-F238E27FC236}">
                <a16:creationId xmlns:a16="http://schemas.microsoft.com/office/drawing/2014/main" id="{88F6ABDA-19ED-4FE3-B694-B2B910020B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4B35CA7-CC6D-46B2-8D06-8FFAA908B533}" type="slidenum">
              <a:t>76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B8ACF-793B-4BCE-A452-51A8666780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97457B7-E8CC-49A7-92AC-1DE5DB261818}" type="slidenum">
              <a:t>76</a:t>
            </a:fld>
            <a:endParaRPr lang="pt-BR"/>
          </a:p>
        </p:txBody>
      </p:sp>
      <p:sp>
        <p:nvSpPr>
          <p:cNvPr id="7" name="PlaceHolder 184">
            <a:extLst>
              <a:ext uri="{FF2B5EF4-FFF2-40B4-BE49-F238E27FC236}">
                <a16:creationId xmlns:a16="http://schemas.microsoft.com/office/drawing/2014/main" id="{38A566FE-19EF-4A1D-B90C-D08A8DF6C1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185">
            <a:extLst>
              <a:ext uri="{FF2B5EF4-FFF2-40B4-BE49-F238E27FC236}">
                <a16:creationId xmlns:a16="http://schemas.microsoft.com/office/drawing/2014/main" id="{74A77B53-2E9C-45E8-B851-FA93D885BB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4615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05">
            <a:extLst>
              <a:ext uri="{FF2B5EF4-FFF2-40B4-BE49-F238E27FC236}">
                <a16:creationId xmlns:a16="http://schemas.microsoft.com/office/drawing/2014/main" id="{76877CCD-9754-4B78-971C-9250E7185C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9BE7CBC-E174-4DDD-AEDA-A7BDE2F8BFC7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306">
            <a:extLst>
              <a:ext uri="{FF2B5EF4-FFF2-40B4-BE49-F238E27FC236}">
                <a16:creationId xmlns:a16="http://schemas.microsoft.com/office/drawing/2014/main" id="{30B1C026-8087-4BD1-9C1C-C7DEB15C8F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52390CDC-2255-4C5D-A0D0-E54118569199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07">
            <a:extLst>
              <a:ext uri="{FF2B5EF4-FFF2-40B4-BE49-F238E27FC236}">
                <a16:creationId xmlns:a16="http://schemas.microsoft.com/office/drawing/2014/main" id="{19531D05-4254-402F-AA50-B246E80413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3BA7F6BA-5F0A-455E-ADCC-DE6EC2C8C9BB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308">
            <a:extLst>
              <a:ext uri="{FF2B5EF4-FFF2-40B4-BE49-F238E27FC236}">
                <a16:creationId xmlns:a16="http://schemas.microsoft.com/office/drawing/2014/main" id="{2D4F1CF5-C79F-4A71-9C1F-15D1D142F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6A5E94A2-88CA-4790-83D1-6BB8AA56FEEF}" type="slidenum">
              <a:t>77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309">
            <a:extLst>
              <a:ext uri="{FF2B5EF4-FFF2-40B4-BE49-F238E27FC236}">
                <a16:creationId xmlns:a16="http://schemas.microsoft.com/office/drawing/2014/main" id="{0DA3E30E-BF77-4CF3-97F4-BD9B8E7ECC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2406B616-D11A-41D4-A798-39A1E00BA3B5}" type="slidenum">
              <a:t>77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8B9309E2-87ED-4377-A639-58FA4F5B1D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254CFB-8B94-4405-849A-A9A04DD52B2A}" type="slidenum">
              <a:t>77</a:t>
            </a:fld>
            <a:endParaRPr lang="pt-BR"/>
          </a:p>
        </p:txBody>
      </p:sp>
      <p:sp>
        <p:nvSpPr>
          <p:cNvPr id="7" name="PlaceHolder 310">
            <a:extLst>
              <a:ext uri="{FF2B5EF4-FFF2-40B4-BE49-F238E27FC236}">
                <a16:creationId xmlns:a16="http://schemas.microsoft.com/office/drawing/2014/main" id="{88476729-E3E9-4672-91BB-A4B6272A7B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311">
            <a:extLst>
              <a:ext uri="{FF2B5EF4-FFF2-40B4-BE49-F238E27FC236}">
                <a16:creationId xmlns:a16="http://schemas.microsoft.com/office/drawing/2014/main" id="{29A80BD8-F786-48DC-8B4A-A38E8765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22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78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78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78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57617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79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79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79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120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8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7830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80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80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80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3869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81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19738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82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82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82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2674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83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0112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84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2050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69">
            <a:extLst>
              <a:ext uri="{FF2B5EF4-FFF2-40B4-BE49-F238E27FC236}">
                <a16:creationId xmlns:a16="http://schemas.microsoft.com/office/drawing/2014/main" id="{C78D1CCA-304B-4F94-99F5-37BD346F62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6192D0BB-9C37-4FEB-81BD-6AB40EF0E6C0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70">
            <a:extLst>
              <a:ext uri="{FF2B5EF4-FFF2-40B4-BE49-F238E27FC236}">
                <a16:creationId xmlns:a16="http://schemas.microsoft.com/office/drawing/2014/main" id="{891F93F5-95DF-4CFE-92D4-1815B2C58C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6EED47ED-BC40-4D71-9C5C-ABB653F3C224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71">
            <a:extLst>
              <a:ext uri="{FF2B5EF4-FFF2-40B4-BE49-F238E27FC236}">
                <a16:creationId xmlns:a16="http://schemas.microsoft.com/office/drawing/2014/main" id="{3180F61D-F9D5-4E18-8969-71E8C4EE39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AC7DCF9E-2EBC-4136-A2E6-157017FE3CAA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72">
            <a:extLst>
              <a:ext uri="{FF2B5EF4-FFF2-40B4-BE49-F238E27FC236}">
                <a16:creationId xmlns:a16="http://schemas.microsoft.com/office/drawing/2014/main" id="{F0401F59-C193-4C13-8909-FB6321DC4D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97AA5DB-5AC1-4C4C-8904-3632156BBACA}" type="slidenum">
              <a:t>85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73">
            <a:extLst>
              <a:ext uri="{FF2B5EF4-FFF2-40B4-BE49-F238E27FC236}">
                <a16:creationId xmlns:a16="http://schemas.microsoft.com/office/drawing/2014/main" id="{24A8B204-AE4D-4126-AAAE-52C9665177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5ACF64AE-A078-4945-B1A8-854427B3856B}" type="slidenum">
              <a:t>85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AED764-3E63-46E8-8E18-F35EEDB9C3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7B4EE70-3968-4EBE-8B22-9BE529426989}" type="slidenum">
              <a:t>85</a:t>
            </a:fld>
            <a:endParaRPr lang="pt-BR"/>
          </a:p>
        </p:txBody>
      </p:sp>
      <p:sp>
        <p:nvSpPr>
          <p:cNvPr id="7" name="PlaceHolder 274">
            <a:extLst>
              <a:ext uri="{FF2B5EF4-FFF2-40B4-BE49-F238E27FC236}">
                <a16:creationId xmlns:a16="http://schemas.microsoft.com/office/drawing/2014/main" id="{BE6AC26E-1EE6-432B-B3A4-F217677914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275">
            <a:extLst>
              <a:ext uri="{FF2B5EF4-FFF2-40B4-BE49-F238E27FC236}">
                <a16:creationId xmlns:a16="http://schemas.microsoft.com/office/drawing/2014/main" id="{5420E5E2-0A90-4544-91A9-9997EDB9B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25881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93">
            <a:extLst>
              <a:ext uri="{FF2B5EF4-FFF2-40B4-BE49-F238E27FC236}">
                <a16:creationId xmlns:a16="http://schemas.microsoft.com/office/drawing/2014/main" id="{677CE796-8C5E-47C6-8E12-2623726991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D34F735A-C770-4AC5-83F6-A0C82379F77B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94">
            <a:extLst>
              <a:ext uri="{FF2B5EF4-FFF2-40B4-BE49-F238E27FC236}">
                <a16:creationId xmlns:a16="http://schemas.microsoft.com/office/drawing/2014/main" id="{D637D5CD-EAE9-454C-935E-DC6882CA84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E59CDE8C-590C-4F7E-B0BE-E47915FC76AD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95">
            <a:extLst>
              <a:ext uri="{FF2B5EF4-FFF2-40B4-BE49-F238E27FC236}">
                <a16:creationId xmlns:a16="http://schemas.microsoft.com/office/drawing/2014/main" id="{B7AC4E47-5A0C-44FB-9AF5-93002A6C4F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61DFBEE9-F0D6-4793-9C89-35404ECF4D93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96">
            <a:extLst>
              <a:ext uri="{FF2B5EF4-FFF2-40B4-BE49-F238E27FC236}">
                <a16:creationId xmlns:a16="http://schemas.microsoft.com/office/drawing/2014/main" id="{5F907979-54AB-4A1F-BAEA-E84AA96CE2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30D56872-F4CE-406D-BF8A-225E3C72533C}" type="slidenum">
              <a:t>86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97">
            <a:extLst>
              <a:ext uri="{FF2B5EF4-FFF2-40B4-BE49-F238E27FC236}">
                <a16:creationId xmlns:a16="http://schemas.microsoft.com/office/drawing/2014/main" id="{518877B9-93B0-4776-A06B-F815A338B4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E5C989EF-0D98-4292-87A2-1EB6E362297C}" type="slidenum">
              <a:t>86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AFAAE62-FE99-4578-A3B4-2C57B74DFF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6F50EAF-F784-4DD9-8413-4A1900797801}" type="slidenum">
              <a:t>86</a:t>
            </a:fld>
            <a:endParaRPr lang="pt-BR"/>
          </a:p>
        </p:txBody>
      </p:sp>
      <p:sp>
        <p:nvSpPr>
          <p:cNvPr id="7" name="PlaceHolder 98">
            <a:extLst>
              <a:ext uri="{FF2B5EF4-FFF2-40B4-BE49-F238E27FC236}">
                <a16:creationId xmlns:a16="http://schemas.microsoft.com/office/drawing/2014/main" id="{E899A438-98AA-47E9-B242-37433FC0FA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99">
            <a:extLst>
              <a:ext uri="{FF2B5EF4-FFF2-40B4-BE49-F238E27FC236}">
                <a16:creationId xmlns:a16="http://schemas.microsoft.com/office/drawing/2014/main" id="{5CA0B1E0-A614-4348-9E3D-98806879FB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0418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87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87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87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84134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88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88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88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74038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89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89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89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4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29">
            <a:extLst>
              <a:ext uri="{FF2B5EF4-FFF2-40B4-BE49-F238E27FC236}">
                <a16:creationId xmlns:a16="http://schemas.microsoft.com/office/drawing/2014/main" id="{C69272F6-1E93-49E5-AD6C-F33072674A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359" cy="529920"/>
          </a:xfrm>
        </p:spPr>
        <p:txBody>
          <a:bodyPr wrap="square"/>
          <a:lstStyle/>
          <a:p>
            <a:pPr lvl="0"/>
            <a:fld id="{D0800CEF-6FA8-4AAD-8746-5EE10A055D5B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30">
            <a:extLst>
              <a:ext uri="{FF2B5EF4-FFF2-40B4-BE49-F238E27FC236}">
                <a16:creationId xmlns:a16="http://schemas.microsoft.com/office/drawing/2014/main" id="{38C24B9A-14A5-4F23-AC7F-854E14DB7A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6720" cy="530280"/>
          </a:xfrm>
        </p:spPr>
        <p:txBody>
          <a:bodyPr wrap="square"/>
          <a:lstStyle/>
          <a:p>
            <a:pPr lvl="0"/>
            <a:fld id="{DA4F9575-46D9-466F-A722-D73DFE94727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231">
            <a:extLst>
              <a:ext uri="{FF2B5EF4-FFF2-40B4-BE49-F238E27FC236}">
                <a16:creationId xmlns:a16="http://schemas.microsoft.com/office/drawing/2014/main" id="{7015BC1E-8246-4141-96EE-8BA2E72D0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080" cy="530640"/>
          </a:xfrm>
        </p:spPr>
        <p:txBody>
          <a:bodyPr wrap="square"/>
          <a:lstStyle/>
          <a:p>
            <a:pPr lvl="0"/>
            <a:fld id="{9F3A91D2-BFEC-4C2D-9240-F835C843DCE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250">
            <a:extLst>
              <a:ext uri="{FF2B5EF4-FFF2-40B4-BE49-F238E27FC236}">
                <a16:creationId xmlns:a16="http://schemas.microsoft.com/office/drawing/2014/main" id="{DDE66150-8AF8-4472-B6AB-0D86317CF9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32713045-A41C-45C3-BD8B-45B924588602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251">
            <a:extLst>
              <a:ext uri="{FF2B5EF4-FFF2-40B4-BE49-F238E27FC236}">
                <a16:creationId xmlns:a16="http://schemas.microsoft.com/office/drawing/2014/main" id="{3700EDB2-BDEC-46D8-8539-70AF3C07E1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B5FA4138-667F-4AFA-AE44-6AFB306D3ACF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7" name="PlaceHolder 252">
            <a:extLst>
              <a:ext uri="{FF2B5EF4-FFF2-40B4-BE49-F238E27FC236}">
                <a16:creationId xmlns:a16="http://schemas.microsoft.com/office/drawing/2014/main" id="{42C4426C-1A19-4FD9-8DBE-B8DAD967AA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4773820D-EC28-4926-A6F7-EEA5A3899E10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8" name="PlaceHolder 253">
            <a:extLst>
              <a:ext uri="{FF2B5EF4-FFF2-40B4-BE49-F238E27FC236}">
                <a16:creationId xmlns:a16="http://schemas.microsoft.com/office/drawing/2014/main" id="{E3D69BF6-AFBB-4C57-9C36-5BC83D6E7E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044E22A8-7373-4576-A2E7-1401C7505864}" type="slidenum">
              <a:t>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9" name="PlaceHolder 254">
            <a:extLst>
              <a:ext uri="{FF2B5EF4-FFF2-40B4-BE49-F238E27FC236}">
                <a16:creationId xmlns:a16="http://schemas.microsoft.com/office/drawing/2014/main" id="{FE2CD0AF-57D1-4767-A99A-0E8FDEEE27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6F7E034B-7914-471F-BC30-A20BCAB073AC}" type="slidenum">
              <a:t>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23C6E7D-1429-4463-B656-6D280944D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C8A7B93-F816-4D32-A7BA-55CEBB0B1C4E}" type="slidenum">
              <a:t>9</a:t>
            </a:fld>
            <a:endParaRPr lang="pt-BR"/>
          </a:p>
        </p:txBody>
      </p:sp>
      <p:sp>
        <p:nvSpPr>
          <p:cNvPr id="10" name="PlaceHolder 255">
            <a:extLst>
              <a:ext uri="{FF2B5EF4-FFF2-40B4-BE49-F238E27FC236}">
                <a16:creationId xmlns:a16="http://schemas.microsoft.com/office/drawing/2014/main" id="{494E15C9-792C-4830-B68F-3554EA1345B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11" name="PlaceHolder 256">
            <a:extLst>
              <a:ext uri="{FF2B5EF4-FFF2-40B4-BE49-F238E27FC236}">
                <a16:creationId xmlns:a16="http://schemas.microsoft.com/office/drawing/2014/main" id="{BEB6C8B1-C1B9-4C62-991E-452CF58AFF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3320" cy="480672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35256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90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90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90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646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91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91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91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1978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92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92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92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13338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93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93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93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56374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94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94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94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70800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95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95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95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695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96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96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96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960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97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97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97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6564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98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98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98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69634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1892D5C-927B-45CB-B888-D58034615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439" cy="531000"/>
          </a:xfrm>
        </p:spPr>
        <p:txBody>
          <a:bodyPr wrap="square"/>
          <a:lstStyle/>
          <a:p>
            <a:pPr lvl="0"/>
            <a:fld id="{4B563D44-53AB-4F80-A5C8-0B59FADACFF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6ADA72F-F533-43A7-AC83-FAABD556F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7800" cy="531360"/>
          </a:xfrm>
        </p:spPr>
        <p:txBody>
          <a:bodyPr wrap="square"/>
          <a:lstStyle/>
          <a:p>
            <a:pPr lvl="0"/>
            <a:fld id="{A5233D5B-0417-4D2F-85FF-A39518DC2C1D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3EE562D9-8689-4DDA-A318-40D56D5A24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160" cy="531720"/>
          </a:xfrm>
        </p:spPr>
        <p:txBody>
          <a:bodyPr wrap="square"/>
          <a:lstStyle/>
          <a:p>
            <a:pPr lvl="0"/>
            <a:fld id="{C9D9880E-C685-49B0-B818-4E4D8F0E67C6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A28D65A-146C-4639-8D9F-BDD59ED6ED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519" cy="532080"/>
          </a:xfrm>
        </p:spPr>
        <p:txBody>
          <a:bodyPr wrap="square"/>
          <a:lstStyle/>
          <a:p>
            <a:pPr lvl="0"/>
            <a:fld id="{7C6E56DF-1D01-4119-8CCB-8C2711DC5C14}" type="slidenum">
              <a:t>99</a:t>
            </a:fld>
            <a:endParaRPr lang="pt-BR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6D06C4F4-1D85-44B5-A43B-87C8816B55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278960" y="10157400"/>
            <a:ext cx="3278879" cy="532440"/>
          </a:xfrm>
        </p:spPr>
        <p:txBody>
          <a:bodyPr wrap="square"/>
          <a:lstStyle/>
          <a:p>
            <a:pPr lvl="0"/>
            <a:fld id="{AFE4206B-746A-4CC2-910A-0186D151E3DD}" type="slidenum">
              <a:t>99</a:t>
            </a:fld>
            <a:endParaRPr lang="pt-BR">
              <a:highlight>
                <a:scrgbClr r="0" g="0" b="0">
                  <a:alpha val="0"/>
                </a:scrgbClr>
              </a:highlight>
              <a:latin typeface="Times New Roman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64753D-967B-4D30-849C-EA7833B354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DE43F6-FA6C-41C4-AFB5-F0BF5679B806}" type="slidenum">
              <a:t>99</a:t>
            </a:fld>
            <a:endParaRPr lang="pt-B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C6ADC72-2BD8-4E03-87DD-570101D319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A7A74AAB-7BD1-4491-B4B6-C1F3BD257C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4400" cy="4807800"/>
          </a:xfrm>
        </p:spPr>
        <p:txBody>
          <a:bodyPr vert="horz" wrap="square" anchor="t" anchorCtr="0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0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7E39-731C-41D8-9254-B51A4E403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73184-E5A9-4AC2-B457-008CA27C4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08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8D93-CDC1-4E83-9662-AE7845DD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F5C-CD8A-4287-87F9-E07867B86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12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B8E82-B9F5-4630-847E-607F758FF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41141-77F4-4BC8-B97D-75457825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26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A743-F84D-4DFB-9F79-A7D4ED4F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786EA-D7E7-4108-9D94-17E636BD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1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6890-7F3A-450B-BD3C-0059A37B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A001-E5DE-42DD-A37B-0CA76AE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957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D1DDC-B9CB-4489-8DBE-91013205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9DDD-5F14-40A1-8571-9DE49EFFD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559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A0D3-EF1F-401E-AF6C-4FCAD742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8AAD-62B0-4950-834C-A76579DA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E3BBC-DE5A-4834-9101-4B4BF9861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2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95F5-0FB6-4D62-ABE0-F33A575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E7D56-D4E5-4BD9-8C01-093BF2E0F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425C1-5E65-40B0-B296-A9ECEF42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1FCE8-806C-4260-9485-84AE151AE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EADBA-CC14-4D88-89D7-BE2C0D98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D32-9BAB-4BDD-865F-20E20E58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90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03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B738-3CE8-4111-850E-62A69BD2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F129-47EA-41FA-BF94-8D1F1D50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DB52-955C-4717-99B1-35545876F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6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FD0E-A19F-4F3F-8DC2-B5BBC2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15FF-C3E1-4F74-A51C-5B0312B3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2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BB84-EBEF-4E93-829A-C711251E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1B6CB-E79E-414B-9EDE-E7A33BEA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D5684-BE29-485C-9255-5C163DE8B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36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F53-1F0C-4263-B044-131EC50A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2AC1A-B5BB-4DD9-AB7F-326A5451E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43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8B1C-D76C-4509-B9F9-05820F2CC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8D3A5-553A-459B-A05B-9010F1751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5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598E-C93B-4C55-AD94-2C2C565FA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B7C6C-D311-4001-9B21-797B2287F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54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7347-2186-4578-B901-CFFB8AF4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464-99D9-430E-881D-8F54867CA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609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372-2A0F-48AC-96BA-5CA1CEA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1C65-F51C-4BF7-8B18-8939E76E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270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AB47-1CF6-48FB-A4BD-0C48907B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A078-5732-41DF-9377-A66B62ED6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8D757-C62A-4F40-8CA3-E72553C75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71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C39B-C23A-4BBB-9BD5-CBBD130E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342C3-7C2F-4B1E-ACB6-9A44B6522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39975-1EA0-4FC6-A90F-0B4A1209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34B8-FD86-4E0C-8110-FBA67DF70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62483-85DA-4ECE-9759-3E24271F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5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FBC7-4255-4A0B-ABAE-8FBFD820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1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2784-992E-40F3-8B00-35A72E44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A21D3-D219-4C6F-BD92-A99B1656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650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F6372-E011-4535-870D-C0FEEB2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BE96-B90E-4FF7-B4B0-41C93A05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8760-8AEA-44D5-8901-2DE11F87C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36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6872-C626-47B2-98C6-ED68A6E2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9CC83-9C5C-4151-9395-0D80F9617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3F09-8259-427D-840F-A441432EC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08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3E9D-6F18-4411-9237-5716972D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EA3C6-C77B-4275-BD38-D8D5CE92C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804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D5BE8-F72D-4DC7-9E8E-699719E2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D49CB-3F17-4EC8-996C-D925BA248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750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4DCA-48BB-4FF8-A9D3-21FE3A6B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027C6-21BF-4A63-86BC-8DBE4CF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9ACD-755C-417E-A64F-8074A9A8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0A52-6A27-4DB3-B941-D00BF59E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F9B7-699A-4C95-B511-191C9574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7AC92-2226-4760-8C66-B2D831A7AAE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2F65-BCA6-49FB-83E4-53639E55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62B3-BDD2-4B84-9AC1-8097AFB4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FE09-E21E-4261-B243-88071DF5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7E103-1C99-4972-9650-8A16CAA4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63973-5CAC-4812-9FAC-DD2167D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240F6-EE9D-4217-91BB-778545C8707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370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25290-89FD-4CC5-AE09-A69ED722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FA307-8541-4311-A6CE-B0F713F58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C487-578A-41A9-8342-A09C1F1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1E117-9A6D-4A7A-8C78-8073A3B6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FCAA8-654B-4842-BAC7-93210DDB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A9AAB-D8E5-4220-8099-CEB952EA05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53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CBA8-AADB-4DB5-AAEF-E1ED080F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75D8-390A-4640-80A6-E1FFEC5D5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1307C-A511-4A06-9379-CAA32740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1788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00FBD-E520-4011-9A4E-C640E3F2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7D1AC-2288-4F62-9CE4-22F6A976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00A46-2E7E-4B83-AFD1-F6F305F7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8B7C1-47DC-4B14-90A0-7A5683306B5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84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8334-185E-4653-AABB-EA69C13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8BEC7-6D5F-4DA3-A546-E1C0C15B2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60861-5ED8-495A-B6F8-0D88BF139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C4F48-2CA5-48AD-95BF-B9325B032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F672D-9995-491B-B81B-4905B4807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81038-A257-43B8-ACE2-C856944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8CE5B2-EEB7-4F6F-9081-DD57BB9B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1BAF1-904B-4E52-AFE5-13571CE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91080-565F-437F-8386-6BAAECC5D93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156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F25C-7C06-4943-A035-9A2C0C14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A2773-6EAD-43E0-968A-C53036C9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E747D-87CD-4E31-B99F-B4500658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E434-460E-4B6C-8B7E-13AE8AC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446D9-8E9A-4FC1-9DFD-8AAA8907960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9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2992-5A69-4B4B-83A6-34485CCE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F8CE-16F9-4BE0-A5C1-F4B73BF24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887-BA4B-41A7-88DD-CDD8D932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016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1775-78AA-40D1-8AD6-734412DD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421B8-46DA-4A82-9F53-97668676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7981-9B19-4670-9D84-024F36DF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5278D5-429D-47B1-B6CB-7B2698419AE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45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7F5-BABF-4AEF-BE6B-687419C2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9F00-5C8B-4C20-965A-997E1623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5EBFB-C752-4B5B-8175-7A8BED60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5D436-DF96-4184-A9B5-BA305C2D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1A3B-B6DD-45D8-A658-78AEF3B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EB17F-4045-4F36-B1BC-36D0D3A8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9BEBF-DC56-4EDB-AA64-6A50337FAC3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965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C035-1F91-44CA-A8FF-3FDB9D14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95E48-CDAF-4864-8701-FBDF8BC7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F59E0-3ABF-444B-8162-BD046CC52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E37E-314D-44A6-89BB-02BE9E02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90D49-4A2C-4BBC-898D-295525CB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2138-38E0-4E0B-8348-8253450B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729C8D-4F94-40D2-984F-14295772C7A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97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BDB3-D780-44DB-A27E-90A9695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94D4-48E9-4888-A215-41776CD1A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A8D9A-06DF-44A5-B780-ABB371B7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6BE1-1152-4CA1-82C7-85EF3BB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F6B8D-B359-4DD9-A12A-37F6EDBB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F084D3-1803-4948-BD08-EB93C1C65D1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25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3BD24-6F7E-4539-8F9C-16B8EF50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0788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AA5B-14B8-4575-A34C-CFADC63D4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8788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263A-C25C-4D9C-AF66-128EBC6D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90951CB-FED0-49E1-97DD-96D77EF317B4}" type="datetime1">
              <a:rPr lang="pt-BR" smtClean="0"/>
              <a:pPr lvl="0"/>
              <a:t>02/04/2026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870BB-92BE-41D7-9B75-4CB6DDEE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7927-3076-4FE3-95CD-1FD4138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65EF37-9BE9-4E31-9B58-CEA6CE1140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65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328F-7DEE-4FC2-8DA2-E0D9B118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D6F94-43A2-4B46-87E5-E8FBB4524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F1F1-78B9-4F16-B94F-8742F3A9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CD44-08C7-4C79-8BCB-10BA1FB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B6A5-DD93-4BC3-89CE-4B7029EB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579DE3-C517-47C7-BC26-38275F1AFCA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1D9B-3279-409C-B6B6-5277E93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47E7-8BB5-4EF8-84D4-42CE6D78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BC8CF-2F88-47D6-94CE-7985B2E6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03038-877A-4E08-BBD1-BD08F1E2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79CA-CA6B-48A9-9789-528E4164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AA7A14-C0E1-436D-8C4F-004C3BFBD75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619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0CC3-086B-42A0-9874-43B8A8A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2696-EFBA-4892-828C-106DC80B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BC58-116A-42EF-9C15-67E2ED9D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ED5E-E3E3-4F64-B241-3B8E4919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47173-AC58-4FAB-9535-2B2539F0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45337-84AD-4FE2-AFE6-2548AA6CEE5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72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F6D0-F154-4FB8-8E33-F763D3A5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63C-8CCC-4930-B2EE-A73F0A725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B9AD7-219D-498F-A0E5-E1819518F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BBFDB-6C11-4175-9F68-FED5B1C6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3EE46-351C-434F-855F-70B9A82F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A6605-F55D-47BE-9392-A552D5C0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17C6FF-52F1-4CDA-87D0-4BD0F8CCB8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145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F71-1E5F-4805-B039-AED21188C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3FFD3-BAB2-49A4-B4ED-662416D2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71E71-9712-4642-9054-133DDDC7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B6A296-0F21-4C5C-8FF6-18405004E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3CB149-3BE2-44FE-9259-8163C79FE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A6AF3-42BC-4288-B119-043D967B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E9106-9599-4F97-A6C5-8C01ACB3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E2FCD-3C7B-44E8-A425-05EB550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BB5AD8-8D21-4218-9B7B-559CBDFF75F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87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345-0146-43EB-850C-BAF9CA3F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0EAA-882E-432C-AB62-2347081B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627-5F3F-4F12-9321-8B107C2D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C513A-BA4C-4B8F-9BB1-6034A9C43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1FB20-26E9-41A4-A0E1-09BD6B523B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6420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4DE1-C11C-4282-AC45-A44A54D5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C9829-20A1-4485-BC16-136B5C55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D700-1D50-4B2E-B036-D46F8D6A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CE350-491F-473D-B784-1BD42442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D6E24-4192-4957-A4EE-245EB6EE9B7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8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82E7F-6CB1-4F24-946E-1AD8537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6DECA-D114-487A-8CAC-A966B9A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F5D5F-3B9A-4A8C-B730-C610CC35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4ABA79-58D8-4B66-93CD-38B81CD0F99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470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37C-33B5-4112-8D72-6ED8ADCB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3DE9-97C3-431F-A39B-CABEAFF1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EBB56-0992-4AF1-965E-987F956E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9DB9A-5F7C-4938-9F0C-CFAE0112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0F3F-6CEC-4F05-99CC-4FA22E4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FA911-55A1-4773-A52C-1A35F466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0CA356-F044-4F44-82B0-CE28C0E782D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7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97D7-B180-436F-8F2E-BD48D93D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BF1F4-70A9-4E57-AAB2-C204429E5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69937-DC43-4092-AEF2-062E9C00A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0EF8A-854C-4071-9729-A496485C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DAAF0-1457-4063-8E02-4D7E5A37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86E12-28BA-4F7E-AB24-9B96B95F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063499-4C17-4804-B664-79312F5CAD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965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445C-C3EF-4A89-A1F0-FE9A97B8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D068C-822D-4219-8158-33191ABC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B6CC-E978-4A6E-9B04-87D931F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AE2EC-E5AD-4421-BAC1-A17527F9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43091-A695-4902-9314-E2D7A3E9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DF639-F3E3-48E2-B0BB-ED492EF3CC0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033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57A80-648E-4A28-83E1-476B11829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7FFFC-C0EA-47AD-AC5A-8EC2F6B76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20DBE-17B7-4838-A41E-A09FA132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7B60-8993-4930-8507-CAC7E444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7B875-4C15-4907-B89A-97FD24A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48158-6F37-4BDF-8650-9BBD89A3B61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FF77-087A-4E2A-8391-3D6450D2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92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258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42EC-1A5F-4442-8350-54197C04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90AA-6AD3-46E9-B665-9B0521F7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0CFB3-26B1-490B-81A5-1FF36E43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8FF2-70E2-4300-A824-35849F01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1D411-F4F7-460E-8D14-37C551D80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6889B-D490-42C2-A4A1-9C310905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3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89EA-F2DD-4C44-9A49-C41AECB07B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62A1-BF46-4216-A988-822CEDBF09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8B847-8EA6-47F7-91A0-A3368DA22D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B82F-80C6-4ED4-B01B-AB9A25B34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7682C-78E6-4EC8-B235-4D76A66DA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5A126-4A0A-4AE1-8E6E-3E8D959FD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hangingPunct="0">
        <a:tabLst/>
        <a:defRPr lang="pt-BR" sz="44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171D-A62C-43B4-9B6A-F855D07CDD0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790951CB-FED0-49E1-97DD-96D77EF317B4}" type="datetime1">
              <a:rPr lang="pt-BR"/>
              <a:pPr lvl="0"/>
              <a:t>02/04/2026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37B46-CF79-4313-B8F6-C42AA395AD6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D7BF4-D22C-487A-811C-4DAAE700BC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0246F40D-84A2-4D4B-AF7D-5A5B821A68AF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0D48C78A-E0D5-4030-961E-CFD27FBD7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06988-B37E-415E-9374-91035C335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AFA191-5B55-4947-933B-BA6C7D6A9FD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57742BF5-AF81-4B0A-B5B7-FFB46A8DF843}" type="datetime1">
              <a:rPr lang="pt-BR"/>
              <a:pPr lvl="0"/>
              <a:t>02/04/2026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78F1E6-C7CE-4947-B8B8-C15FBB3476F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840" y="6356520"/>
            <a:ext cx="4113720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0B9109-B6A4-412A-933A-7120833773D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2119" cy="363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48"/>
                <a:cs typeface="Tahoma" pitchFamily="2"/>
              </a:defRPr>
            </a:lvl1pPr>
          </a:lstStyle>
          <a:p>
            <a:pPr lvl="0"/>
            <a:fld id="{98D91AF6-007C-48FD-8B1D-B8E1D2873FDD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1F651D4-7789-4101-9C1B-2843D32E7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879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9C2793-FCA7-4569-8E44-D72817CA7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879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53833-76C7-4CE1-9134-DEAF3BDE92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0228B-0863-44A4-B423-8CD76475D8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33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C1E7A-9775-4EFA-889C-7316F3784D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1200" y="6356520"/>
            <a:ext cx="2741760" cy="363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pt-BR" sz="1200" b="0" i="0" u="none" strike="noStrike" kern="1200" cap="none" spc="0" baseline="0">
                <a:ln>
                  <a:noFill/>
                </a:ln>
                <a:solidFill>
                  <a:srgbClr val="8B8B8B"/>
                </a:solidFill>
                <a:highlight>
                  <a:srgbClr val="000000"/>
                </a:highlight>
                <a:latin typeface="Calibri"/>
                <a:ea typeface="Tahoma" pitchFamily="2"/>
                <a:cs typeface="Tahoma" pitchFamily="2"/>
              </a:defRPr>
            </a:lvl1pPr>
          </a:lstStyle>
          <a:p>
            <a:pPr lvl="0"/>
            <a:fld id="{71B5B07E-026F-4962-9851-629FE46581C0}" type="slidenum">
              <a:t>‹nº›</a:t>
            </a:fld>
            <a:endParaRPr lang="pt-BR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A50A918-8104-4AC8-9741-F330C1700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3519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FE992E-011F-45C8-B997-7C1216C28C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19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</a:defRPr>
      </a:lvl1pPr>
    </p:titleStyle>
    <p:bodyStyle>
      <a:lvl1pPr marL="0" marR="0" indent="0" algn="l" rtl="0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rgbClr val="000000"/>
          </a:highlight>
          <a:latin typeface="Calibri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3D0DDA-7C6A-0502-A139-923F9916736D}"/>
              </a:ext>
            </a:extLst>
          </p:cNvPr>
          <p:cNvSpPr txBox="1"/>
          <p:nvPr/>
        </p:nvSpPr>
        <p:spPr>
          <a:xfrm>
            <a:off x="0" y="2151727"/>
            <a:ext cx="6096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/>
              <a:t>Sábado Santo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5432C0-E5A9-6E3D-7E76-84247BB98C6E}"/>
              </a:ext>
            </a:extLst>
          </p:cNvPr>
          <p:cNvSpPr txBox="1"/>
          <p:nvPr/>
        </p:nvSpPr>
        <p:spPr>
          <a:xfrm>
            <a:off x="1715958" y="4896118"/>
            <a:ext cx="6962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>
                    <a:lumMod val="95000"/>
                  </a:schemeClr>
                </a:solidFill>
              </a:rPr>
              <a:t>Paróquia Nome</a:t>
            </a:r>
          </a:p>
          <a:p>
            <a:r>
              <a:rPr lang="pt-BR" sz="5400" dirty="0">
                <a:solidFill>
                  <a:schemeClr val="bg1">
                    <a:lumMod val="95000"/>
                  </a:schemeClr>
                </a:solidFill>
              </a:rPr>
              <a:t>Diocese de Apucarana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159540"/>
            <a:ext cx="11683634" cy="29611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terra a se reunirem em vigília e oração. Se comemorarmos a Páscoa do Senhor ouvindo sua palavra e celebrando seus mistérios, podemos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2613507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  <p:sp>
        <p:nvSpPr>
          <p:cNvPr id="2" name="PlaceHolder 304">
            <a:extLst>
              <a:ext uri="{FF2B5EF4-FFF2-40B4-BE49-F238E27FC236}">
                <a16:creationId xmlns:a16="http://schemas.microsoft.com/office/drawing/2014/main" id="{56E79B57-1D9D-BBDA-EEFC-36022A434F01}"/>
              </a:ext>
            </a:extLst>
          </p:cNvPr>
          <p:cNvSpPr txBox="1">
            <a:spLocks/>
          </p:cNvSpPr>
          <p:nvPr/>
        </p:nvSpPr>
        <p:spPr>
          <a:xfrm>
            <a:off x="3988" y="1783301"/>
            <a:ext cx="12189600" cy="523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702931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239609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Ao Senhor quero cantar, pois fez brilhar a sua glória: precipitou no Mar Vermelho o cavalo e o cavaleiro! O Senhor é minha força, é a razão do meu cantar, pois foi ele, neste dia para mim libertação.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7962479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3903359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Ele é meu Deus e o louvarei, Deus de meu pai, e o honrarei. O Senhor é um guerreiro, o seu nome é “Onipotente”. Os soldados e os carros do Faraó jogou no mar, seus melhores capitães afogou no Mar Vermelho.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27788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455928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Afundaram como pedras e as ondas os cobriram. Ó Senhor, o vosso braço é duma força insuperável! Ó Senhor, o vosso braço esmigalhou os inimigos! Ó Senhor, o vosso braço esmigalhou os inimigos!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760313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7270926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Vosso povo levareis e o plantareis em vosso Monte, no lugar que preparastes para a vossa habitação, no Santuário construído pelas vossas próprias mãos. O Senhor há de reinar eternamente, pelos séculos!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077376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65DEB-20CB-D537-83A8-32DFCE5A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D91983B9-F1D6-7D2B-6CDC-C85EF901C6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Cantemos ao Senhor que fez brilhar a sua glória! (bis)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F12F56-D28A-5AE3-5804-07AB2B1E8207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72715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159540"/>
            <a:ext cx="11683634" cy="29611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ter a firme esperança de participar do seu triunfo sobre a morte e de sua vida em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24992518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Ó Deus, vemos brilhar ainda em nossos dias as vossas antigas maravilhas. Como manifestastes outrora o vosso poder, libertando um só povo da perseguição do Faraó, realizais agora a salvação de todas 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8057563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nações nas águas do Batismo. Concedei a todos os povos da terra tornarem-se filhos de Abraão e participantes da dignidade do povo eleito. Por Cristo, nosso Senhor. </a:t>
            </a:r>
            <a:b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Amém!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9986131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Gloria a Deus nas alturas, e paz na terra aos homens por Ele amados. Senhor Deus, rei dos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ceus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Deus Pai todo-poderoso: nos vos louvamos, vos bendizemos, 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28583013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adoramos, vos glorificamos, nos vos damos graças por vossa imensa gloria. Senhor Jesus Cristo, Filho Unigênito, Senhor Deus, Cordeiro de Deus, Filho de Deus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11632779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Pai. Vos que tirais o pecado do mundo, tende piedade de nos. Vos que tirais o pecado do mundo, acolhei a nossa suplica. Vos, que estais a direita do Pai, tende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27169510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1872343"/>
            <a:ext cx="11816862" cy="678814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piedade de nos. So vos sois o Santo, so vos, o Senhor, so vos, o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Altissimo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Jesus Cristo, com o Espirito Santo, na gloria de Deus Pai, na gloria de Deus Pai. Amem!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228600" y="32657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HINO DO GLÓRIA</a:t>
            </a:r>
          </a:p>
        </p:txBody>
      </p:sp>
    </p:spTree>
    <p:extLst>
      <p:ext uri="{BB962C8B-B14F-4D97-AF65-F5344CB8AC3E}">
        <p14:creationId xmlns:p14="http://schemas.microsoft.com/office/powerpoint/2010/main" val="14086185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Ó Deus, que iluminais esta noite santa com a glória da ressurreição do Senhor, despertai na vossa Igreja o espírito filial para que, inteiramente renovados, vos sirvamos de todo o coração.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34747334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867318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nosso Senhor Jesus Cristo, vosso Filho, que é Deus, e convosco vive e reina, na unidade do Espírito Santo, por todos os séculos dos séculos. 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Amém!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283029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6693380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IV LEITURA – </a:t>
            </a:r>
            <a:r>
              <a:rPr lang="pt-BR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Rm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6,3-11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DA CARTA DE SÃO PAULO AOS ROMANOS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5712939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Irmãos: 3Será que ignorais que todos nós, batizados em Jesus Cristo, é na sua morte que fomos batizados? 4Pelo batismo na sua morte, fomos sepultados com ele, para que, como Cristo ressuscitou dos mortos pela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09667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Oremos: Ó Deus, que pelo vosso Filho trouxestes o clarão da vossa luz àqueles que creem, santificai + este fogo novo. Concedei que a festa da Páscoa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FOGO</a:t>
            </a:r>
          </a:p>
        </p:txBody>
      </p:sp>
    </p:spTree>
    <p:extLst>
      <p:ext uri="{BB962C8B-B14F-4D97-AF65-F5344CB8AC3E}">
        <p14:creationId xmlns:p14="http://schemas.microsoft.com/office/powerpoint/2010/main" val="17869911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do Pai, assim também nós levemos uma vida nova. 5Pois, se fomos de certo modo identificados a Jesus Cristo por uma morte semelhante à sua, seremos semelhante a ele também pela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7901901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ressurreição. 6Sabemos que o nosso velho homem foi crucificado com Cristo, para que seja destruído o corpo de pecado, de maneira a não mais servirmos ao pecado. 7Com efeito, aquele que morreu está livre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26969350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do pecado. 8Se, pois, morremos com Cristo, cremos que também viveremos com ele. 9Sabemos que Cristo ressuscitado dos mortos não morre mais; a morte já não tem poder sobre ele. 10Pois aquele 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54281059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morreu, morreu para o pecado uma vez por todas; mas aquele que vive, é para Deus que vive. 11Assim, vós também considerai-vos mortos para o pecado e vivos para Deus, em Jesus Cristo.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7778472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  <p:sp>
        <p:nvSpPr>
          <p:cNvPr id="2" name="PlaceHolder 304">
            <a:extLst>
              <a:ext uri="{FF2B5EF4-FFF2-40B4-BE49-F238E27FC236}">
                <a16:creationId xmlns:a16="http://schemas.microsoft.com/office/drawing/2014/main" id="{56E79B57-1D9D-BBDA-EEFC-36022A434F01}"/>
              </a:ext>
            </a:extLst>
          </p:cNvPr>
          <p:cNvSpPr txBox="1">
            <a:spLocks/>
          </p:cNvSpPr>
          <p:nvPr/>
        </p:nvSpPr>
        <p:spPr>
          <a:xfrm>
            <a:off x="3988" y="1783301"/>
            <a:ext cx="12189600" cy="523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 rtl="0" hangingPunct="0">
              <a:spcBef>
                <a:spcPts val="1417"/>
              </a:spcBef>
              <a:spcAft>
                <a:spcPts val="0"/>
              </a:spcAft>
              <a:tabLst/>
              <a:defRPr lang="pt-BR" sz="32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6507940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6069186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Dai graças ao Senhor, porque ele é bom! Eterna é a sua misericórdia! A casa de Israel agora o diga: “Eterna é a sua misericórdia!”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1384307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007082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 mão direita do Senhor fez maravilhas, a mão direita do Senhor me levantou, a mão direita do Senhor, fez maravilhas! Não morrerei, mas ao contrário, viverei para cantar as grandes obras do Senhor!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0086369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5450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acenda em nós tal desejo do céu, que possamos chegar purificados à festa da luz eterna. Por Cristo, nosso Senhor.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17584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FOGO</a:t>
            </a:r>
          </a:p>
        </p:txBody>
      </p:sp>
    </p:spTree>
    <p:extLst>
      <p:ext uri="{BB962C8B-B14F-4D97-AF65-F5344CB8AC3E}">
        <p14:creationId xmlns:p14="http://schemas.microsoft.com/office/powerpoint/2010/main" val="143921517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48897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 pedra que os pedreiros rejeitaram, tornou-se agora a pedra angular. Pelo Senhor é que foi feito tudo isso: que maravilhas ele fez a nossos olhos!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92549420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055D1-3327-A50E-03D5-378D7F85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5E02C931-33A1-57BB-EA97-762A4E95EE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117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Este é o dia que o Senhor fez para nós, alegremo-nos e nele exultemos!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BC01F4-A603-B64C-65C4-F8E6E468A7C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7354386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(bis)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18645833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754326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Rendei graças ao Senhor – que seu amor é sem fim. Diga o povo de Israel – que seu amor é sem fim. Digam seus sacerdotes – que seu amor é sem fim. Digam todos os cristãos – que seu amor é sem fim.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49076133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0" y="2215661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Aleluia, aleluia, aleluia, aleluia! (bis)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332504361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A3DCAB0-A39B-48A4-888B-E195E589D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8363" y="1754326"/>
            <a:ext cx="11816862" cy="644483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Eis o dia do Senhor – alegres nele exultemos. Que nos salve imploremos – alegres nele exultemos. Bem-vindos à sua casa – alegres nele exultemos. Nós todos, os seus amados – alegres nele exultemos.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495FBF-1E57-7AC6-4A34-8D111DF94B5A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Aclamação ao 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Evangelho</a:t>
            </a:r>
          </a:p>
        </p:txBody>
      </p:sp>
    </p:spTree>
    <p:extLst>
      <p:ext uri="{BB962C8B-B14F-4D97-AF65-F5344CB8AC3E}">
        <p14:creationId xmlns:p14="http://schemas.microsoft.com/office/powerpoint/2010/main" val="15116056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83301"/>
            <a:ext cx="11789142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PROCLAMAÇÃO DO EVANGELHO DE JESUS CRISTO SEGUNDO MATEUS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46624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62181237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EVANGELHO DE JESUS CRISTO SEGUNDO JOÃO -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8C62FDC-88F9-4666-B53E-B604FDBB0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8262" y="1834697"/>
            <a:ext cx="11834446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Depois do sábado, ao amanhecer do primeiro dia da semana, Maria Madalena e a outra Maria foram ver o sepulcro. De repente, houve um grande tremor de terra: o anjo do Senhor desceu do céu e,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14FD32-84E4-5244-89B9-389BC210D6AA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aproximando-se, retirou a pedra e sentou-se nela. Sua aparência era como um relâmpago, e suas vestes eram brancas como a neve. Os guardas ficaram com tanto medo do anjo, que tremeram, e ficaram como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mortos. Então o anjo disse às mulheres: "Não tenhais medo! Sei que procurais Jesus, que foi crucificado. Ele não está aqui! Ressuscitou, como havia dito! Vinde ver o lugar em que ele estava. Ide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24177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presidente prepara o círio pascal, que é um símbolo de Jesus Cristo crucificado e ressuscitado. Com um estilete ele vai gravar no círio uma cruz e nela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162639660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2D818AF4-87AE-4D80-9904-AA68735F85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depressa contar aos discípulos que ele ressuscitou dos mortos, e que vai à vossa frente para a Galileia. Lá vós o vereis. É o que tenho a dizer-vos". As mulheres partiram depressa do sepulcro. Estavam com medo, mas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25C848-AEB5-ABD8-ACBE-AEB003BF0CF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8150178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C12D-0405-8EE5-8A5D-163E9E08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FC90DEDD-0AB4-E83B-1DBD-C800CE200B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correram com grande alegria, para dar a notícia aos discípulos. De repente, Jesus foi ao encontro delas, e disse: 'Alegrai-vos!' As mulheres aproximaram-se, e prostraram-se diante de Jesus, abraçando seus pés.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D1D33A-18D2-8677-855E-16F907C43E6F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85565160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9AC01-E2B8-7D77-79CA-CD9CA796A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25">
            <a:extLst>
              <a:ext uri="{FF2B5EF4-FFF2-40B4-BE49-F238E27FC236}">
                <a16:creationId xmlns:a16="http://schemas.microsoft.com/office/drawing/2014/main" id="{CCF1EE95-6AE6-2600-280E-3E15553130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400" y="1852284"/>
            <a:ext cx="11894650" cy="57758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Então Jesus disse a elas: "Não tenhais medo. Ide anunciar aos meus irmãos que se dirijam para a 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Galiléia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. Lá eles me verão".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E47FFF-F8DC-4D90-7E7E-90D9780754CE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5743153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12">
            <a:extLst>
              <a:ext uri="{FF2B5EF4-FFF2-40B4-BE49-F238E27FC236}">
                <a16:creationId xmlns:a16="http://schemas.microsoft.com/office/drawing/2014/main" id="{42CBAE1C-B1BD-4E9B-94D8-ABF805F35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64360"/>
            <a:ext cx="12189600" cy="577584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DA SALVAÇÃO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Glória a vós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BFCB55-6410-F381-C83B-EAA1DE1AD464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2055700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Homilia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Batismal</a:t>
            </a:r>
          </a:p>
        </p:txBody>
      </p:sp>
    </p:spTree>
    <p:extLst>
      <p:ext uri="{BB962C8B-B14F-4D97-AF65-F5344CB8AC3E}">
        <p14:creationId xmlns:p14="http://schemas.microsoft.com/office/powerpoint/2010/main" val="26043119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Caros fiéis, apoiemos com as nossas preces a alegre esperança dos nossos irmãos e irmãs, para que Deus todo-poderoso acompanhe com sua imensa misericórdia os que se aproximam da fonte do novo nascimento.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Meus irmãos e minhas irmãs, invoquemos sobre esta fonte a graça de Deus Pai todo-poderoso, para que em Cristo sejam reunidos aos filhos adotivos aqueles que renascerem pelo Batismo.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613555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96733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Ladainha</a:t>
            </a:r>
          </a:p>
        </p:txBody>
      </p:sp>
    </p:spTree>
    <p:extLst>
      <p:ext uri="{BB962C8B-B14F-4D97-AF65-F5344CB8AC3E}">
        <p14:creationId xmlns:p14="http://schemas.microsoft.com/office/powerpoint/2010/main" val="246425240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Os Santos, são descritos como os que lavaram suas vestes no Sangue do Cordeiro, por isso a Igreja da terra pedirá sua intercessão neste momento: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98956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primeira e a última letra do alfabeto grego e os quatro números que indicam o ano de 2026. Com estes sinais gravados na cruz do círio pascal, a liturgia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217216359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69423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eterno e todo-poderoso, manifestai vossa presença nos sacramentos do vosso grande amor. Enviai o Espírito de adoção para criar um novo povo nascido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340533054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vós na fonte do Batismo. E assim, pelo vosso poder, se realize plenamente o mistério confiado ao nosso humilde serviço. Por Cristo, nosso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175623970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5BB59EF-A65F-5A4E-9142-0CBC08D97F2C}"/>
              </a:ext>
            </a:extLst>
          </p:cNvPr>
          <p:cNvSpPr txBox="1"/>
          <p:nvPr/>
        </p:nvSpPr>
        <p:spPr>
          <a:xfrm>
            <a:off x="0" y="2444820"/>
            <a:ext cx="121935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Renovação das</a:t>
            </a:r>
          </a:p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Promessas Batismais</a:t>
            </a:r>
          </a:p>
        </p:txBody>
      </p:sp>
    </p:spTree>
    <p:extLst>
      <p:ext uri="{BB962C8B-B14F-4D97-AF65-F5344CB8AC3E}">
        <p14:creationId xmlns:p14="http://schemas.microsoft.com/office/powerpoint/2010/main" val="243791506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Mais uma vez vamos acender nossas velas no Círio Pascal para renovarmos as promessas de nosso Batismo.</a:t>
            </a:r>
          </a:p>
        </p:txBody>
      </p:sp>
    </p:spTree>
    <p:extLst>
      <p:ext uri="{BB962C8B-B14F-4D97-AF65-F5344CB8AC3E}">
        <p14:creationId xmlns:p14="http://schemas.microsoft.com/office/powerpoint/2010/main" val="119494830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Meus irmãos e minhas irmãs, pelo mistério pascal fomos no Batismo sepultados com Cristo, para vivermos com ele uma vida nova. </a:t>
            </a:r>
          </a:p>
        </p:txBody>
      </p:sp>
    </p:spTree>
    <p:extLst>
      <p:ext uri="{BB962C8B-B14F-4D97-AF65-F5344CB8AC3E}">
        <p14:creationId xmlns:p14="http://schemas.microsoft.com/office/powerpoint/2010/main" val="240125168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64EE5-36E8-0709-2CB9-14CE2F6F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B721B033-07AC-1B4A-9182-0E82663BD7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isso, terminados os exercícios da Quaresma, renovemos as promessas do nosso Batismo, pelas quais já renunciamos a Satanás e suas obras, e prometemos servir a Deus na santa Igreja católica.</a:t>
            </a:r>
          </a:p>
        </p:txBody>
      </p:sp>
    </p:spTree>
    <p:extLst>
      <p:ext uri="{BB962C8B-B14F-4D97-AF65-F5344CB8AC3E}">
        <p14:creationId xmlns:p14="http://schemas.microsoft.com/office/powerpoint/2010/main" val="10349259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58349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72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Deus todo-poderoso, Pai de nosso Senhor Jesus Cristo, nos fez renascer pela água e pelo Espírito Santo e nos concedeu o perdão dos pecados,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56574370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nos guarde em sua graça para a vida eterna, em Cristo Jesus,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7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72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304800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92936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desta noite nos lembra que Cristo é o Senhor do passado, do presente e do futuro. A Ele pertencem a glória e o poder que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6157225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Banhados em Cristo, somos uma nova criatura. As coisas antigas já se passaram, somos nascidos de novo. Aleluia! Aleluia!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239485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</a:t>
            </a:r>
          </a:p>
        </p:txBody>
      </p:sp>
    </p:spTree>
    <p:extLst>
      <p:ext uri="{BB962C8B-B14F-4D97-AF65-F5344CB8AC3E}">
        <p14:creationId xmlns:p14="http://schemas.microsoft.com/office/powerpoint/2010/main" val="102522008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Água viva derramada sobre mim. Água viva vai mudando o meu coração. Dá-nos dela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prá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nos banhar. Dá-nos dela para beber.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239485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II</a:t>
            </a:r>
          </a:p>
        </p:txBody>
      </p:sp>
    </p:spTree>
    <p:extLst>
      <p:ext uri="{BB962C8B-B14F-4D97-AF65-F5344CB8AC3E}">
        <p14:creationId xmlns:p14="http://schemas.microsoft.com/office/powerpoint/2010/main" val="10855372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Temos sede de amar, </a:t>
            </a:r>
            <a:r>
              <a:rPr lang="pt-BR" sz="66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prá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dar vida e viver. Água limpa, água cura, água salva, água nos faz irmãos. Nos renova, água viva, Jesus Cristo - és perdão.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239485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II</a:t>
            </a:r>
          </a:p>
        </p:txBody>
      </p:sp>
    </p:spTree>
    <p:extLst>
      <p:ext uri="{BB962C8B-B14F-4D97-AF65-F5344CB8AC3E}">
        <p14:creationId xmlns:p14="http://schemas.microsoft.com/office/powerpoint/2010/main" val="422756262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6D3338-8D77-299F-4E7D-41CFA084E6FC}"/>
              </a:ext>
            </a:extLst>
          </p:cNvPr>
          <p:cNvSpPr txBox="1"/>
          <p:nvPr/>
        </p:nvSpPr>
        <p:spPr>
          <a:xfrm>
            <a:off x="0" y="2705725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1529105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127173546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" y="1915505"/>
            <a:ext cx="11964988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Bendito sejas, ó Rei da glória! Ressuscitado, Senhor da Igreja! Aqui trazemos as nossas ofertas.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59604161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18048200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Irmãos da terra, irmãos do céu, juntos cantemos glória ao Senhor. Aqui trazemos as nossas ofertas.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517896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271887042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770" y="1792413"/>
            <a:ext cx="11658600" cy="59536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Vidas se encontram no altar de Deus Gente se doa, dom que se imola  Aqui trazemos as nossas ofertas.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389494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844959"/>
            <a:ext cx="11578126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conquistou por suas chagas, simbolizado nos cinco grãos de incenso.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31E65D-BC96-D40E-1A24-B8BAA4BF877F}"/>
              </a:ext>
            </a:extLst>
          </p:cNvPr>
          <p:cNvSpPr txBox="1"/>
          <p:nvPr/>
        </p:nvSpPr>
        <p:spPr>
          <a:xfrm>
            <a:off x="0" y="-94033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</a:t>
            </a:r>
          </a:p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CÍRIO</a:t>
            </a:r>
          </a:p>
        </p:txBody>
      </p:sp>
    </p:spTree>
    <p:extLst>
      <p:ext uri="{BB962C8B-B14F-4D97-AF65-F5344CB8AC3E}">
        <p14:creationId xmlns:p14="http://schemas.microsoft.com/office/powerpoint/2010/main" val="37398617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B4D47C9-8870-40E4-AD8D-23CE2892E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81552" y="3043913"/>
            <a:ext cx="10430483" cy="5953680"/>
          </a:xfrm>
        </p:spPr>
        <p:txBody>
          <a:bodyPr vert="horz" wrap="square" anchor="t" anchorCtr="0">
            <a:no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Ref.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Vê com bons olhos nossas humildes ofertas. Tudo o que temos seja pra ti, ó Senhor!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00B133-ED93-E5FD-3CD3-FF884E8B9759}"/>
              </a:ext>
            </a:extLst>
          </p:cNvPr>
          <p:cNvSpPr txBox="1"/>
          <p:nvPr/>
        </p:nvSpPr>
        <p:spPr>
          <a:xfrm>
            <a:off x="0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das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Oferendas</a:t>
            </a:r>
          </a:p>
        </p:txBody>
      </p:sp>
    </p:spTree>
    <p:extLst>
      <p:ext uri="{BB962C8B-B14F-4D97-AF65-F5344CB8AC3E}">
        <p14:creationId xmlns:p14="http://schemas.microsoft.com/office/powerpoint/2010/main" val="172525316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Orai, irmãos e irmãs...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b="1" dirty="0">
              <a:solidFill>
                <a:srgbClr val="FFFFFF"/>
              </a:solidFill>
              <a:latin typeface="Calibri" pitchFamily="18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Receba o Senhor por tuas mãos este sacrifício, para glória do seu nome, para nosso bem e de toda a sua santa Igreja.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24590718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RAÇÃO SOBRE AS OFER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</a:t>
            </a: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Acolhei, Senhor, com estas oferendas, as preces do vosso povo e fazei que o sacrifício inaugurado no mistério pascal nos sirva, por vossa graça, de remédio para a vida eterna.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0628669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FÁ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40D81BC8-922C-446A-BC9A-B905F58104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4785" y="1691112"/>
            <a:ext cx="11271738" cy="57560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</a:t>
            </a:r>
            <a:r>
              <a:rPr lang="pt-BR" sz="5000" b="1" dirty="0">
                <a:solidFill>
                  <a:srgbClr val="C790D6"/>
                </a:solidFill>
                <a:latin typeface="Calibri" pitchFamily="18"/>
              </a:rPr>
              <a:t>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Ele está no meio de nós.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Corações ao alto.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O nosso coração está em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P: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Demos graças ao Senhor, nosso Deus.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18"/>
              </a:rPr>
              <a:t>Todos: </a:t>
            </a:r>
            <a:r>
              <a:rPr lang="pt-BR" sz="5000" b="1" dirty="0">
                <a:solidFill>
                  <a:srgbClr val="FFFFFF"/>
                </a:solidFill>
                <a:latin typeface="Calibri" pitchFamily="18"/>
              </a:rPr>
              <a:t>É nosso dever e nossa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B29988-EBB3-C120-7648-60559CC3275F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Na verdade, é digno e justo, é nosso dever e salvação dar-vos graças, sempre e em todo lugar, Senhor, Pai santo, Deus eterno e todo-poderoso, por Cristo, Senhor nosso. Sacerdote verdadeiro e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6753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eterno, ao instituir o rito do sacrifício perene, ele se ofereceu a vós por primeiro como vítima de salvação, e nos mandou perpetuar a oferta em sua memória. Seu corpo, por nós imolado, é alimento que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71529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nos dá força; seu sangue, por nós derramado, é bebida que nos purifica. Por isso, com os Anjos e Arcanjos, os Tronos e as Dominações e todos os coros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5671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celestes, entoamos o hino da vossa glória, cantando (dizendo) a uma só voz: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42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4294967295"/>
          </p:nvPr>
        </p:nvSpPr>
        <p:spPr>
          <a:xfrm>
            <a:off x="372951" y="1906846"/>
            <a:ext cx="11447700" cy="6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Santo, Santo, Santo, Senhor Deus do universo, o céu e a terra proclamam a vossa glória, hosana nas alturas, bendito o que vem em Nome do Senhor, hosana nas alturas.</a:t>
            </a:r>
            <a:endParaRPr dirty="0"/>
          </a:p>
        </p:txBody>
      </p:sp>
      <p:sp>
        <p:nvSpPr>
          <p:cNvPr id="31" name="Google Shape;31;p5"/>
          <p:cNvSpPr txBox="1"/>
          <p:nvPr/>
        </p:nvSpPr>
        <p:spPr>
          <a:xfrm>
            <a:off x="0" y="386862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Eucarística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76823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de misericórdia, a quem sobem nossos louvores, suplicantes, vos rogamos e pedimos por Jesus Cristo, vosso Filho e Senhor nosso, que aceiteis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9489089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abençoeis estes dons, estas oferendas, este sacrifício puro e santo, que oferecemos, antes de tudo, pela vossa Igreja santa e católica: concedei-lhe paz e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220610893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proteção, unindo-a num só corpo e governando-a por toda a terra, em comunhão com vosso servo o Papa Leão, o nosso Bispo Carlos, e todos os que guardam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82776597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fé católica que receberam dos Apóstolos.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5016204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487342-3603-48CC-A1FA-378024AE1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0677" y="1849680"/>
            <a:ext cx="11912234" cy="595332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Abençoai nossa oferenda, </a:t>
            </a:r>
            <a:b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ó Senhor!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96DAD90-CE8C-4BEC-CE5C-23C48BA632D2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65858959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e de todos os que circundam este altar, dos quais conheceis a fé e a dedicação ao vosso serviço. Por eles nós vos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4268150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oferecemos e também eles vos oferecem este sacrifício de louvor por si e por todos os seus e elevam a vós as suas preces, Deus eterno, vivo e verdadeiro, para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0445721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alcançar o perdão de suas faltas, a segurança em suas vidas e a salvação que esperam.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690791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268494"/>
            <a:ext cx="11855131" cy="3061967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 dos vossos filhos!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84294675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toda a Igreja, celebramos o dia santíssimo em que vosso Filho unigênito, eterno convosco na glória, se manifestou visivelmente em nossa carne. Veneramos em primeiro lugar a memória da Mãe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381865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59429"/>
            <a:ext cx="11578126" cy="583574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C.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Guiados agora unicamente pela luz do Círio pascal, símbolo de Cristo  ressuscitado, caminharemos até o altar. Seguiremos atrás do Círio que</a:t>
            </a:r>
          </a:p>
        </p:txBody>
      </p:sp>
    </p:spTree>
    <p:extLst>
      <p:ext uri="{BB962C8B-B14F-4D97-AF65-F5344CB8AC3E}">
        <p14:creationId xmlns:p14="http://schemas.microsoft.com/office/powerpoint/2010/main" val="276680624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nosso Deus e Senhor Jesus Cristo, a gloriosa sempre Virgem Maria,  ,a de seu esposo São José, e também a dos Santos Apóstolos e Mártires: Pedro e Paulo, André, (Tiago e João, Tomé, Tiago e Filipe, Bartolomeu e Mateus,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56310643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Simão e Tadeu, Lino, Cleto, Clemente, Sisto, Cornélio e Cipriano, Lourenço e </a:t>
            </a:r>
            <a:r>
              <a:rPr lang="pt-BR" sz="5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Crisógono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, João e Paulo, Cosme e Damião) e a de todos os vossos Santos. Por seus méritos e preces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92905231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718584"/>
            <a:ext cx="11855131" cy="4629462"/>
          </a:xfrm>
        </p:spPr>
        <p:txBody>
          <a:bodyPr vert="horz" wrap="square" anchor="t" anchorCtr="0">
            <a:noAutofit/>
          </a:bodyPr>
          <a:lstStyle/>
          <a:p>
            <a:pPr lvl="0" algn="just"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concedei-nos sem cessar a vossa proteção.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4977860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Em comunhão com vossos Santos vos louvamos!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0390807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Pai, com bondade, a oblação dos vossos servos e de toda a vossa família; dai-nos sempre a vossa paz, livrai-nos da condenação eterna e acolhei-nos entre os vossos eleitos. (Por Cristo, nosso Senhor. Amém.)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01748810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Dignai-vos, ó Pai, aceitar, abençoar e santificar estas oferendas; recebei-as como sacrifício espiritual perfeito, a fim de que se tornem para nós o Corpo e o Sangue de vosso amado Filho, nosso Senhor Jesus Cristo.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5631369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Enviai o vosso Espírito Santo!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90572605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2695373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Todas as vezes que comemos deste pão e bebemos deste cálice, anunciamos, Senhor, a vossa morte, enquanto esperamos a vossa vinda!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5313860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Celebrando, pois, a memória da bem-aventurada paixão do vosso Filho, da sua ressurreição dentre os mortos e gloriosa ascensão aos céus, nós, vossos servos, e também vosso povo santo, vos oferecemos, ó Pai,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56665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6600" b="1" i="0" u="none" strike="noStrike" cap="none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pt-BR" sz="6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Ó morte onde está tua vitória? Cristo Ressurgiu! É por amor que Deus manifesta sua misericórdia e restaura a vida. Nesta, que é a principal de todas as vigílias, ao</a:t>
            </a: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59429"/>
            <a:ext cx="11578126" cy="583574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será erguido três vezes em nossa procissão. A cada vez que ele nos for apresentado com as palavras </a:t>
            </a: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“Eis a luz de Cristo”,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nós todos responderemos, dizendo:</a:t>
            </a:r>
          </a:p>
        </p:txBody>
      </p:sp>
    </p:spTree>
    <p:extLst>
      <p:ext uri="{BB962C8B-B14F-4D97-AF65-F5344CB8AC3E}">
        <p14:creationId xmlns:p14="http://schemas.microsoft.com/office/powerpoint/2010/main" val="72304952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dentre os bens que nos destes, o sacrifício puro, santo e imaculado, Pão santo da vida eterna e Cálice da perpétua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61849933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Recebei, ó Pai, com olhar benigno, esta oferta, como recebestes os dons do justo Abel, o sacrifício de nosso patriarca Abraão e a oblação pura e santa do sumo sacerdote Melquisedeque.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44047427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3162300"/>
            <a:ext cx="11855131" cy="3168161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8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Aceitai, ó Senhor, a nossa oferta!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8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05055119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Suplicantes, vos pedimos, ó Deus onipotente, que esta nossa oferenda seja levada à vossa presença, no altar do céu, pelas mãos do vosso santo Anjo, para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56882969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que todos nós, participando deste altar pela comunhão do santíssimo Corpo e sejamos repletos de todas as graças e bênçãos do céu.(Por Cristo, nosso Senhor.)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137331673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Espírito nos una num só corpo!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79185020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Lembrai-vos, ó Pai, dos vossos filhos e filhas N. N. que nos precederam com o sinal da fé e dormem o sono da paz. A eles, e a todos os que descansam no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19086881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Cristo, concedei o repouso, a luz e a paz. (Por Cristo, nosso Senhor. Amém.)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329268887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Concedei-lhes, ó Senhor, </a:t>
            </a:r>
            <a:b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</a:b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 luz eterna!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05981202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todos nós pecadores, que esperamos na vossa infinita misericórdia, concedei, não por nossos méritos, mas por vossa bondade, o convívio 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3131595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95">
            <a:extLst>
              <a:ext uri="{FF2B5EF4-FFF2-40B4-BE49-F238E27FC236}">
                <a16:creationId xmlns:a16="http://schemas.microsoft.com/office/drawing/2014/main" id="{51CA22AD-D75D-4092-A918-AAACB37714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731" y="1959429"/>
            <a:ext cx="11578126" cy="583574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“Demos graças a Deus”.  </a:t>
            </a:r>
            <a:r>
              <a:rPr lang="pt-BR" sz="6600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Desta luz verdadeira, que é o clarão do Pai, nós recebemos nossa luz.</a:t>
            </a:r>
          </a:p>
        </p:txBody>
      </p:sp>
    </p:spTree>
    <p:extLst>
      <p:ext uri="{BB962C8B-B14F-4D97-AF65-F5344CB8AC3E}">
        <p14:creationId xmlns:p14="http://schemas.microsoft.com/office/powerpoint/2010/main" val="306594959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Apóstolos e Mártires: João Batista e Estêvão, Matias e Barnabé, (Inácio, Alexandre, Marcelino e Pedro, Felicidade e Perpétua, Águeda e Luzia, Inês, Cecília,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11460688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Anastácia) e de todos os vossos Santos. Por Cristo, nosso Senhor.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22192473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Por ele não cessais de criar, santificar, vivificar, abençoar estes bens e distribuí-los entre nós. Por Cristo, com Cristo, e em Cristo, a vós,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9318629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E603AEF-8B11-4234-B7DE-215ECF93F2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9228" y="1841676"/>
            <a:ext cx="11855131" cy="448878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Pai todo-poderoso, na unidade do Espírito Santo, toda honra e toda glória, por todos os séculos dos séculos.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8B2E844-96AA-416F-5A16-3528C31097AA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419503678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54">
            <a:extLst>
              <a:ext uri="{FF2B5EF4-FFF2-40B4-BE49-F238E27FC236}">
                <a16:creationId xmlns:a16="http://schemas.microsoft.com/office/drawing/2014/main" id="{49850C50-B5F5-40F4-8E8A-FFADF40E6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829825"/>
            <a:ext cx="12192119" cy="687456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ctr" hangingPunct="1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D92CF-5ED8-D4B5-28D9-D7AF9D8DC35D}"/>
              </a:ext>
            </a:extLst>
          </p:cNvPr>
          <p:cNvSpPr txBox="1"/>
          <p:nvPr/>
        </p:nvSpPr>
        <p:spPr>
          <a:xfrm>
            <a:off x="0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Eucarística</a:t>
            </a:r>
          </a:p>
        </p:txBody>
      </p:sp>
    </p:spTree>
    <p:extLst>
      <p:ext uri="{BB962C8B-B14F-4D97-AF65-F5344CB8AC3E}">
        <p14:creationId xmlns:p14="http://schemas.microsoft.com/office/powerpoint/2010/main" val="6211963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DF91226B-6EDF-4949-ACAF-1106C90A39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11015" y="1754326"/>
            <a:ext cx="11676186" cy="39186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47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47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Pai Nosso que estais nos Céus, santificado seja o vosso Nome, venha a nós o vosso Reino, seja feita a vossa vontade assim na terra como no Céu. O pão nosso de cada dia nos dai hoje, perdoai-nos as nossas ofensas assim como nós perdoamos a quem nos tem ofendido, e não nos deixeis cair em tentação, mas livrai-nos do Mal.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167033-0B47-F563-A53F-3251ED2ADB4C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54326"/>
            <a:ext cx="12185612" cy="6999213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Livrai-nos de todos os males, ó Pai, e dai-nos hoje a vossa paz. Ajudados pela vossa misericórdia, sejamos sempre livres do pecado e protegidos de todos os perigos, enquanto aguardamos a feliz esperança e a vinda do nosso Salvador, Jesus Cristo.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D2E9B-8D72-9B13-F554-FE740AF034A2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2FB13BF-0403-46DF-AD36-92CEE64130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5086" y="1916723"/>
            <a:ext cx="11674191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Vosso é o reino, o poder e a glória para sempre.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829588-B936-9641-0AAB-8FD8ED3785D5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  <p:extLst>
      <p:ext uri="{BB962C8B-B14F-4D97-AF65-F5344CB8AC3E}">
        <p14:creationId xmlns:p14="http://schemas.microsoft.com/office/powerpoint/2010/main" val="221601151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9DB0A426-4F5F-4B82-91F1-E5D67BCB90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8601" y="1767775"/>
            <a:ext cx="11799276" cy="68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Jesus Cristo, dissestes aos vossos Apóstolos: Eu vos deixo a paz, eu vos dou a minha paz. Não olheis os nossos pecados, mas a fé que anima vossa Igreja; dai-lhe, segundo o vosso desejo, a paz e a unidade. Vós que sois Deus com o Pai e o Espírito Santo.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AEB941-EB22-C88E-D3AE-9E06BB0720F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4294967295"/>
          </p:nvPr>
        </p:nvSpPr>
        <p:spPr>
          <a:xfrm>
            <a:off x="637033" y="3880592"/>
            <a:ext cx="11173800" cy="6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Todos:</a:t>
            </a:r>
            <a:r>
              <a:rPr lang="pt-BR" sz="5200" b="1" dirty="0">
                <a:solidFill>
                  <a:srgbClr val="C790D6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200" b="1" dirty="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Amém!</a:t>
            </a:r>
            <a:endParaRPr dirty="0"/>
          </a:p>
        </p:txBody>
      </p:sp>
      <p:sp>
        <p:nvSpPr>
          <p:cNvPr id="37" name="Google Shape;37;p7"/>
          <p:cNvSpPr txBox="1"/>
          <p:nvPr/>
        </p:nvSpPr>
        <p:spPr>
          <a:xfrm>
            <a:off x="127183" y="0"/>
            <a:ext cx="121935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Rito de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Comunhão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Exulte o céu e os anjos triunfantes, mensageiros de Deus, desçam cantando; façam soar trombetas fulgurantes, a vitória de um Rei anunciando.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073402911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482D214-B773-488C-B735-1162550DE6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0063" y="1926692"/>
            <a:ext cx="11433461" cy="50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 paz do Senhor esteja sempre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FFFFFF"/>
              </a:solidFill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amor de Cristo nos uniu.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B6E362-70A0-752B-9B52-4F65D4A7C6C3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6D9B9717-27D9-4883-856B-34C01F1407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5763" y="1248508"/>
            <a:ext cx="11662062" cy="6924738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dirty="0">
              <a:latin typeface="Arial" pitchFamily="18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Deus, que tirais o pecado do mundo, tende piedade de nós. </a:t>
            </a:r>
          </a:p>
          <a:p>
            <a:pPr lvl="0" algn="just">
              <a:spcBef>
                <a:spcPts val="1001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Cordeiro de Deus que tirais o pecado do mundo, dai-nos a paz.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0A2FB5-957A-C94B-2B91-74EFA86355EE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4C0F183B-F4FF-4424-8073-3B047A5D7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9277" y="1870754"/>
            <a:ext cx="11455034" cy="46886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Presid.: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Eis o Cordeiro de Deus, que tira o pecado do mundo.</a:t>
            </a: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t-BR" sz="5800" dirty="0">
              <a:solidFill>
                <a:srgbClr val="FFFFFF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t-BR" sz="58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Todos:</a:t>
            </a:r>
            <a:r>
              <a:rPr lang="pt-BR" sz="5800" b="1" dirty="0">
                <a:solidFill>
                  <a:srgbClr val="C790D6"/>
                </a:solidFill>
                <a:highlight>
                  <a:srgbClr val="000000"/>
                </a:highlight>
                <a:latin typeface="+mn-lt"/>
              </a:rPr>
              <a:t> </a:t>
            </a:r>
            <a:r>
              <a:rPr lang="pt-BR" sz="5800" b="1" dirty="0">
                <a:solidFill>
                  <a:srgbClr val="FFFFFF"/>
                </a:solidFill>
                <a:highlight>
                  <a:srgbClr val="000000"/>
                </a:highlight>
                <a:latin typeface="+mn-lt"/>
              </a:rPr>
              <a:t>Senhor, eu não sou digno de que entreis em minha morada, mas dizei uma palavra e serei salvo.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80E5D-EC18-0B83-BF96-8524B52621F4}"/>
              </a:ext>
            </a:extLst>
          </p:cNvPr>
          <p:cNvSpPr txBox="1"/>
          <p:nvPr/>
        </p:nvSpPr>
        <p:spPr>
          <a:xfrm>
            <a:off x="-3988" y="0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3E509-076A-F44C-7EF3-BFAE1F9CB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8905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93732-C777-28DE-CD87-B6763D0E6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88FF139-44C7-160B-80CC-D9D0613149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Na comunhão recebemos, teu corpo e sangue, Senhor. E tua vida divina, dons do teu grande amor. São nossa força na luta, fazem vencer todo mal; e nos conduzem ao Pai: glória ao Deus imortal!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A64526-A492-6E6E-6BE1-3CA402F0977B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52989427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49C6-E72A-09D7-3354-895C10F41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5DED18F4-1646-0227-7F00-6E841BFB48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492" y="2031691"/>
            <a:ext cx="11694627" cy="60723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Jesus, Senhor Jesus, Deus vivo e vencedor!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CAE51C-42CA-C2BB-48C1-32D3506C4D78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67098477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E5945-7491-50A1-8E8C-F124B7282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5D9F944-E700-A35C-D37A-61D3CAEACB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Entre as angústias da vida, não cairemos jamais, pois tua força nos leva à confiar sempre mais. Na comunhão nos deixaste força e motivo de amar. Todo o caminho da vida nos traga sempre ao altar!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B2B31B-4BBA-2A95-036F-4127979D8BBF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3007071024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8F97C-6629-5AEF-CF8C-973BBE5B3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F1171CBD-338C-A077-5307-A9ADCDC4F2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1770434"/>
            <a:ext cx="11694627" cy="60723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Jesus, Senhor Jesus, Deus vivo e vencedor!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217EAA-AEFC-9AB1-8E57-8B88507755B5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252374671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2D3EB-2A0A-7F3C-408C-343AF1CF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75C80D2D-0271-EA47-E6F1-E10BE6AEFF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6835" y="1789489"/>
            <a:ext cx="11871941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Ao </a:t>
            </a:r>
            <a:r>
              <a:rPr lang="pt-BR" sz="6000" dirty="0" err="1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comunhgar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 caminhamos para o altar com o irmão. O teu amor nos atrai, centro de nossa união. Em cada esforço que pedes, vamos sentir tua mão, vamos sentir que nos dás forças de ressurreição.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B5B2B26-5768-D330-1B86-9CF173EB5464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77302645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2872-F005-E100-E25A-789C37D87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C651DC01-C708-3E20-3F9D-F683ACAFC4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5326" y="1770434"/>
            <a:ext cx="11694627" cy="60723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Jesus, Senhor Jesus, Deus vivo e vencedor!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217A507-5C79-08C5-ED06-838CF141A5A8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</a:t>
            </a:r>
          </a:p>
        </p:txBody>
      </p:sp>
    </p:spTree>
    <p:extLst>
      <p:ext uri="{BB962C8B-B14F-4D97-AF65-F5344CB8AC3E}">
        <p14:creationId xmlns:p14="http://schemas.microsoft.com/office/powerpoint/2010/main" val="184725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Alegre-se também a terra amiga, que em meio a tantas luzes resplandece; e, vendo dissipar-se a treva antiga, ao sol do eterno Rei brilha e se aquece.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99890495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559D1-164C-86A5-2897-6F6F3CA30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4997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TO DE COMUNHÃO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5257"/>
            <a:ext cx="11928343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Antes da morte e ressurreição de Jesus / Ele, na Ceia, quis se entregar: / Deu-se em comida e bebida pra nos salvar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739599454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7440" y="1857829"/>
            <a:ext cx="11830731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Para lembrarmos a morte, a cruz do Senhor / Nós repetimos, como Ele fez: / Gestos, palavras, até que volte outra vez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307367112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7305593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743" y="1785257"/>
            <a:ext cx="11685588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Este banquete alimenta o amor dos irmãos / E nos prepara a glória do céu; / Ele é a força na caminhada pra Deus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585189259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6348000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221E2-B03B-6D44-BFBD-8FBFB32C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EBB8189B-8093-C088-22F7-2C0DC5C6C4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743" y="1785257"/>
            <a:ext cx="11685588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Eis o pão vivo mandado a nós por Deus Pai! / Quem o recebe, não morrerá; / No último dia vai ressurgir, viverá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668C0B-3A82-E218-8E31-0D98A794C29D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2503099766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26141-A362-2AC1-84C1-57FBB8097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08CABB3A-9596-BEEA-7DEB-1A928EEE32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CF97CA-1497-AD23-9069-E49CCD360048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06099846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C654-5294-41D7-8DA0-760C2C89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97E4456-EEEB-C5F8-124E-0ACD7B513B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743" y="1785257"/>
            <a:ext cx="11685588" cy="6234005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5.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Cristo está vivo, ressuscitou para nós! / Esta verdade vai anunciar / A toda terra, com alegria, a cantar.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619483-96EE-86CB-8080-71DAAB9208FA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73251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Presid.: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Senhor esteja convosco!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Todos: Ele está no meio de nós!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Presid.: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Corações ao alto!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nosso coração está em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70772467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9ECF7-86A3-11AE-8196-A1B27F9B8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F1590C3-01CF-08C7-721D-3E2437BFD7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4163" y="1950053"/>
            <a:ext cx="11597286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quando amanhecer / O dia eterno, a plena visão / Ressurgiremos por crer / nesta vida escondida no pão. (Bis)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7200" b="1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40177C-AC41-6FA6-1AB2-B85CA00D5888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 de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Comunhão II</a:t>
            </a:r>
          </a:p>
        </p:txBody>
      </p:sp>
    </p:spTree>
    <p:extLst>
      <p:ext uri="{BB962C8B-B14F-4D97-AF65-F5344CB8AC3E}">
        <p14:creationId xmlns:p14="http://schemas.microsoft.com/office/powerpoint/2010/main" val="131419950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25723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666" y="18085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Derramai em nós, Senhor, o Espírito do vosso amor, e fazei que vivam concordes na piedade os que saciastes com os sacramentos pascais.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7519333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2AE31DDC-E692-4A08-8AAA-C74760506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28" y="1884739"/>
            <a:ext cx="11942280" cy="59580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92D050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</a:t>
            </a:r>
            <a:r>
              <a:rPr lang="pt-BR" sz="6000" b="1" dirty="0">
                <a:solidFill>
                  <a:srgbClr val="C790D6"/>
                </a:solidFill>
                <a:highlight>
                  <a:srgbClr val="000000"/>
                </a:highlight>
                <a:latin typeface="Calibri" pitchFamily="18"/>
              </a:rPr>
              <a:t>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393D3-1C69-643F-B783-5A07C50F8B93}"/>
              </a:ext>
            </a:extLst>
          </p:cNvPr>
          <p:cNvSpPr txBox="1"/>
          <p:nvPr/>
        </p:nvSpPr>
        <p:spPr>
          <a:xfrm>
            <a:off x="-3988" y="-123092"/>
            <a:ext cx="12193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Pós-Comunhão</a:t>
            </a:r>
          </a:p>
        </p:txBody>
      </p:sp>
    </p:spTree>
    <p:extLst>
      <p:ext uri="{BB962C8B-B14F-4D97-AF65-F5344CB8AC3E}">
        <p14:creationId xmlns:p14="http://schemas.microsoft.com/office/powerpoint/2010/main" val="226222631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Senhor esteja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Ele está no meio de nós.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2569029"/>
            <a:ext cx="11560542" cy="53321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Inclinai-vos para receber a benção.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153389124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Deus todo-poderoso vos abençoe nesta solenidade pascal e vos proteja contra todo pecado. 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225911838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Aquele que vos renova para a vida eterna, pela ressurreição do seu Filho, vos enriqueça com o dom da imortalidade.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150348583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Vós que, transcorridos os dias da paixão do Senhor, celebrais com júbilo a festa da Páscoa, possais chegar, pela graça de Deus, com o coração exultante, à festa das alegrias eternas. </a:t>
            </a: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54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73223078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E a bênção de Deus todo-poderoso, Pai e Filho + e Espírito Santo, desça sobre vós e permaneça para sempre.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1104536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Presid.: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Demos graças ao Senhor nosso Deus!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Todos: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É nosso dever e nossa salvação!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103640873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Graças a Deus, aleluia, aleluia!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SOLENE</a:t>
            </a:r>
          </a:p>
        </p:txBody>
      </p:sp>
    </p:spTree>
    <p:extLst>
      <p:ext uri="{BB962C8B-B14F-4D97-AF65-F5344CB8AC3E}">
        <p14:creationId xmlns:p14="http://schemas.microsoft.com/office/powerpoint/2010/main" val="2761992656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920BE-6ADA-2E5B-21C2-E04AD0667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3B1E800C-3C0D-37C0-8080-47180392D5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Ressuscitado vive entre nós! Amém! Aleluia! (bis) 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F22D05-FC50-C28B-01C1-19BB988808FA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74835733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1.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Eu estive morto mas agora vivo, vivo para sempre!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224702300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O Ressuscitado vive entre nós! Amém! Aleluia! (bis) 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67609527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2.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Eu sou o primeiro, último também, eu sou o vivente!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219952521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2194851047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3.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Tenho em mãos as chaves que da morte foram, hoje são vitória!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339624412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451F05A9-B26A-47C5-8868-2C3AD207D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F907A0-90D9-3218-EA75-0531A01CD676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61230816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607B1-A7FA-7B50-A812-BCD9DA902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2AA3D7F4-957C-8868-A5F8-EC58B32CC5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4. </a:t>
            </a:r>
            <a:r>
              <a:rPr lang="pt-BR" sz="6600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Não temais, irmãos! Paz convosco esteja! </a:t>
            </a:r>
            <a:r>
              <a:rPr lang="pt-BR" sz="660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Vós sereis felizes crendo sem ter visto!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EF2988-EC82-C77D-E43B-35CCACA0429A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3060566534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AB508-C71A-F5BB-72F6-99A463A3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">
            <a:extLst>
              <a:ext uri="{FF2B5EF4-FFF2-40B4-BE49-F238E27FC236}">
                <a16:creationId xmlns:a16="http://schemas.microsoft.com/office/drawing/2014/main" id="{7943FEAB-8D88-91D2-87DF-0B4C011002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6523" y="1946769"/>
            <a:ext cx="11560542" cy="595440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R. </a:t>
            </a:r>
            <a:r>
              <a:rPr lang="pt-BR" sz="6600" b="1" dirty="0">
                <a:solidFill>
                  <a:schemeClr val="bg1"/>
                </a:solidFill>
                <a:highlight>
                  <a:srgbClr val="000000"/>
                </a:highlight>
                <a:latin typeface="Calibri" pitchFamily="18"/>
              </a:rPr>
              <a:t>Ide em paz e o Senhor vos acompanhe, aleluia, aleluia!</a:t>
            </a:r>
            <a:endParaRPr lang="pt-BR" sz="6600" dirty="0">
              <a:solidFill>
                <a:schemeClr val="bg1"/>
              </a:solidFill>
              <a:highlight>
                <a:srgbClr val="000000"/>
              </a:highlight>
              <a:latin typeface="Calibri" pitchFamily="18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D6F333-6E49-9F57-B3CD-F475C160E48F}"/>
              </a:ext>
            </a:extLst>
          </p:cNvPr>
          <p:cNvSpPr txBox="1"/>
          <p:nvPr/>
        </p:nvSpPr>
        <p:spPr>
          <a:xfrm>
            <a:off x="0" y="42203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CANTO</a:t>
            </a:r>
          </a:p>
        </p:txBody>
      </p:sp>
    </p:spTree>
    <p:extLst>
      <p:ext uri="{BB962C8B-B14F-4D97-AF65-F5344CB8AC3E}">
        <p14:creationId xmlns:p14="http://schemas.microsoft.com/office/powerpoint/2010/main" val="427892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Sim, verdadeiramente é bom e justo cantar ao Pai de todo o coração, e celebrar seu Filho Jesus Cristo, tornado para nós, um novo Adão.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33985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Foi Ele quem pagou do outro a culpa, quando por nós à morte se entregou: para apagar o antigo documento na cruz todo o seu sangue derramou.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39964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84429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Pois, eis, agora a Páscoa, nossa festa, em que o real Cordeiro se imolou: marcando nossas portas, nossas almas, com seu divino sangue nos salvou.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415053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6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cantarmos o “aleluia” pela Ressurreição do Senhor, compreendemos que a existência humana é para seu</a:t>
            </a:r>
            <a:endParaRPr lang="pt-BR" sz="6600" b="1" i="0" u="none" strike="noStrike" cap="none" baseline="30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Esta é, Senhor, a noite em que do Egito retirastes os filhos de Israel, transpondo o Mar Vermelho a pé enxuto, rumo à terra onde corre leite e mel.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184526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4132028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noite em que a coluna luminosa as trevas do pecado dissipou, e aos que </a:t>
            </a:r>
            <a:r>
              <a:rPr lang="pt-BR" sz="6000" b="1" dirty="0" err="1">
                <a:solidFill>
                  <a:schemeClr val="bg1"/>
                </a:solidFill>
                <a:latin typeface="+mn-lt"/>
              </a:rPr>
              <a:t>crêem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 no Cristo em toda a terra, em novo povo eleito congregou!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336640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noite em que Jesus rompeu o inferno, ao ressurgir da morte vencedor: de que nos valeria ter nascido, se não nos resgatasse em seu amor?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429473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66588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Deus, quão estupenda caridade vemos no vosso gesto fulgurar: não hesitais em dar o próprio Filho, para a culpa dos servos resgatar.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074007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pecado de Adão indispensável, pois o Cristo o dissolve em seu amor; ó culpa tão feliz que há merecido a graça de um tão grande Redentor!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063016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635260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Só tu, noite feliz, soubeste a hora em que o Cristo da morte ressurgia; e é por isso que de ti foi escrito: a noite será luz para o meu dia!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279179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Pois esta noite lava todo crime, liberta o pecador dos seus grilhões; dissipa o ódio e dobra os poderosos, enche de luz e paz os corações.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47145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 txBox="1">
            <a:spLocks noGrp="1"/>
          </p:cNvSpPr>
          <p:nvPr>
            <p:ph type="body" idx="4294967295"/>
          </p:nvPr>
        </p:nvSpPr>
        <p:spPr>
          <a:xfrm>
            <a:off x="297481" y="1958118"/>
            <a:ext cx="11588400" cy="489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7500"/>
              <a:buFont typeface="Calibri"/>
              <a:buNone/>
            </a:pPr>
            <a:r>
              <a:rPr lang="pt-BR" sz="6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louvor e nos tornamos aqui, testemunhas da Ressurreição de Jesus.</a:t>
            </a:r>
            <a:endParaRPr lang="pt-BR" sz="6600" b="1" i="0" u="none" strike="noStrike" cap="none" baseline="30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-5069" y="369277"/>
            <a:ext cx="12193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Comentário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72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815502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Ó noite de alegria verdadeira, que prostra o faraó e ergue os hebreus, que une de novo o céu e a terra inteira, pondo na treva humana a luz de Deus.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4267743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Na graça desta noite o vosso povo acende um sacrifício de louvor; acolhei, ó Pai santo, o fogo novo: não perde, ao dividir-se, o seu fulgor.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858044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700598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A cera virgem de abelha generosa ao Cristo ressurgido trouxe a luz: eis de novo a coluna luminosa, que o vosso povo para o céu conduz.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1483303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O círio que acendeu as nossas velas possa esta noite toda fulgurar; misture sua luz à das estrelas, cintile quando o dia despontar.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39078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2323183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Solo 1 e 2: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Que ele possa agradar-vos como o Filho, que triunfou da morte e vence o mal: Deus, que a todos acende no seu brilho, e um dia voltará, sol triunfal!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099414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10BBA723-6154-43EE-AEA6-F2D031F501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829" y="1794420"/>
            <a:ext cx="11835929" cy="506358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Ó noite de alegria verdadeira, que une de novo o céu e a terra inteira.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1DC748-7D08-36AB-7A95-489911C68340}"/>
              </a:ext>
            </a:extLst>
          </p:cNvPr>
          <p:cNvSpPr txBox="1"/>
          <p:nvPr/>
        </p:nvSpPr>
        <p:spPr>
          <a:xfrm>
            <a:off x="452131" y="456363"/>
            <a:ext cx="12193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PROCLAMAÇÃO DA PÁSCOA </a:t>
            </a:r>
          </a:p>
        </p:txBody>
      </p:sp>
    </p:spTree>
    <p:extLst>
      <p:ext uri="{BB962C8B-B14F-4D97-AF65-F5344CB8AC3E}">
        <p14:creationId xmlns:p14="http://schemas.microsoft.com/office/powerpoint/2010/main" val="3439120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Meus irmãos e minhas irmãs, tendo iniciado solenemente esta vigília, ouçamos agora, no silêncio do coração, a Palavra de Deus. Meditemos como ele salvou outrora o seu povo e, nestes últimos tempos,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4382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2413337"/>
            <a:ext cx="12193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BENÇÃO DO FOGO E</a:t>
            </a:r>
            <a:b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PREPARAÇÃO DO CÍRIO</a:t>
            </a:r>
          </a:p>
        </p:txBody>
      </p:sp>
    </p:spTree>
    <p:extLst>
      <p:ext uri="{BB962C8B-B14F-4D97-AF65-F5344CB8AC3E}">
        <p14:creationId xmlns:p14="http://schemas.microsoft.com/office/powerpoint/2010/main" val="1990100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enviou seu Filho como Redentor. Peçamos que o nosso Deus leve à plenitude da redenção esta obra pascal de salvação.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968966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OS ATOS DOS APÓSTOLOS&#10;       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DB29782E-DFC1-4B5F-BD03-4DCEE5CEBF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" y="1541160"/>
            <a:ext cx="12189600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dirty="0">
                <a:solidFill>
                  <a:schemeClr val="bg1"/>
                </a:solidFill>
                <a:latin typeface="Arial" pitchFamily="18"/>
              </a:rPr>
              <a:t>2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 LEITURA – </a:t>
            </a:r>
            <a:r>
              <a:rPr lang="nl-NL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Gn 1, 1.26-31a</a:t>
            </a:r>
            <a:endParaRPr lang="pt-BR" sz="60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LEITURA DO LIVRO DO GÊNESIS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2CBDD-26BA-26D9-E3DA-FBBF342499C6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92">
            <a:extLst>
              <a:ext uri="{FF2B5EF4-FFF2-40B4-BE49-F238E27FC236}">
                <a16:creationId xmlns:a16="http://schemas.microsoft.com/office/drawing/2014/main" id="{FC088E26-8FB1-41E4-9695-5830B03CCB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754" y="1739521"/>
            <a:ext cx="11931723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No princípio Deus criou o céu e a terra. Deus disse: “Façamos o homem à nossa imagem e segundo à nossa semelhança, para que domine sobre os peixes do mar, sobre as aves do céu, sobre os animais de toda a terra, 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BE502-81C8-6847-E8DA-3772F5CFEFE5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 sobre todos os répteis que rastejam sobre a terra”. E Deus criou o homem à sua imagem, à imagem de Deus ele o criou: homem e mulher os criou. E Deus os abençoou e lhes disse: “Sede fecundos e multiplicai-vos, enchei a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terra e submetei-a! Dominai sobre os peixes do mar, sobre os pássaros do céu e sobre todos os animais que se movem sobre a terra”. E Deus disse: “Eis que vos entrego todas as plantas que dão semente sobre a terra, 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17255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todas as árvores que produzem fruto com sua semente, para vos servirem de alimento. E a todos os animais da terra, e a todas as aves do céu, e a tudo o que rasteja sobre a terra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800759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1">
            <a:extLst>
              <a:ext uri="{FF2B5EF4-FFF2-40B4-BE49-F238E27FC236}">
                <a16:creationId xmlns:a16="http://schemas.microsoft.com/office/drawing/2014/main" id="{9C5575C0-10EB-4D38-8B68-399171DCA1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69" y="1892852"/>
            <a:ext cx="12052911" cy="51184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bg1"/>
                </a:solidFill>
                <a:latin typeface="+mn-lt"/>
              </a:rPr>
              <a:t>e que é animado de vida, eu dou todos os vegetais para alimento”. E assim se fez. E Deus viu tudo quanto havia feito, e eis que tudo era muito bom.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4DC82-9258-D067-70F1-90BFB392F65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6176386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69432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103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Bendize, ó minha alma, ao Senhor! Ó meu Deus e meu Senhor, como sois grande! De majestade e esplendor vos revestis e de luz vos envolveis como num manto.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D2DB17E-8092-65DB-A8A3-36F589E31D07}"/>
              </a:ext>
            </a:extLst>
          </p:cNvPr>
          <p:cNvSpPr txBox="1"/>
          <p:nvPr/>
        </p:nvSpPr>
        <p:spPr>
          <a:xfrm>
            <a:off x="0" y="2921168"/>
            <a:ext cx="12193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6C0397-BAB0-5255-3F68-976139321CD5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0405212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7154" y="1768679"/>
            <a:ext cx="1178914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A terra vós firmastes em suas bases, ficará firme pelos séculos sem fim; os mares a cobriam como um manto, e as águas envolviam as montanhas.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340432-4220-792D-A7BF-694ECC870F25}"/>
              </a:ext>
            </a:extLst>
          </p:cNvPr>
          <p:cNvSpPr txBox="1"/>
          <p:nvPr/>
        </p:nvSpPr>
        <p:spPr>
          <a:xfrm>
            <a:off x="364208" y="334108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859948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6AFBDF-BDCA-D914-7679-2C93B3EAB3A1}"/>
              </a:ext>
            </a:extLst>
          </p:cNvPr>
          <p:cNvSpPr txBox="1"/>
          <p:nvPr/>
        </p:nvSpPr>
        <p:spPr>
          <a:xfrm>
            <a:off x="386862" y="35169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443154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Fazeis brotar em meio aos vales as nascentes que passam serpeando entre as montanhas; às suas margens vêm morar os passarinhos, entre os ramos eles erguem o seu canto.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288068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1897981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04.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De vossa casa as montanhas irrigais, com vossos frutos saciais a terra inteira; fazeis crescer os verdes pastos para o gado e as plantas que são úteis para o homem.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3372504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603878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77">
            <a:extLst>
              <a:ext uri="{FF2B5EF4-FFF2-40B4-BE49-F238E27FC236}">
                <a16:creationId xmlns:a16="http://schemas.microsoft.com/office/drawing/2014/main" id="{0CBFCE60-8C80-425E-9D3E-8E00AF9F22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319" y="1853997"/>
            <a:ext cx="11984812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05.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Quão numerosas, ó Senhor, são vossas obras, e que sabedoria em todas elas! Encheu-se a terra com as vossas criaturas! Bendize, ó minha alma, ao Senhor!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C8588B-2C90-750E-B481-B48A764AB42C}"/>
              </a:ext>
            </a:extLst>
          </p:cNvPr>
          <p:cNvSpPr txBox="1"/>
          <p:nvPr/>
        </p:nvSpPr>
        <p:spPr>
          <a:xfrm>
            <a:off x="258700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0222992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Enviai o vosso Espírito, Senhor, E da terra toda a face renovai.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479B79-3E56-2152-C2D9-6BF8B4A1DE5C}"/>
              </a:ext>
            </a:extLst>
          </p:cNvPr>
          <p:cNvSpPr txBox="1"/>
          <p:nvPr/>
        </p:nvSpPr>
        <p:spPr>
          <a:xfrm>
            <a:off x="223531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25829811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Deus eterno e todo-poderoso, que dispondes de modo admirável todas as vossas obras, dai aos que foram resgatados pelo vosso Filho a graça de compreender que o sacrifício do Cristo, nossa Páscoa, na plenitude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8537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 nome do Pai e do Filho e do Espírito Santo.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Amém.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41646774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dos tempos, ultrapassa em grandeza a criação do mundo, realizada no princípio.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T. </a:t>
            </a:r>
            <a:r>
              <a:rPr lang="pt-BR" sz="6000" b="1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1879467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 LEITURA – </a:t>
            </a:r>
            <a:r>
              <a:rPr lang="pt-BR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Gn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22,1-2.9a.10-13.15-18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DO LIVRO DO GÊNESIS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1175565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ITURA DA PRIMEIRA CARTA DE SÃO PEDRO                      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Deus pôs Abraão à prova. Chamando-o, disse: “Abraão!” E ele respondeu: “Aqui estou”. E Deus disse: “Toma teu filho único, Isaac, a quem tanto amas, dirige-te à terra de Moriá, e oferece-o ali em holocausto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sobre um monte que eu te indicar”. Chegados ao lugar indicado por Deus, Abraão ergueu um altar, colocou a lenha em cima, amarrou o filho e o pôs sobre a lenha em cima do altar. Depois, estendeu a mão,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399377" y="351693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empunhando a faca para sacrificar o filho. Abraão, erguendo os olhos, viu um carneiro preso num espinheiro pelos chifres; foi buscá-lo e ofereceu-o em holocausto no lugar do seu filho. O anjo do Senhor chamou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108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Abraão, pela segunda vez, do céu, e lhe disse: “Juro por mim mesmo — oráculo do Senhor —, uma vez que agiste desse modo e não me recusaste teu filho único, eu te abençoarei e tornarei tão numerosa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55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4294967295"/>
          </p:nvPr>
        </p:nvSpPr>
        <p:spPr>
          <a:xfrm>
            <a:off x="158262" y="1853640"/>
            <a:ext cx="11799300" cy="52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tua descendência como as estrelas do céu e como as areias da praia do mar. Teus descendentes conquistarão as cidades dos inimigos. Por tua descendência serão abençoadas todas as nações da terra, porque me obedeceste”.</a:t>
            </a:r>
          </a:p>
        </p:txBody>
      </p:sp>
      <p:sp>
        <p:nvSpPr>
          <p:cNvPr id="25" name="Google Shape;25;p3"/>
          <p:cNvSpPr txBox="1"/>
          <p:nvPr/>
        </p:nvSpPr>
        <p:spPr>
          <a:xfrm>
            <a:off x="469716" y="369277"/>
            <a:ext cx="1219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Liturgia da Palavra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883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04">
            <a:extLst>
              <a:ext uri="{FF2B5EF4-FFF2-40B4-BE49-F238E27FC236}">
                <a16:creationId xmlns:a16="http://schemas.microsoft.com/office/drawing/2014/main" id="{3816325F-D3C0-434D-83DC-7C6D112906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88" y="1783301"/>
            <a:ext cx="12189600" cy="5232960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52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PALAVRA DO SENHOR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Todos: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Graças a Deus!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16F0D7-FCAD-7F73-2B55-2FDF0D45A9A2}"/>
              </a:ext>
            </a:extLst>
          </p:cNvPr>
          <p:cNvSpPr txBox="1"/>
          <p:nvPr/>
        </p:nvSpPr>
        <p:spPr>
          <a:xfrm>
            <a:off x="399377" y="351693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455300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Guardai-me, ó Deus, porque em vós me refugio!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8168694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815" y="2110154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01.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Ó Senhor, sois minha herança e minha taça, meu destino está seguro em vossas mãos! Tenho sempre o Senhor ante meus olhos, pois se o tenho a meu lado não vacilo.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46728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2545400"/>
            <a:ext cx="11683634" cy="257524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Senhor esteja convosco.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b="1" dirty="0">
              <a:solidFill>
                <a:srgbClr val="FFFFFF"/>
              </a:solidFill>
              <a:highlight>
                <a:srgbClr val="000000"/>
              </a:highlight>
              <a:latin typeface="Calibri" pitchFamily="18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T. 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Ele está no meio de nós.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17764001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Guardai-me, ó Deus, porque em vós me refugio!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490856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02.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Eis porque meu coração está em festa, minha alma rejubila de alegria, e até meu corpo no repouso está </a:t>
            </a:r>
            <a:r>
              <a:rPr lang="pt-BR" sz="6000" dirty="0" err="1">
                <a:solidFill>
                  <a:schemeClr val="bg1"/>
                </a:solidFill>
                <a:latin typeface="+mn-lt"/>
              </a:rPr>
              <a:t>tranqüilo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; pois não haveis de me deixar entregue à morte, nem vosso amigo conhecer a corrupção.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9256752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Salmo 15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R. </a:t>
            </a:r>
            <a:r>
              <a:rPr lang="pt-BR" sz="6000" b="1" dirty="0">
                <a:solidFill>
                  <a:schemeClr val="bg1"/>
                </a:solidFill>
                <a:latin typeface="+mn-lt"/>
              </a:rPr>
              <a:t>Guardai-me, ó Deus, porque em vós me refugio!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7B8F8E-DCB7-EBAB-24CF-60D966DC2748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11035194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03.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Vós me ensinais vosso caminho para a vida; junto a vós, felicidade sem limites, delícia eterna e alegria ao vosso lado! Delícia eterna e alegria ao vosso lado!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Salmo Responsorial</a:t>
            </a:r>
          </a:p>
        </p:txBody>
      </p:sp>
    </p:spTree>
    <p:extLst>
      <p:ext uri="{BB962C8B-B14F-4D97-AF65-F5344CB8AC3E}">
        <p14:creationId xmlns:p14="http://schemas.microsoft.com/office/powerpoint/2010/main" val="30244712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P. </a:t>
            </a:r>
            <a:r>
              <a:rPr lang="pt-BR" sz="6000" dirty="0">
                <a:solidFill>
                  <a:schemeClr val="bg1"/>
                </a:solidFill>
                <a:latin typeface="+mn-lt"/>
              </a:rPr>
              <a:t>Ó Deus, Pai de todos os fiéis, vós multiplicais por toda a terra os filhos da vossa promessa derramando sobre eles a graça da adoção e, pelo sacramento pascal, tornais o vosso servo Abraão pai de todas as nações, </a:t>
            </a: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7728683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47">
            <a:extLst>
              <a:ext uri="{FF2B5EF4-FFF2-40B4-BE49-F238E27FC236}">
                <a16:creationId xmlns:a16="http://schemas.microsoft.com/office/drawing/2014/main" id="{B1CF8392-EC72-49CA-BDC7-B288150BAA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1884" y="1870668"/>
            <a:ext cx="11929819" cy="5530651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como lhe tínheis prometido. Concedei, portanto, a todos os povos a graça de responder ao vosso chamado. Por Cristo, nosso Senhor.</a:t>
            </a: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+mn-lt"/>
              </a:rPr>
              <a:t>T. </a:t>
            </a:r>
            <a:r>
              <a:rPr lang="pt-BR" sz="6000" dirty="0">
                <a:solidFill>
                  <a:schemeClr val="bg1"/>
                </a:solidFill>
                <a:highlight>
                  <a:srgbClr val="000000"/>
                </a:highlight>
                <a:latin typeface="+mn-lt"/>
              </a:rPr>
              <a:t>Amém!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4DEFD4-1BE2-ECFB-5AC2-7B424383DFFF}"/>
              </a:ext>
            </a:extLst>
          </p:cNvPr>
          <p:cNvSpPr txBox="1"/>
          <p:nvPr/>
        </p:nvSpPr>
        <p:spPr>
          <a:xfrm>
            <a:off x="469716" y="386861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ORAÇÃO</a:t>
            </a:r>
          </a:p>
        </p:txBody>
      </p:sp>
    </p:spTree>
    <p:extLst>
      <p:ext uri="{BB962C8B-B14F-4D97-AF65-F5344CB8AC3E}">
        <p14:creationId xmlns:p14="http://schemas.microsoft.com/office/powerpoint/2010/main" val="24333387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92">
            <a:extLst>
              <a:ext uri="{FF2B5EF4-FFF2-40B4-BE49-F238E27FC236}">
                <a16:creationId xmlns:a16="http://schemas.microsoft.com/office/drawing/2014/main" id="{15A85341-E9A5-4187-82D5-F2BB707BF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62" y="1839020"/>
            <a:ext cx="11412415" cy="5924879"/>
          </a:xfrm>
        </p:spPr>
        <p:txBody>
          <a:bodyPr vert="horz" wrap="square" anchor="t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3600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III LEITURA – </a:t>
            </a:r>
            <a:r>
              <a:rPr lang="pt-BR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Ex</a:t>
            </a:r>
            <a:r>
              <a:rPr lang="pt-BR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14,15-15,1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endParaRPr lang="pt-BR" sz="6000" dirty="0">
              <a:solidFill>
                <a:srgbClr val="92D050"/>
              </a:solidFill>
              <a:latin typeface="+mn-lt"/>
            </a:endParaRPr>
          </a:p>
          <a:p>
            <a:pPr lvl="0" algn="ctr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dirty="0">
                <a:solidFill>
                  <a:schemeClr val="bg1"/>
                </a:solidFill>
                <a:latin typeface="+mn-lt"/>
              </a:rPr>
              <a:t>LEITURA DO LIVRO DO EXÔDO</a:t>
            </a:r>
            <a:endParaRPr lang="pt-BR" sz="6000" b="1" dirty="0">
              <a:solidFill>
                <a:schemeClr val="bg1"/>
              </a:solidFill>
              <a:highlight>
                <a:srgbClr val="000000"/>
              </a:highlight>
              <a:latin typeface="+mn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3DDE4E-5E70-7BCC-7F90-9660AA450ACF}"/>
              </a:ext>
            </a:extLst>
          </p:cNvPr>
          <p:cNvSpPr txBox="1"/>
          <p:nvPr/>
        </p:nvSpPr>
        <p:spPr>
          <a:xfrm>
            <a:off x="386862" y="386862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22668800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Naqueles dias, o Senhor disse a Moisés: “Por que clamas a mim por socorro? Dize aos filhos de Israel que se ponham em marcha. Quanto a ti, ergue a vara, estende o braço sobre o mar e divide-</a:t>
            </a:r>
            <a:r>
              <a:rPr lang="pt-BR" sz="6000" b="1" dirty="0" err="1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o,para</a:t>
            </a: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 que os filhos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6757744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Israel caminhem em seco pelo meio do mar. De minha parte, endurecerei o coração dos egípcios, para que sigam atrás deles, e eu seja glorificado às custas do Faraó, e de todo o seu exército, dos seus carros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0981683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cavaleiros. E os egípcios saberão que eu sou o Senhor, quando eu for glorificado às custas do Faraó, dos seus carros e cavaleiros”. Então, o anjo do Senhor, que caminhava à frente do acampamento dos filhos 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0322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28">
            <a:extLst>
              <a:ext uri="{FF2B5EF4-FFF2-40B4-BE49-F238E27FC236}">
                <a16:creationId xmlns:a16="http://schemas.microsoft.com/office/drawing/2014/main" id="{04E8CE5F-24B0-4CAF-8022-E0FB14EA16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4977" y="1850571"/>
            <a:ext cx="11683634" cy="3270069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6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  <a:latin typeface="Calibri" pitchFamily="18"/>
              </a:rPr>
              <a:t>P. </a:t>
            </a:r>
            <a:r>
              <a:rPr lang="pt-BR" sz="66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Meus irmãos e minhas irmãs. Nesta noite santíssima, em que nosso Senhor Jesus Cristo passou da morte à vida, a Igreja convida os seus filhos dispersos por toda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76C668-2191-8722-32CC-016E5C0671CF}"/>
              </a:ext>
            </a:extLst>
          </p:cNvPr>
          <p:cNvSpPr txBox="1"/>
          <p:nvPr/>
        </p:nvSpPr>
        <p:spPr>
          <a:xfrm>
            <a:off x="-5069" y="369277"/>
            <a:ext cx="1219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Saudação</a:t>
            </a:r>
          </a:p>
        </p:txBody>
      </p:sp>
    </p:spTree>
    <p:extLst>
      <p:ext uri="{BB962C8B-B14F-4D97-AF65-F5344CB8AC3E}">
        <p14:creationId xmlns:p14="http://schemas.microsoft.com/office/powerpoint/2010/main" val="36274158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Israel, mudou de posição e foi para trás deles; e com ele, ao mesmo tempo, a coluna de nuvem, que estava na frente, colocou-se atrás, inserindo-se entre o acampamento dos egípcios e o acampamento 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50294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filhos de Israel. Para aqueles a nuvem era tenebrosa, para estes, iluminava a noite. Assim, durante a noite inteira, uns não puderam aproximar-se dos outros. Moisés estendeu a mão sobre o mar, 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1348062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durante toda a noite o Senhor fez soprar sobre o mar um vento leste muito forte; e as águas se dividiram. Então, os filhos de Israel entraram pelo meio do mar a pé enxuto, enquanto as águas formavam como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1980959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que uma muralha à direita e à esquerda. Os egípcios puseram-se a persegui-los, e todos os cavalos do Faraó, carros e cavaleiros os seguiram mar adentro. Ora, de madrugada, o Senhor lançou um olhar, desde 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3993007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coluna de fogo e da nuvem, sobre as tropas egípcias e as pôs em pânico. Bloqueou as rodas dos seus carros, de modo que só a muito custo podiam avançar. Disseram, então, os egípcios: “Fujamos de Israel! Pois 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943200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Senhor combate a favor deles, contra nós”. O Senhor disse a Moisés: “Estende a mão sobre o mar, para que as águas se voltem contra os egípcios, seus carros e cavaleiros”. Moisés estendeu a mão sobre o mar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4112708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e, ao romper da manhã, o mar voltou ao seu leito normal, enquanto os egípcios, em fuga, corriam ao encontro das águas, e o Senhor os mergulhou no meio das ondas. As águas voltaram e cobriram carros,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19702860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cavaleiros e todo o exército do Faraó, que tinha entrado no mar em perseguição de Israel. Não escapou um só. Os filhos de Israel, ao contrário, tinham passado a pé enxuto pelo meio do mar, cujas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413215682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águas lhes formavam uma muralha à direita e à esquerda. Naquele dia, o Senhor livrou Israel da mão dos egípcios, e Israel viu os egípcios mortos nas praias do mar, e a mão poderosa do Senhor agir contra eles.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393179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2">
            <a:extLst>
              <a:ext uri="{FF2B5EF4-FFF2-40B4-BE49-F238E27FC236}">
                <a16:creationId xmlns:a16="http://schemas.microsoft.com/office/drawing/2014/main" id="{6948CAE8-2BDD-439B-89E8-E6FDED0CC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3192" y="1876500"/>
            <a:ext cx="11877065" cy="5232960"/>
          </a:xfrm>
        </p:spPr>
        <p:txBody>
          <a:bodyPr vert="horz" wrap="square" anchor="t" anchorCtr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0"/>
              </a:spcBef>
              <a:tabLst>
                <a:tab pos="0" algn="l"/>
              </a:tabLst>
            </a:pPr>
            <a:r>
              <a:rPr lang="pt-BR" sz="6000" b="1" dirty="0">
                <a:solidFill>
                  <a:srgbClr val="FFFFFF"/>
                </a:solidFill>
                <a:highlight>
                  <a:srgbClr val="000000"/>
                </a:highlight>
                <a:latin typeface="Calibri" pitchFamily="18"/>
              </a:rPr>
              <a:t>O povo temeu o Senhor, e teve fé no Senhor e em Moisés, seu servo. Então, Moisés e os filhos de Israel cantaram ao Senhor este cântico: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994549-FBCC-476D-84E4-7D4698175E0D}"/>
              </a:ext>
            </a:extLst>
          </p:cNvPr>
          <p:cNvSpPr txBox="1"/>
          <p:nvPr/>
        </p:nvSpPr>
        <p:spPr>
          <a:xfrm>
            <a:off x="-5069" y="369277"/>
            <a:ext cx="12193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Liturgia da Palavra</a:t>
            </a:r>
          </a:p>
        </p:txBody>
      </p:sp>
    </p:spTree>
    <p:extLst>
      <p:ext uri="{BB962C8B-B14F-4D97-AF65-F5344CB8AC3E}">
        <p14:creationId xmlns:p14="http://schemas.microsoft.com/office/powerpoint/2010/main" val="848212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yout7 blank Em Br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adrão 1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24712</TotalTime>
  <Words>9660</Words>
  <Application>Microsoft Office PowerPoint</Application>
  <PresentationFormat>Personalizar</PresentationFormat>
  <Paragraphs>2476</Paragraphs>
  <Slides>259</Slides>
  <Notes>259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259</vt:i4>
      </vt:variant>
    </vt:vector>
  </HeadingPairs>
  <TitlesOfParts>
    <vt:vector size="270" baseType="lpstr">
      <vt:lpstr>Arial</vt:lpstr>
      <vt:lpstr>Calibri</vt:lpstr>
      <vt:lpstr>Liberation Sans</vt:lpstr>
      <vt:lpstr>Liberation Serif</vt:lpstr>
      <vt:lpstr>Times New Roman</vt:lpstr>
      <vt:lpstr>Blank Slide</vt:lpstr>
      <vt:lpstr>Padrão</vt:lpstr>
      <vt:lpstr>Padrão 1</vt:lpstr>
      <vt:lpstr>Blank</vt:lpstr>
      <vt:lpstr>Layout7 blank Em Branco</vt:lpstr>
      <vt:lpstr>Padrão 1_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33</cp:revision>
  <dcterms:modified xsi:type="dcterms:W3CDTF">2026-04-02T12:19:57Z</dcterms:modified>
</cp:coreProperties>
</file>