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697" r:id="rId6"/>
  </p:sldMasterIdLst>
  <p:notesMasterIdLst>
    <p:notesMasterId r:id="rId166"/>
  </p:notesMasterIdLst>
  <p:sldIdLst>
    <p:sldId id="256" r:id="rId7"/>
    <p:sldId id="257" r:id="rId8"/>
    <p:sldId id="624" r:id="rId9"/>
    <p:sldId id="259" r:id="rId10"/>
    <p:sldId id="566" r:id="rId11"/>
    <p:sldId id="567" r:id="rId12"/>
    <p:sldId id="714" r:id="rId13"/>
    <p:sldId id="715" r:id="rId14"/>
    <p:sldId id="716" r:id="rId15"/>
    <p:sldId id="717" r:id="rId16"/>
    <p:sldId id="718" r:id="rId17"/>
    <p:sldId id="719" r:id="rId18"/>
    <p:sldId id="720" r:id="rId19"/>
    <p:sldId id="265" r:id="rId20"/>
    <p:sldId id="595" r:id="rId21"/>
    <p:sldId id="596" r:id="rId22"/>
    <p:sldId id="676" r:id="rId23"/>
    <p:sldId id="637" r:id="rId24"/>
    <p:sldId id="266" r:id="rId25"/>
    <p:sldId id="267" r:id="rId26"/>
    <p:sldId id="677" r:id="rId27"/>
    <p:sldId id="678" r:id="rId28"/>
    <p:sldId id="679" r:id="rId29"/>
    <p:sldId id="680" r:id="rId30"/>
    <p:sldId id="681" r:id="rId31"/>
    <p:sldId id="682" r:id="rId32"/>
    <p:sldId id="572" r:id="rId33"/>
    <p:sldId id="683" r:id="rId34"/>
    <p:sldId id="597" r:id="rId35"/>
    <p:sldId id="598" r:id="rId36"/>
    <p:sldId id="638" r:id="rId37"/>
    <p:sldId id="639" r:id="rId38"/>
    <p:sldId id="640" r:id="rId39"/>
    <p:sldId id="641" r:id="rId40"/>
    <p:sldId id="280" r:id="rId41"/>
    <p:sldId id="281" r:id="rId42"/>
    <p:sldId id="544" r:id="rId43"/>
    <p:sldId id="283" r:id="rId44"/>
    <p:sldId id="284" r:id="rId45"/>
    <p:sldId id="285" r:id="rId46"/>
    <p:sldId id="684" r:id="rId47"/>
    <p:sldId id="685" r:id="rId48"/>
    <p:sldId id="686" r:id="rId49"/>
    <p:sldId id="288" r:id="rId50"/>
    <p:sldId id="289" r:id="rId51"/>
    <p:sldId id="290" r:id="rId52"/>
    <p:sldId id="291" r:id="rId53"/>
    <p:sldId id="486" r:id="rId54"/>
    <p:sldId id="293" r:id="rId55"/>
    <p:sldId id="294" r:id="rId56"/>
    <p:sldId id="295" r:id="rId57"/>
    <p:sldId id="296" r:id="rId58"/>
    <p:sldId id="297" r:id="rId59"/>
    <p:sldId id="298" r:id="rId60"/>
    <p:sldId id="300" r:id="rId61"/>
    <p:sldId id="687" r:id="rId62"/>
    <p:sldId id="688" r:id="rId63"/>
    <p:sldId id="689" r:id="rId64"/>
    <p:sldId id="301" r:id="rId65"/>
    <p:sldId id="302" r:id="rId66"/>
    <p:sldId id="303" r:id="rId67"/>
    <p:sldId id="304" r:id="rId68"/>
    <p:sldId id="305" r:id="rId69"/>
    <p:sldId id="617" r:id="rId70"/>
    <p:sldId id="620" r:id="rId71"/>
    <p:sldId id="310" r:id="rId72"/>
    <p:sldId id="311" r:id="rId73"/>
    <p:sldId id="312" r:id="rId74"/>
    <p:sldId id="669" r:id="rId75"/>
    <p:sldId id="313" r:id="rId76"/>
    <p:sldId id="315" r:id="rId77"/>
    <p:sldId id="670" r:id="rId78"/>
    <p:sldId id="316" r:id="rId79"/>
    <p:sldId id="317" r:id="rId80"/>
    <p:sldId id="318" r:id="rId81"/>
    <p:sldId id="319" r:id="rId82"/>
    <p:sldId id="320" r:id="rId83"/>
    <p:sldId id="321" r:id="rId84"/>
    <p:sldId id="423" r:id="rId85"/>
    <p:sldId id="511" r:id="rId86"/>
    <p:sldId id="324" r:id="rId87"/>
    <p:sldId id="690" r:id="rId88"/>
    <p:sldId id="326" r:id="rId89"/>
    <p:sldId id="691" r:id="rId90"/>
    <p:sldId id="692" r:id="rId91"/>
    <p:sldId id="693" r:id="rId92"/>
    <p:sldId id="619" r:id="rId93"/>
    <p:sldId id="330" r:id="rId94"/>
    <p:sldId id="331" r:id="rId95"/>
    <p:sldId id="332" r:id="rId96"/>
    <p:sldId id="333" r:id="rId97"/>
    <p:sldId id="334" r:id="rId98"/>
    <p:sldId id="522" r:id="rId99"/>
    <p:sldId id="336" r:id="rId100"/>
    <p:sldId id="437" r:id="rId101"/>
    <p:sldId id="438" r:id="rId102"/>
    <p:sldId id="340" r:id="rId103"/>
    <p:sldId id="586" r:id="rId104"/>
    <p:sldId id="491" r:id="rId105"/>
    <p:sldId id="695" r:id="rId106"/>
    <p:sldId id="549" r:id="rId107"/>
    <p:sldId id="550" r:id="rId108"/>
    <p:sldId id="551" r:id="rId109"/>
    <p:sldId id="697" r:id="rId110"/>
    <p:sldId id="700" r:id="rId111"/>
    <p:sldId id="698" r:id="rId112"/>
    <p:sldId id="699" r:id="rId113"/>
    <p:sldId id="732" r:id="rId114"/>
    <p:sldId id="553" r:id="rId115"/>
    <p:sldId id="659" r:id="rId116"/>
    <p:sldId id="556" r:id="rId117"/>
    <p:sldId id="355" r:id="rId118"/>
    <p:sldId id="356" r:id="rId119"/>
    <p:sldId id="357" r:id="rId120"/>
    <p:sldId id="358" r:id="rId121"/>
    <p:sldId id="359" r:id="rId122"/>
    <p:sldId id="360" r:id="rId123"/>
    <p:sldId id="361" r:id="rId124"/>
    <p:sldId id="362" r:id="rId125"/>
    <p:sldId id="363" r:id="rId126"/>
    <p:sldId id="364" r:id="rId127"/>
    <p:sldId id="650" r:id="rId128"/>
    <p:sldId id="371" r:id="rId129"/>
    <p:sldId id="706" r:id="rId130"/>
    <p:sldId id="373" r:id="rId131"/>
    <p:sldId id="374" r:id="rId132"/>
    <p:sldId id="590" r:id="rId133"/>
    <p:sldId id="591" r:id="rId134"/>
    <p:sldId id="672" r:id="rId135"/>
    <p:sldId id="673" r:id="rId136"/>
    <p:sldId id="733" r:id="rId137"/>
    <p:sldId id="734" r:id="rId138"/>
    <p:sldId id="705" r:id="rId139"/>
    <p:sldId id="365" r:id="rId140"/>
    <p:sldId id="649" r:id="rId141"/>
    <p:sldId id="367" r:id="rId142"/>
    <p:sldId id="368" r:id="rId143"/>
    <p:sldId id="369" r:id="rId144"/>
    <p:sldId id="370" r:id="rId145"/>
    <p:sldId id="703" r:id="rId146"/>
    <p:sldId id="704" r:id="rId147"/>
    <p:sldId id="735" r:id="rId148"/>
    <p:sldId id="736" r:id="rId149"/>
    <p:sldId id="379" r:id="rId150"/>
    <p:sldId id="380" r:id="rId151"/>
    <p:sldId id="381" r:id="rId152"/>
    <p:sldId id="382" r:id="rId153"/>
    <p:sldId id="383" r:id="rId154"/>
    <p:sldId id="710" r:id="rId155"/>
    <p:sldId id="709" r:id="rId156"/>
    <p:sldId id="419" r:id="rId157"/>
    <p:sldId id="533" r:id="rId158"/>
    <p:sldId id="634" r:id="rId159"/>
    <p:sldId id="615" r:id="rId160"/>
    <p:sldId id="386" r:id="rId161"/>
    <p:sldId id="387" r:id="rId162"/>
    <p:sldId id="711" r:id="rId163"/>
    <p:sldId id="712" r:id="rId164"/>
    <p:sldId id="713" r:id="rId165"/>
  </p:sldIdLst>
  <p:sldSz cx="12193588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85" autoAdjust="0"/>
    <p:restoredTop sz="94607" autoAdjust="0"/>
  </p:normalViewPr>
  <p:slideViewPr>
    <p:cSldViewPr snapToGrid="0">
      <p:cViewPr>
        <p:scale>
          <a:sx n="75" d="100"/>
          <a:sy n="75" d="100"/>
        </p:scale>
        <p:origin x="1044" y="948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1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63" Type="http://schemas.openxmlformats.org/officeDocument/2006/relationships/slide" Target="slides/slide57.xml"/><Relationship Id="rId84" Type="http://schemas.openxmlformats.org/officeDocument/2006/relationships/slide" Target="slides/slide78.xml"/><Relationship Id="rId138" Type="http://schemas.openxmlformats.org/officeDocument/2006/relationships/slide" Target="slides/slide132.xml"/><Relationship Id="rId159" Type="http://schemas.openxmlformats.org/officeDocument/2006/relationships/slide" Target="slides/slide153.xml"/><Relationship Id="rId170" Type="http://schemas.openxmlformats.org/officeDocument/2006/relationships/tableStyles" Target="tableStyles.xml"/><Relationship Id="rId107" Type="http://schemas.openxmlformats.org/officeDocument/2006/relationships/slide" Target="slides/slide101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53" Type="http://schemas.openxmlformats.org/officeDocument/2006/relationships/slide" Target="slides/slide47.xml"/><Relationship Id="rId74" Type="http://schemas.openxmlformats.org/officeDocument/2006/relationships/slide" Target="slides/slide68.xml"/><Relationship Id="rId128" Type="http://schemas.openxmlformats.org/officeDocument/2006/relationships/slide" Target="slides/slide122.xml"/><Relationship Id="rId149" Type="http://schemas.openxmlformats.org/officeDocument/2006/relationships/slide" Target="slides/slide143.xml"/><Relationship Id="rId5" Type="http://schemas.openxmlformats.org/officeDocument/2006/relationships/slideMaster" Target="slideMasters/slideMaster5.xml"/><Relationship Id="rId95" Type="http://schemas.openxmlformats.org/officeDocument/2006/relationships/slide" Target="slides/slide89.xml"/><Relationship Id="rId160" Type="http://schemas.openxmlformats.org/officeDocument/2006/relationships/slide" Target="slides/slide154.xml"/><Relationship Id="rId22" Type="http://schemas.openxmlformats.org/officeDocument/2006/relationships/slide" Target="slides/slide16.xml"/><Relationship Id="rId43" Type="http://schemas.openxmlformats.org/officeDocument/2006/relationships/slide" Target="slides/slide37.xml"/><Relationship Id="rId64" Type="http://schemas.openxmlformats.org/officeDocument/2006/relationships/slide" Target="slides/slide58.xml"/><Relationship Id="rId118" Type="http://schemas.openxmlformats.org/officeDocument/2006/relationships/slide" Target="slides/slide112.xml"/><Relationship Id="rId139" Type="http://schemas.openxmlformats.org/officeDocument/2006/relationships/slide" Target="slides/slide133.xml"/><Relationship Id="rId85" Type="http://schemas.openxmlformats.org/officeDocument/2006/relationships/slide" Target="slides/slide79.xml"/><Relationship Id="rId150" Type="http://schemas.openxmlformats.org/officeDocument/2006/relationships/slide" Target="slides/slide144.xml"/><Relationship Id="rId12" Type="http://schemas.openxmlformats.org/officeDocument/2006/relationships/slide" Target="slides/slide6.xml"/><Relationship Id="rId33" Type="http://schemas.openxmlformats.org/officeDocument/2006/relationships/slide" Target="slides/slide27.xml"/><Relationship Id="rId108" Type="http://schemas.openxmlformats.org/officeDocument/2006/relationships/slide" Target="slides/slide102.xml"/><Relationship Id="rId129" Type="http://schemas.openxmlformats.org/officeDocument/2006/relationships/slide" Target="slides/slide123.xml"/><Relationship Id="rId54" Type="http://schemas.openxmlformats.org/officeDocument/2006/relationships/slide" Target="slides/slide48.xml"/><Relationship Id="rId70" Type="http://schemas.openxmlformats.org/officeDocument/2006/relationships/slide" Target="slides/slide64.xml"/><Relationship Id="rId75" Type="http://schemas.openxmlformats.org/officeDocument/2006/relationships/slide" Target="slides/slide69.xml"/><Relationship Id="rId91" Type="http://schemas.openxmlformats.org/officeDocument/2006/relationships/slide" Target="slides/slide85.xml"/><Relationship Id="rId96" Type="http://schemas.openxmlformats.org/officeDocument/2006/relationships/slide" Target="slides/slide90.xml"/><Relationship Id="rId140" Type="http://schemas.openxmlformats.org/officeDocument/2006/relationships/slide" Target="slides/slide134.xml"/><Relationship Id="rId145" Type="http://schemas.openxmlformats.org/officeDocument/2006/relationships/slide" Target="slides/slide139.xml"/><Relationship Id="rId161" Type="http://schemas.openxmlformats.org/officeDocument/2006/relationships/slide" Target="slides/slide155.xml"/><Relationship Id="rId16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49" Type="http://schemas.openxmlformats.org/officeDocument/2006/relationships/slide" Target="slides/slide43.xml"/><Relationship Id="rId114" Type="http://schemas.openxmlformats.org/officeDocument/2006/relationships/slide" Target="slides/slide108.xml"/><Relationship Id="rId119" Type="http://schemas.openxmlformats.org/officeDocument/2006/relationships/slide" Target="slides/slide113.xml"/><Relationship Id="rId44" Type="http://schemas.openxmlformats.org/officeDocument/2006/relationships/slide" Target="slides/slide38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81" Type="http://schemas.openxmlformats.org/officeDocument/2006/relationships/slide" Target="slides/slide75.xml"/><Relationship Id="rId86" Type="http://schemas.openxmlformats.org/officeDocument/2006/relationships/slide" Target="slides/slide80.xml"/><Relationship Id="rId130" Type="http://schemas.openxmlformats.org/officeDocument/2006/relationships/slide" Target="slides/slide124.xml"/><Relationship Id="rId135" Type="http://schemas.openxmlformats.org/officeDocument/2006/relationships/slide" Target="slides/slide129.xml"/><Relationship Id="rId151" Type="http://schemas.openxmlformats.org/officeDocument/2006/relationships/slide" Target="slides/slide145.xml"/><Relationship Id="rId156" Type="http://schemas.openxmlformats.org/officeDocument/2006/relationships/slide" Target="slides/slide150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109" Type="http://schemas.openxmlformats.org/officeDocument/2006/relationships/slide" Target="slides/slide10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97" Type="http://schemas.openxmlformats.org/officeDocument/2006/relationships/slide" Target="slides/slide91.xml"/><Relationship Id="rId104" Type="http://schemas.openxmlformats.org/officeDocument/2006/relationships/slide" Target="slides/slide98.xml"/><Relationship Id="rId120" Type="http://schemas.openxmlformats.org/officeDocument/2006/relationships/slide" Target="slides/slide114.xml"/><Relationship Id="rId125" Type="http://schemas.openxmlformats.org/officeDocument/2006/relationships/slide" Target="slides/slide119.xml"/><Relationship Id="rId141" Type="http://schemas.openxmlformats.org/officeDocument/2006/relationships/slide" Target="slides/slide135.xml"/><Relationship Id="rId146" Type="http://schemas.openxmlformats.org/officeDocument/2006/relationships/slide" Target="slides/slide140.xml"/><Relationship Id="rId167" Type="http://schemas.openxmlformats.org/officeDocument/2006/relationships/presProps" Target="presProps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92" Type="http://schemas.openxmlformats.org/officeDocument/2006/relationships/slide" Target="slides/slide86.xml"/><Relationship Id="rId162" Type="http://schemas.openxmlformats.org/officeDocument/2006/relationships/slide" Target="slides/slide156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openxmlformats.org/officeDocument/2006/relationships/slide" Target="slides/slide81.xml"/><Relationship Id="rId110" Type="http://schemas.openxmlformats.org/officeDocument/2006/relationships/slide" Target="slides/slide104.xml"/><Relationship Id="rId115" Type="http://schemas.openxmlformats.org/officeDocument/2006/relationships/slide" Target="slides/slide109.xml"/><Relationship Id="rId131" Type="http://schemas.openxmlformats.org/officeDocument/2006/relationships/slide" Target="slides/slide125.xml"/><Relationship Id="rId136" Type="http://schemas.openxmlformats.org/officeDocument/2006/relationships/slide" Target="slides/slide130.xml"/><Relationship Id="rId157" Type="http://schemas.openxmlformats.org/officeDocument/2006/relationships/slide" Target="slides/slide151.xml"/><Relationship Id="rId61" Type="http://schemas.openxmlformats.org/officeDocument/2006/relationships/slide" Target="slides/slide55.xml"/><Relationship Id="rId82" Type="http://schemas.openxmlformats.org/officeDocument/2006/relationships/slide" Target="slides/slide76.xml"/><Relationship Id="rId152" Type="http://schemas.openxmlformats.org/officeDocument/2006/relationships/slide" Target="slides/slide146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56" Type="http://schemas.openxmlformats.org/officeDocument/2006/relationships/slide" Target="slides/slide50.xml"/><Relationship Id="rId77" Type="http://schemas.openxmlformats.org/officeDocument/2006/relationships/slide" Target="slides/slide71.xml"/><Relationship Id="rId100" Type="http://schemas.openxmlformats.org/officeDocument/2006/relationships/slide" Target="slides/slide94.xml"/><Relationship Id="rId105" Type="http://schemas.openxmlformats.org/officeDocument/2006/relationships/slide" Target="slides/slide99.xml"/><Relationship Id="rId126" Type="http://schemas.openxmlformats.org/officeDocument/2006/relationships/slide" Target="slides/slide120.xml"/><Relationship Id="rId147" Type="http://schemas.openxmlformats.org/officeDocument/2006/relationships/slide" Target="slides/slide141.xml"/><Relationship Id="rId168" Type="http://schemas.openxmlformats.org/officeDocument/2006/relationships/viewProps" Target="viewProps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93" Type="http://schemas.openxmlformats.org/officeDocument/2006/relationships/slide" Target="slides/slide87.xml"/><Relationship Id="rId98" Type="http://schemas.openxmlformats.org/officeDocument/2006/relationships/slide" Target="slides/slide92.xml"/><Relationship Id="rId121" Type="http://schemas.openxmlformats.org/officeDocument/2006/relationships/slide" Target="slides/slide115.xml"/><Relationship Id="rId142" Type="http://schemas.openxmlformats.org/officeDocument/2006/relationships/slide" Target="slides/slide136.xml"/><Relationship Id="rId163" Type="http://schemas.openxmlformats.org/officeDocument/2006/relationships/slide" Target="slides/slide157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9.xml"/><Relationship Id="rId46" Type="http://schemas.openxmlformats.org/officeDocument/2006/relationships/slide" Target="slides/slide40.xml"/><Relationship Id="rId67" Type="http://schemas.openxmlformats.org/officeDocument/2006/relationships/slide" Target="slides/slide61.xml"/><Relationship Id="rId116" Type="http://schemas.openxmlformats.org/officeDocument/2006/relationships/slide" Target="slides/slide110.xml"/><Relationship Id="rId137" Type="http://schemas.openxmlformats.org/officeDocument/2006/relationships/slide" Target="slides/slide131.xml"/><Relationship Id="rId158" Type="http://schemas.openxmlformats.org/officeDocument/2006/relationships/slide" Target="slides/slide152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62" Type="http://schemas.openxmlformats.org/officeDocument/2006/relationships/slide" Target="slides/slide56.xml"/><Relationship Id="rId83" Type="http://schemas.openxmlformats.org/officeDocument/2006/relationships/slide" Target="slides/slide77.xml"/><Relationship Id="rId88" Type="http://schemas.openxmlformats.org/officeDocument/2006/relationships/slide" Target="slides/slide82.xml"/><Relationship Id="rId111" Type="http://schemas.openxmlformats.org/officeDocument/2006/relationships/slide" Target="slides/slide105.xml"/><Relationship Id="rId132" Type="http://schemas.openxmlformats.org/officeDocument/2006/relationships/slide" Target="slides/slide126.xml"/><Relationship Id="rId153" Type="http://schemas.openxmlformats.org/officeDocument/2006/relationships/slide" Target="slides/slide147.xml"/><Relationship Id="rId15" Type="http://schemas.openxmlformats.org/officeDocument/2006/relationships/slide" Target="slides/slide9.xml"/><Relationship Id="rId36" Type="http://schemas.openxmlformats.org/officeDocument/2006/relationships/slide" Target="slides/slide30.xml"/><Relationship Id="rId57" Type="http://schemas.openxmlformats.org/officeDocument/2006/relationships/slide" Target="slides/slide51.xml"/><Relationship Id="rId106" Type="http://schemas.openxmlformats.org/officeDocument/2006/relationships/slide" Target="slides/slide100.xml"/><Relationship Id="rId127" Type="http://schemas.openxmlformats.org/officeDocument/2006/relationships/slide" Target="slides/slide12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52" Type="http://schemas.openxmlformats.org/officeDocument/2006/relationships/slide" Target="slides/slide46.xml"/><Relationship Id="rId73" Type="http://schemas.openxmlformats.org/officeDocument/2006/relationships/slide" Target="slides/slide67.xml"/><Relationship Id="rId78" Type="http://schemas.openxmlformats.org/officeDocument/2006/relationships/slide" Target="slides/slide72.xml"/><Relationship Id="rId94" Type="http://schemas.openxmlformats.org/officeDocument/2006/relationships/slide" Target="slides/slide88.xml"/><Relationship Id="rId99" Type="http://schemas.openxmlformats.org/officeDocument/2006/relationships/slide" Target="slides/slide93.xml"/><Relationship Id="rId101" Type="http://schemas.openxmlformats.org/officeDocument/2006/relationships/slide" Target="slides/slide95.xml"/><Relationship Id="rId122" Type="http://schemas.openxmlformats.org/officeDocument/2006/relationships/slide" Target="slides/slide116.xml"/><Relationship Id="rId143" Type="http://schemas.openxmlformats.org/officeDocument/2006/relationships/slide" Target="slides/slide137.xml"/><Relationship Id="rId148" Type="http://schemas.openxmlformats.org/officeDocument/2006/relationships/slide" Target="slides/slide142.xml"/><Relationship Id="rId164" Type="http://schemas.openxmlformats.org/officeDocument/2006/relationships/slide" Target="slides/slide158.xml"/><Relationship Id="rId16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47" Type="http://schemas.openxmlformats.org/officeDocument/2006/relationships/slide" Target="slides/slide41.xml"/><Relationship Id="rId68" Type="http://schemas.openxmlformats.org/officeDocument/2006/relationships/slide" Target="slides/slide62.xml"/><Relationship Id="rId89" Type="http://schemas.openxmlformats.org/officeDocument/2006/relationships/slide" Target="slides/slide83.xml"/><Relationship Id="rId112" Type="http://schemas.openxmlformats.org/officeDocument/2006/relationships/slide" Target="slides/slide106.xml"/><Relationship Id="rId133" Type="http://schemas.openxmlformats.org/officeDocument/2006/relationships/slide" Target="slides/slide127.xml"/><Relationship Id="rId154" Type="http://schemas.openxmlformats.org/officeDocument/2006/relationships/slide" Target="slides/slide148.xml"/><Relationship Id="rId16" Type="http://schemas.openxmlformats.org/officeDocument/2006/relationships/slide" Target="slides/slide10.xml"/><Relationship Id="rId37" Type="http://schemas.openxmlformats.org/officeDocument/2006/relationships/slide" Target="slides/slide31.xml"/><Relationship Id="rId58" Type="http://schemas.openxmlformats.org/officeDocument/2006/relationships/slide" Target="slides/slide52.xml"/><Relationship Id="rId79" Type="http://schemas.openxmlformats.org/officeDocument/2006/relationships/slide" Target="slides/slide73.xml"/><Relationship Id="rId102" Type="http://schemas.openxmlformats.org/officeDocument/2006/relationships/slide" Target="slides/slide96.xml"/><Relationship Id="rId123" Type="http://schemas.openxmlformats.org/officeDocument/2006/relationships/slide" Target="slides/slide117.xml"/><Relationship Id="rId144" Type="http://schemas.openxmlformats.org/officeDocument/2006/relationships/slide" Target="slides/slide138.xml"/><Relationship Id="rId90" Type="http://schemas.openxmlformats.org/officeDocument/2006/relationships/slide" Target="slides/slide84.xml"/><Relationship Id="rId165" Type="http://schemas.openxmlformats.org/officeDocument/2006/relationships/slide" Target="slides/slide159.xml"/><Relationship Id="rId27" Type="http://schemas.openxmlformats.org/officeDocument/2006/relationships/slide" Target="slides/slide21.xml"/><Relationship Id="rId48" Type="http://schemas.openxmlformats.org/officeDocument/2006/relationships/slide" Target="slides/slide42.xml"/><Relationship Id="rId69" Type="http://schemas.openxmlformats.org/officeDocument/2006/relationships/slide" Target="slides/slide63.xml"/><Relationship Id="rId113" Type="http://schemas.openxmlformats.org/officeDocument/2006/relationships/slide" Target="slides/slide107.xml"/><Relationship Id="rId134" Type="http://schemas.openxmlformats.org/officeDocument/2006/relationships/slide" Target="slides/slide128.xml"/><Relationship Id="rId80" Type="http://schemas.openxmlformats.org/officeDocument/2006/relationships/slide" Target="slides/slide74.xml"/><Relationship Id="rId155" Type="http://schemas.openxmlformats.org/officeDocument/2006/relationships/slide" Target="slides/slide149.xml"/><Relationship Id="rId17" Type="http://schemas.openxmlformats.org/officeDocument/2006/relationships/slide" Target="slides/slide11.xml"/><Relationship Id="rId38" Type="http://schemas.openxmlformats.org/officeDocument/2006/relationships/slide" Target="slides/slide32.xml"/><Relationship Id="rId59" Type="http://schemas.openxmlformats.org/officeDocument/2006/relationships/slide" Target="slides/slide53.xml"/><Relationship Id="rId103" Type="http://schemas.openxmlformats.org/officeDocument/2006/relationships/slide" Target="slides/slide97.xml"/><Relationship Id="rId124" Type="http://schemas.openxmlformats.org/officeDocument/2006/relationships/slide" Target="slides/slide1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8B705-5A01-BF5B-5731-DC948C6B5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7DBC24C-2B51-6243-A279-0E5CE53A48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B6C4BEA7-DEC8-346A-A4C7-CCB00C8DB6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5C7F0133-F944-4167-D92C-73FD22A996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4FBCF06F-AAB4-833F-B422-FC9BAC3C40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77E7B458-9135-D6F6-CF8E-A77AF8F255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D4EE699-7C5C-7F52-5BDC-C645914D84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677D429C-1BC9-6363-4B19-2C3C06C77D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6C6F6B3-EDD2-0EAD-8816-0B441D15BF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8C8B507-A7A0-45F8-08B1-4150DFD7A98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FB29A5A2-7A78-DDAA-5457-B4B0F3D3113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DE641084-319D-6B92-3467-3EACA3072B2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7167806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0479658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873815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353908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792204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960147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040294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185622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1534077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2099665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1011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133E4-0469-E135-F44B-FC2CD0659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2277EFDC-358F-0AA7-D535-29FE66CA7A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BC3CAE0-C5EF-172D-3C9D-970A42F161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A5C1AE3-8EE7-0D4E-778B-02BC248C3E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EB281369-7A6A-1071-B184-16E4882EE3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6EB8AC53-578F-2466-1C78-1E480034F8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9697AFEF-0D47-80DE-7352-DD41BB5BDA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37D27C62-8E72-EC31-312C-8CFFD3EB60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8614CC1C-1011-5FB1-018B-0841A6FEEB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75946E4D-33EF-397C-C68F-239575849ED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11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0FC7AB19-DA2F-4C9E-6FB5-1F31AFCEB0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2BB64613-2EC1-8119-D27E-20CC358347C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2607728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4663932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511030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112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112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112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112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02/04/2026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112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112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63706415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BD9CD-50AD-4F06-31CF-7AD494A1D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6CCC13BB-BB50-2B3B-84A6-7379CA477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E9D9F13B-2A2F-84CF-5041-218CB1BCF6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28718782-39D5-B6B9-8C66-C73B48F744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BED83E09-DADD-286C-7B3B-6AE475AAE1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C616C101-CB3E-21B9-74A1-A8A6FBBAFC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F301E312-771D-DE1C-A788-7D66FEB9DD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476C9E8-8A91-9F83-9ED4-81A58870BB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26F7E4DA-3494-E8FF-E3BD-4D653CEE9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266197-F4E6-BE58-ECD9-4AA80338D61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12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0A65B7CA-1765-B661-3BEF-97279D1FF55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C0BA60A5-144B-04FC-A9A3-4DEC1A09CF6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9937914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6849B-698B-CF35-2957-E55FAEF09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3D0019F-53AB-75E0-D605-5C580D839F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06B559E-4CAA-BEF3-8A43-171B341764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FA5EB9E-7267-FEC7-266F-07F1323174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EBA0E02-EEAA-9B92-575B-4BE6355FB6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E1BFE57-52BF-8A56-768D-B67DEC8354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2CD3D46-FEC1-6FB8-BC9A-22C5280F44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F5316-523A-01BD-FBA7-442E48AFAEF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78FCC89-A6E2-68B9-C27F-DC2C6A744A2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706422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6A633-02D5-6BCE-7AD0-0D1881A2C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2CB776B-20B6-1FC3-EC01-883C8C77DE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F7FA6B5-8946-C14C-D130-C1C33DBCFF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FB5E391-C040-4113-92C2-4DB206518E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B2258DD-CFEC-068D-F4CB-E0D7A36C57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A44A726-15D4-C659-BA59-418A205A38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F8E6C92-4D59-6327-E00C-E43C054BD4B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808CB03-029C-5C7F-490D-88A1134615E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D9D581A-9A11-5CA5-25AF-983445B7771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7777049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9CD5B-84B5-D695-3BC9-39BDEB64E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CEADA32-5A3D-2BFA-6A32-AC2C61B7D0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2A8251-05C5-E489-F38C-F2FC04149A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156EA82-CC57-157D-3F78-A6E34DC1B9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50D0728-FCC2-DA9D-A8FF-8B08C694AB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1B946D9-E311-A278-6416-D188C366EB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A6709F6-2631-7E53-B692-9697A9D0640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6544A59-602B-C8E8-2430-6F3DE836FAC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1B60EA6-9582-D033-7213-7BFCAFF9F1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9954217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D4E9F-DD45-F0B3-1BA8-F90DFE5C0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E4C7968-D981-B132-E741-23866B52F1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D9CE4A9-9637-5DBE-44E1-0DAB65A4BC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D618B25-C46F-8D61-EB37-0F5DBD8B6C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61151F1-DD45-6586-A91A-81EE872B2E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FE3F982-AC13-7FE9-5441-6A3D6E6D8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200458-8CF4-4012-6016-EF8C5D3D71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51B600C-F83C-E123-8270-39E3CC6700D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2025438-B741-1852-C547-ABAED20E07A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9068589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260ED-F1E6-79A4-EA3D-1F4925CE9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1937649-834D-AA37-4842-89FA21D839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ABB7109-ED60-C0A1-9FB8-4631E98A31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6AAB2E2-02B9-3FCB-B554-20A4A48891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C6BD1F7-DBD6-F7D9-51F3-64BFCF8EEC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FE18BBF-BB43-A179-793F-C90E523627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E355817-63D1-E856-D6B3-BC50F1B84F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E80E84C-134A-3A2A-668E-6FCDC8846A0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8AB46A4-3095-3C65-BA61-C0BE94B03F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4366760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C731D-3291-81E0-AFC1-EFD3655D5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054BFA9-4E71-BE21-23AA-A1406F7756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521B1BF-2E6E-F0A6-04F6-C18E34AF21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7B412CD-A425-AE61-2EA2-74F21030AD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F76ABF9-A98D-E953-B351-E27C9504F2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A19E4B4-F908-0230-715E-86506D436D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ABF1259-7AC8-A475-7A76-6A3FD384F5A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AAB2D17-8BC3-5F91-7E4C-FBAFF0C3177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8B06ED8-C363-48AB-637D-5310EDB6B0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1453743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6E0CF-C5C8-37AF-58D5-559BAC3D0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23B56F1-923D-4580-35E9-B1467BB5DA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FBEE42-0B38-C52F-B34D-87F801A042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E128FDE-8D07-1D91-F1D2-B55E9268F5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3CDAE64-8F41-F47E-1092-94015F3B9B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D4B19E2-3E2A-CEB0-EC21-9A0C7062E8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F1EE9E4-CC01-6D87-E64B-7155AAD678A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2D0356-EC1F-DD5E-D9F5-46C3AE1CAFC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77DBD6E-54F4-3CC5-173F-F5179232E99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2989181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40CC4-021B-7BBD-A94E-72CFCBBAD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4834384-59DD-8239-8181-6B43C01795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0498F91-0C1C-AAF0-CF6B-9E51F778AC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10F87DE-3F1C-708C-C463-0AFFCF9DBE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6E89B44-632C-B8E7-7280-1600F23972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937D673-4D26-7FDB-504C-62E98B7C88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416F89D-8DCB-D552-FF70-D7E1638B3F3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9FC3AB-EF3C-485E-C036-ADD6FC274B1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0300866-636B-9895-DD90-8C2A96789E3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27255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8150F-0B47-9F6F-0CE0-B8C70F9E0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ECF3C5D-A8D7-538E-95F4-2C05FCBFF2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2E199A71-BE9E-8AB2-0B56-4C99C5059E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B8C5E9F7-11ED-0B9C-329F-569E59CED2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305BB582-45D3-E507-611A-1AB7814242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8AFAEBE5-FE2A-726D-E521-DE904D5038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FEE09F8E-7704-8454-0749-0998ACF379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0599378C-F773-B1F0-CCEA-CA87C6FE96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CCDD135B-DEF0-5E4D-C2F7-F0422DDCAB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A6191FB-06F0-04AB-2D61-47DD31E0FC2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13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F5E21D6-788A-0259-926C-4659F9987F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C4AD27CE-11FB-C63E-2177-434F5818058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0015071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7FA26-CDE3-1C9E-EAB7-40D78590D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99A8A87-84A5-A460-67CC-29D288A572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CBFB81C-2609-A532-C167-E0384FA921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5477199-CED0-3960-F9C4-7C4AEB8025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3BA6DD0-ACC1-A330-F6D0-C6C6B1AA8B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00D5C9A-6BB0-A2C1-7B6D-535AF98FF5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9C10CBB-6592-5B4D-E023-89C02352DE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46E516F-8AAF-29DB-1DD8-14DAB284675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399FDE7-3488-027D-B928-1078D58B122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043671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7BAA5-E0F5-2D7B-1BA5-C6F190963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51935E9-421E-706C-9A00-D552C11F6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9AAF461-7027-0556-6C04-239455F06D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3F7B5CB-C18E-7746-B605-82BD8916C7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CC7DDF8-B794-B3A9-F4B7-735D66606E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5838DB1-59C5-D9D5-77E0-B2957B29DD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652472-6229-64A7-E242-903C516E121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4DF125F-49D5-534F-81BF-6A053C3CB12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F89F724-A6B1-0A6B-529F-FAA4ABA4012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9687026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08353-A0A0-7E36-2B79-0258E7C79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0AB0986-57AE-3A14-22B9-C4B9F2C385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3811142-5A5B-2FE8-CE84-E033B146EF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DF8BECB-3F81-491C-E36D-2343208060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5E8BD06-71FB-EDBC-A8E0-E8FAF3C24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0B1C214-6F84-7DBA-E53B-D3B4DFA052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5B68F8D-4601-807B-1C77-CCA338EDC5D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4F080F0-0A76-6C9F-186F-05A48F625F8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6C06E06-786D-4BAD-F4BF-3A70D379729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5360186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E43D7-1486-0368-AE5E-8E2A14681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2EC2DFE-0B71-A37F-5118-7D8573E29F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181959B-0500-2847-5CF2-092EF08A7B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99741A7-62CF-82D0-B635-9B83B1AF88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BB2D89-11B8-3D82-4416-8225325735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78669E0-841F-79E4-2F91-07C744F5F4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368E10F-541B-0D72-C866-DBD6AA8ABEE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02E928F-0905-75BE-EE58-9D7222625B6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07BC905-CE26-8D99-44BD-1DEBEEE7F9B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3644044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4C794-C5D9-BD81-7723-CC241FD8B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DB88A56-B12B-C50E-804B-4CBB3942DC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DEA4465-9505-F43F-4915-8B3C0A6ED1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822EAD-9183-0530-5D24-D683ED6CD0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AE8DFBF-CD0C-4448-C808-08A7B9ECFA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30ED656-4EA0-443A-99B6-969D8B7DCA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AF99BA8-9220-F2C2-DDFC-4D5B63CE23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3BB3257-2D62-D499-6209-203CE4160B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8A8B502-306F-3AB8-34C8-7FEEF63F301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9445586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6F7B1-4692-2E8F-DFC9-DA662CAE5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78534EA-C3DD-C37C-5A6F-4EFA2664E5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37731D9-1E04-633D-B897-D132EC5BF9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E1340D3-3FAB-3DA0-C999-1A2E8B1C35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7F4601A-A8C3-17BB-9C0F-C33A5AAB6E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84365C8-9D28-37FA-D633-27CC15BCAB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F02A075-38F5-78E4-977F-F18DEC57FAC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767A2A4-0DF0-23C9-6F3F-A894D1418D4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EEF1B09-3FD0-7B3D-9A20-85D06152AA2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2895720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A1FDC-795D-1F35-DA2C-FEC849DA3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4E7F3CA-12B7-641C-DE59-A04C588E28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746BC28-6D3A-5211-ECC0-626DF2F658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C9F6F56-33F4-1A92-87D8-C306B647B3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617CA96-D132-DB89-F08C-8FD99C850C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3E1880-1050-1AF9-08DE-6AC2A91E9A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E549E36-EF2A-04A7-1F35-6DFEDE1AB50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3E8C8F-87CB-2E0A-B3C3-86A2073B7B8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354B9E7-7680-964A-9E43-003481B5D2A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3848071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D7D97-BC5B-22C6-5672-AE9DA7DFC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29B56-83EE-CE41-2F32-B184CB5AAC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96AB4A-CF24-F6B8-23EF-E2E69C0DBB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87D33DE-D4F8-6EB3-6B6C-CDEC9238EA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5B713FE-CBFC-4EB9-4B44-7E28F7D71A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90E6B61-5309-8E65-3D8B-FBE1470F59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F47E4D6-A666-007D-2A47-69FE198C2F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D3006BB-C1E1-53CA-5FA0-37F0E4EDBCF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45A1FCE-12C6-2165-95A3-CF43FCD63B1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6241691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E3034-D7A7-B075-F3AD-C932353C5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D2839F6-E9A2-59CD-9526-8A7F262F89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38AB18F-2B42-5048-FE08-DF2B3C9C05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E0730-BE8E-F648-6940-C8EF363D5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3B519B6-5025-30FF-8BD7-CDB2A5729B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03750B8-0A92-4788-B3EF-069CB4FA47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B990705-42CA-FBAC-E80B-44CC4443750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2851BF4-5D8B-8136-985C-01C772F7C38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70AF6E9-C884-847C-D72F-5D2FB366A9E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3891067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FD25E-48BC-2B5E-BCEC-CC5C6A3BD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56FEA65-3E71-12D5-7DDE-5AAF77B435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732E52D-DFA9-BD5F-1B16-AFB562E11F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B515499-8FF8-6D73-2C01-C849BB96C1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5B330B5-A2CA-0320-5F80-B459713B4A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2F8FAA1-8F99-2AD9-F34D-1207E153AD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D77B3B-67F3-6B60-0A23-4E08CC217F6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DDD9F10-9680-4C3F-1C21-0B7FF12C757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21614E-84D6-412C-6947-A4905D9EDF2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69213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A81C8-E5E4-158E-AF12-19D2CD68E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B78652-7E12-3555-C3AA-D4B626C9B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359DF35-7B86-92D3-25C0-232BEDD1C2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DD104BC-243A-6E47-F7C8-5A6CB1EB23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1F8C486-7224-42F4-A8F2-A674E35303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D228FE2-8730-AD30-9085-A300DEBE8B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E375BFD-8324-F26F-952D-F901E9A6CF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78CDB15-9BA4-B3A9-48A6-00521F385D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4AF8AD8-AC10-A7B6-1C05-671D25CD453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979112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9923D-5CFD-1750-3DE5-794D1F01A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BFA18F1-3FC2-F756-5DE3-8DB774A130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DED558F-6EA3-76E4-1E92-367BD415A8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4801769-7B4F-4C3C-0C47-1A0C0C590F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66C3A09-3600-E1ED-7EB5-CEAD6FA6F9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A9C5ED9-1619-3B5F-A40D-AA9FB5278B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806F055-C0BB-F087-9A52-5FB46C983A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1805193-8F34-7C25-2817-970E81D9826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7D99A5-1B15-17DD-E848-F7AAE416EC3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8731869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D8B42-BB00-A5BE-CC2A-D4F5A3855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034071F-EB0C-7223-BB9D-EAAF2DC19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0BBEF2F-5C9E-0490-21CD-5E2A7A0F96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1E01D9-0919-E4DF-8424-2DE708CCF3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30F0F5D-F479-DE0B-E48B-5AA29E92A5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93761AF-694D-4438-DC35-49BEFC0E17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AC7CCA-089B-A8D7-8EE4-579A943DE1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9D43F18-379D-6290-8D10-511C67E98B7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408FEFF-4862-9FDA-0851-D03D03A151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7375766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147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234093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6737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053854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634369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344613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719546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949391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5487175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20240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3967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66261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6813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20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1049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69094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502783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32326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25872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055158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61230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80815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029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24590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30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07542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10366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729342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230872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31814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37589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39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40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41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141005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853713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22492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44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46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48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67962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50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54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55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56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275689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57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6959085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58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556732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4949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60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62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63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57390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705383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091993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66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6108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9DABD-5E1C-B588-6DCC-6FBC1159F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8A041D05-0BDC-8675-B176-72C0AC76EE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D90C7E22-680E-6042-0245-8BAD345CDF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A1E3E4BF-B140-4BBC-858A-3BEB28B896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18E4434-F54D-EB0D-894C-1729291FCC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EFEF3817-4D4D-3EE5-7EF9-D1E7347138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81FE43DC-3FB6-9D28-B151-11C870B3F1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7F1C48EF-F90A-1FEE-BABC-17C1EA764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D6FD39F8-FF3E-EE1E-7DDD-26536018DE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23874081-7E20-FCF3-8E4B-AB9DFB1A67E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065A7059-7DA7-F987-130B-580E7EA7283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20353849-025D-BB6C-52B3-204F47B5923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038474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4098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9A32E4-84AE-1965-2CBF-53022C772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7DCED13E-3CB2-4CDD-29CE-406483F290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6B201D75-45CC-3208-0AD0-77E4820329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E4221846-C9A5-346A-D66F-DA2CF06DDC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CC73FA2B-3517-BF1C-7389-326F9B8595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A4B6FA4A-8B04-37B2-7D83-4C1F6A6A6B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324005FC-55F1-681D-8229-1928D72E68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55AC9DBC-CD6B-E96B-4BF9-FD48489330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ADB7815-5B14-EC54-7D0D-DD393D9F2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470AE66-8FE4-DEA4-1555-A86A15036E5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0AD7238A-C7E2-CDB2-20B8-8719DF8A401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5457E136-F7E5-EF4A-9D8D-AB0BC82582D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968468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305527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639855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2723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296281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784554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71506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14F50-B8C2-557F-6B24-BEDC4D813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09FE52C8-6D9E-36CF-D7BF-F1CF8A95BB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115A8971-0FEE-6FB8-24CD-94EAAF37B7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F4551E8C-9B9E-BDF1-5ED5-3D95A00932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629912C3-1FEA-E88D-BA7A-57DACB1B9C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BD7FC25F-D9AD-82DB-1DBB-33FE707280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B9600246-16A8-9412-7E0A-A688A5B6D3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C7838133-F3FE-EB96-0A94-E65D6C1286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426B75F8-28D4-CA97-B6F5-E32D2D8BBF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2EC660C-1DAB-C0D1-7D6F-5AD61E36FC2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73AC57D6-EE7F-00F8-35EC-B5E271E46A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6DDEDD00-FB09-FBA9-B24F-1BB3E6CC62A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9279681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90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7806624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94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600159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97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97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97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97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97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02/04/2026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97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97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784037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5A743-F84D-4DFB-9F79-A7D4ED4F6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3786EA-D7E7-4108-9D94-17E636BDA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82148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6890-7F3A-450B-BD3C-0059A37B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4A001-E5DE-42DD-A37B-0CA76AE27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957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D1DDC-B9CB-4489-8DBE-910132052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89DDD-5F14-40A1-8571-9DE49EFFD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0559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7A0D3-EF1F-401E-AF6C-4FCAD7426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78AAD-62B0-4950-834C-A76579DA8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E3BBC-DE5A-4834-9101-4B4BF9861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3426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895F5-0FB6-4D62-ABE0-F33A5750E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E7D56-D4E5-4BD9-8C01-093BF2E0F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B425C1-5E65-40B0-B296-A9ECEF42B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F1FCE8-806C-4260-9485-84AE151AE5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CEADBA-CC14-4D88-89D7-BE2C0D987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6797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14D32-9BAB-4BDD-865F-20E20E58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1908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5036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AB738-3CE8-4111-850E-62A69BD28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9F129-47EA-41FA-BF94-8D1F1D50B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76DB52-955C-4717-99B1-35545876F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326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DBB84-EBEF-4E93-829A-C711251E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01B6CB-E79E-414B-9EDE-E7A33BEA2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D5684-BE29-485C-9255-5C163DE8B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3606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92F53-1F0C-4263-B044-131EC50AB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2AC1A-B5BB-4DD9-AB7F-326A5451E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6643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18B1C-D76C-4509-B9F9-05820F2CC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8D3A5-553A-459B-A05B-9010F1751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7559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598E-C93B-4C55-AD94-2C2C565FA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5B7C6C-D311-4001-9B21-797B2287F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33547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77347-2186-4578-B901-CFFB8AF4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F4464-99D9-430E-881D-8F54867CA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60970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AE372-2A0F-48AC-96BA-5CA1CEAA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51C65-F51C-4BF7-8B18-8939E76E6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0270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2AB47-1CF6-48FB-A4BD-0C48907B1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EA078-5732-41DF-9377-A66B62ED6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8D757-C62A-4F40-8CA3-E72553C75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15715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7C39B-C23A-4BBB-9BD5-CBBD130EF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342C3-7C2F-4B1E-ACB6-9A44B6522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39975-1EA0-4FC6-A90F-0B4A12091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4134B8-FD86-4E0C-8110-FBA67DF702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862483-85DA-4ECE-9759-3E24271F1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7544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FFBC7-4255-4A0B-ABAE-8FBFD820F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1760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851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6372-E011-4535-870D-C0FEEB23E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4BE96-B90E-4FF7-B4B0-41C93A052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B8760-8AEA-44D5-8901-2DE11F87C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0366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C6872-C626-47B2-98C6-ED68A6E2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D9CC83-9C5C-4151-9395-0D80F9617C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E3F09-8259-427D-840F-A441432EC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40083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F3E9D-6F18-4411-9237-5716972D2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EA3C6-C77B-4275-BD38-D8D5CE92C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58041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1D5BE8-F72D-4DC7-9E8E-699719E2CB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D49CB-3F17-4EC8-996C-D925BA248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27505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F4DCA-48BB-4FF8-A9D3-21FE3A6B7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027C6-21BF-4A63-86BC-8DBE4CF58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59ACD-755C-417E-A64F-8074A9A8D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90A52-6A27-4DB3-B941-D00BF59E1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F9B7-699A-4C95-B511-191C9574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E57AC92-2226-4760-8C66-B2D831A7AAE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6304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F2F65-BCA6-49FB-83E4-53639E552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D62B3-BDD2-4B84-9AC1-8097AFB45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DFE09-E21E-4261-B243-88071DF5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7E103-1C99-4972-9650-8A16CAA42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63973-5CAC-4812-9FAC-DD2167D49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C8240F6-EE9D-4217-91BB-778545C8707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3702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25290-89FD-4CC5-AE09-A69ED722B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FA307-8541-4311-A6CE-B0F713F58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AC487-578A-41A9-8342-A09C1F15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1E117-9A6D-4A7A-8C78-8073A3B6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FCAA8-654B-4842-BAC7-93210DDB1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0A9AAB-D8E5-4220-8099-CEB952EA05A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0538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CBA8-AADB-4DB5-AAEF-E1ED080F2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B75D8-390A-4640-80A6-E1FFEC5D58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1307C-A511-4A06-9379-CAA327408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1788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00FBD-E520-4011-9A4E-C640E3F2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02/04/2026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7D1AC-2288-4F62-9CE4-22F6A976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00A46-2E7E-4B83-AFD1-F6F305F72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A8B7C1-47DC-4B14-90A0-7A5683306B5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63842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8334-185E-4653-AABB-EA69C1355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8BEC7-6D5F-4DA3-A546-E1C0C15B2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60861-5ED8-495A-B6F8-0D88BF139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4C4F48-2CA5-48AD-95BF-B9325B032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4F672D-9995-491B-B81B-4905B48079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581038-A257-43B8-ACE2-C8569447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02/04/2026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8CE5B2-EEB7-4F6F-9081-DD57BB9B6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71BAF1-904B-4E52-AFE5-13571CE6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091080-565F-437F-8386-6BAAECC5D93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1565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7F25C-7C06-4943-A035-9A2C0C14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5A2773-6EAD-43E0-968A-C53036C9F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02/04/2026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3E747D-87CD-4E31-B99F-B4500658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1E434-460E-4B6C-8B7E-13AE8AC5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9446D9-8E9A-4FC1-9DFD-8AAA8907960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93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241775-78AA-40D1-8AD6-734412DDA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02/04/2026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5421B8-46DA-4A82-9F53-97668676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A7981-9B19-4670-9D84-024F36DF7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E5278D5-429D-47B1-B6CB-7B2698419AE9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9458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3B7F5-BABF-4AEF-BE6B-687419C2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F9F00-5C8B-4C20-965A-997E16233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5EBFB-C752-4B5B-8175-7A8BED60C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5D436-DF96-4184-A9B5-BA305C2D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02/04/2026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71A3B-B6DD-45D8-A658-78AEF3B54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EB17F-4045-4F36-B1BC-36D0D3A8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09BEBF-DC56-4EDB-AA64-6A50337FAC3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9650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C035-1F91-44CA-A8FF-3FDB9D149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95E48-CDAF-4864-8701-FBDF8BC79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F59E0-3ABF-444B-8162-BD046CC52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6E37E-314D-44A6-89BB-02BE9E02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02/04/2026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90D49-4A2C-4BBC-898D-295525CB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52138-38E0-4E0B-8348-8253450B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3729C8D-4F94-40D2-984F-14295772C7A8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1975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8BDB3-D780-44DB-A27E-90A9695F3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894D4-48E9-4888-A215-41776CD1A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A8D9A-06DF-44A5-B780-ABB371B7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A6BE1-1152-4CA1-82C7-85EF3BBCF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F6B8D-B359-4DD9-A12A-37F6EDBB9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F084D3-1803-4948-BD08-EB93C1C65D1E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72565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03BD24-6F7E-4539-8F9C-16B8EF501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0788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19AA5B-14B8-4575-A34C-CFADC63D4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8788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6263A-C25C-4D9C-AF66-128EBC6D0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02/04/2026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870BB-92BE-41D7-9B75-4CB6DDEE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7927-3076-4FE3-95CD-1FD4138D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865EF37-9BE9-4E31-9B58-CEA6CE11401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659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5328F-7DEE-4FC2-8DA2-E0D9B1187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D6F94-43A2-4B46-87E5-E8FBB4524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9F1F1-78B9-4F16-B94F-8742F3A96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8CD44-08C7-4C79-8BCB-10BA1FBC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1B6A5-DD93-4BC3-89CE-4B7029EB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579DE3-C517-47C7-BC26-38275F1AFCA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5134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B1D9B-3279-409C-B6B6-5277E930D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247E7-8BB5-4EF8-84D4-42CE6D787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BC8CF-2F88-47D6-94CE-7985B2E6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03038-877A-4E08-BBD1-BD08F1E2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879CA-CA6B-48A9-9789-528E41643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AA7A14-C0E1-436D-8C4F-004C3BFBD75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26196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80CC3-086B-42A0-9874-43B8A8AED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02696-EFBA-4892-828C-106DC80B5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3BC58-116A-42EF-9C15-67E2ED9D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CED5E-E3E3-4F64-B241-3B8E49197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47173-AC58-4FAB-9535-2B2539F04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D45337-84AD-4FE2-AFE6-2548AA6CEE5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2723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2F6D0-F154-4FB8-8E33-F763D3A56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6A63C-8CCC-4930-B2EE-A73F0A7254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B9AD7-219D-498F-A0E5-E1819518F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BBFDB-6C11-4175-9F68-FED5B1C6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3EE46-351C-434F-855F-70B9A82F7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A6605-F55D-47BE-9392-A552D5C0B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17C6FF-52F1-4CDA-87D0-4BD0F8CCB85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1455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83F71-1E5F-4805-B039-AED21188C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3FFD3-BAB2-49A4-B4ED-662416D28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71E71-9712-4642-9054-133DDDC7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B6A296-0F21-4C5C-8FF6-18405004E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CB149-3BE2-44FE-9259-8163C79FE2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EA6AF3-42BC-4288-B119-043D967B3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EE9106-9599-4F97-A6C5-8C01ACB3A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CE2FCD-3C7B-44E8-A425-05EB5501C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0BB5AD8-8D21-4218-9B7B-559CBDFF75F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387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14DE1-C11C-4282-AC45-A44A54D58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C9829-20A1-4485-BC16-136B5C55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DD700-1D50-4B2E-B036-D46F8D6A9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CE350-491F-473D-B784-1BD42442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06D6E24-4192-4957-A4EE-245EB6EE9B7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7800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882E7F-6CB1-4F24-946E-1AD8537DA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E6DECA-D114-487A-8CAC-A966B9A9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F5D5F-3B9A-4A8C-B730-C610CC351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4ABA79-58D8-4B66-93CD-38B81CD0F99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564701"/>
      </p:ext>
    </p:extLst>
  </p:cSld>
  <p:clrMapOvr>
    <a:masterClrMapping/>
  </p:clrMapOvr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4E37C-33B5-4112-8D72-6ED8ADCBC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13DE9-97C3-431F-A39B-CABEAFF1B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EBB56-0992-4AF1-965E-987F956E9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9DB9A-5F7C-4938-9F0C-CFAE01120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90F3F-6CEC-4F05-99CC-4FA22E43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FA911-55A1-4773-A52C-1A35F466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0CA356-F044-4F44-82B0-CE28C0E782D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5775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97D7-B180-436F-8F2E-BD48D93DF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BF1F4-70A9-4E57-AAB2-C204429E52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469937-DC43-4092-AEF2-062E9C00A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0EF8A-854C-4071-9729-A496485CE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6DAAF0-1457-4063-8E02-4D7E5A37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86E12-28BA-4F7E-AB24-9B96B95FE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063499-4C17-4804-B664-79312F5CAD6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9658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D445C-C3EF-4A89-A1F0-FE9A97B8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D068C-822D-4219-8158-33191ABCA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6B6CC-E978-4A6E-9B04-87D931F7D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AE2EC-E5AD-4421-BAC1-A17527F90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43091-A695-4902-9314-E2D7A3E9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8DF639-F3E3-48E2-B0BB-ED492EF3CC0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0338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057A80-648E-4A28-83E1-476B11829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7FFFC-C0EA-47AD-AC5A-8EC2F6B76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20DBE-17B7-4838-A41E-A09FA1320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E7B60-8993-4930-8507-CAC7E444F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7B875-4C15-4907-B89A-97FD24AF4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7F48158-6F37-4BDF-8650-9BBD89A3B61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4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8B847-8EA6-47F7-91A0-A3368DA22D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AB82F-80C6-4ED4-B01B-AB9A25B343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F7682C-78E6-4EC8-B235-4D76A66DAF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5A126-4A0A-4AE1-8E6E-3E8D959FDB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8171D-A62C-43B4-9B6A-F855D07CDD0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790951CB-FED0-49E1-97DD-96D77EF317B4}" type="datetime1">
              <a:rPr lang="pt-BR"/>
              <a:pPr lvl="0"/>
              <a:t>02/04/2026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37B46-CF79-4313-B8F6-C42AA395AD6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7D7BF4-D22C-487A-811C-4DAAE700BC2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0246F40D-84A2-4D4B-AF7D-5A5B821A68AF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0D48C78A-E0D5-4030-961E-CFD27FBD7F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0B06988-B37E-415E-9374-91035C335A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4AFA191-5B55-4947-933B-BA6C7D6A9FD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57742BF5-AF81-4B0A-B5B7-FFB46A8DF843}" type="datetime1">
              <a:rPr lang="pt-BR"/>
              <a:pPr lvl="0"/>
              <a:t>02/04/2026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678F1E6-C7CE-4947-B8B8-C15FBB3476F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840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0B9109-B6A4-412A-933A-7120833773D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98D91AF6-007C-48FD-8B1D-B8E1D2873FDD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11F651D4-7789-4101-9C1B-2843D32E7A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9C2793-FCA7-4569-8E44-D72817CA74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hangingPunct="0">
        <a:tabLst/>
        <a:defRPr lang="pt-BR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</p:titleStyle>
    <p:bodyStyle>
      <a:lvl1pPr marL="0" marR="0" indent="0"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53833-76C7-4CE1-9134-DEAF3BDE92B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F0228B-0863-44A4-B423-8CD76475D8D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3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algn="ct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C1E7A-9775-4EFA-889C-7316F3784DC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fld id="{71B5B07E-026F-4962-9851-629FE46581C0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7A50A918-8104-4AC8-9741-F330C1700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DFE992E-011F-45C8-B997-7C1216C28C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0" y="2151727"/>
            <a:ext cx="60967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dirty="0"/>
              <a:t>Páscoa do</a:t>
            </a:r>
          </a:p>
          <a:p>
            <a:r>
              <a:rPr lang="pt-BR" sz="8000" b="1" dirty="0"/>
              <a:t>Senhor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BFD56-5D03-F13D-0F75-6E5FB568A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243846B0-F2CB-1360-F475-D2749657A63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Já ninguém viverá sem luz da fé, já ninguém morrerá sem esperança; o que crê em Jesus venceu a morte: O Senhor ressuscitou!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933EEA2-8107-A0EA-966D-9B3BFF4F12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0636596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vos agradecemos porque nos tornastes dignos de estar aqui na vossa presença e vos servir.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6276467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268494"/>
            <a:ext cx="11855131" cy="30619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42946754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Suplicantes, vos pedimos que, participando do Corpo e Sangue de Cristo, sejamos reunidos pelo Espírito Santo num só corpo.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81865648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0390807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 que se faz presente pelo mundo inteiro; e aqui convocada no dia santíssimo da ressurreição de Cristo Senhor dentre 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333471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mortos; que ela cresça na caridade, em comunhão com o Papa Leão, com o nosso Bispo Carlos, os bispos do mundo inteiro, os presbíteros, os diáconos e todos os ministros do vosso povo.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0949269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57723601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 também, na vossa misericórdia, dos nossos irmãos e irmãs que adormeceram na esperança da ressurreição e de todos os que partiram desta vida; acolhei-os junto a vós na luz da vossa face.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80822594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16036226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Enfim, nós vos pedimos, tende piedade de todos nós e dai-nos participar da vida eterna, com a Virgem Maria, Mãe de Deus, São José, seu esposo, os Apóstolos, (São N: santo do dia ou padroeiro)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17488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D285A-1438-9F1C-A230-742558917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C2A052E0-B342-2D04-0227-CF62406F3F5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ressuscitou, Eterno Clarão, Vivente entre nós!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BA986A-B30E-F1B4-8714-54FC80115EF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05972488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todos os Santos que neste mundo viveram na vossa amizade, a fim de vos louvarmos e glorificarmos por Jesus Cristo, vosso Filho.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97523225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665025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9185020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1" y="1767775"/>
            <a:ext cx="1179927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509894" y="3004701"/>
            <a:ext cx="11173800" cy="2608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C790D6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CB6666-4954-2B80-BDB2-8751777D3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6CBB114F-4680-336E-C7C6-1EDA589EF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Eternamente louvemos a Deus Pai e cantemos a glória de seu Filho com o Espírito Santo que nos ama: O Senhor ressuscitou!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ABB1D50-460A-2CDF-4743-3EB7EAA33D9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698513065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Presid.: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Todos: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007EA-BBB1-61E2-7026-E597C3CF7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C6C64B4-77CC-FF33-3488-37976EAF4FA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492" y="1826846"/>
            <a:ext cx="11694627" cy="56094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preparou um banquete, ó famintos de amor acorrei! O Cordeiro Já foi imolado, vinde todos: tomai e comei! O Cordeiro já foi imolado, vinde todos: tomai e comei!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8B58F11-7BFD-7635-70E6-EBA031C9C4D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663568413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DE81B-FACA-8ADB-E090-5BAB76A11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305E80D-7FF3-6708-1CD2-FCCFAA5AF24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8948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Já foi preparada a festa do Rei. A mesa está posta, ó vinde comei! O Novo Cordeiro já foi imolado. Seu corpo, pão vivo, à todos foi dado.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677E62A-8033-C774-D526-75B34BEA076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578664711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0DE2C8-BC93-D6D4-298B-10DBD7DE2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7ED14CB-CA9E-CB59-D314-7617F27836C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492" y="1877646"/>
            <a:ext cx="11694627" cy="56094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preparou um banquete, ó famintos de amor acorrei! O Cordeiro Já foi imolado, vinde todos: tomai e comei! O Cordeiro já foi imolado, vinde todos: tomai e comei!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D38EBF3-4140-80C5-E516-A9E3332F2EB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856406429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B81DE-EBB7-90A8-3ECA-2C981D8E8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5F87F2A-368D-3F88-E53F-3F5A841C140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fonte da vida brotou de Seu lado. Seu povo escolhido, foi nela banhado. Se alguém tiver sede que venha beber, verá a alegria de novo nascer.</a:t>
            </a: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3E0C626-375C-366B-FC89-D0CB9BE0B89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080424928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7650B-6C6B-56DF-E160-849876D85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D3BD9D7-A354-891E-EAB4-C92F29B1BFC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278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preparou um banquete, ó famintos de amor acorrei! O Cordeiro Já foi imolado, vinde todos: tomai e comei! O Cordeiro já foi imolado, vinde todos: tomai e comei!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26C9B2-EFB0-972F-51F7-64632528808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65100050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C5CF9-D27D-C28C-B9AC-5D119830F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A62A3CF-2323-9A5F-E589-909468BD842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95549"/>
            <a:ext cx="11871941" cy="61878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vosso povo, por Cristo Jesus, passou no batismo das trevas à luz. E senta-se à mesa do Reino dos céus, comendo o Pão vivo: o Corpo de Deus.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23BEE30-EDFC-45E2-D8A6-DE3BB7BAD47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247122278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7C16F-5F64-B14C-C863-6EE1950BD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C90AA60-F181-5892-FDEA-768AC1A01A9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94255"/>
            <a:ext cx="11538510" cy="573258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preparou um banquete, ó famintos de amor acorrei! O Cordeiro Já foi imolado, vinde todos: tomai e comei! O Cordeiro já foi imolado, vinde todos: tomai e comei!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3E9C61-27EE-2A45-BAB3-7C228A605DC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59626634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86219-3061-30A6-9147-BA9A062FB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CF79673-CD18-CC92-0BAF-AC345D51964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95549"/>
            <a:ext cx="11871941" cy="61878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Conosco convivem as forças do mal: orgulho, injustiça e ódio mortal. Mas cremos na vida que brota da morte. Convosco aprendemos: O amor é mais forte!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735956F-F860-0E85-E7D7-EDBDE70F768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659084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A7517-55D6-A23F-F5F0-4A8006267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6EE4AF16-7428-EB47-78F3-168CBE6D289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ressuscitou, Eterno Clarão, Vivente entre nós!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F71AFC5-5496-2BB5-8DF3-767DAE73801D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95364993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3D3D6-CF55-5D2D-7B78-A9897E723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B6692D6-D7E1-D254-8112-CB72C9247C1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6155"/>
            <a:ext cx="11538510" cy="573258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preparou um banquete, ó famintos de amor acorrei! O Cordeiro Já foi imolado, vinde todos: tomai e comei! O Cordeiro já foi imolado, vinde todos: tomai e comei!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5B89AEC-7592-A842-2350-77B535D0A0E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849491539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C02EDD-EED1-7BF6-BE20-E8E4F8C56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0A65F5B-40B7-829B-C026-5A4C7596398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95549"/>
            <a:ext cx="11871941" cy="61878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 nossa Páscoa, por nós se entregou. Por Ele remidos nós cremos no amor. Nós cremos na força do grão que morreu. Porém, ressurgindo, seus frutos nos deu.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E3DBBFB-FE55-BBDD-1AA1-1C242DD1AC2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573854297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ADAC0-696A-A4DC-DEEC-50CD179CF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6AB7BD2-459A-BEDE-A320-E9C7AE8D49E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6155"/>
            <a:ext cx="11538510" cy="573258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preparou um banquete, ó famintos de amor acorrei! O Cordeiro Já foi imolado, vinde todos: tomai e comei! O Cordeiro já foi imolado, vinde todos: tomai e comei!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8778809-3DB2-D8A3-9170-9B5399AC77E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118705909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179950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847AD-D088-C3A6-CFDF-A470EF20B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2D86DDB-A0E3-19D7-27EC-0235B95112F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8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Antes da morte e ressurreição de Jesus. Ele, na Ceia, quis se entregar: Deu-se em comida e bebida para nos salvar.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FF3F467-9D39-0C5E-490D-E51A23CC249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683237822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61CFD-6105-C209-9151-BD47684987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9E2FEB4-20D2-B3FA-FD7D-7E0B651A287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quando amanhecer, o dia eterno, a plena visão: Ressurgiremos por crer nesta vida escondida no pão. (Bis)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EF2E0E5-DBF2-47D4-983B-5D80B326672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899139909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EEBD3-165B-17FE-B63B-1D5D8EE57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49CC6AB-624A-57EB-FB28-F2921C037C9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lembrarmos a morte, a cruz do Senhor. Nós repetimos, como Ele fez: Gestos, palavras, até que volte outra vez.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6170787-6162-7FED-A6C3-F0A7D128A43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84782797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2A858-502C-C0D2-D7C5-827DEDA5D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9CB11DA-334E-B8DB-6090-37C8168286F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quando amanhecer, o dia eterno, a plena visão: Ressurgiremos por crer nesta vida escondida no pão.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486CC63-AB19-276E-1D90-7F7718051F4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141106111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04083-EA62-9F19-5E86-CE61E88C2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1F9CBC0-A747-FA54-1F73-1B0B3948940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Este banquete alimenta o amor dos irmãos e nos prepara a Glória do céu. Ele é força na caminhada pra Deus.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C327275-AEF4-A58D-1CC8-57B111D66CD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875502356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95AA5-9F9F-AD9F-D023-0EBA6FEE4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86EB2DD-C5E3-4196-C98F-84745B9D143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quando amanhecer, o dia eterno, a plena visão: Ressurgiremos por crer nesta vida escondida no pão.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C760B61-1122-493E-ACC9-6363C80E48E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790403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3370A-4A72-0944-6E37-396DE9164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3558FD-37CF-0ABE-D2A9-5F43B4BA016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o pão vivo mandado a nós por Deus Pai. Quem O recebe, não morrerá. No último dia, vai ressurgir, viverá.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8481B83-4A43-C44A-269D-5942C1C1FBA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225675407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62C2A-2344-F515-A5F8-5F9A45B84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71834AE-6EB1-96E3-F8E7-B6A77F564D6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quando amanhecer, o dia eterno, a plena visão: Ressurgiremos por crer nesta vida escondida no pão.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29773F6-0D4E-6D81-8B78-EED554522F9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235208665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BCE34-75AB-BF7D-6135-D05F67581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FB2287F-4465-94E0-3AC4-EC30D92815D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 está vivo, ressuscitou para nós. Esta verdade vai anunciar. A toda terra, com alegria, a cantar.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EE1970C-252B-C946-583A-456FC251518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516873345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1AED3-2206-257D-34C5-0B5841E917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5FE56AA-A460-53C7-DE23-892357CC20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quando amanhecer, o dia eterno, a plena visão: Ressurgiremos por crer nesta vida escondida no pão. </a:t>
            </a:r>
            <a:r>
              <a:rPr lang="pt-BR" sz="6000" b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(Bis)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0268F7F-558B-1CE8-8085-A2DE6116BFA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915269837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de bondade, que renovastes vossa Igreja pelos mistérios pascais, concedei-nos vossa constante proteção e conduzi-nos à glória da ressurreição.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todo-poderoso vos abençoe nesta solenidade pascal e vos proteja contra todo pecado.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5123038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4164677407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Aquele que vos renova para a vida eterna, pela ressurreição do seu Filho, vos enriqueça com o dom da imortalidade.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34788236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vós que, transcorridos os dias da paixão do Senhor, celebrais com júbilo a festa da Páscoa, possais chegar, pela graça de Deus, com o coração exultante, à festa das alegrias eternas.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777900136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07791607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357860261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alegria do Senhor seja a vossa força; ide em paz e o Senhor vos acompanhe, aleluia, aleluia.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Deus, aleluia, aleluia!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Ressuscitado vive entre nós! Amém! Aleluia!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temais, irmãos! Eu estive morto mas agora vivo, vivo para sempre!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Ressuscitado vive entre nós! Amém! Aleluia!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temais, irmãos! Eu sou o primeiro, último também, eu sou o vivente!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163167713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Ressuscitado vive entre nós! Amém! Aleluia!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temais, irmãos! Tenho em mãos as chaves que da morte foram, hoje são vitória!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142970060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Ressuscitado vive entre nós! Amém! Aleluia!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</a:t>
            </a:r>
            <a:r>
              <a:rPr lang="pt-BR" sz="6600" b="1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temais, irmãos! Paz convosco esteja! Vós sereis felizes crendo sem ter visto!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943659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Irmãos eleitos segundo a presciência de Deus Pai, pela santificação do Espírito para obedecer a Jesus Cristo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1192091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participar da bênção da aspersão do seu sangue, graça e paz vos sejam concedidas abundantemente.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29552229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6215894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BÊNÇÃO E ASPERSÃO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800" b="1" i="0" u="none" strike="noStrike" cap="none" baseline="300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vida venceu a morte. A liturgia deste domingo celebra a ressurreição do Senhor, penhor da vida novo de batizados e de nossa ressurreição futura. 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Meus irmãos e minhas irmãs, invoquemos o Senhor nosso Deus, para que abençoe esta água que vai ser aspergida sobre nós, recordando o nosso Batismo. </a:t>
            </a: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ele se digne ajudar-nos, para permanecermos fiéis ao Espírito que recebemos.</a:t>
            </a:r>
          </a:p>
        </p:txBody>
      </p:sp>
    </p:spTree>
    <p:extLst>
      <p:ext uri="{BB962C8B-B14F-4D97-AF65-F5344CB8AC3E}">
        <p14:creationId xmlns:p14="http://schemas.microsoft.com/office/powerpoint/2010/main" val="36683894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Deus todo poderoso, atendei benigno as preces do vosso povo. Ao celebrarmos a maravilha da nossa criação e a maravilha maior ainda da nossa redenção, dignai-vos abençoar esta água. Fostes vós que a</a:t>
            </a:r>
          </a:p>
        </p:txBody>
      </p:sp>
    </p:spTree>
    <p:extLst>
      <p:ext uri="{BB962C8B-B14F-4D97-AF65-F5344CB8AC3E}">
        <p14:creationId xmlns:p14="http://schemas.microsoft.com/office/powerpoint/2010/main" val="8993676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criastes para fecundar a terra, para lavar nossos corpos e refazer nossas forças. Também a fizestes instrumento da vossa misericórdia: por ela libertastes o vosso povo do cativeiro e aplacastes no deserto a</a:t>
            </a:r>
          </a:p>
        </p:txBody>
      </p:sp>
    </p:spTree>
    <p:extLst>
      <p:ext uri="{BB962C8B-B14F-4D97-AF65-F5344CB8AC3E}">
        <p14:creationId xmlns:p14="http://schemas.microsoft.com/office/powerpoint/2010/main" val="14809337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sua sede; por ela os profetas anunciaram a vossa aliança que era vosso desejo concluir com a humanidade; por ela finalmente, consagrada pelo Cristo no Jordão, renovastes, pelo banho do novo</a:t>
            </a:r>
          </a:p>
        </p:txBody>
      </p:sp>
    </p:spTree>
    <p:extLst>
      <p:ext uri="{BB962C8B-B14F-4D97-AF65-F5344CB8AC3E}">
        <p14:creationId xmlns:p14="http://schemas.microsoft.com/office/powerpoint/2010/main" val="5404268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nascimento, a nossa humanidade ferida pelo pecado. Que esta água seja para nós uma recordação do nosso Batismo e nos faça participar da alegria dos que foram batizados na Páscoa. Por Cristo, nosso Senhor.</a:t>
            </a:r>
          </a:p>
        </p:txBody>
      </p:sp>
    </p:spTree>
    <p:extLst>
      <p:ext uri="{BB962C8B-B14F-4D97-AF65-F5344CB8AC3E}">
        <p14:creationId xmlns:p14="http://schemas.microsoft.com/office/powerpoint/2010/main" val="36017771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3428999"/>
            <a:ext cx="11578126" cy="437035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41836030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todo-poderoso, nós vos pedimos humildemente: dignai-vos abençoar este sal, vossa criatura, que mandastes o profeta Eliseu lançar à água para torna-la fecunda. Fazei, Senhor, que por toda parte onde esta</a:t>
            </a:r>
          </a:p>
        </p:txBody>
      </p:sp>
    </p:spTree>
    <p:extLst>
      <p:ext uri="{BB962C8B-B14F-4D97-AF65-F5344CB8AC3E}">
        <p14:creationId xmlns:p14="http://schemas.microsoft.com/office/powerpoint/2010/main" val="22697682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mistura de água e sal for aspergida, afastado todo ataque do inimigo, sempre nos proteja a presença do Espírito Santo. Por Cristo, nosso Senhor. </a:t>
            </a: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0083063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Banhados em Cristo, somos uma nova criatura. As coisas antigas já se passaram, somos nascidos de novo. Aleluia! Aleluia! Aleluia!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ASPERÇÃO</a:t>
            </a:r>
          </a:p>
        </p:txBody>
      </p:sp>
    </p:spTree>
    <p:extLst>
      <p:ext uri="{BB962C8B-B14F-4D97-AF65-F5344CB8AC3E}">
        <p14:creationId xmlns:p14="http://schemas.microsoft.com/office/powerpoint/2010/main" val="2766806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 diálogo amoroso com o Ressuscitado, somos por Ele alimentados e assumimos a missão de sermos suas testemunhas.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313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Deus todo-poderoso nos purifique dos nossos pecados e, pela celebração desta Eucaristia, nos torne dignos da mesa de seu reino.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10435452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 Senhor Deus, rei dos céus, Deus Pai todo-poderoso: Nós vos louvamos, vos bendizemos, Vos adoramos, vos glorificamos, nós vos damos graças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0734029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 vossa imensa glória. Senhor Jesus Cristo, Filho Unigênito, Senhor Deus, Cordeiro de Deus, Filho de Deus Pai. Vós que tirais o pecado do mundo, Tende piedade de nós. Vós que tirais o pecado do mundo,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9684238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acolhei a nossa súplica. Vós, que estais à direita do Pai, tende piedade de nós. Só vós sois o Santo, só vós, o Senhor, só vós, o Altíssimo, Jesus Cristo, com o Espírito Santo, na glória de Deus Pai, na glória de Deus Pai.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4513635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Amém!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23087003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Ó Deus, no dia de hoje, por vosso Filho, vencedor da morte, nos abristes as portas da vida eterna. Concedei que, celebrando a solenidade da sua ressurreição, renovados pelo vosso Espírito,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ressuscitemos para a luz da vida. Por nosso Senhor Jesus Cristo, vosso Filho, que é Deus e convosco vive e reina, na unidade do Espírito Santo, por todos os séculos dos séculos.</a:t>
            </a: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470" y="2171700"/>
            <a:ext cx="11814510" cy="555081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ressurgiu, aleluia, aleluia! É o Cordeiro Pascal aleluia, aleluia! Imolado por nós aleluia, aleluia! É o Cristo Senhor, ele vive e venceu aleluia!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Refrão Orante</a:t>
            </a:r>
          </a:p>
        </p:txBody>
      </p:sp>
    </p:spTree>
    <p:extLst>
      <p:ext uri="{BB962C8B-B14F-4D97-AF65-F5344CB8AC3E}">
        <p14:creationId xmlns:p14="http://schemas.microsoft.com/office/powerpoint/2010/main" val="11425106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At 10,34a.37-43</a:t>
            </a:r>
            <a:endParaRPr lang="pt-BR" sz="6000" dirty="0">
              <a:solidFill>
                <a:schemeClr val="accent4">
                  <a:lumMod val="60000"/>
                  <a:lumOff val="40000"/>
                </a:schemeClr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DOS ATOS DOS APÓSTOLOS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Naqueles dias, 34aPedro tomou a palavra e disse: 37“Vós sabeis o que aconteceu em toda a Judéia, a começar pela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Galiléia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, depois do batismo pregado por João: 38como Jesus de Nazaré foi ungido por Deus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Nasceu o sol, lindo arrebol manhã de luz porque Jesus venceu a morte nos deu uma nova vida, Jesus ressuscitou! Vê o jardim como floriu, aquela flor desabrochou e nos olhares brotou a esperança Jesus ressuscitou!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com o Espírito Santo e com poder. Ele andou por toda parte, fazendo o bem e curando a todos os que estavam dominados pelo demônio; porque Deus estava com ele.  39E nós somos testemunhas de tudo que Jesus fez na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terra dos judeus e em Jerusalém. Eles o mataram, pregando-o numa cruz. 40Mas Deus o ressuscitou no terceiro dia, concedendo-lhe manifestar-se 41não a todo o povo, mas às testemunhas que Deus havia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582687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escolhido: a nós, que comemos e bebemos com Jesus, depois  que ressuscitou dos mortos. 42E Jesus nos mandou pregar ao povo e testemunhar que Deus o constituiu Juiz dos vivos e dos mortos.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49246255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43Todos os profetas dão testemunho dele: ‘Todo aquele que crê em Jesus recebe, em seu nome, o perdão dos pecados’.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9445072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Salmo 117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Este é o dia que o Senhor fez para nós: alegremo-nos e nele exultemos! (bis)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2110154"/>
            <a:ext cx="11929819" cy="553065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Dai graças ao Senhor, porque Ele é bom! Eterna é a sua misericórdia! A casa de Israel agora o diga: “Eterna é a sua misericórdia!”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Este é o dia que o Senhor fez para nós: alegremo-nos e nele exultemos! (bis)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68679"/>
            <a:ext cx="1178914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A mão direita do Senhor fez maravilhas, a mão direita do Senhor me levantou. Não morrerei, mas ao contrário, viverei para cantar as grandes obras do Senhor!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364208" y="334108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Este é o dia que o Senhor fez para nós: alegremo-nos e nele exultemos! (bis)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386862" y="35169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ressuscitou, Eterno Clarão, Vivente entre nós!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5206061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319" y="1853997"/>
            <a:ext cx="1198481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A pedra que os pedreiros rejeitaram, tornou-se agora a pedra angular. Pelo Senhor é que foi feito tudo isso! Que maravilhas ele fez a nossos olhos!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258700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Este é o dia que o Senhor fez para nós: alegremo-nos e nele exultemos! (bis)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II LEITURA - Cr 3, 1-4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CARTA DE SÃO PAULO AOS COLOSSENSES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3DDE4E-5E70-7BCC-7F90-9660AA450ACF}"/>
              </a:ext>
            </a:extLst>
          </p:cNvPr>
          <p:cNvSpPr txBox="1"/>
          <p:nvPr/>
        </p:nvSpPr>
        <p:spPr>
          <a:xfrm>
            <a:off x="386862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5373546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1Se ressuscitastes com Cristo, esforçai-vos por alcançar as coisas do alto, 2onde está Cristo, sentado à direita de Deus; aspirai às coisas celestes e não às coisas terrestres. 3Pois vós morrestes, e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vossa vida está escondida, com Cristo, em Deus. 4Quando Cristo, vossa vida, aparecer em seu triunfo, então vós aparecereis também com ele, revestidos de glória.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99377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Cantai, cristãos, afinal; “Salve, ó vítima pascal!” Cordeiro inocente, o Cristo, abriu-nos do Pai o aprisco.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toda ovelha imolado, do mundo lava o pecado. Duelam forte e mais forte; é a vida que vence a morte.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99377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68579644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rei da vida, cativo, é morto, mas reina vivo! Responde, pois, ó Maria; no caminho o que havia?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“Vi Cristo ressuscitado, o túmulo abandonado. Os anjos da cor do sol, dobrado ao chão o lençol...”</a:t>
            </a:r>
          </a:p>
          <a:p>
            <a:pPr lvl="0"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99377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9086010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Cristo, que leva aos céus, caminha à frente dos seus! Ressuscitou de verdade. Ó Rei, Cristo, piedade!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99377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2380964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215661"/>
            <a:ext cx="11816862" cy="644483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Aleluia, Aleluia!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nosso cordeiro pascal, Jesus Cristo, já foi imolado. Celebremos, assim, esta festa, na sinceridade e verdade.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Os que choravam enxugarão o pranto, brilhará novo Sol nos corações, pode o homem cantar o seu triunfo: O Senhor ressuscitou!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802336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EVANGELHO - Jo 20, 1-9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JOÃO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46624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1No primeiro dia da semana, Maria Madalena foi ao túmulo de Jesus, bem de madrugada, quando ainda estava escuro, e viu que a pedra tinha sido retirada do túmulo. 2Então ela saiu correndo e foi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encontrar Simão Pedro e o outro discípulo, aquele que Jesus amava, e lhes disse: “Tiraram o Senhor do túmulo, e não sabemos onde o colocaram”. 3Saíram, então, Pedro e o outro discípulo e foram ao túmulo.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4Os dois corriam juntos, mas o outro discípulo correu mais depressa que Pedro e chegou primeiro ao túmulo. 5Olhando para dentro viu as faixas de linho no chão, mas não entrou. 6Chegou também Simão Pedro, 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24177908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vinha correndo atrás, e entrou no túmulo. Viu as faixas de linho deitadas no chão 7e o pano que tinha estado sobre a cabeça de Jesus , não posto com as faixas, mas enrolado num lugar à parte. 8Então entrou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18150178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também o outro discípulo, que tinha chegado primeiro ao túmulo. Ele viu e acreditou. 9De fato, eles ainda não tinham compreendido a Escritura, segundo a qual ele devia ressuscitar dos mortos.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96623913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Deus-Pai, todo poderoso, criador do céu e da terra e em Jesus Cristo seu único filho Nosso Senhor, que foi concebido pelo poder do Espírito Santo. Nasceu da Virgem Maria, Padeceu sob Poncio Pilatos, Foi crucificado, morto e sepultado,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desceu a mansão dos mortos, ressuscitou ao terceiro dia, subiu aos céus, está sentado à direita de Deus Pai, todo poderoso, de onde há de vir a julgar os vivos e os mortos.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180028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F6FCA-0E7F-7C40-E416-B22F1A0AF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4F066C23-B3C9-0EF7-0E17-A7A6317BD8C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ressuscitou, Eterno Clarão, Vivente entre nós!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77FC0F-83DB-4CC9-765D-29C2605436E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23882527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no Espírito Santo, na Santa Igreja Católica, na comunhão dos Santos,  remissão dos pecados, na ressurreição da carne, e na vida eterna.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Caros irmãos e queridas irmãs, nesta alegria pascal invoquemos a Deus, com mais fervor, para que considere também nossas humildes orações:</a:t>
            </a: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1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65401651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nossos pastores, para que possam governar com sabedoria o rebanho que lhes confiou o Bom Pastor. Rezemos ao Senhor...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mundo inteiro: para que goze verdadeiramente da paz que o Cristo nos deu.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2110154"/>
            <a:ext cx="11681460" cy="40620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membros desta assembleia, para que testemunhemos com grande confiança a ressurreição de Cristo.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28800"/>
            <a:ext cx="11824311" cy="4005692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Deus, sabeis que nossas vidas estão sujeitas a toda espécie de dificuldades; ouvi os desejos daqueles que vos suplicam e realizai os pedidos dos que creem em vós. Por Cristo Nosso Senhor.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06454-658E-AF41-C45D-9E6C4A2FF5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1787A5AE-35E1-1C25-E7B0-8C18F81E4E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Os que nos duros campos trabalharam voltarão entre vozes de alegria, erguendo ao alto os frutos da colheita: O Senhor ressuscitou!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D10FD90-19AF-2FAA-D91C-1C3561D09C3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5127074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11074220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sejas, ó Rei da glória! Ressuscitado, Senhor da Igreja! Aqui trazemos as nossas ofertas.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Vê com bons olhos nossas humildes ofertas. Tudo o que temos seja pra ti, ó Senhor!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91018398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da terra, irmãos do céu, juntos cantemos glória ao Senhor. Aqui trazemos as nossas ofertas.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Vê com bons olhos nossas humildes ofertas. Tudo o que temos seja pra ti, ó Senhor!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268404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Vidas se encontram no altar de Deus Gente se doa, dom que se imola. Aqui trazemos as nossas ofertas.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54172479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Vê com bons olhos nossas humildes ofertas. Tudo o que temos seja pra ti, ó Senhor!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72540698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b="1" dirty="0">
              <a:solidFill>
                <a:srgbClr val="FFFFFF"/>
              </a:solidFill>
              <a:latin typeface="Calibri" pitchFamily="18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Receba o Senhor por tuas mãos este sacrifício, para glória do seu nome, para nosso bem e de toda a sua santa Igreja.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4590718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Exultando de alegria pascal, nós vos oferecemos, Senhor, o sacrifício pelo qual a vossa Igreja de modo maravilhoso renasce e se alimenta. Por Cristo, nosso Senhor.</a:t>
            </a:r>
            <a:endParaRPr lang="pt-BR" sz="6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D6E8C-CBF6-B171-C860-B1CF3F936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B3826552-B9B1-2B71-31A8-9B89705A3FE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ressuscitou, Eterno Clarão, Vivente entre nós!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7F21028-E20B-FACC-899E-F8D902742FF8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28154123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</a:t>
            </a: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proclamar vossa glória, ó Pai, em todo tempo, mas, com maior júbilo, louvar-vos neste dia porque Cristo, nossa Páscoa, foi imolado. É ele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verdadeiro Cordeiro, que tirou o pecado do mundo; morrendo, destruiu a nossa morte e, ressurgindo, restaurou a vida. Por isso, transbordando de alegria pascal, exulta a criação por toda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67990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terra; também as Virtudes celestes e as Potestades angélicas proclamam um hino à vossa glória,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3433784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ó Pai, vós sois Santo, fonte de toda santidade. Santificai, pois, estes dons, derramando sobre eles o vosso Espírito, a fim de que se tornem para nós o Corpo e + o Sangue de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58589591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3016539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o memorial da morte e ressurreição do vosso Filho, nós vos oferecemos, ó Pai, o Pão da vida e o Cálice da salvação;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adrã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ayout7 blank Em Branc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adrão 1_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21285</TotalTime>
  <Words>5799</Words>
  <Application>Microsoft Office PowerPoint</Application>
  <PresentationFormat>Personalizar</PresentationFormat>
  <Paragraphs>1528</Paragraphs>
  <Slides>159</Slides>
  <Notes>158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6</vt:i4>
      </vt:variant>
      <vt:variant>
        <vt:lpstr>Títulos de slides</vt:lpstr>
      </vt:variant>
      <vt:variant>
        <vt:i4>159</vt:i4>
      </vt:variant>
    </vt:vector>
  </HeadingPairs>
  <TitlesOfParts>
    <vt:vector size="170" baseType="lpstr">
      <vt:lpstr>Arial</vt:lpstr>
      <vt:lpstr>Calibri</vt:lpstr>
      <vt:lpstr>Liberation Sans</vt:lpstr>
      <vt:lpstr>Liberation Serif</vt:lpstr>
      <vt:lpstr>Times New Roman</vt:lpstr>
      <vt:lpstr>Blank Slide</vt:lpstr>
      <vt:lpstr>Padrão</vt:lpstr>
      <vt:lpstr>Padrão 1</vt:lpstr>
      <vt:lpstr>Blank</vt:lpstr>
      <vt:lpstr>Layout7 blank Em Branco</vt:lpstr>
      <vt:lpstr>Padrão 1_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29</cp:revision>
  <dcterms:modified xsi:type="dcterms:W3CDTF">2026-04-02T13:25:19Z</dcterms:modified>
</cp:coreProperties>
</file>