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 id="2147483672" r:id="rId3"/>
    <p:sldMasterId id="2147483684" r:id="rId4"/>
    <p:sldMasterId id="2147483696" r:id="rId5"/>
    <p:sldMasterId id="2147483697" r:id="rId6"/>
  </p:sldMasterIdLst>
  <p:notesMasterIdLst>
    <p:notesMasterId r:id="rId175"/>
  </p:notesMasterIdLst>
  <p:sldIdLst>
    <p:sldId id="256" r:id="rId7"/>
    <p:sldId id="257" r:id="rId8"/>
    <p:sldId id="624" r:id="rId9"/>
    <p:sldId id="718" r:id="rId10"/>
    <p:sldId id="259" r:id="rId11"/>
    <p:sldId id="566" r:id="rId12"/>
    <p:sldId id="567" r:id="rId13"/>
    <p:sldId id="719" r:id="rId14"/>
    <p:sldId id="720" r:id="rId15"/>
    <p:sldId id="721" r:id="rId16"/>
    <p:sldId id="722" r:id="rId17"/>
    <p:sldId id="265" r:id="rId18"/>
    <p:sldId id="595" r:id="rId19"/>
    <p:sldId id="596" r:id="rId20"/>
    <p:sldId id="676" r:id="rId21"/>
    <p:sldId id="637" r:id="rId22"/>
    <p:sldId id="266" r:id="rId23"/>
    <p:sldId id="267" r:id="rId24"/>
    <p:sldId id="677" r:id="rId25"/>
    <p:sldId id="678" r:id="rId26"/>
    <p:sldId id="679" r:id="rId27"/>
    <p:sldId id="680" r:id="rId28"/>
    <p:sldId id="681" r:id="rId29"/>
    <p:sldId id="682" r:id="rId30"/>
    <p:sldId id="597" r:id="rId31"/>
    <p:sldId id="598" r:id="rId32"/>
    <p:sldId id="638" r:id="rId33"/>
    <p:sldId id="639" r:id="rId34"/>
    <p:sldId id="640" r:id="rId35"/>
    <p:sldId id="641" r:id="rId36"/>
    <p:sldId id="280" r:id="rId37"/>
    <p:sldId id="281" r:id="rId38"/>
    <p:sldId id="723" r:id="rId39"/>
    <p:sldId id="544" r:id="rId40"/>
    <p:sldId id="283" r:id="rId41"/>
    <p:sldId id="284" r:id="rId42"/>
    <p:sldId id="285" r:id="rId43"/>
    <p:sldId id="684" r:id="rId44"/>
    <p:sldId id="685" r:id="rId45"/>
    <p:sldId id="288" r:id="rId46"/>
    <p:sldId id="289" r:id="rId47"/>
    <p:sldId id="290" r:id="rId48"/>
    <p:sldId id="291" r:id="rId49"/>
    <p:sldId id="486" r:id="rId50"/>
    <p:sldId id="724" r:id="rId51"/>
    <p:sldId id="293" r:id="rId52"/>
    <p:sldId id="294" r:id="rId53"/>
    <p:sldId id="295" r:id="rId54"/>
    <p:sldId id="296" r:id="rId55"/>
    <p:sldId id="297" r:id="rId56"/>
    <p:sldId id="298" r:id="rId57"/>
    <p:sldId id="725" r:id="rId58"/>
    <p:sldId id="726" r:id="rId59"/>
    <p:sldId id="727" r:id="rId60"/>
    <p:sldId id="300" r:id="rId61"/>
    <p:sldId id="301" r:id="rId62"/>
    <p:sldId id="302" r:id="rId63"/>
    <p:sldId id="303" r:id="rId64"/>
    <p:sldId id="304" r:id="rId65"/>
    <p:sldId id="305" r:id="rId66"/>
    <p:sldId id="617" r:id="rId67"/>
    <p:sldId id="620" r:id="rId68"/>
    <p:sldId id="728" r:id="rId69"/>
    <p:sldId id="729" r:id="rId70"/>
    <p:sldId id="730" r:id="rId71"/>
    <p:sldId id="310" r:id="rId72"/>
    <p:sldId id="311" r:id="rId73"/>
    <p:sldId id="312" r:id="rId74"/>
    <p:sldId id="669" r:id="rId75"/>
    <p:sldId id="313" r:id="rId76"/>
    <p:sldId id="315" r:id="rId77"/>
    <p:sldId id="670" r:id="rId78"/>
    <p:sldId id="316" r:id="rId79"/>
    <p:sldId id="317" r:id="rId80"/>
    <p:sldId id="318" r:id="rId81"/>
    <p:sldId id="319" r:id="rId82"/>
    <p:sldId id="320" r:id="rId83"/>
    <p:sldId id="321" r:id="rId84"/>
    <p:sldId id="423" r:id="rId85"/>
    <p:sldId id="511" r:id="rId86"/>
    <p:sldId id="733" r:id="rId87"/>
    <p:sldId id="734" r:id="rId88"/>
    <p:sldId id="735" r:id="rId89"/>
    <p:sldId id="731" r:id="rId90"/>
    <p:sldId id="324" r:id="rId91"/>
    <p:sldId id="690" r:id="rId92"/>
    <p:sldId id="326" r:id="rId93"/>
    <p:sldId id="691" r:id="rId94"/>
    <p:sldId id="692" r:id="rId95"/>
    <p:sldId id="693" r:id="rId96"/>
    <p:sldId id="736" r:id="rId97"/>
    <p:sldId id="737" r:id="rId98"/>
    <p:sldId id="738" r:id="rId99"/>
    <p:sldId id="739" r:id="rId100"/>
    <p:sldId id="619" r:id="rId101"/>
    <p:sldId id="330" r:id="rId102"/>
    <p:sldId id="331" r:id="rId103"/>
    <p:sldId id="332" r:id="rId104"/>
    <p:sldId id="333" r:id="rId105"/>
    <p:sldId id="334" r:id="rId106"/>
    <p:sldId id="522" r:id="rId107"/>
    <p:sldId id="336" r:id="rId108"/>
    <p:sldId id="437" r:id="rId109"/>
    <p:sldId id="438" r:id="rId110"/>
    <p:sldId id="340" r:id="rId111"/>
    <p:sldId id="586" r:id="rId112"/>
    <p:sldId id="491" r:id="rId113"/>
    <p:sldId id="695" r:id="rId114"/>
    <p:sldId id="549" r:id="rId115"/>
    <p:sldId id="550" r:id="rId116"/>
    <p:sldId id="551" r:id="rId117"/>
    <p:sldId id="697" r:id="rId118"/>
    <p:sldId id="700" r:id="rId119"/>
    <p:sldId id="698" r:id="rId120"/>
    <p:sldId id="699" r:id="rId121"/>
    <p:sldId id="732" r:id="rId122"/>
    <p:sldId id="553" r:id="rId123"/>
    <p:sldId id="659" r:id="rId124"/>
    <p:sldId id="556" r:id="rId125"/>
    <p:sldId id="355" r:id="rId126"/>
    <p:sldId id="356" r:id="rId127"/>
    <p:sldId id="357" r:id="rId128"/>
    <p:sldId id="358" r:id="rId129"/>
    <p:sldId id="359" r:id="rId130"/>
    <p:sldId id="360" r:id="rId131"/>
    <p:sldId id="361" r:id="rId132"/>
    <p:sldId id="362" r:id="rId133"/>
    <p:sldId id="363" r:id="rId134"/>
    <p:sldId id="364" r:id="rId135"/>
    <p:sldId id="650" r:id="rId136"/>
    <p:sldId id="371" r:id="rId137"/>
    <p:sldId id="706" r:id="rId138"/>
    <p:sldId id="373" r:id="rId139"/>
    <p:sldId id="374" r:id="rId140"/>
    <p:sldId id="590" r:id="rId141"/>
    <p:sldId id="591" r:id="rId142"/>
    <p:sldId id="672" r:id="rId143"/>
    <p:sldId id="673" r:id="rId144"/>
    <p:sldId id="705" r:id="rId145"/>
    <p:sldId id="365" r:id="rId146"/>
    <p:sldId id="649" r:id="rId147"/>
    <p:sldId id="367" r:id="rId148"/>
    <p:sldId id="368" r:id="rId149"/>
    <p:sldId id="369" r:id="rId150"/>
    <p:sldId id="370" r:id="rId151"/>
    <p:sldId id="703" r:id="rId152"/>
    <p:sldId id="704" r:id="rId153"/>
    <p:sldId id="379" r:id="rId154"/>
    <p:sldId id="380" r:id="rId155"/>
    <p:sldId id="381" r:id="rId156"/>
    <p:sldId id="382" r:id="rId157"/>
    <p:sldId id="383" r:id="rId158"/>
    <p:sldId id="710" r:id="rId159"/>
    <p:sldId id="709" r:id="rId160"/>
    <p:sldId id="419" r:id="rId161"/>
    <p:sldId id="533" r:id="rId162"/>
    <p:sldId id="634" r:id="rId163"/>
    <p:sldId id="615" r:id="rId164"/>
    <p:sldId id="386" r:id="rId165"/>
    <p:sldId id="740" r:id="rId166"/>
    <p:sldId id="387" r:id="rId167"/>
    <p:sldId id="715" r:id="rId168"/>
    <p:sldId id="716" r:id="rId169"/>
    <p:sldId id="717" r:id="rId170"/>
    <p:sldId id="741" r:id="rId171"/>
    <p:sldId id="742" r:id="rId172"/>
    <p:sldId id="743" r:id="rId173"/>
    <p:sldId id="744" r:id="rId174"/>
  </p:sldIdLst>
  <p:sldSz cx="12193588"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90D6"/>
    <a:srgbClr val="92D050"/>
    <a:srgbClr val="81B847"/>
    <a:srgbClr val="567B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85" autoAdjust="0"/>
    <p:restoredTop sz="94607" autoAdjust="0"/>
  </p:normalViewPr>
  <p:slideViewPr>
    <p:cSldViewPr snapToGrid="0">
      <p:cViewPr>
        <p:scale>
          <a:sx n="50" d="100"/>
          <a:sy n="50" d="100"/>
        </p:scale>
        <p:origin x="2004" y="1488"/>
      </p:cViewPr>
      <p:guideLst/>
    </p:cSldViewPr>
  </p:slideViewPr>
  <p:outlineViewPr>
    <p:cViewPr>
      <p:scale>
        <a:sx n="33" d="100"/>
        <a:sy n="33" d="100"/>
      </p:scale>
      <p:origin x="0" y="-42894"/>
    </p:cViewPr>
  </p:outlineViewPr>
  <p:notesTextViewPr>
    <p:cViewPr>
      <p:scale>
        <a:sx n="1" d="1"/>
        <a:sy n="1" d="1"/>
      </p:scale>
      <p:origin x="0" y="0"/>
    </p:cViewPr>
  </p:notesTextViewPr>
  <p:sorterViewPr>
    <p:cViewPr>
      <p:scale>
        <a:sx n="100" d="100"/>
        <a:sy n="100" d="100"/>
      </p:scale>
      <p:origin x="0" y="-52326"/>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1.xml"/><Relationship Id="rId21" Type="http://schemas.openxmlformats.org/officeDocument/2006/relationships/slide" Target="slides/slide15.xml"/><Relationship Id="rId42" Type="http://schemas.openxmlformats.org/officeDocument/2006/relationships/slide" Target="slides/slide36.xml"/><Relationship Id="rId63" Type="http://schemas.openxmlformats.org/officeDocument/2006/relationships/slide" Target="slides/slide57.xml"/><Relationship Id="rId84" Type="http://schemas.openxmlformats.org/officeDocument/2006/relationships/slide" Target="slides/slide78.xml"/><Relationship Id="rId138" Type="http://schemas.openxmlformats.org/officeDocument/2006/relationships/slide" Target="slides/slide132.xml"/><Relationship Id="rId159" Type="http://schemas.openxmlformats.org/officeDocument/2006/relationships/slide" Target="slides/slide153.xml"/><Relationship Id="rId170" Type="http://schemas.openxmlformats.org/officeDocument/2006/relationships/slide" Target="slides/slide164.xml"/><Relationship Id="rId107" Type="http://schemas.openxmlformats.org/officeDocument/2006/relationships/slide" Target="slides/slide101.xml"/><Relationship Id="rId11" Type="http://schemas.openxmlformats.org/officeDocument/2006/relationships/slide" Target="slides/slide5.xml"/><Relationship Id="rId32" Type="http://schemas.openxmlformats.org/officeDocument/2006/relationships/slide" Target="slides/slide26.xml"/><Relationship Id="rId53" Type="http://schemas.openxmlformats.org/officeDocument/2006/relationships/slide" Target="slides/slide47.xml"/><Relationship Id="rId74" Type="http://schemas.openxmlformats.org/officeDocument/2006/relationships/slide" Target="slides/slide68.xml"/><Relationship Id="rId128" Type="http://schemas.openxmlformats.org/officeDocument/2006/relationships/slide" Target="slides/slide122.xml"/><Relationship Id="rId149" Type="http://schemas.openxmlformats.org/officeDocument/2006/relationships/slide" Target="slides/slide143.xml"/><Relationship Id="rId5" Type="http://schemas.openxmlformats.org/officeDocument/2006/relationships/slideMaster" Target="slideMasters/slideMaster5.xml"/><Relationship Id="rId95" Type="http://schemas.openxmlformats.org/officeDocument/2006/relationships/slide" Target="slides/slide89.xml"/><Relationship Id="rId160" Type="http://schemas.openxmlformats.org/officeDocument/2006/relationships/slide" Target="slides/slide154.xml"/><Relationship Id="rId22" Type="http://schemas.openxmlformats.org/officeDocument/2006/relationships/slide" Target="slides/slide16.xml"/><Relationship Id="rId43" Type="http://schemas.openxmlformats.org/officeDocument/2006/relationships/slide" Target="slides/slide37.xml"/><Relationship Id="rId64" Type="http://schemas.openxmlformats.org/officeDocument/2006/relationships/slide" Target="slides/slide58.xml"/><Relationship Id="rId118" Type="http://schemas.openxmlformats.org/officeDocument/2006/relationships/slide" Target="slides/slide112.xml"/><Relationship Id="rId139" Type="http://schemas.openxmlformats.org/officeDocument/2006/relationships/slide" Target="slides/slide133.xml"/><Relationship Id="rId85" Type="http://schemas.openxmlformats.org/officeDocument/2006/relationships/slide" Target="slides/slide79.xml"/><Relationship Id="rId150" Type="http://schemas.openxmlformats.org/officeDocument/2006/relationships/slide" Target="slides/slide144.xml"/><Relationship Id="rId171" Type="http://schemas.openxmlformats.org/officeDocument/2006/relationships/slide" Target="slides/slide165.xml"/><Relationship Id="rId12" Type="http://schemas.openxmlformats.org/officeDocument/2006/relationships/slide" Target="slides/slide6.xml"/><Relationship Id="rId33" Type="http://schemas.openxmlformats.org/officeDocument/2006/relationships/slide" Target="slides/slide27.xml"/><Relationship Id="rId108" Type="http://schemas.openxmlformats.org/officeDocument/2006/relationships/slide" Target="slides/slide102.xml"/><Relationship Id="rId129" Type="http://schemas.openxmlformats.org/officeDocument/2006/relationships/slide" Target="slides/slide123.xml"/><Relationship Id="rId54" Type="http://schemas.openxmlformats.org/officeDocument/2006/relationships/slide" Target="slides/slide48.xml"/><Relationship Id="rId75" Type="http://schemas.openxmlformats.org/officeDocument/2006/relationships/slide" Target="slides/slide69.xml"/><Relationship Id="rId96" Type="http://schemas.openxmlformats.org/officeDocument/2006/relationships/slide" Target="slides/slide90.xml"/><Relationship Id="rId140" Type="http://schemas.openxmlformats.org/officeDocument/2006/relationships/slide" Target="slides/slide134.xml"/><Relationship Id="rId161" Type="http://schemas.openxmlformats.org/officeDocument/2006/relationships/slide" Target="slides/slide155.xml"/><Relationship Id="rId6" Type="http://schemas.openxmlformats.org/officeDocument/2006/relationships/slideMaster" Target="slideMasters/slideMaster6.xml"/><Relationship Id="rId23" Type="http://schemas.openxmlformats.org/officeDocument/2006/relationships/slide" Target="slides/slide17.xml"/><Relationship Id="rId28" Type="http://schemas.openxmlformats.org/officeDocument/2006/relationships/slide" Target="slides/slide22.xml"/><Relationship Id="rId49" Type="http://schemas.openxmlformats.org/officeDocument/2006/relationships/slide" Target="slides/slide43.xml"/><Relationship Id="rId114" Type="http://schemas.openxmlformats.org/officeDocument/2006/relationships/slide" Target="slides/slide108.xml"/><Relationship Id="rId119" Type="http://schemas.openxmlformats.org/officeDocument/2006/relationships/slide" Target="slides/slide113.xml"/><Relationship Id="rId44" Type="http://schemas.openxmlformats.org/officeDocument/2006/relationships/slide" Target="slides/slide38.xml"/><Relationship Id="rId60" Type="http://schemas.openxmlformats.org/officeDocument/2006/relationships/slide" Target="slides/slide54.xml"/><Relationship Id="rId65" Type="http://schemas.openxmlformats.org/officeDocument/2006/relationships/slide" Target="slides/slide59.xml"/><Relationship Id="rId81" Type="http://schemas.openxmlformats.org/officeDocument/2006/relationships/slide" Target="slides/slide75.xml"/><Relationship Id="rId86" Type="http://schemas.openxmlformats.org/officeDocument/2006/relationships/slide" Target="slides/slide80.xml"/><Relationship Id="rId130" Type="http://schemas.openxmlformats.org/officeDocument/2006/relationships/slide" Target="slides/slide124.xml"/><Relationship Id="rId135" Type="http://schemas.openxmlformats.org/officeDocument/2006/relationships/slide" Target="slides/slide129.xml"/><Relationship Id="rId151" Type="http://schemas.openxmlformats.org/officeDocument/2006/relationships/slide" Target="slides/slide145.xml"/><Relationship Id="rId156" Type="http://schemas.openxmlformats.org/officeDocument/2006/relationships/slide" Target="slides/slide150.xml"/><Relationship Id="rId177" Type="http://schemas.openxmlformats.org/officeDocument/2006/relationships/viewProps" Target="viewProps.xml"/><Relationship Id="rId172" Type="http://schemas.openxmlformats.org/officeDocument/2006/relationships/slide" Target="slides/slide166.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109" Type="http://schemas.openxmlformats.org/officeDocument/2006/relationships/slide" Target="slides/slide10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 Id="rId104" Type="http://schemas.openxmlformats.org/officeDocument/2006/relationships/slide" Target="slides/slide98.xml"/><Relationship Id="rId120" Type="http://schemas.openxmlformats.org/officeDocument/2006/relationships/slide" Target="slides/slide114.xml"/><Relationship Id="rId125" Type="http://schemas.openxmlformats.org/officeDocument/2006/relationships/slide" Target="slides/slide119.xml"/><Relationship Id="rId141" Type="http://schemas.openxmlformats.org/officeDocument/2006/relationships/slide" Target="slides/slide135.xml"/><Relationship Id="rId146" Type="http://schemas.openxmlformats.org/officeDocument/2006/relationships/slide" Target="slides/slide140.xml"/><Relationship Id="rId167" Type="http://schemas.openxmlformats.org/officeDocument/2006/relationships/slide" Target="slides/slide161.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162" Type="http://schemas.openxmlformats.org/officeDocument/2006/relationships/slide" Target="slides/slide156.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110" Type="http://schemas.openxmlformats.org/officeDocument/2006/relationships/slide" Target="slides/slide104.xml"/><Relationship Id="rId115" Type="http://schemas.openxmlformats.org/officeDocument/2006/relationships/slide" Target="slides/slide109.xml"/><Relationship Id="rId131" Type="http://schemas.openxmlformats.org/officeDocument/2006/relationships/slide" Target="slides/slide125.xml"/><Relationship Id="rId136" Type="http://schemas.openxmlformats.org/officeDocument/2006/relationships/slide" Target="slides/slide130.xml"/><Relationship Id="rId157" Type="http://schemas.openxmlformats.org/officeDocument/2006/relationships/slide" Target="slides/slide151.xml"/><Relationship Id="rId178" Type="http://schemas.openxmlformats.org/officeDocument/2006/relationships/theme" Target="theme/theme1.xml"/><Relationship Id="rId61" Type="http://schemas.openxmlformats.org/officeDocument/2006/relationships/slide" Target="slides/slide55.xml"/><Relationship Id="rId82" Type="http://schemas.openxmlformats.org/officeDocument/2006/relationships/slide" Target="slides/slide76.xml"/><Relationship Id="rId152" Type="http://schemas.openxmlformats.org/officeDocument/2006/relationships/slide" Target="slides/slide146.xml"/><Relationship Id="rId173" Type="http://schemas.openxmlformats.org/officeDocument/2006/relationships/slide" Target="slides/slide167.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100" Type="http://schemas.openxmlformats.org/officeDocument/2006/relationships/slide" Target="slides/slide94.xml"/><Relationship Id="rId105" Type="http://schemas.openxmlformats.org/officeDocument/2006/relationships/slide" Target="slides/slide99.xml"/><Relationship Id="rId126" Type="http://schemas.openxmlformats.org/officeDocument/2006/relationships/slide" Target="slides/slide120.xml"/><Relationship Id="rId147" Type="http://schemas.openxmlformats.org/officeDocument/2006/relationships/slide" Target="slides/slide141.xml"/><Relationship Id="rId168" Type="http://schemas.openxmlformats.org/officeDocument/2006/relationships/slide" Target="slides/slide162.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93" Type="http://schemas.openxmlformats.org/officeDocument/2006/relationships/slide" Target="slides/slide87.xml"/><Relationship Id="rId98" Type="http://schemas.openxmlformats.org/officeDocument/2006/relationships/slide" Target="slides/slide92.xml"/><Relationship Id="rId121" Type="http://schemas.openxmlformats.org/officeDocument/2006/relationships/slide" Target="slides/slide115.xml"/><Relationship Id="rId142" Type="http://schemas.openxmlformats.org/officeDocument/2006/relationships/slide" Target="slides/slide136.xml"/><Relationship Id="rId163" Type="http://schemas.openxmlformats.org/officeDocument/2006/relationships/slide" Target="slides/slide157.xml"/><Relationship Id="rId3" Type="http://schemas.openxmlformats.org/officeDocument/2006/relationships/slideMaster" Target="slideMasters/slideMaster3.xml"/><Relationship Id="rId25" Type="http://schemas.openxmlformats.org/officeDocument/2006/relationships/slide" Target="slides/slide19.xml"/><Relationship Id="rId46" Type="http://schemas.openxmlformats.org/officeDocument/2006/relationships/slide" Target="slides/slide40.xml"/><Relationship Id="rId67" Type="http://schemas.openxmlformats.org/officeDocument/2006/relationships/slide" Target="slides/slide61.xml"/><Relationship Id="rId116" Type="http://schemas.openxmlformats.org/officeDocument/2006/relationships/slide" Target="slides/slide110.xml"/><Relationship Id="rId137" Type="http://schemas.openxmlformats.org/officeDocument/2006/relationships/slide" Target="slides/slide131.xml"/><Relationship Id="rId158" Type="http://schemas.openxmlformats.org/officeDocument/2006/relationships/slide" Target="slides/slide152.xml"/><Relationship Id="rId20" Type="http://schemas.openxmlformats.org/officeDocument/2006/relationships/slide" Target="slides/slide14.xml"/><Relationship Id="rId41" Type="http://schemas.openxmlformats.org/officeDocument/2006/relationships/slide" Target="slides/slide35.xml"/><Relationship Id="rId62" Type="http://schemas.openxmlformats.org/officeDocument/2006/relationships/slide" Target="slides/slide56.xml"/><Relationship Id="rId83" Type="http://schemas.openxmlformats.org/officeDocument/2006/relationships/slide" Target="slides/slide77.xml"/><Relationship Id="rId88" Type="http://schemas.openxmlformats.org/officeDocument/2006/relationships/slide" Target="slides/slide82.xml"/><Relationship Id="rId111" Type="http://schemas.openxmlformats.org/officeDocument/2006/relationships/slide" Target="slides/slide105.xml"/><Relationship Id="rId132" Type="http://schemas.openxmlformats.org/officeDocument/2006/relationships/slide" Target="slides/slide126.xml"/><Relationship Id="rId153" Type="http://schemas.openxmlformats.org/officeDocument/2006/relationships/slide" Target="slides/slide147.xml"/><Relationship Id="rId174" Type="http://schemas.openxmlformats.org/officeDocument/2006/relationships/slide" Target="slides/slide168.xml"/><Relationship Id="rId179" Type="http://schemas.openxmlformats.org/officeDocument/2006/relationships/tableStyles" Target="tableStyles.xml"/><Relationship Id="rId15" Type="http://schemas.openxmlformats.org/officeDocument/2006/relationships/slide" Target="slides/slide9.xml"/><Relationship Id="rId36" Type="http://schemas.openxmlformats.org/officeDocument/2006/relationships/slide" Target="slides/slide30.xml"/><Relationship Id="rId57" Type="http://schemas.openxmlformats.org/officeDocument/2006/relationships/slide" Target="slides/slide51.xml"/><Relationship Id="rId106" Type="http://schemas.openxmlformats.org/officeDocument/2006/relationships/slide" Target="slides/slide100.xml"/><Relationship Id="rId127" Type="http://schemas.openxmlformats.org/officeDocument/2006/relationships/slide" Target="slides/slide121.xml"/><Relationship Id="rId10" Type="http://schemas.openxmlformats.org/officeDocument/2006/relationships/slide" Target="slides/slide4.xml"/><Relationship Id="rId31" Type="http://schemas.openxmlformats.org/officeDocument/2006/relationships/slide" Target="slides/slide25.xml"/><Relationship Id="rId52" Type="http://schemas.openxmlformats.org/officeDocument/2006/relationships/slide" Target="slides/slide46.xml"/><Relationship Id="rId73" Type="http://schemas.openxmlformats.org/officeDocument/2006/relationships/slide" Target="slides/slide67.xml"/><Relationship Id="rId78" Type="http://schemas.openxmlformats.org/officeDocument/2006/relationships/slide" Target="slides/slide72.xml"/><Relationship Id="rId94" Type="http://schemas.openxmlformats.org/officeDocument/2006/relationships/slide" Target="slides/slide88.xml"/><Relationship Id="rId99" Type="http://schemas.openxmlformats.org/officeDocument/2006/relationships/slide" Target="slides/slide93.xml"/><Relationship Id="rId101" Type="http://schemas.openxmlformats.org/officeDocument/2006/relationships/slide" Target="slides/slide95.xml"/><Relationship Id="rId122" Type="http://schemas.openxmlformats.org/officeDocument/2006/relationships/slide" Target="slides/slide116.xml"/><Relationship Id="rId143" Type="http://schemas.openxmlformats.org/officeDocument/2006/relationships/slide" Target="slides/slide137.xml"/><Relationship Id="rId148" Type="http://schemas.openxmlformats.org/officeDocument/2006/relationships/slide" Target="slides/slide142.xml"/><Relationship Id="rId164" Type="http://schemas.openxmlformats.org/officeDocument/2006/relationships/slide" Target="slides/slide158.xml"/><Relationship Id="rId169" Type="http://schemas.openxmlformats.org/officeDocument/2006/relationships/slide" Target="slides/slide163.xml"/><Relationship Id="rId4" Type="http://schemas.openxmlformats.org/officeDocument/2006/relationships/slideMaster" Target="slideMasters/slideMaster4.xml"/><Relationship Id="rId9" Type="http://schemas.openxmlformats.org/officeDocument/2006/relationships/slide" Target="slides/slide3.xml"/><Relationship Id="rId26" Type="http://schemas.openxmlformats.org/officeDocument/2006/relationships/slide" Target="slides/slide20.xml"/><Relationship Id="rId47" Type="http://schemas.openxmlformats.org/officeDocument/2006/relationships/slide" Target="slides/slide41.xml"/><Relationship Id="rId68" Type="http://schemas.openxmlformats.org/officeDocument/2006/relationships/slide" Target="slides/slide62.xml"/><Relationship Id="rId89" Type="http://schemas.openxmlformats.org/officeDocument/2006/relationships/slide" Target="slides/slide83.xml"/><Relationship Id="rId112" Type="http://schemas.openxmlformats.org/officeDocument/2006/relationships/slide" Target="slides/slide106.xml"/><Relationship Id="rId133" Type="http://schemas.openxmlformats.org/officeDocument/2006/relationships/slide" Target="slides/slide127.xml"/><Relationship Id="rId154" Type="http://schemas.openxmlformats.org/officeDocument/2006/relationships/slide" Target="slides/slide148.xml"/><Relationship Id="rId175" Type="http://schemas.openxmlformats.org/officeDocument/2006/relationships/notesMaster" Target="notesMasters/notesMaster1.xml"/><Relationship Id="rId16" Type="http://schemas.openxmlformats.org/officeDocument/2006/relationships/slide" Target="slides/slide10.xml"/><Relationship Id="rId37" Type="http://schemas.openxmlformats.org/officeDocument/2006/relationships/slide" Target="slides/slide31.xml"/><Relationship Id="rId58" Type="http://schemas.openxmlformats.org/officeDocument/2006/relationships/slide" Target="slides/slide52.xml"/><Relationship Id="rId79" Type="http://schemas.openxmlformats.org/officeDocument/2006/relationships/slide" Target="slides/slide73.xml"/><Relationship Id="rId102" Type="http://schemas.openxmlformats.org/officeDocument/2006/relationships/slide" Target="slides/slide96.xml"/><Relationship Id="rId123" Type="http://schemas.openxmlformats.org/officeDocument/2006/relationships/slide" Target="slides/slide117.xml"/><Relationship Id="rId144" Type="http://schemas.openxmlformats.org/officeDocument/2006/relationships/slide" Target="slides/slide138.xml"/><Relationship Id="rId90" Type="http://schemas.openxmlformats.org/officeDocument/2006/relationships/slide" Target="slides/slide84.xml"/><Relationship Id="rId165" Type="http://schemas.openxmlformats.org/officeDocument/2006/relationships/slide" Target="slides/slide159.xml"/><Relationship Id="rId27" Type="http://schemas.openxmlformats.org/officeDocument/2006/relationships/slide" Target="slides/slide21.xml"/><Relationship Id="rId48" Type="http://schemas.openxmlformats.org/officeDocument/2006/relationships/slide" Target="slides/slide42.xml"/><Relationship Id="rId69" Type="http://schemas.openxmlformats.org/officeDocument/2006/relationships/slide" Target="slides/slide63.xml"/><Relationship Id="rId113" Type="http://schemas.openxmlformats.org/officeDocument/2006/relationships/slide" Target="slides/slide107.xml"/><Relationship Id="rId134" Type="http://schemas.openxmlformats.org/officeDocument/2006/relationships/slide" Target="slides/slide128.xml"/><Relationship Id="rId80" Type="http://schemas.openxmlformats.org/officeDocument/2006/relationships/slide" Target="slides/slide74.xml"/><Relationship Id="rId155" Type="http://schemas.openxmlformats.org/officeDocument/2006/relationships/slide" Target="slides/slide149.xml"/><Relationship Id="rId176" Type="http://schemas.openxmlformats.org/officeDocument/2006/relationships/presProps" Target="presProps.xml"/><Relationship Id="rId17" Type="http://schemas.openxmlformats.org/officeDocument/2006/relationships/slide" Target="slides/slide11.xml"/><Relationship Id="rId38" Type="http://schemas.openxmlformats.org/officeDocument/2006/relationships/slide" Target="slides/slide32.xml"/><Relationship Id="rId59" Type="http://schemas.openxmlformats.org/officeDocument/2006/relationships/slide" Target="slides/slide53.xml"/><Relationship Id="rId103" Type="http://schemas.openxmlformats.org/officeDocument/2006/relationships/slide" Target="slides/slide97.xml"/><Relationship Id="rId124" Type="http://schemas.openxmlformats.org/officeDocument/2006/relationships/slide" Target="slides/slide118.xml"/><Relationship Id="rId70" Type="http://schemas.openxmlformats.org/officeDocument/2006/relationships/slide" Target="slides/slide64.xml"/><Relationship Id="rId91" Type="http://schemas.openxmlformats.org/officeDocument/2006/relationships/slide" Target="slides/slide85.xml"/><Relationship Id="rId145" Type="http://schemas.openxmlformats.org/officeDocument/2006/relationships/slide" Target="slides/slide139.xml"/><Relationship Id="rId166" Type="http://schemas.openxmlformats.org/officeDocument/2006/relationships/slide" Target="slides/slide160.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0ACCD-0D2B-4184-8365-CFF609C257C1}"/>
              </a:ext>
            </a:extLst>
          </p:cNvPr>
          <p:cNvSpPr>
            <a:spLocks noGrp="1" noRot="1" noChangeAspect="1"/>
          </p:cNvSpPr>
          <p:nvPr>
            <p:ph type="sldImg" idx="2"/>
          </p:nvPr>
        </p:nvSpPr>
        <p:spPr>
          <a:xfrm>
            <a:off x="216000" y="812520"/>
            <a:ext cx="7127279" cy="4008959"/>
          </a:xfrm>
          <a:prstGeom prst="rect">
            <a:avLst/>
          </a:prstGeom>
          <a:noFill/>
          <a:ln>
            <a:noFill/>
            <a:prstDash val="solid"/>
          </a:ln>
        </p:spPr>
      </p:sp>
      <p:sp>
        <p:nvSpPr>
          <p:cNvPr id="3" name="Notes Placeholder 2">
            <a:extLst>
              <a:ext uri="{FF2B5EF4-FFF2-40B4-BE49-F238E27FC236}">
                <a16:creationId xmlns:a16="http://schemas.microsoft.com/office/drawing/2014/main" id="{BF7C9E4A-CCF9-4B49-826B-565584659244}"/>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pt-BR"/>
          </a:p>
        </p:txBody>
      </p:sp>
      <p:sp>
        <p:nvSpPr>
          <p:cNvPr id="4" name="Header Placeholder 3">
            <a:extLst>
              <a:ext uri="{FF2B5EF4-FFF2-40B4-BE49-F238E27FC236}">
                <a16:creationId xmlns:a16="http://schemas.microsoft.com/office/drawing/2014/main" id="{940E2B85-C84F-4068-B5BF-142908525C6A}"/>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pt-BR" sz="1400" kern="1200">
                <a:latin typeface="Liberation Serif" pitchFamily="18"/>
                <a:ea typeface="Segoe UI" pitchFamily="2"/>
                <a:cs typeface="Tahoma" pitchFamily="2"/>
              </a:defRPr>
            </a:lvl1pPr>
          </a:lstStyle>
          <a:p>
            <a:pPr lvl="0"/>
            <a:endParaRPr lang="pt-BR"/>
          </a:p>
        </p:txBody>
      </p:sp>
      <p:sp>
        <p:nvSpPr>
          <p:cNvPr id="5" name="Date Placeholder 4">
            <a:extLst>
              <a:ext uri="{FF2B5EF4-FFF2-40B4-BE49-F238E27FC236}">
                <a16:creationId xmlns:a16="http://schemas.microsoft.com/office/drawing/2014/main" id="{69903592-3DF0-4B34-B199-C11651B18EF5}"/>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pt-BR" sz="1400" kern="1200">
                <a:latin typeface="Liberation Serif" pitchFamily="18"/>
                <a:ea typeface="Segoe UI" pitchFamily="2"/>
                <a:cs typeface="Tahoma" pitchFamily="2"/>
              </a:defRPr>
            </a:lvl1pPr>
          </a:lstStyle>
          <a:p>
            <a:pPr lvl="0"/>
            <a:endParaRPr lang="pt-BR"/>
          </a:p>
        </p:txBody>
      </p:sp>
      <p:sp>
        <p:nvSpPr>
          <p:cNvPr id="6" name="Footer Placeholder 5">
            <a:extLst>
              <a:ext uri="{FF2B5EF4-FFF2-40B4-BE49-F238E27FC236}">
                <a16:creationId xmlns:a16="http://schemas.microsoft.com/office/drawing/2014/main" id="{252F8704-AA87-47CF-9BCE-8495D2441E9A}"/>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pt-BR" sz="1400" kern="1200">
                <a:latin typeface="Liberation Serif" pitchFamily="18"/>
                <a:ea typeface="Segoe UI" pitchFamily="2"/>
                <a:cs typeface="Tahoma" pitchFamily="2"/>
              </a:defRPr>
            </a:lvl1pPr>
          </a:lstStyle>
          <a:p>
            <a:pPr lvl="0"/>
            <a:endParaRPr lang="pt-BR"/>
          </a:p>
        </p:txBody>
      </p:sp>
      <p:sp>
        <p:nvSpPr>
          <p:cNvPr id="7" name="Slide Number Placeholder 6">
            <a:extLst>
              <a:ext uri="{FF2B5EF4-FFF2-40B4-BE49-F238E27FC236}">
                <a16:creationId xmlns:a16="http://schemas.microsoft.com/office/drawing/2014/main" id="{65668909-0B14-42AA-917D-4DC76C542B12}"/>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pt-BR" sz="1400" kern="1200">
                <a:latin typeface="Liberation Serif" pitchFamily="18"/>
                <a:ea typeface="Segoe UI" pitchFamily="2"/>
                <a:cs typeface="Tahoma" pitchFamily="2"/>
              </a:defRPr>
            </a:lvl1pPr>
          </a:lstStyle>
          <a:p>
            <a:pPr lvl="0"/>
            <a:fld id="{E5130364-0F2F-44FD-A182-EFA2E837455D}" type="slidenum">
              <a:t>‹nº›</a:t>
            </a:fld>
            <a:endParaRPr lang="pt-BR"/>
          </a:p>
        </p:txBody>
      </p:sp>
    </p:spTree>
    <p:extLst>
      <p:ext uri="{BB962C8B-B14F-4D97-AF65-F5344CB8AC3E}">
        <p14:creationId xmlns:p14="http://schemas.microsoft.com/office/powerpoint/2010/main" val="880929263"/>
      </p:ext>
    </p:extLst>
  </p:cSld>
  <p:clrMap bg1="lt1" tx1="dk1" bg2="lt2" tx2="dk2" accent1="accent1" accent2="accent2" accent3="accent3" accent4="accent4" accent5="accent5" accent6="accent6" hlink="hlink" folHlink="folHlink"/>
  <p:notesStyle>
    <a:lvl1pPr marL="216000" marR="0" indent="-216000" rtl="0" hangingPunct="0">
      <a:tabLst/>
      <a:defRPr lang="pt-BR" sz="2000" b="0" i="0" u="none" strike="noStrike" kern="1200" cap="none">
        <a:ln>
          <a:noFill/>
        </a:ln>
        <a:highlight>
          <a:scrgbClr r="0" g="0" b="0">
            <a:alpha val="0"/>
          </a:scrgbClr>
        </a:highlight>
        <a:latin typeface="Liberation Sans"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A5BBDE7-194F-4948-B60A-2AEECC7D161A}"/>
              </a:ext>
            </a:extLst>
          </p:cNvPr>
          <p:cNvSpPr txBox="1">
            <a:spLocks noGrp="1"/>
          </p:cNvSpPr>
          <p:nvPr>
            <p:ph type="sldNum" sz="quarter" idx="8"/>
          </p:nvPr>
        </p:nvSpPr>
        <p:spPr>
          <a:xfrm>
            <a:off x="4278960" y="10157400"/>
            <a:ext cx="3277439" cy="531000"/>
          </a:xfrm>
        </p:spPr>
        <p:txBody>
          <a:bodyPr wrap="square"/>
          <a:lstStyle/>
          <a:p>
            <a:pPr lvl="0"/>
            <a:fld id="{4B7D977E-8643-4928-A51E-E0805CBEF85A}" type="slidenum">
              <a:t>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10524F3F-2238-428C-9F67-5DAF295C8424}"/>
              </a:ext>
            </a:extLst>
          </p:cNvPr>
          <p:cNvSpPr txBox="1">
            <a:spLocks noGrp="1"/>
          </p:cNvSpPr>
          <p:nvPr>
            <p:ph type="sldNum" sz="quarter" idx="8"/>
          </p:nvPr>
        </p:nvSpPr>
        <p:spPr>
          <a:xfrm>
            <a:off x="4278960" y="10157400"/>
            <a:ext cx="3277800" cy="531360"/>
          </a:xfrm>
        </p:spPr>
        <p:txBody>
          <a:bodyPr wrap="square"/>
          <a:lstStyle/>
          <a:p>
            <a:pPr lvl="0"/>
            <a:fld id="{FD3E7C1C-5855-438F-89D6-D24F24D70F0E}" type="slidenum">
              <a:t>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F735220-6263-4D33-9825-3D1574C4ECBD}"/>
              </a:ext>
            </a:extLst>
          </p:cNvPr>
          <p:cNvSpPr txBox="1">
            <a:spLocks noGrp="1"/>
          </p:cNvSpPr>
          <p:nvPr>
            <p:ph type="sldNum" sz="quarter" idx="8"/>
          </p:nvPr>
        </p:nvSpPr>
        <p:spPr>
          <a:xfrm>
            <a:off x="4278960" y="10157400"/>
            <a:ext cx="3278160" cy="531720"/>
          </a:xfrm>
        </p:spPr>
        <p:txBody>
          <a:bodyPr wrap="square"/>
          <a:lstStyle/>
          <a:p>
            <a:pPr lvl="0"/>
            <a:fld id="{4C7D6C8C-0BC4-4499-A866-70678AE1CF82}" type="slidenum">
              <a:t>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680933E-D844-44FA-92F9-16DE65C50615}"/>
              </a:ext>
            </a:extLst>
          </p:cNvPr>
          <p:cNvSpPr txBox="1">
            <a:spLocks noGrp="1"/>
          </p:cNvSpPr>
          <p:nvPr>
            <p:ph type="sldNum" sz="quarter" idx="8"/>
          </p:nvPr>
        </p:nvSpPr>
        <p:spPr>
          <a:xfrm>
            <a:off x="4278960" y="10157400"/>
            <a:ext cx="3278519" cy="532080"/>
          </a:xfrm>
        </p:spPr>
        <p:txBody>
          <a:bodyPr wrap="square"/>
          <a:lstStyle/>
          <a:p>
            <a:pPr lvl="0"/>
            <a:fld id="{D9EE279C-0044-4347-A011-936FDD668681}" type="slidenum">
              <a:t>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3A06CFD-2871-431A-8A0F-81926421D1BF}"/>
              </a:ext>
            </a:extLst>
          </p:cNvPr>
          <p:cNvSpPr txBox="1">
            <a:spLocks noGrp="1"/>
          </p:cNvSpPr>
          <p:nvPr>
            <p:ph type="sldNum" sz="quarter" idx="8"/>
          </p:nvPr>
        </p:nvSpPr>
        <p:spPr>
          <a:xfrm>
            <a:off x="4278960" y="10157400"/>
            <a:ext cx="3278879" cy="532440"/>
          </a:xfrm>
        </p:spPr>
        <p:txBody>
          <a:bodyPr wrap="square"/>
          <a:lstStyle/>
          <a:p>
            <a:pPr lvl="0"/>
            <a:fld id="{0E14EB54-7ADF-45BF-8B72-A1EF887D3DD0}" type="slidenum">
              <a:t>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1FD50C5-D06A-4E11-B116-8E75B5AA1A6B}"/>
              </a:ext>
            </a:extLst>
          </p:cNvPr>
          <p:cNvSpPr txBox="1">
            <a:spLocks noGrp="1"/>
          </p:cNvSpPr>
          <p:nvPr>
            <p:ph type="sldNum" sz="quarter" idx="5"/>
          </p:nvPr>
        </p:nvSpPr>
        <p:spPr>
          <a:ln/>
        </p:spPr>
        <p:txBody>
          <a:bodyPr vert="horz" lIns="0" tIns="0" rIns="0" bIns="0" anchor="b" anchorCtr="0">
            <a:noAutofit/>
          </a:bodyPr>
          <a:lstStyle/>
          <a:p>
            <a:pPr lvl="0"/>
            <a:fld id="{29A4646E-57FF-4B34-85B6-CC4A3C29D382}" type="slidenum">
              <a:t>1</a:t>
            </a:fld>
            <a:endParaRPr lang="pt-BR"/>
          </a:p>
        </p:txBody>
      </p:sp>
      <p:sp>
        <p:nvSpPr>
          <p:cNvPr id="7" name="PlaceHolder 6">
            <a:extLst>
              <a:ext uri="{FF2B5EF4-FFF2-40B4-BE49-F238E27FC236}">
                <a16:creationId xmlns:a16="http://schemas.microsoft.com/office/drawing/2014/main" id="{F6B23F0B-F3F0-42D7-9C9E-29127CCCF384}"/>
              </a:ext>
            </a:extLst>
          </p:cNvPr>
          <p:cNvSpPr>
            <a:spLocks noGrp="1" noRot="1" noChangeAspect="1" noResize="1"/>
          </p:cNvSpPr>
          <p:nvPr>
            <p:ph type="sldImg"/>
          </p:nvPr>
        </p:nvSpPr>
        <p:spPr>
          <a:xfrm>
            <a:off x="215900" y="812800"/>
            <a:ext cx="7127875" cy="4008438"/>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CCAFFAD-0138-4197-A4C7-F7A03D90516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F489A-CA48-7AFB-D396-DE515C6D605C}"/>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4BF2D9D6-0A16-755B-3182-110B66A98753}"/>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10</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2CAFCD44-C023-22B3-3E08-BF58D7A7957A}"/>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10</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D390D674-131F-EECA-8FE8-01C936147E5A}"/>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10</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57E270FE-D1A8-E532-379A-9AE142BD6734}"/>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10</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8C9832FA-C166-0765-7650-EAD4193D0AD7}"/>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10</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B09F533F-7331-4C04-0CED-F85D4BC09C6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10</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FF3352A4-7FDF-2BC3-AAEF-0C8E4E7F1424}"/>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10</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6B2EDE34-B851-AF32-36FB-A63E3AB5364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10</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1D32598-9FC7-E39B-C4C3-F3B6C6F1FDB1}"/>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10</a:t>
            </a:fld>
            <a:endParaRPr lang="pt-BR"/>
          </a:p>
        </p:txBody>
      </p:sp>
      <p:sp>
        <p:nvSpPr>
          <p:cNvPr id="10" name="PlaceHolder 255">
            <a:extLst>
              <a:ext uri="{FF2B5EF4-FFF2-40B4-BE49-F238E27FC236}">
                <a16:creationId xmlns:a16="http://schemas.microsoft.com/office/drawing/2014/main" id="{DE920009-E88F-5BEB-F56D-1EBF663C280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F7DF7177-062A-B199-FA9E-99644C8F6F17}"/>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43663816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100</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100</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100</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100</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100</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100</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100</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100</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56">
            <a:extLst>
              <a:ext uri="{FF2B5EF4-FFF2-40B4-BE49-F238E27FC236}">
                <a16:creationId xmlns:a16="http://schemas.microsoft.com/office/drawing/2014/main" id="{9DAEF02F-D88D-496C-8165-61B663458511}"/>
              </a:ext>
            </a:extLst>
          </p:cNvPr>
          <p:cNvSpPr txBox="1">
            <a:spLocks noGrp="1"/>
          </p:cNvSpPr>
          <p:nvPr>
            <p:ph type="sldNum" sz="quarter" idx="8"/>
          </p:nvPr>
        </p:nvSpPr>
        <p:spPr>
          <a:xfrm>
            <a:off x="4278960" y="10157400"/>
            <a:ext cx="3276720" cy="530280"/>
          </a:xfrm>
        </p:spPr>
        <p:txBody>
          <a:bodyPr wrap="square"/>
          <a:lstStyle/>
          <a:p>
            <a:pPr lvl="0"/>
            <a:fld id="{B0F6AA86-7A56-4AEA-BA8B-974D52F0C553}" type="slidenum">
              <a:t>101</a:t>
            </a:fld>
            <a:endParaRPr lang="pt-BR">
              <a:solidFill>
                <a:srgbClr val="000000"/>
              </a:solidFill>
              <a:highlight>
                <a:scrgbClr r="0" g="0" b="0">
                  <a:alpha val="0"/>
                </a:scrgbClr>
              </a:highlight>
              <a:latin typeface="Times New Roman"/>
            </a:endParaRPr>
          </a:p>
        </p:txBody>
      </p:sp>
      <p:sp>
        <p:nvSpPr>
          <p:cNvPr id="3" name="PlaceHolder 157">
            <a:extLst>
              <a:ext uri="{FF2B5EF4-FFF2-40B4-BE49-F238E27FC236}">
                <a16:creationId xmlns:a16="http://schemas.microsoft.com/office/drawing/2014/main" id="{9398BF34-DF90-4610-9CEB-3BC0B6372805}"/>
              </a:ext>
            </a:extLst>
          </p:cNvPr>
          <p:cNvSpPr txBox="1">
            <a:spLocks noGrp="1"/>
          </p:cNvSpPr>
          <p:nvPr>
            <p:ph type="sldNum" sz="quarter" idx="8"/>
          </p:nvPr>
        </p:nvSpPr>
        <p:spPr>
          <a:xfrm>
            <a:off x="4278960" y="10157400"/>
            <a:ext cx="3277080" cy="530640"/>
          </a:xfrm>
        </p:spPr>
        <p:txBody>
          <a:bodyPr wrap="square"/>
          <a:lstStyle/>
          <a:p>
            <a:pPr lvl="0"/>
            <a:fld id="{C91FCDF4-6AE8-4F05-93ED-E9752394716A}" type="slidenum">
              <a:t>101</a:t>
            </a:fld>
            <a:endParaRPr lang="pt-BR">
              <a:solidFill>
                <a:srgbClr val="000000"/>
              </a:solidFill>
              <a:highlight>
                <a:scrgbClr r="0" g="0" b="0">
                  <a:alpha val="0"/>
                </a:scrgbClr>
              </a:highlight>
              <a:latin typeface="Times New Roman"/>
            </a:endParaRPr>
          </a:p>
        </p:txBody>
      </p:sp>
      <p:sp>
        <p:nvSpPr>
          <p:cNvPr id="4" name="PlaceHolder 158">
            <a:extLst>
              <a:ext uri="{FF2B5EF4-FFF2-40B4-BE49-F238E27FC236}">
                <a16:creationId xmlns:a16="http://schemas.microsoft.com/office/drawing/2014/main" id="{4EEC564F-5BA3-4D37-9335-BAC7A685CC27}"/>
              </a:ext>
            </a:extLst>
          </p:cNvPr>
          <p:cNvSpPr txBox="1">
            <a:spLocks noGrp="1"/>
          </p:cNvSpPr>
          <p:nvPr>
            <p:ph type="sldNum" sz="quarter" idx="8"/>
          </p:nvPr>
        </p:nvSpPr>
        <p:spPr>
          <a:xfrm>
            <a:off x="4278960" y="10157400"/>
            <a:ext cx="3277439" cy="531000"/>
          </a:xfrm>
        </p:spPr>
        <p:txBody>
          <a:bodyPr wrap="square"/>
          <a:lstStyle/>
          <a:p>
            <a:pPr lvl="0"/>
            <a:fld id="{12A6C0BE-4F55-4D4C-A0BA-209CCF91722E}" type="slidenum">
              <a:t>101</a:t>
            </a:fld>
            <a:endParaRPr lang="pt-BR">
              <a:solidFill>
                <a:srgbClr val="000000"/>
              </a:solidFill>
              <a:highlight>
                <a:scrgbClr r="0" g="0" b="0">
                  <a:alpha val="0"/>
                </a:scrgbClr>
              </a:highlight>
              <a:latin typeface="Times New Roman"/>
            </a:endParaRPr>
          </a:p>
        </p:txBody>
      </p:sp>
      <p:sp>
        <p:nvSpPr>
          <p:cNvPr id="5" name="PlaceHolder 159">
            <a:extLst>
              <a:ext uri="{FF2B5EF4-FFF2-40B4-BE49-F238E27FC236}">
                <a16:creationId xmlns:a16="http://schemas.microsoft.com/office/drawing/2014/main" id="{3B140A79-9C67-45E7-BFE5-026B383EB0FA}"/>
              </a:ext>
            </a:extLst>
          </p:cNvPr>
          <p:cNvSpPr txBox="1">
            <a:spLocks noGrp="1"/>
          </p:cNvSpPr>
          <p:nvPr>
            <p:ph type="sldNum" sz="quarter" idx="8"/>
          </p:nvPr>
        </p:nvSpPr>
        <p:spPr>
          <a:xfrm>
            <a:off x="4278960" y="10157400"/>
            <a:ext cx="3277800" cy="531360"/>
          </a:xfrm>
        </p:spPr>
        <p:txBody>
          <a:bodyPr wrap="square"/>
          <a:lstStyle/>
          <a:p>
            <a:pPr lvl="0"/>
            <a:fld id="{D43F4646-8462-4071-A43D-21C0A1D7CA31}" type="slidenum">
              <a:t>101</a:t>
            </a:fld>
            <a:endParaRPr lang="pt-BR">
              <a:solidFill>
                <a:srgbClr val="000000"/>
              </a:solidFill>
              <a:highlight>
                <a:scrgbClr r="0" g="0" b="0">
                  <a:alpha val="0"/>
                </a:scrgbClr>
              </a:highlight>
              <a:latin typeface="Times New Roman"/>
            </a:endParaRPr>
          </a:p>
        </p:txBody>
      </p:sp>
      <p:sp>
        <p:nvSpPr>
          <p:cNvPr id="6" name="PlaceHolder 160">
            <a:extLst>
              <a:ext uri="{FF2B5EF4-FFF2-40B4-BE49-F238E27FC236}">
                <a16:creationId xmlns:a16="http://schemas.microsoft.com/office/drawing/2014/main" id="{6169649B-021B-4A31-A8D5-22563F6FB695}"/>
              </a:ext>
            </a:extLst>
          </p:cNvPr>
          <p:cNvSpPr txBox="1">
            <a:spLocks noGrp="1"/>
          </p:cNvSpPr>
          <p:nvPr>
            <p:ph type="sldNum" sz="quarter" idx="8"/>
          </p:nvPr>
        </p:nvSpPr>
        <p:spPr>
          <a:xfrm>
            <a:off x="4278960" y="10157400"/>
            <a:ext cx="3278160" cy="531720"/>
          </a:xfrm>
        </p:spPr>
        <p:txBody>
          <a:bodyPr wrap="square"/>
          <a:lstStyle/>
          <a:p>
            <a:pPr lvl="0"/>
            <a:fld id="{21BD3E7B-7C8D-4159-88F0-621A4FA02F10}" type="slidenum">
              <a:t>101</a:t>
            </a:fld>
            <a:endParaRPr lang="pt-BR">
              <a:solidFill>
                <a:srgbClr val="000000"/>
              </a:solidFill>
              <a:highlight>
                <a:scrgbClr r="0" g="0" b="0">
                  <a:alpha val="0"/>
                </a:scrgbClr>
              </a:highlight>
              <a:latin typeface="Times New Roman"/>
            </a:endParaRPr>
          </a:p>
        </p:txBody>
      </p:sp>
      <p:sp>
        <p:nvSpPr>
          <p:cNvPr id="7" name="PlaceHolder 161">
            <a:extLst>
              <a:ext uri="{FF2B5EF4-FFF2-40B4-BE49-F238E27FC236}">
                <a16:creationId xmlns:a16="http://schemas.microsoft.com/office/drawing/2014/main" id="{00EA2CA5-D30C-4EFD-BEFA-68C1ABAFD92A}"/>
              </a:ext>
            </a:extLst>
          </p:cNvPr>
          <p:cNvSpPr txBox="1">
            <a:spLocks noGrp="1"/>
          </p:cNvSpPr>
          <p:nvPr>
            <p:ph type="sldNum" sz="quarter" idx="8"/>
          </p:nvPr>
        </p:nvSpPr>
        <p:spPr>
          <a:xfrm>
            <a:off x="4278960" y="10157400"/>
            <a:ext cx="3278519" cy="532080"/>
          </a:xfrm>
        </p:spPr>
        <p:txBody>
          <a:bodyPr wrap="square"/>
          <a:lstStyle/>
          <a:p>
            <a:pPr lvl="0"/>
            <a:fld id="{A2BA57E7-AD3A-4795-A1A7-A11513A228DC}" type="slidenum">
              <a:t>101</a:t>
            </a:fld>
            <a:endParaRPr lang="pt-BR">
              <a:solidFill>
                <a:srgbClr val="000000"/>
              </a:solidFill>
              <a:highlight>
                <a:scrgbClr r="0" g="0" b="0">
                  <a:alpha val="0"/>
                </a:scrgbClr>
              </a:highlight>
              <a:latin typeface="Times New Roman"/>
            </a:endParaRPr>
          </a:p>
        </p:txBody>
      </p:sp>
      <p:sp>
        <p:nvSpPr>
          <p:cNvPr id="8" name="PlaceHolder 162">
            <a:extLst>
              <a:ext uri="{FF2B5EF4-FFF2-40B4-BE49-F238E27FC236}">
                <a16:creationId xmlns:a16="http://schemas.microsoft.com/office/drawing/2014/main" id="{ACB21961-B5D1-4C0B-97E1-88A8FB98131D}"/>
              </a:ext>
            </a:extLst>
          </p:cNvPr>
          <p:cNvSpPr txBox="1">
            <a:spLocks noGrp="1"/>
          </p:cNvSpPr>
          <p:nvPr>
            <p:ph type="sldNum" sz="quarter" idx="8"/>
          </p:nvPr>
        </p:nvSpPr>
        <p:spPr>
          <a:xfrm>
            <a:off x="4278960" y="10157400"/>
            <a:ext cx="3278879" cy="532440"/>
          </a:xfrm>
        </p:spPr>
        <p:txBody>
          <a:bodyPr wrap="square"/>
          <a:lstStyle/>
          <a:p>
            <a:pPr lvl="0"/>
            <a:fld id="{FFF4A678-D678-4352-9E95-FDD0DA790A35}" type="slidenum">
              <a:t>101</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26C6F73E-4CE4-4C68-9C5D-86C970F01D52}"/>
              </a:ext>
            </a:extLst>
          </p:cNvPr>
          <p:cNvSpPr txBox="1">
            <a:spLocks noGrp="1"/>
          </p:cNvSpPr>
          <p:nvPr>
            <p:ph type="sldNum" sz="quarter" idx="5"/>
          </p:nvPr>
        </p:nvSpPr>
        <p:spPr>
          <a:ln/>
        </p:spPr>
        <p:txBody>
          <a:bodyPr vert="horz" lIns="0" tIns="0" rIns="0" bIns="0" anchor="b" anchorCtr="0">
            <a:noAutofit/>
          </a:bodyPr>
          <a:lstStyle/>
          <a:p>
            <a:pPr lvl="0"/>
            <a:fld id="{EAA2C658-7684-4441-9B6E-E94B780EC672}" type="slidenum">
              <a:t>101</a:t>
            </a:fld>
            <a:endParaRPr lang="pt-BR"/>
          </a:p>
        </p:txBody>
      </p:sp>
      <p:sp>
        <p:nvSpPr>
          <p:cNvPr id="9" name="PlaceHolder 163">
            <a:extLst>
              <a:ext uri="{FF2B5EF4-FFF2-40B4-BE49-F238E27FC236}">
                <a16:creationId xmlns:a16="http://schemas.microsoft.com/office/drawing/2014/main" id="{AF7E65DC-935E-41CD-BEB7-739DF794529B}"/>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164">
            <a:extLst>
              <a:ext uri="{FF2B5EF4-FFF2-40B4-BE49-F238E27FC236}">
                <a16:creationId xmlns:a16="http://schemas.microsoft.com/office/drawing/2014/main" id="{C0988A78-9D2D-414D-B526-40859ED8EEFF}"/>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64780662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DB11E6-8DD8-486F-AC02-D4E1DD67E690}"/>
              </a:ext>
            </a:extLst>
          </p:cNvPr>
          <p:cNvSpPr txBox="1">
            <a:spLocks noGrp="1"/>
          </p:cNvSpPr>
          <p:nvPr>
            <p:ph type="sldNum" sz="quarter" idx="8"/>
          </p:nvPr>
        </p:nvSpPr>
        <p:spPr>
          <a:xfrm>
            <a:off x="3884759" y="8685360"/>
            <a:ext cx="2968559" cy="455399"/>
          </a:xfrm>
        </p:spPr>
        <p:txBody>
          <a:bodyPr wrap="square"/>
          <a:lstStyle/>
          <a:p>
            <a:pPr lvl="0"/>
            <a:fld id="{77F895B2-36AF-408A-A257-EA559E057FFD}" type="slidenum">
              <a:t>102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AF27E7B-64FC-4559-B704-9782551A84D5}"/>
              </a:ext>
            </a:extLst>
          </p:cNvPr>
          <p:cNvSpPr txBox="1">
            <a:spLocks noGrp="1"/>
          </p:cNvSpPr>
          <p:nvPr>
            <p:ph type="sldNum" sz="quarter" idx="8"/>
          </p:nvPr>
        </p:nvSpPr>
        <p:spPr>
          <a:xfrm>
            <a:off x="4278960" y="10157400"/>
            <a:ext cx="3277800" cy="531360"/>
          </a:xfrm>
        </p:spPr>
        <p:txBody>
          <a:bodyPr wrap="square"/>
          <a:lstStyle/>
          <a:p>
            <a:pPr lvl="0"/>
            <a:fld id="{2287BEDF-6305-4864-B504-E45027BB3821}" type="slidenum">
              <a:t>102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368FAE8-48E7-4A0D-B1E5-FE93075898DE}"/>
              </a:ext>
            </a:extLst>
          </p:cNvPr>
          <p:cNvSpPr txBox="1">
            <a:spLocks noGrp="1"/>
          </p:cNvSpPr>
          <p:nvPr>
            <p:ph type="sldNum" sz="quarter" idx="8"/>
          </p:nvPr>
        </p:nvSpPr>
        <p:spPr>
          <a:xfrm>
            <a:off x="4278960" y="10157400"/>
            <a:ext cx="3278160" cy="531720"/>
          </a:xfrm>
        </p:spPr>
        <p:txBody>
          <a:bodyPr wrap="square"/>
          <a:lstStyle/>
          <a:p>
            <a:pPr lvl="0"/>
            <a:fld id="{216EB219-1AA0-4F80-AFBA-680AE23E2351}" type="slidenum">
              <a:t>102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431E9AC-25D9-44F9-92AC-FA93F37BC0ED}"/>
              </a:ext>
            </a:extLst>
          </p:cNvPr>
          <p:cNvSpPr txBox="1">
            <a:spLocks noGrp="1"/>
          </p:cNvSpPr>
          <p:nvPr>
            <p:ph type="sldNum" sz="quarter" idx="8"/>
          </p:nvPr>
        </p:nvSpPr>
        <p:spPr>
          <a:xfrm>
            <a:off x="4278960" y="10157400"/>
            <a:ext cx="3278519" cy="532080"/>
          </a:xfrm>
        </p:spPr>
        <p:txBody>
          <a:bodyPr wrap="square"/>
          <a:lstStyle/>
          <a:p>
            <a:pPr lvl="0"/>
            <a:fld id="{70EE4D2F-F312-4A0D-B5F4-A27B8B8883C9}" type="slidenum">
              <a:t>102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EA1900A-2AF9-42EE-95B5-EC4C4B68AD48}"/>
              </a:ext>
            </a:extLst>
          </p:cNvPr>
          <p:cNvSpPr txBox="1">
            <a:spLocks noGrp="1"/>
          </p:cNvSpPr>
          <p:nvPr>
            <p:ph type="sldNum" sz="quarter" idx="8"/>
          </p:nvPr>
        </p:nvSpPr>
        <p:spPr>
          <a:xfrm>
            <a:off x="4278960" y="10157400"/>
            <a:ext cx="3278879" cy="532440"/>
          </a:xfrm>
        </p:spPr>
        <p:txBody>
          <a:bodyPr wrap="square"/>
          <a:lstStyle/>
          <a:p>
            <a:pPr lvl="0"/>
            <a:fld id="{69BA732F-99BF-4382-807E-EF3D05B048FB}" type="slidenum">
              <a:t>102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B3F2CF7-40F5-4194-9CEB-52F1AE6DC817}"/>
              </a:ext>
            </a:extLst>
          </p:cNvPr>
          <p:cNvSpPr txBox="1">
            <a:spLocks noGrp="1"/>
          </p:cNvSpPr>
          <p:nvPr>
            <p:ph type="sldNum" sz="quarter" idx="5"/>
          </p:nvPr>
        </p:nvSpPr>
        <p:spPr>
          <a:ln/>
        </p:spPr>
        <p:txBody>
          <a:bodyPr vert="horz" lIns="0" tIns="0" rIns="0" bIns="0" anchor="b" anchorCtr="0">
            <a:noAutofit/>
          </a:bodyPr>
          <a:lstStyle/>
          <a:p>
            <a:pPr lvl="0"/>
            <a:fld id="{00C27883-0E28-49DE-8345-A8D27EA31D0B}" type="slidenum">
              <a:t>102</a:t>
            </a:fld>
            <a:endParaRPr lang="pt-BR"/>
          </a:p>
        </p:txBody>
      </p:sp>
      <p:sp>
        <p:nvSpPr>
          <p:cNvPr id="7" name="PlaceHolder 6">
            <a:extLst>
              <a:ext uri="{FF2B5EF4-FFF2-40B4-BE49-F238E27FC236}">
                <a16:creationId xmlns:a16="http://schemas.microsoft.com/office/drawing/2014/main" id="{988C277A-5813-4CC9-A60B-41BEE05134CD}"/>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8305BD7-AE6A-40E8-B05C-E7E66F0B440C}"/>
              </a:ext>
            </a:extLst>
          </p:cNvPr>
          <p:cNvSpPr txBox="1">
            <a:spLocks noGrp="1"/>
          </p:cNvSpPr>
          <p:nvPr>
            <p:ph type="body" sz="quarter" idx="1"/>
          </p:nvPr>
        </p:nvSpPr>
        <p:spPr>
          <a:xfrm>
            <a:off x="685799" y="4400639"/>
            <a:ext cx="5483159" cy="3597120"/>
          </a:xfrm>
        </p:spPr>
        <p:txBody>
          <a:bodyPr vert="horz" wrap="square" anchor="t" anchorCtr="0">
            <a:noAutofit/>
          </a:bodyPr>
          <a:lstStyle/>
          <a:p>
            <a:pPr lvl="0" algn="l">
              <a:tabLst>
                <a:tab pos="216000" algn="l"/>
              </a:tabLst>
            </a:pPr>
            <a:r>
              <a:rPr lang="pt-BR">
                <a:latin typeface="Arial" pitchFamily="18"/>
              </a:rPr>
              <a:t>Por gentileza! No momento da </a:t>
            </a:r>
            <a:r>
              <a:rPr lang="pt-BR" b="1">
                <a:latin typeface="Arial" pitchFamily="18"/>
              </a:rPr>
              <a:t>CONSAGRAÇÃO</a:t>
            </a:r>
            <a:r>
              <a:rPr lang="pt-BR">
                <a:latin typeface="Arial" pitchFamily="18"/>
              </a:rPr>
              <a:t> deixar no slide que esteja </a:t>
            </a:r>
            <a:r>
              <a:rPr lang="pt-BR" b="1">
                <a:latin typeface="Arial" pitchFamily="18"/>
              </a:rPr>
              <a:t>TODO PRETO</a:t>
            </a:r>
            <a:r>
              <a:rPr lang="pt-BR">
                <a:latin typeface="Arial" pitchFamily="18"/>
              </a:rPr>
              <a:t>! Obrigado!</a:t>
            </a:r>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103</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103</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22654337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104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104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104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104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104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104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104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104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104</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12060015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5D1079AD-5BBD-4F7F-AFAB-8A0347E94FC9}"/>
              </a:ext>
            </a:extLst>
          </p:cNvPr>
          <p:cNvSpPr txBox="1">
            <a:spLocks noGrp="1"/>
          </p:cNvSpPr>
          <p:nvPr>
            <p:ph type="sldNum" sz="quarter" idx="5"/>
          </p:nvPr>
        </p:nvSpPr>
        <p:spPr>
          <a:ln/>
        </p:spPr>
        <p:txBody>
          <a:bodyPr vert="horz" lIns="0" tIns="0" rIns="0" bIns="0" anchor="b" anchorCtr="0">
            <a:noAutofit/>
          </a:bodyPr>
          <a:lstStyle/>
          <a:p>
            <a:pPr lvl="0"/>
            <a:fld id="{45951B6A-A280-4215-8196-82342D937E35}" type="slidenum">
              <a:t>105</a:t>
            </a:fld>
            <a:endParaRPr lang="pt-BR"/>
          </a:p>
        </p:txBody>
      </p:sp>
      <p:sp>
        <p:nvSpPr>
          <p:cNvPr id="2" name="Espaço Reservado para Número de Slide 31">
            <a:extLst>
              <a:ext uri="{FF2B5EF4-FFF2-40B4-BE49-F238E27FC236}">
                <a16:creationId xmlns:a16="http://schemas.microsoft.com/office/drawing/2014/main" id="{BB10B771-221B-45E6-9F89-ADAE2A64E9C6}"/>
              </a:ext>
            </a:extLst>
          </p:cNvPr>
          <p:cNvSpPr txBox="1"/>
          <p:nvPr/>
        </p:nvSpPr>
        <p:spPr>
          <a:xfrm>
            <a:off x="3884759" y="8685360"/>
            <a:ext cx="2970360" cy="45720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637B75E8-5A6E-42A8-B123-0F0EDC2DF4BE}" type="slidenum">
              <a:t>105</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3" name="Espaço Reservado para Número de Slide 32">
            <a:extLst>
              <a:ext uri="{FF2B5EF4-FFF2-40B4-BE49-F238E27FC236}">
                <a16:creationId xmlns:a16="http://schemas.microsoft.com/office/drawing/2014/main" id="{2AB89C3E-7B89-401B-AE48-ECB4C25164E1}"/>
              </a:ext>
            </a:extLst>
          </p:cNvPr>
          <p:cNvSpPr txBox="1"/>
          <p:nvPr/>
        </p:nvSpPr>
        <p:spPr>
          <a:xfrm>
            <a:off x="4278960" y="10157400"/>
            <a:ext cx="3279600" cy="53316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7CCACCE-AE0A-411F-8EF4-1C244F8FFA32}" type="slidenum">
              <a:t>105</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4" name="Espaço Reservado para Número de Slide 33">
            <a:extLst>
              <a:ext uri="{FF2B5EF4-FFF2-40B4-BE49-F238E27FC236}">
                <a16:creationId xmlns:a16="http://schemas.microsoft.com/office/drawing/2014/main" id="{0F75A0F9-7098-4DD1-A962-076E0A3E36BB}"/>
              </a:ext>
            </a:extLst>
          </p:cNvPr>
          <p:cNvSpPr txBox="1"/>
          <p:nvPr/>
        </p:nvSpPr>
        <p:spPr>
          <a:xfrm>
            <a:off x="4278960" y="10157400"/>
            <a:ext cx="3279959" cy="53352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7E031B12-683B-413B-8F39-65D5E998DABD}" type="slidenum">
              <a:t>105</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5" name="Slide Number Placeholder 3">
            <a:extLst>
              <a:ext uri="{FF2B5EF4-FFF2-40B4-BE49-F238E27FC236}">
                <a16:creationId xmlns:a16="http://schemas.microsoft.com/office/drawing/2014/main" id="{A2A60005-4B60-4280-B976-F27E380888A9}"/>
              </a:ext>
            </a:extLst>
          </p:cNvPr>
          <p:cNvSpPr txBox="1"/>
          <p:nvPr/>
        </p:nvSpPr>
        <p:spPr>
          <a:xfrm>
            <a:off x="4278960" y="10157400"/>
            <a:ext cx="3280320" cy="53388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55F5A35-827E-44D2-80CA-779078565309}" type="slidenum">
              <a:t>105</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6" name="Espaço Reservado para Data 4">
            <a:extLst>
              <a:ext uri="{FF2B5EF4-FFF2-40B4-BE49-F238E27FC236}">
                <a16:creationId xmlns:a16="http://schemas.microsoft.com/office/drawing/2014/main" id="{49FBBCCB-D4A8-477C-9E3A-2049112E16B8}"/>
              </a:ext>
            </a:extLst>
          </p:cNvPr>
          <p:cNvSpPr txBox="1"/>
          <p:nvPr/>
        </p:nvSpPr>
        <p:spPr>
          <a:xfrm>
            <a:off x="3884759" y="0"/>
            <a:ext cx="2971800" cy="458640"/>
          </a:xfrm>
          <a:prstGeom prst="rect">
            <a:avLst/>
          </a:prstGeom>
          <a:noFill/>
          <a:ln>
            <a:noFill/>
          </a:ln>
        </p:spPr>
        <p:txBody>
          <a:bodyPr vert="horz" wrap="square" lIns="91440" tIns="45720" rIns="91440" bIns="45720" anchor="t" anchorCtr="0" compatLnSpc="0">
            <a:noAutofit/>
          </a:bodyPr>
          <a:lstStyle/>
          <a:p>
            <a:pPr marL="0" marR="0" lvl="0" indent="0" algn="r" rtl="0" hangingPunct="1">
              <a:lnSpc>
                <a:spcPct val="100000"/>
              </a:lnSpc>
              <a:spcBef>
                <a:spcPts val="0"/>
              </a:spcBef>
              <a:spcAft>
                <a:spcPts val="0"/>
              </a:spcAft>
              <a:buNone/>
              <a:tabLst/>
            </a:pPr>
            <a:fld id="{6FBA390D-C282-4079-BCFA-68A5FCDC1E73}" type="datetime1">
              <a:rPr lang="pt-BR" sz="1200" b="0" i="0" u="none" strike="noStrike" kern="1200" cap="none" spc="0" baseline="0">
                <a:ln>
                  <a:noFill/>
                </a:ln>
                <a:solidFill>
                  <a:srgbClr val="000000"/>
                </a:solidFill>
                <a:latin typeface="Calibri" pitchFamily="18"/>
                <a:ea typeface="PingFang SC" pitchFamily="2"/>
                <a:cs typeface="Arial Unicode MS" pitchFamily="2"/>
              </a:rPr>
              <a:pPr marL="0" marR="0" lvl="0" indent="0" algn="r" rtl="0" hangingPunct="1">
                <a:lnSpc>
                  <a:spcPct val="100000"/>
                </a:lnSpc>
                <a:spcBef>
                  <a:spcPts val="0"/>
                </a:spcBef>
                <a:spcAft>
                  <a:spcPts val="0"/>
                </a:spcAft>
                <a:buNone/>
                <a:tabLst/>
              </a:pPr>
              <a:t>08/04/2026</a:t>
            </a:fld>
            <a:endParaRPr lang="pt-BR" sz="1200" b="0" i="0" u="none" strike="noStrike" kern="1200" cap="none" spc="0" baseline="0">
              <a:ln>
                <a:noFill/>
              </a:ln>
              <a:solidFill>
                <a:srgbClr val="000000"/>
              </a:solidFill>
              <a:latin typeface="Calibri" pitchFamily="18"/>
              <a:ea typeface="PingFang SC" pitchFamily="2"/>
              <a:cs typeface="Arial Unicode MS" pitchFamily="2"/>
            </a:endParaRPr>
          </a:p>
        </p:txBody>
      </p:sp>
      <p:sp>
        <p:nvSpPr>
          <p:cNvPr id="7" name="Espaço Reservado para Número de Slide 34">
            <a:extLst>
              <a:ext uri="{FF2B5EF4-FFF2-40B4-BE49-F238E27FC236}">
                <a16:creationId xmlns:a16="http://schemas.microsoft.com/office/drawing/2014/main" id="{178A1CA5-3646-4156-B0FB-E3B5E6C3BD79}"/>
              </a:ext>
            </a:extLst>
          </p:cNvPr>
          <p:cNvSpPr txBox="1"/>
          <p:nvPr/>
        </p:nvSpPr>
        <p:spPr>
          <a:xfrm>
            <a:off x="4278960" y="10157400"/>
            <a:ext cx="3280680" cy="53424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5C2652C6-310E-48C0-95E4-C7344819324A}" type="slidenum">
              <a:t>105</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8" name="Espaço Reservado para Número de Slide 35">
            <a:extLst>
              <a:ext uri="{FF2B5EF4-FFF2-40B4-BE49-F238E27FC236}">
                <a16:creationId xmlns:a16="http://schemas.microsoft.com/office/drawing/2014/main" id="{12A57769-A418-4C71-B357-0B5F99E12AB4}"/>
              </a:ext>
            </a:extLst>
          </p:cNvPr>
          <p:cNvSpPr txBox="1"/>
          <p:nvPr/>
        </p:nvSpPr>
        <p:spPr>
          <a:xfrm>
            <a:off x="4278960" y="10157400"/>
            <a:ext cx="3280680" cy="534240"/>
          </a:xfrm>
          <a:prstGeom prst="rect">
            <a:avLst/>
          </a:prstGeom>
          <a:noFill/>
          <a:ln>
            <a:noFill/>
          </a:ln>
        </p:spPr>
        <p:txBody>
          <a:bodyPr vert="horz" wrap="square" lIns="91440" tIns="45720" rIns="91440" bIns="45720" anchor="b" anchorCtr="0" compatLnSpc="0">
            <a:noAutofit/>
          </a:bodyPr>
          <a:lstStyle/>
          <a:p>
            <a:pPr marL="0" marR="0" lvl="0" indent="0" algn="r" rtl="0" hangingPunct="0">
              <a:lnSpc>
                <a:spcPct val="100000"/>
              </a:lnSpc>
              <a:spcBef>
                <a:spcPts val="0"/>
              </a:spcBef>
              <a:spcAft>
                <a:spcPts val="0"/>
              </a:spcAft>
              <a:buNone/>
              <a:tabLst/>
            </a:pPr>
            <a:fld id="{74788563-0A6A-4621-8ABF-48CA75F924A5}" type="slidenum">
              <a:t>105</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9" name="Espaço Reservado para Imagem de Slide 3">
            <a:extLst>
              <a:ext uri="{FF2B5EF4-FFF2-40B4-BE49-F238E27FC236}">
                <a16:creationId xmlns:a16="http://schemas.microsoft.com/office/drawing/2014/main" id="{C322BEA4-D200-43DC-A1FE-D37E5ABF78FD}"/>
              </a:ext>
            </a:extLst>
          </p:cNvPr>
          <p:cNvSpPr>
            <a:spLocks noGrp="1" noRot="1" noChangeAspect="1" noResize="1"/>
          </p:cNvSpPr>
          <p:nvPr>
            <p:ph type="sldImg"/>
          </p:nvPr>
        </p:nvSpPr>
        <p:spPr>
          <a:xfrm>
            <a:off x="685800" y="1143000"/>
            <a:ext cx="5486400" cy="3086100"/>
          </a:xfrm>
          <a:solidFill>
            <a:srgbClr val="729FCF"/>
          </a:solidFill>
          <a:ln w="25400">
            <a:solidFill>
              <a:srgbClr val="3465A4"/>
            </a:solidFill>
            <a:prstDash val="solid"/>
          </a:ln>
        </p:spPr>
      </p:sp>
      <p:sp>
        <p:nvSpPr>
          <p:cNvPr id="10" name="Espaço Reservado para Anotações 3">
            <a:extLst>
              <a:ext uri="{FF2B5EF4-FFF2-40B4-BE49-F238E27FC236}">
                <a16:creationId xmlns:a16="http://schemas.microsoft.com/office/drawing/2014/main" id="{C70C519E-881F-4628-AD98-BDB2F87C0651}"/>
              </a:ext>
            </a:extLst>
          </p:cNvPr>
          <p:cNvSpPr txBox="1">
            <a:spLocks noGrp="1"/>
          </p:cNvSpPr>
          <p:nvPr>
            <p:ph type="body" sz="quarter" idx="1"/>
          </p:nvPr>
        </p:nvSpPr>
        <p:spPr>
          <a:xfrm>
            <a:off x="685799" y="4400639"/>
            <a:ext cx="5484960" cy="3598920"/>
          </a:xfrm>
        </p:spPr>
        <p:txBody>
          <a:bodyPr vert="horz" wrap="square" lIns="91440" tIns="45720" rIns="91440" bIns="45720" anchor="t" anchorCtr="0">
            <a:noAutofit/>
          </a:bodyPr>
          <a:lstStyle/>
          <a:p>
            <a:pPr marL="0" lvl="0" indent="0" algn="l" hangingPunct="1">
              <a:tabLst>
                <a:tab pos="0" algn="l"/>
              </a:tabLst>
            </a:pPr>
            <a:r>
              <a:rPr lang="pt-BR">
                <a:solidFill>
                  <a:srgbClr val="000000"/>
                </a:solidFill>
              </a:rPr>
              <a:t>Deixar esse slide durante a </a:t>
            </a:r>
            <a:r>
              <a:rPr lang="pt-BR" b="1">
                <a:solidFill>
                  <a:srgbClr val="000000"/>
                </a:solidFill>
              </a:rPr>
              <a:t>CONSAGRAÇÃO. </a:t>
            </a:r>
            <a:r>
              <a:rPr lang="pt-BR">
                <a:solidFill>
                  <a:srgbClr val="000000"/>
                </a:solidFill>
              </a:rPr>
              <a:t>Obrigado!</a:t>
            </a:r>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106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106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106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106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106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106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106</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106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106</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84578403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107</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00493945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108</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108</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02047965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109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109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109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109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109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109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109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109</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1818738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B7965-E380-CE48-EBF6-CF20EB65CEFA}"/>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75BA83D7-F53E-0902-172A-2AA3E81847D1}"/>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11</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6E8C4A03-45DC-089E-E369-78ADD38D920B}"/>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11</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0BBCCCFC-8A78-0B16-C1B5-8521E07A9170}"/>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11</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26542735-0AF5-B156-E485-D6087E2DD68E}"/>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11</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4043BE60-6BF2-0E41-BF46-87AEC99A2A15}"/>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11</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CD07891B-82B9-D6C6-F980-94DA2CF69442}"/>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11</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09652736-8D6F-A6AE-8905-4191D0B79D24}"/>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11</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620E3A30-FB6D-9D43-8726-ED86D7AAD793}"/>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11</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D99F792F-2A77-3528-6A9B-A4D0D149E3A2}"/>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11</a:t>
            </a:fld>
            <a:endParaRPr lang="pt-BR"/>
          </a:p>
        </p:txBody>
      </p:sp>
      <p:sp>
        <p:nvSpPr>
          <p:cNvPr id="10" name="PlaceHolder 255">
            <a:extLst>
              <a:ext uri="{FF2B5EF4-FFF2-40B4-BE49-F238E27FC236}">
                <a16:creationId xmlns:a16="http://schemas.microsoft.com/office/drawing/2014/main" id="{665505A4-5A31-18BC-34E8-72DE634072D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C3F22EC4-BB79-D6A0-2BA2-7E5641BCAFA7}"/>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513542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110</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110</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110</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110</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16735390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111</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111</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111</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111</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19879220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112</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112</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06996014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113</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113</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96404029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114</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114</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10818562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115</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115</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115</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3331534077"/>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116</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116</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426209966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117</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117</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11310111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118</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118</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354663932"/>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119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119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119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119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119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119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119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119</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extLst>
      <p:ext uri="{BB962C8B-B14F-4D97-AF65-F5344CB8AC3E}">
        <p14:creationId xmlns:p14="http://schemas.microsoft.com/office/powerpoint/2010/main" val="2418511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1354B04-F5CF-45ED-9E29-084EB00525ED}"/>
              </a:ext>
            </a:extLst>
          </p:cNvPr>
          <p:cNvSpPr txBox="1">
            <a:spLocks noGrp="1"/>
          </p:cNvSpPr>
          <p:nvPr>
            <p:ph type="sldNum" sz="quarter" idx="8"/>
          </p:nvPr>
        </p:nvSpPr>
        <p:spPr>
          <a:xfrm>
            <a:off x="4278960" y="10157400"/>
            <a:ext cx="3277439" cy="531000"/>
          </a:xfrm>
        </p:spPr>
        <p:txBody>
          <a:bodyPr wrap="square"/>
          <a:lstStyle/>
          <a:p>
            <a:pPr lvl="0"/>
            <a:fld id="{210F6F8C-FA92-4991-935A-9C0CA2CC0BFE}" type="slidenum">
              <a:t>12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FD96571-04BC-449A-9D0B-6E981DA04CAA}"/>
              </a:ext>
            </a:extLst>
          </p:cNvPr>
          <p:cNvSpPr txBox="1">
            <a:spLocks noGrp="1"/>
          </p:cNvSpPr>
          <p:nvPr>
            <p:ph type="sldNum" sz="quarter" idx="8"/>
          </p:nvPr>
        </p:nvSpPr>
        <p:spPr>
          <a:xfrm>
            <a:off x="4278960" y="10157400"/>
            <a:ext cx="3277800" cy="531360"/>
          </a:xfrm>
        </p:spPr>
        <p:txBody>
          <a:bodyPr wrap="square"/>
          <a:lstStyle/>
          <a:p>
            <a:pPr lvl="0"/>
            <a:fld id="{B14975C1-B878-45DC-B51D-6DCD2488FE05}" type="slidenum">
              <a:t>12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B44B368-9CD7-4CA8-8FC2-1F72B8823A62}"/>
              </a:ext>
            </a:extLst>
          </p:cNvPr>
          <p:cNvSpPr txBox="1">
            <a:spLocks noGrp="1"/>
          </p:cNvSpPr>
          <p:nvPr>
            <p:ph type="sldNum" sz="quarter" idx="8"/>
          </p:nvPr>
        </p:nvSpPr>
        <p:spPr>
          <a:xfrm>
            <a:off x="4278960" y="10157400"/>
            <a:ext cx="3278160" cy="531720"/>
          </a:xfrm>
        </p:spPr>
        <p:txBody>
          <a:bodyPr wrap="square"/>
          <a:lstStyle/>
          <a:p>
            <a:pPr lvl="0"/>
            <a:fld id="{E80EF5C9-00B2-4D0A-8E25-B7FC15658F84}" type="slidenum">
              <a:t>12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A88A8A5-58C6-459B-80F1-3FE4A8D4D68E}"/>
              </a:ext>
            </a:extLst>
          </p:cNvPr>
          <p:cNvSpPr txBox="1">
            <a:spLocks noGrp="1"/>
          </p:cNvSpPr>
          <p:nvPr>
            <p:ph type="sldNum" sz="quarter" idx="8"/>
          </p:nvPr>
        </p:nvSpPr>
        <p:spPr>
          <a:xfrm>
            <a:off x="4278960" y="10157400"/>
            <a:ext cx="3278519" cy="532080"/>
          </a:xfrm>
        </p:spPr>
        <p:txBody>
          <a:bodyPr wrap="square"/>
          <a:lstStyle/>
          <a:p>
            <a:pPr lvl="0"/>
            <a:fld id="{C843EA3B-6DC8-4CD9-884B-B776DE3AFCEB}" type="slidenum">
              <a:t>12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B4191861-2599-4CD4-9799-06E79C8FFE61}"/>
              </a:ext>
            </a:extLst>
          </p:cNvPr>
          <p:cNvSpPr txBox="1">
            <a:spLocks noGrp="1"/>
          </p:cNvSpPr>
          <p:nvPr>
            <p:ph type="sldNum" sz="quarter" idx="8"/>
          </p:nvPr>
        </p:nvSpPr>
        <p:spPr>
          <a:xfrm>
            <a:off x="4278960" y="10157400"/>
            <a:ext cx="3278879" cy="532440"/>
          </a:xfrm>
        </p:spPr>
        <p:txBody>
          <a:bodyPr wrap="square"/>
          <a:lstStyle/>
          <a:p>
            <a:pPr lvl="0"/>
            <a:fld id="{97634EDC-8E7C-46AA-A088-6713E3799D1D}" type="slidenum">
              <a:t>12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653682B-F8F2-4D7F-9104-C6BF5527A8E2}"/>
              </a:ext>
            </a:extLst>
          </p:cNvPr>
          <p:cNvSpPr txBox="1">
            <a:spLocks noGrp="1"/>
          </p:cNvSpPr>
          <p:nvPr>
            <p:ph type="sldNum" sz="quarter" idx="5"/>
          </p:nvPr>
        </p:nvSpPr>
        <p:spPr>
          <a:ln/>
        </p:spPr>
        <p:txBody>
          <a:bodyPr vert="horz" lIns="0" tIns="0" rIns="0" bIns="0" anchor="b" anchorCtr="0">
            <a:noAutofit/>
          </a:bodyPr>
          <a:lstStyle/>
          <a:p>
            <a:pPr lvl="0"/>
            <a:fld id="{946E5D71-1BDE-4FF0-849D-1575C8F87B44}" type="slidenum">
              <a:t>12</a:t>
            </a:fld>
            <a:endParaRPr lang="pt-BR"/>
          </a:p>
        </p:txBody>
      </p:sp>
      <p:sp>
        <p:nvSpPr>
          <p:cNvPr id="7" name="PlaceHolder 6">
            <a:extLst>
              <a:ext uri="{FF2B5EF4-FFF2-40B4-BE49-F238E27FC236}">
                <a16:creationId xmlns:a16="http://schemas.microsoft.com/office/drawing/2014/main" id="{BBF242F8-CAF7-403D-BF93-88968ECDE56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8228AF5-8542-4AF1-8FD4-B47F4689FE2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a:extLst>
              <a:ext uri="{FF2B5EF4-FFF2-40B4-BE49-F238E27FC236}">
                <a16:creationId xmlns:a16="http://schemas.microsoft.com/office/drawing/2014/main" id="{1297D755-3C22-4A6B-8C25-2AD90A23401C}"/>
              </a:ext>
            </a:extLst>
          </p:cNvPr>
          <p:cNvSpPr txBox="1">
            <a:spLocks noGrp="1"/>
          </p:cNvSpPr>
          <p:nvPr>
            <p:ph type="sldNum" sz="quarter" idx="5"/>
          </p:nvPr>
        </p:nvSpPr>
        <p:spPr>
          <a:ln/>
        </p:spPr>
        <p:txBody>
          <a:bodyPr vert="horz" lIns="0" tIns="0" rIns="0" bIns="0" anchor="b" anchorCtr="0">
            <a:noAutofit/>
          </a:bodyPr>
          <a:lstStyle/>
          <a:p>
            <a:pPr lvl="0"/>
            <a:fld id="{079E44E4-6543-4754-A182-4DA1A6FC1A10}" type="slidenum">
              <a:t>120</a:t>
            </a:fld>
            <a:endParaRPr lang="pt-BR"/>
          </a:p>
        </p:txBody>
      </p:sp>
      <p:sp>
        <p:nvSpPr>
          <p:cNvPr id="2" name="Espaço Reservado para Número de Slide 106">
            <a:extLst>
              <a:ext uri="{FF2B5EF4-FFF2-40B4-BE49-F238E27FC236}">
                <a16:creationId xmlns:a16="http://schemas.microsoft.com/office/drawing/2014/main" id="{F9AD43CF-47BB-40C7-9D87-80A5C50FA067}"/>
              </a:ext>
            </a:extLst>
          </p:cNvPr>
          <p:cNvSpPr txBox="1"/>
          <p:nvPr/>
        </p:nvSpPr>
        <p:spPr>
          <a:xfrm>
            <a:off x="4278960" y="10157400"/>
            <a:ext cx="3279600" cy="53316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C517B4A3-C76B-4384-9340-8115E41CAEF9}" type="slidenum">
              <a:t>120</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3" name="Espaço Reservado para Número de Slide 64">
            <a:extLst>
              <a:ext uri="{FF2B5EF4-FFF2-40B4-BE49-F238E27FC236}">
                <a16:creationId xmlns:a16="http://schemas.microsoft.com/office/drawing/2014/main" id="{7070A774-0817-4FE0-B974-A13BC88E5883}"/>
              </a:ext>
            </a:extLst>
          </p:cNvPr>
          <p:cNvSpPr txBox="1"/>
          <p:nvPr/>
        </p:nvSpPr>
        <p:spPr>
          <a:xfrm>
            <a:off x="4278960" y="10157400"/>
            <a:ext cx="3279959" cy="53352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1737139E-C292-412E-8536-82477F9BAA15}" type="slidenum">
              <a:t>120</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4" name="Slide Number Placeholder 27">
            <a:extLst>
              <a:ext uri="{FF2B5EF4-FFF2-40B4-BE49-F238E27FC236}">
                <a16:creationId xmlns:a16="http://schemas.microsoft.com/office/drawing/2014/main" id="{745191D6-7F09-4C90-9A01-25EB34B0FDFA}"/>
              </a:ext>
            </a:extLst>
          </p:cNvPr>
          <p:cNvSpPr txBox="1"/>
          <p:nvPr/>
        </p:nvSpPr>
        <p:spPr>
          <a:xfrm>
            <a:off x="4278960" y="10157400"/>
            <a:ext cx="3280320" cy="53388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6A5703E1-A3FB-400C-88FB-D231029DDAEE}" type="slidenum">
              <a:t>120</a:t>
            </a:fld>
            <a:endParaRPr lang="pt-BR" sz="1400" b="0" i="0" u="none" strike="noStrike" kern="1200" cap="none" spc="0" baseline="0">
              <a:ln>
                <a:noFill/>
              </a:ln>
              <a:solidFill>
                <a:srgbClr val="000000"/>
              </a:solidFill>
              <a:highlight>
                <a:scrgbClr r="0" g="0" b="0">
                  <a:alpha val="0"/>
                </a:scrgbClr>
              </a:highlight>
              <a:latin typeface="Liberation Serif" pitchFamily="18"/>
              <a:ea typeface="Tahoma" pitchFamily="50"/>
              <a:cs typeface="Tahoma" pitchFamily="2"/>
            </a:endParaRPr>
          </a:p>
        </p:txBody>
      </p:sp>
      <p:sp>
        <p:nvSpPr>
          <p:cNvPr id="5" name="Espaço Reservado para Data 12">
            <a:extLst>
              <a:ext uri="{FF2B5EF4-FFF2-40B4-BE49-F238E27FC236}">
                <a16:creationId xmlns:a16="http://schemas.microsoft.com/office/drawing/2014/main" id="{FB45C572-58FA-4356-BDC2-EEDEEE83B9B0}"/>
              </a:ext>
            </a:extLst>
          </p:cNvPr>
          <p:cNvSpPr txBox="1"/>
          <p:nvPr/>
        </p:nvSpPr>
        <p:spPr>
          <a:xfrm>
            <a:off x="3884759" y="0"/>
            <a:ext cx="2971800" cy="458640"/>
          </a:xfrm>
          <a:prstGeom prst="rect">
            <a:avLst/>
          </a:prstGeom>
          <a:noFill/>
          <a:ln>
            <a:noFill/>
          </a:ln>
        </p:spPr>
        <p:txBody>
          <a:bodyPr vert="horz" wrap="square" lIns="91440" tIns="45720" rIns="91440" bIns="45720" anchor="t" anchorCtr="0" compatLnSpc="0">
            <a:noAutofit/>
          </a:bodyPr>
          <a:lstStyle/>
          <a:p>
            <a:pPr marL="0" marR="0" lvl="0" indent="0" algn="r" rtl="0" hangingPunct="1">
              <a:lnSpc>
                <a:spcPct val="100000"/>
              </a:lnSpc>
              <a:spcBef>
                <a:spcPts val="0"/>
              </a:spcBef>
              <a:spcAft>
                <a:spcPts val="0"/>
              </a:spcAft>
              <a:buNone/>
              <a:tabLst/>
            </a:pPr>
            <a:fld id="{763B854C-609B-4184-9D97-943779A56EEB}" type="datetime1">
              <a:rPr lang="pt-BR" sz="1200" b="0" i="0" u="none" strike="noStrike" kern="1200" cap="none" spc="0" baseline="0">
                <a:ln>
                  <a:noFill/>
                </a:ln>
                <a:solidFill>
                  <a:srgbClr val="000000"/>
                </a:solidFill>
                <a:latin typeface="Calibri" pitchFamily="18"/>
                <a:ea typeface="Microsoft YaHei" pitchFamily="2"/>
                <a:cs typeface="Lucida Sans" pitchFamily="2"/>
              </a:rPr>
              <a:pPr marL="0" marR="0" lvl="0" indent="0" algn="r" rtl="0" hangingPunct="1">
                <a:lnSpc>
                  <a:spcPct val="100000"/>
                </a:lnSpc>
                <a:spcBef>
                  <a:spcPts val="0"/>
                </a:spcBef>
                <a:spcAft>
                  <a:spcPts val="0"/>
                </a:spcAft>
                <a:buNone/>
                <a:tabLst/>
              </a:pPr>
              <a:t>08/04/2026</a:t>
            </a:fld>
            <a:endParaRPr lang="pt-BR" sz="1200" b="0" i="0" u="none" strike="noStrike" kern="1200" cap="none" spc="0" baseline="0">
              <a:ln>
                <a:noFill/>
              </a:ln>
              <a:solidFill>
                <a:srgbClr val="000000"/>
              </a:solidFill>
              <a:latin typeface="Calibri" pitchFamily="18"/>
              <a:ea typeface="Microsoft YaHei" pitchFamily="2"/>
              <a:cs typeface="Lucida Sans" pitchFamily="2"/>
            </a:endParaRPr>
          </a:p>
        </p:txBody>
      </p:sp>
      <p:sp>
        <p:nvSpPr>
          <p:cNvPr id="6" name="Espaço Reservado para Número de Slide 65">
            <a:extLst>
              <a:ext uri="{FF2B5EF4-FFF2-40B4-BE49-F238E27FC236}">
                <a16:creationId xmlns:a16="http://schemas.microsoft.com/office/drawing/2014/main" id="{4AE1923F-70B9-4E5D-B21B-2F01E8751848}"/>
              </a:ext>
            </a:extLst>
          </p:cNvPr>
          <p:cNvSpPr txBox="1"/>
          <p:nvPr/>
        </p:nvSpPr>
        <p:spPr>
          <a:xfrm>
            <a:off x="4278960" y="10157400"/>
            <a:ext cx="3280680" cy="534240"/>
          </a:xfrm>
          <a:prstGeom prst="rect">
            <a:avLst/>
          </a:prstGeom>
          <a:noFill/>
          <a:ln>
            <a:noFill/>
          </a:ln>
        </p:spPr>
        <p:txBody>
          <a:bodyPr vert="horz" wrap="square" lIns="0" tIns="0" rIns="0" bIns="0" anchor="b" anchorCtr="0" compatLnSpc="0">
            <a:noAutofit/>
          </a:bodyPr>
          <a:lstStyle/>
          <a:p>
            <a:pPr marL="0" marR="0" lvl="0" indent="0" algn="r" rtl="0" hangingPunct="0">
              <a:lnSpc>
                <a:spcPct val="100000"/>
              </a:lnSpc>
              <a:spcBef>
                <a:spcPts val="0"/>
              </a:spcBef>
              <a:spcAft>
                <a:spcPts val="0"/>
              </a:spcAft>
              <a:buNone/>
              <a:tabLst/>
            </a:pPr>
            <a:fld id="{9210A3B1-D460-4D5D-9E37-F274A42828A4}" type="slidenum">
              <a:t>120</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7" name="Espaço Reservado para Número de Slide 66">
            <a:extLst>
              <a:ext uri="{FF2B5EF4-FFF2-40B4-BE49-F238E27FC236}">
                <a16:creationId xmlns:a16="http://schemas.microsoft.com/office/drawing/2014/main" id="{EDA7AC1B-FB78-439F-B40C-9FFCB5063836}"/>
              </a:ext>
            </a:extLst>
          </p:cNvPr>
          <p:cNvSpPr txBox="1"/>
          <p:nvPr/>
        </p:nvSpPr>
        <p:spPr>
          <a:xfrm>
            <a:off x="4278960" y="10157400"/>
            <a:ext cx="3280680" cy="534240"/>
          </a:xfrm>
          <a:prstGeom prst="rect">
            <a:avLst/>
          </a:prstGeom>
          <a:noFill/>
          <a:ln>
            <a:noFill/>
          </a:ln>
        </p:spPr>
        <p:txBody>
          <a:bodyPr vert="horz" wrap="square" lIns="91440" tIns="45720" rIns="91440" bIns="45720" anchor="b" anchorCtr="0" compatLnSpc="0">
            <a:noAutofit/>
          </a:bodyPr>
          <a:lstStyle/>
          <a:p>
            <a:pPr marL="0" marR="0" lvl="0" indent="0" algn="r" rtl="0" hangingPunct="0">
              <a:lnSpc>
                <a:spcPct val="100000"/>
              </a:lnSpc>
              <a:spcBef>
                <a:spcPts val="0"/>
              </a:spcBef>
              <a:spcAft>
                <a:spcPts val="0"/>
              </a:spcAft>
              <a:buNone/>
              <a:tabLst/>
            </a:pPr>
            <a:fld id="{507DAB24-3BE9-4342-BEFF-F1D6F68DD60B}" type="slidenum">
              <a:t>120</a:t>
            </a:fld>
            <a:endParaRPr lang="pt-BR" sz="1400" b="0" i="0" u="none" strike="noStrike" kern="1200" cap="none" spc="0" baseline="0">
              <a:ln>
                <a:noFill/>
              </a:ln>
              <a:solidFill>
                <a:srgbClr val="000000"/>
              </a:solidFill>
              <a:latin typeface="Liberation Serif" pitchFamily="18"/>
              <a:ea typeface="Tahoma" pitchFamily="2"/>
              <a:cs typeface="Tahoma" pitchFamily="2"/>
            </a:endParaRPr>
          </a:p>
        </p:txBody>
      </p:sp>
      <p:sp>
        <p:nvSpPr>
          <p:cNvPr id="8" name="Espaço Reservado para Imagem de Slide 27">
            <a:extLst>
              <a:ext uri="{FF2B5EF4-FFF2-40B4-BE49-F238E27FC236}">
                <a16:creationId xmlns:a16="http://schemas.microsoft.com/office/drawing/2014/main" id="{14B62A98-ACA9-440D-A143-F5D8AC7646FE}"/>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9" name="Espaço Reservado para Anotações 27">
            <a:extLst>
              <a:ext uri="{FF2B5EF4-FFF2-40B4-BE49-F238E27FC236}">
                <a16:creationId xmlns:a16="http://schemas.microsoft.com/office/drawing/2014/main" id="{7C251F31-2D5A-474F-AFD7-E9171A350A4A}"/>
              </a:ext>
            </a:extLst>
          </p:cNvPr>
          <p:cNvSpPr txBox="1">
            <a:spLocks noGrp="1"/>
          </p:cNvSpPr>
          <p:nvPr>
            <p:ph type="body" sz="quarter" idx="1"/>
          </p:nvPr>
        </p:nvSpPr>
        <p:spPr>
          <a:xfrm>
            <a:off x="756000" y="5078520"/>
            <a:ext cx="6046560" cy="4809960"/>
          </a:xfrm>
        </p:spPr>
        <p:txBody>
          <a:bodyPr vert="horz" wrap="square" anchor="t" anchorCtr="0">
            <a:noAutofit/>
          </a:bodyPr>
          <a:lstStyle/>
          <a:p>
            <a:endParaRPr lang="pt-BR" sz="2100"/>
          </a:p>
        </p:txBody>
      </p:sp>
    </p:spTree>
    <p:extLst>
      <p:ext uri="{BB962C8B-B14F-4D97-AF65-F5344CB8AC3E}">
        <p14:creationId xmlns:p14="http://schemas.microsoft.com/office/powerpoint/2010/main" val="363706415"/>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FB4F6E6-1750-4A46-877B-9045E47E146D}"/>
              </a:ext>
            </a:extLst>
          </p:cNvPr>
          <p:cNvSpPr txBox="1">
            <a:spLocks noGrp="1"/>
          </p:cNvSpPr>
          <p:nvPr>
            <p:ph type="sldNum" sz="quarter" idx="8"/>
          </p:nvPr>
        </p:nvSpPr>
        <p:spPr>
          <a:xfrm>
            <a:off x="4278960" y="10157400"/>
            <a:ext cx="3277439" cy="531000"/>
          </a:xfrm>
        </p:spPr>
        <p:txBody>
          <a:bodyPr wrap="square"/>
          <a:lstStyle/>
          <a:p>
            <a:pPr lvl="0"/>
            <a:fld id="{13A1218C-96EC-4BFB-B176-D1B9A61ED84F}" type="slidenum">
              <a:t>121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3E69B56-9B54-477D-8D70-3AF620D02FE0}"/>
              </a:ext>
            </a:extLst>
          </p:cNvPr>
          <p:cNvSpPr txBox="1">
            <a:spLocks noGrp="1"/>
          </p:cNvSpPr>
          <p:nvPr>
            <p:ph type="sldNum" sz="quarter" idx="8"/>
          </p:nvPr>
        </p:nvSpPr>
        <p:spPr>
          <a:xfrm>
            <a:off x="4278960" y="10157400"/>
            <a:ext cx="3277800" cy="531360"/>
          </a:xfrm>
        </p:spPr>
        <p:txBody>
          <a:bodyPr wrap="square"/>
          <a:lstStyle/>
          <a:p>
            <a:pPr lvl="0"/>
            <a:fld id="{D8A5844B-06D7-451C-AA47-A553628FBF3F}" type="slidenum">
              <a:t>121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B93A2D0-D5EA-4E64-8F58-4AAF1B6D5BD7}"/>
              </a:ext>
            </a:extLst>
          </p:cNvPr>
          <p:cNvSpPr txBox="1">
            <a:spLocks noGrp="1"/>
          </p:cNvSpPr>
          <p:nvPr>
            <p:ph type="sldNum" sz="quarter" idx="8"/>
          </p:nvPr>
        </p:nvSpPr>
        <p:spPr>
          <a:xfrm>
            <a:off x="4278960" y="10157400"/>
            <a:ext cx="3278160" cy="531720"/>
          </a:xfrm>
        </p:spPr>
        <p:txBody>
          <a:bodyPr wrap="square"/>
          <a:lstStyle/>
          <a:p>
            <a:pPr lvl="0"/>
            <a:fld id="{7A1B0035-B107-43E8-AAA2-0CCE48518CD5}" type="slidenum">
              <a:t>121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C21D447-AF5D-46FA-ACCD-ABC4339B95B0}"/>
              </a:ext>
            </a:extLst>
          </p:cNvPr>
          <p:cNvSpPr txBox="1">
            <a:spLocks noGrp="1"/>
          </p:cNvSpPr>
          <p:nvPr>
            <p:ph type="sldNum" sz="quarter" idx="8"/>
          </p:nvPr>
        </p:nvSpPr>
        <p:spPr>
          <a:xfrm>
            <a:off x="4278960" y="10157400"/>
            <a:ext cx="3278519" cy="532080"/>
          </a:xfrm>
        </p:spPr>
        <p:txBody>
          <a:bodyPr wrap="square"/>
          <a:lstStyle/>
          <a:p>
            <a:pPr lvl="0"/>
            <a:fld id="{8A0271E5-9E6B-4AB1-922F-A287EE711B84}" type="slidenum">
              <a:t>121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A4C8D40-2F72-4F65-BD23-7107C0B2EB84}"/>
              </a:ext>
            </a:extLst>
          </p:cNvPr>
          <p:cNvSpPr txBox="1">
            <a:spLocks noGrp="1"/>
          </p:cNvSpPr>
          <p:nvPr>
            <p:ph type="sldNum" sz="quarter" idx="8"/>
          </p:nvPr>
        </p:nvSpPr>
        <p:spPr>
          <a:xfrm>
            <a:off x="4278960" y="10157400"/>
            <a:ext cx="3278879" cy="532440"/>
          </a:xfrm>
        </p:spPr>
        <p:txBody>
          <a:bodyPr wrap="square"/>
          <a:lstStyle/>
          <a:p>
            <a:pPr lvl="0"/>
            <a:fld id="{D33F8D19-793C-4664-B751-494A4142CB5F}" type="slidenum">
              <a:t>121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79FA695-CC65-422A-9196-8BC35720A76D}"/>
              </a:ext>
            </a:extLst>
          </p:cNvPr>
          <p:cNvSpPr txBox="1">
            <a:spLocks noGrp="1"/>
          </p:cNvSpPr>
          <p:nvPr>
            <p:ph type="sldNum" sz="quarter" idx="5"/>
          </p:nvPr>
        </p:nvSpPr>
        <p:spPr>
          <a:ln/>
        </p:spPr>
        <p:txBody>
          <a:bodyPr vert="horz" lIns="0" tIns="0" rIns="0" bIns="0" anchor="b" anchorCtr="0">
            <a:noAutofit/>
          </a:bodyPr>
          <a:lstStyle/>
          <a:p>
            <a:pPr lvl="0"/>
            <a:fld id="{4764CF84-C5E8-476A-A01E-5D91B197641C}" type="slidenum">
              <a:t>121</a:t>
            </a:fld>
            <a:endParaRPr lang="pt-BR"/>
          </a:p>
        </p:txBody>
      </p:sp>
      <p:sp>
        <p:nvSpPr>
          <p:cNvPr id="7" name="PlaceHolder 6">
            <a:extLst>
              <a:ext uri="{FF2B5EF4-FFF2-40B4-BE49-F238E27FC236}">
                <a16:creationId xmlns:a16="http://schemas.microsoft.com/office/drawing/2014/main" id="{F515B00E-1EEB-4E1E-92DB-E5ADC1BDD91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47EDBA92-E82E-43D5-B044-5B5235A66A0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1F24BA-7E96-4EF9-899F-8C2EE9CABC0A}"/>
              </a:ext>
            </a:extLst>
          </p:cNvPr>
          <p:cNvSpPr txBox="1">
            <a:spLocks noGrp="1"/>
          </p:cNvSpPr>
          <p:nvPr>
            <p:ph type="sldNum" sz="quarter" idx="8"/>
          </p:nvPr>
        </p:nvSpPr>
        <p:spPr>
          <a:xfrm>
            <a:off x="4278960" y="10157400"/>
            <a:ext cx="3277439" cy="531000"/>
          </a:xfrm>
        </p:spPr>
        <p:txBody>
          <a:bodyPr wrap="square"/>
          <a:lstStyle/>
          <a:p>
            <a:pPr lvl="0"/>
            <a:fld id="{276F0214-26B1-4EDA-B6C0-F4F7EFCA6111}" type="slidenum">
              <a:t>122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15BE099-E205-443A-BC2E-7C2FB4796B38}"/>
              </a:ext>
            </a:extLst>
          </p:cNvPr>
          <p:cNvSpPr txBox="1">
            <a:spLocks noGrp="1"/>
          </p:cNvSpPr>
          <p:nvPr>
            <p:ph type="sldNum" sz="quarter" idx="8"/>
          </p:nvPr>
        </p:nvSpPr>
        <p:spPr>
          <a:xfrm>
            <a:off x="4278960" y="10157400"/>
            <a:ext cx="3277800" cy="531360"/>
          </a:xfrm>
        </p:spPr>
        <p:txBody>
          <a:bodyPr wrap="square"/>
          <a:lstStyle/>
          <a:p>
            <a:pPr lvl="0"/>
            <a:fld id="{0652C59D-03A7-4D94-A9BE-118418A4A69F}" type="slidenum">
              <a:t>122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0823E43-2AE6-461D-974B-0F765747FF69}"/>
              </a:ext>
            </a:extLst>
          </p:cNvPr>
          <p:cNvSpPr txBox="1">
            <a:spLocks noGrp="1"/>
          </p:cNvSpPr>
          <p:nvPr>
            <p:ph type="sldNum" sz="quarter" idx="8"/>
          </p:nvPr>
        </p:nvSpPr>
        <p:spPr>
          <a:xfrm>
            <a:off x="4278960" y="10157400"/>
            <a:ext cx="3278160" cy="531720"/>
          </a:xfrm>
        </p:spPr>
        <p:txBody>
          <a:bodyPr wrap="square"/>
          <a:lstStyle/>
          <a:p>
            <a:pPr lvl="0"/>
            <a:fld id="{E32DC1A0-34A0-48B1-9F13-D023EC2B6256}" type="slidenum">
              <a:t>122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9B51542-9ECA-4CFA-959D-D4D8A7546ACC}"/>
              </a:ext>
            </a:extLst>
          </p:cNvPr>
          <p:cNvSpPr txBox="1">
            <a:spLocks noGrp="1"/>
          </p:cNvSpPr>
          <p:nvPr>
            <p:ph type="sldNum" sz="quarter" idx="8"/>
          </p:nvPr>
        </p:nvSpPr>
        <p:spPr>
          <a:xfrm>
            <a:off x="4278960" y="10157400"/>
            <a:ext cx="3278519" cy="532080"/>
          </a:xfrm>
        </p:spPr>
        <p:txBody>
          <a:bodyPr wrap="square"/>
          <a:lstStyle/>
          <a:p>
            <a:pPr lvl="0"/>
            <a:fld id="{3020347D-6BD5-450F-B031-570FA487E0D9}" type="slidenum">
              <a:t>122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13AD9A5-ADC7-491A-BA9A-3A6DF7C21A19}"/>
              </a:ext>
            </a:extLst>
          </p:cNvPr>
          <p:cNvSpPr txBox="1">
            <a:spLocks noGrp="1"/>
          </p:cNvSpPr>
          <p:nvPr>
            <p:ph type="sldNum" sz="quarter" idx="8"/>
          </p:nvPr>
        </p:nvSpPr>
        <p:spPr>
          <a:xfrm>
            <a:off x="4278960" y="10157400"/>
            <a:ext cx="3278879" cy="532440"/>
          </a:xfrm>
        </p:spPr>
        <p:txBody>
          <a:bodyPr wrap="square"/>
          <a:lstStyle/>
          <a:p>
            <a:pPr lvl="0"/>
            <a:fld id="{37EDF43D-555C-4DF7-AADC-366AC32AFF8F}" type="slidenum">
              <a:t>122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D82A57A-9550-4BF2-8426-A5FA6BC1669B}"/>
              </a:ext>
            </a:extLst>
          </p:cNvPr>
          <p:cNvSpPr txBox="1">
            <a:spLocks noGrp="1"/>
          </p:cNvSpPr>
          <p:nvPr>
            <p:ph type="sldNum" sz="quarter" idx="5"/>
          </p:nvPr>
        </p:nvSpPr>
        <p:spPr>
          <a:ln/>
        </p:spPr>
        <p:txBody>
          <a:bodyPr vert="horz" lIns="0" tIns="0" rIns="0" bIns="0" anchor="b" anchorCtr="0">
            <a:noAutofit/>
          </a:bodyPr>
          <a:lstStyle/>
          <a:p>
            <a:pPr lvl="0"/>
            <a:fld id="{6CAC2701-681E-4CA4-9E2E-E6AD9F3B52C6}" type="slidenum">
              <a:t>122</a:t>
            </a:fld>
            <a:endParaRPr lang="pt-BR"/>
          </a:p>
        </p:txBody>
      </p:sp>
      <p:sp>
        <p:nvSpPr>
          <p:cNvPr id="7" name="PlaceHolder 6">
            <a:extLst>
              <a:ext uri="{FF2B5EF4-FFF2-40B4-BE49-F238E27FC236}">
                <a16:creationId xmlns:a16="http://schemas.microsoft.com/office/drawing/2014/main" id="{AA9F91EB-7B0D-44EC-8292-06ACDF12D1E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4D663B5-4CE2-4D9C-A254-10DB8F02836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1F24BA-7E96-4EF9-899F-8C2EE9CABC0A}"/>
              </a:ext>
            </a:extLst>
          </p:cNvPr>
          <p:cNvSpPr txBox="1">
            <a:spLocks noGrp="1"/>
          </p:cNvSpPr>
          <p:nvPr>
            <p:ph type="sldNum" sz="quarter" idx="8"/>
          </p:nvPr>
        </p:nvSpPr>
        <p:spPr>
          <a:xfrm>
            <a:off x="4278960" y="10157400"/>
            <a:ext cx="3277439" cy="531000"/>
          </a:xfrm>
        </p:spPr>
        <p:txBody>
          <a:bodyPr wrap="square"/>
          <a:lstStyle/>
          <a:p>
            <a:pPr lvl="0"/>
            <a:fld id="{276F0214-26B1-4EDA-B6C0-F4F7EFCA6111}" type="slidenum">
              <a:t>123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15BE099-E205-443A-BC2E-7C2FB4796B38}"/>
              </a:ext>
            </a:extLst>
          </p:cNvPr>
          <p:cNvSpPr txBox="1">
            <a:spLocks noGrp="1"/>
          </p:cNvSpPr>
          <p:nvPr>
            <p:ph type="sldNum" sz="quarter" idx="8"/>
          </p:nvPr>
        </p:nvSpPr>
        <p:spPr>
          <a:xfrm>
            <a:off x="4278960" y="10157400"/>
            <a:ext cx="3277800" cy="531360"/>
          </a:xfrm>
        </p:spPr>
        <p:txBody>
          <a:bodyPr wrap="square"/>
          <a:lstStyle/>
          <a:p>
            <a:pPr lvl="0"/>
            <a:fld id="{0652C59D-03A7-4D94-A9BE-118418A4A69F}" type="slidenum">
              <a:t>123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0823E43-2AE6-461D-974B-0F765747FF69}"/>
              </a:ext>
            </a:extLst>
          </p:cNvPr>
          <p:cNvSpPr txBox="1">
            <a:spLocks noGrp="1"/>
          </p:cNvSpPr>
          <p:nvPr>
            <p:ph type="sldNum" sz="quarter" idx="8"/>
          </p:nvPr>
        </p:nvSpPr>
        <p:spPr>
          <a:xfrm>
            <a:off x="4278960" y="10157400"/>
            <a:ext cx="3278160" cy="531720"/>
          </a:xfrm>
        </p:spPr>
        <p:txBody>
          <a:bodyPr wrap="square"/>
          <a:lstStyle/>
          <a:p>
            <a:pPr lvl="0"/>
            <a:fld id="{E32DC1A0-34A0-48B1-9F13-D023EC2B6256}" type="slidenum">
              <a:t>123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9B51542-9ECA-4CFA-959D-D4D8A7546ACC}"/>
              </a:ext>
            </a:extLst>
          </p:cNvPr>
          <p:cNvSpPr txBox="1">
            <a:spLocks noGrp="1"/>
          </p:cNvSpPr>
          <p:nvPr>
            <p:ph type="sldNum" sz="quarter" idx="8"/>
          </p:nvPr>
        </p:nvSpPr>
        <p:spPr>
          <a:xfrm>
            <a:off x="4278960" y="10157400"/>
            <a:ext cx="3278519" cy="532080"/>
          </a:xfrm>
        </p:spPr>
        <p:txBody>
          <a:bodyPr wrap="square"/>
          <a:lstStyle/>
          <a:p>
            <a:pPr lvl="0"/>
            <a:fld id="{3020347D-6BD5-450F-B031-570FA487E0D9}" type="slidenum">
              <a:t>123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13AD9A5-ADC7-491A-BA9A-3A6DF7C21A19}"/>
              </a:ext>
            </a:extLst>
          </p:cNvPr>
          <p:cNvSpPr txBox="1">
            <a:spLocks noGrp="1"/>
          </p:cNvSpPr>
          <p:nvPr>
            <p:ph type="sldNum" sz="quarter" idx="8"/>
          </p:nvPr>
        </p:nvSpPr>
        <p:spPr>
          <a:xfrm>
            <a:off x="4278960" y="10157400"/>
            <a:ext cx="3278879" cy="532440"/>
          </a:xfrm>
        </p:spPr>
        <p:txBody>
          <a:bodyPr wrap="square"/>
          <a:lstStyle/>
          <a:p>
            <a:pPr lvl="0"/>
            <a:fld id="{37EDF43D-555C-4DF7-AADC-366AC32AFF8F}" type="slidenum">
              <a:t>123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D82A57A-9550-4BF2-8426-A5FA6BC1669B}"/>
              </a:ext>
            </a:extLst>
          </p:cNvPr>
          <p:cNvSpPr txBox="1">
            <a:spLocks noGrp="1"/>
          </p:cNvSpPr>
          <p:nvPr>
            <p:ph type="sldNum" sz="quarter" idx="5"/>
          </p:nvPr>
        </p:nvSpPr>
        <p:spPr>
          <a:ln/>
        </p:spPr>
        <p:txBody>
          <a:bodyPr vert="horz" lIns="0" tIns="0" rIns="0" bIns="0" anchor="b" anchorCtr="0">
            <a:noAutofit/>
          </a:bodyPr>
          <a:lstStyle/>
          <a:p>
            <a:pPr lvl="0"/>
            <a:fld id="{6CAC2701-681E-4CA4-9E2E-E6AD9F3B52C6}" type="slidenum">
              <a:t>123</a:t>
            </a:fld>
            <a:endParaRPr lang="pt-BR"/>
          </a:p>
        </p:txBody>
      </p:sp>
      <p:sp>
        <p:nvSpPr>
          <p:cNvPr id="7" name="PlaceHolder 6">
            <a:extLst>
              <a:ext uri="{FF2B5EF4-FFF2-40B4-BE49-F238E27FC236}">
                <a16:creationId xmlns:a16="http://schemas.microsoft.com/office/drawing/2014/main" id="{AA9F91EB-7B0D-44EC-8292-06ACDF12D1E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4D663B5-4CE2-4D9C-A254-10DB8F02836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4127999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D8CBD4C-E3DB-4587-B40C-E10A6EA7020B}"/>
              </a:ext>
            </a:extLst>
          </p:cNvPr>
          <p:cNvSpPr txBox="1">
            <a:spLocks noGrp="1"/>
          </p:cNvSpPr>
          <p:nvPr>
            <p:ph type="sldNum" sz="quarter" idx="8"/>
          </p:nvPr>
        </p:nvSpPr>
        <p:spPr>
          <a:xfrm>
            <a:off x="4278960" y="10157400"/>
            <a:ext cx="3277439" cy="531000"/>
          </a:xfrm>
        </p:spPr>
        <p:txBody>
          <a:bodyPr wrap="square"/>
          <a:lstStyle/>
          <a:p>
            <a:pPr lvl="0"/>
            <a:fld id="{08D2E7C9-6B07-415C-85A9-F98176A7A15C}" type="slidenum">
              <a:t>124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FDE3CB2-0EB5-4BFB-947B-CADB7D9F9E7F}"/>
              </a:ext>
            </a:extLst>
          </p:cNvPr>
          <p:cNvSpPr txBox="1">
            <a:spLocks noGrp="1"/>
          </p:cNvSpPr>
          <p:nvPr>
            <p:ph type="sldNum" sz="quarter" idx="8"/>
          </p:nvPr>
        </p:nvSpPr>
        <p:spPr>
          <a:xfrm>
            <a:off x="4278960" y="10157400"/>
            <a:ext cx="3277800" cy="531360"/>
          </a:xfrm>
        </p:spPr>
        <p:txBody>
          <a:bodyPr wrap="square"/>
          <a:lstStyle/>
          <a:p>
            <a:pPr lvl="0"/>
            <a:fld id="{9960347E-B4AA-4C42-985F-17070A1F8809}" type="slidenum">
              <a:t>124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5F52430-51E0-4E02-AD64-B144308EABB4}"/>
              </a:ext>
            </a:extLst>
          </p:cNvPr>
          <p:cNvSpPr txBox="1">
            <a:spLocks noGrp="1"/>
          </p:cNvSpPr>
          <p:nvPr>
            <p:ph type="sldNum" sz="quarter" idx="8"/>
          </p:nvPr>
        </p:nvSpPr>
        <p:spPr>
          <a:xfrm>
            <a:off x="4278960" y="10157400"/>
            <a:ext cx="3278160" cy="531720"/>
          </a:xfrm>
        </p:spPr>
        <p:txBody>
          <a:bodyPr wrap="square"/>
          <a:lstStyle/>
          <a:p>
            <a:pPr lvl="0"/>
            <a:fld id="{75642AAE-38A1-431B-8BE4-E2F6EC12CAEB}" type="slidenum">
              <a:t>124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C27E070-89FB-4D46-AA9D-672B92E3F83E}"/>
              </a:ext>
            </a:extLst>
          </p:cNvPr>
          <p:cNvSpPr txBox="1">
            <a:spLocks noGrp="1"/>
          </p:cNvSpPr>
          <p:nvPr>
            <p:ph type="sldNum" sz="quarter" idx="8"/>
          </p:nvPr>
        </p:nvSpPr>
        <p:spPr>
          <a:xfrm>
            <a:off x="4278960" y="10157400"/>
            <a:ext cx="3278519" cy="532080"/>
          </a:xfrm>
        </p:spPr>
        <p:txBody>
          <a:bodyPr wrap="square"/>
          <a:lstStyle/>
          <a:p>
            <a:pPr lvl="0"/>
            <a:fld id="{854050EF-AA5E-4A9F-9A40-ADD21F811B42}" type="slidenum">
              <a:t>124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AEFAC9C-7918-4E7E-ACA6-07FA87A2C48A}"/>
              </a:ext>
            </a:extLst>
          </p:cNvPr>
          <p:cNvSpPr txBox="1">
            <a:spLocks noGrp="1"/>
          </p:cNvSpPr>
          <p:nvPr>
            <p:ph type="sldNum" sz="quarter" idx="8"/>
          </p:nvPr>
        </p:nvSpPr>
        <p:spPr>
          <a:xfrm>
            <a:off x="4278960" y="10157400"/>
            <a:ext cx="3278879" cy="532440"/>
          </a:xfrm>
        </p:spPr>
        <p:txBody>
          <a:bodyPr wrap="square"/>
          <a:lstStyle/>
          <a:p>
            <a:pPr lvl="0"/>
            <a:fld id="{0C12E3E0-A7B2-434B-B1D0-8CC61360C1A8}" type="slidenum">
              <a:t>124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822D408-5495-4059-B448-748A6E428530}"/>
              </a:ext>
            </a:extLst>
          </p:cNvPr>
          <p:cNvSpPr txBox="1">
            <a:spLocks noGrp="1"/>
          </p:cNvSpPr>
          <p:nvPr>
            <p:ph type="sldNum" sz="quarter" idx="5"/>
          </p:nvPr>
        </p:nvSpPr>
        <p:spPr>
          <a:ln/>
        </p:spPr>
        <p:txBody>
          <a:bodyPr vert="horz" lIns="0" tIns="0" rIns="0" bIns="0" anchor="b" anchorCtr="0">
            <a:noAutofit/>
          </a:bodyPr>
          <a:lstStyle/>
          <a:p>
            <a:pPr lvl="0"/>
            <a:fld id="{20AEADB4-86E8-4EFC-A194-3B92ED4BE2E1}" type="slidenum">
              <a:t>124</a:t>
            </a:fld>
            <a:endParaRPr lang="pt-BR"/>
          </a:p>
        </p:txBody>
      </p:sp>
      <p:sp>
        <p:nvSpPr>
          <p:cNvPr id="7" name="PlaceHolder 6">
            <a:extLst>
              <a:ext uri="{FF2B5EF4-FFF2-40B4-BE49-F238E27FC236}">
                <a16:creationId xmlns:a16="http://schemas.microsoft.com/office/drawing/2014/main" id="{1CB6E312-D790-42FB-8449-0B2E79334B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8B90D7C-E798-4B37-BF7E-C71071C3270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D8CBD4C-E3DB-4587-B40C-E10A6EA7020B}"/>
              </a:ext>
            </a:extLst>
          </p:cNvPr>
          <p:cNvSpPr txBox="1">
            <a:spLocks noGrp="1"/>
          </p:cNvSpPr>
          <p:nvPr>
            <p:ph type="sldNum" sz="quarter" idx="8"/>
          </p:nvPr>
        </p:nvSpPr>
        <p:spPr>
          <a:xfrm>
            <a:off x="4278960" y="10157400"/>
            <a:ext cx="3277439" cy="531000"/>
          </a:xfrm>
        </p:spPr>
        <p:txBody>
          <a:bodyPr wrap="square"/>
          <a:lstStyle/>
          <a:p>
            <a:pPr lvl="0"/>
            <a:fld id="{08D2E7C9-6B07-415C-85A9-F98176A7A15C}" type="slidenum">
              <a:t>125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FDE3CB2-0EB5-4BFB-947B-CADB7D9F9E7F}"/>
              </a:ext>
            </a:extLst>
          </p:cNvPr>
          <p:cNvSpPr txBox="1">
            <a:spLocks noGrp="1"/>
          </p:cNvSpPr>
          <p:nvPr>
            <p:ph type="sldNum" sz="quarter" idx="8"/>
          </p:nvPr>
        </p:nvSpPr>
        <p:spPr>
          <a:xfrm>
            <a:off x="4278960" y="10157400"/>
            <a:ext cx="3277800" cy="531360"/>
          </a:xfrm>
        </p:spPr>
        <p:txBody>
          <a:bodyPr wrap="square"/>
          <a:lstStyle/>
          <a:p>
            <a:pPr lvl="0"/>
            <a:fld id="{9960347E-B4AA-4C42-985F-17070A1F8809}" type="slidenum">
              <a:t>125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25F52430-51E0-4E02-AD64-B144308EABB4}"/>
              </a:ext>
            </a:extLst>
          </p:cNvPr>
          <p:cNvSpPr txBox="1">
            <a:spLocks noGrp="1"/>
          </p:cNvSpPr>
          <p:nvPr>
            <p:ph type="sldNum" sz="quarter" idx="8"/>
          </p:nvPr>
        </p:nvSpPr>
        <p:spPr>
          <a:xfrm>
            <a:off x="4278960" y="10157400"/>
            <a:ext cx="3278160" cy="531720"/>
          </a:xfrm>
        </p:spPr>
        <p:txBody>
          <a:bodyPr wrap="square"/>
          <a:lstStyle/>
          <a:p>
            <a:pPr lvl="0"/>
            <a:fld id="{75642AAE-38A1-431B-8BE4-E2F6EC12CAEB}" type="slidenum">
              <a:t>125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C27E070-89FB-4D46-AA9D-672B92E3F83E}"/>
              </a:ext>
            </a:extLst>
          </p:cNvPr>
          <p:cNvSpPr txBox="1">
            <a:spLocks noGrp="1"/>
          </p:cNvSpPr>
          <p:nvPr>
            <p:ph type="sldNum" sz="quarter" idx="8"/>
          </p:nvPr>
        </p:nvSpPr>
        <p:spPr>
          <a:xfrm>
            <a:off x="4278960" y="10157400"/>
            <a:ext cx="3278519" cy="532080"/>
          </a:xfrm>
        </p:spPr>
        <p:txBody>
          <a:bodyPr wrap="square"/>
          <a:lstStyle/>
          <a:p>
            <a:pPr lvl="0"/>
            <a:fld id="{854050EF-AA5E-4A9F-9A40-ADD21F811B42}" type="slidenum">
              <a:t>125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AEFAC9C-7918-4E7E-ACA6-07FA87A2C48A}"/>
              </a:ext>
            </a:extLst>
          </p:cNvPr>
          <p:cNvSpPr txBox="1">
            <a:spLocks noGrp="1"/>
          </p:cNvSpPr>
          <p:nvPr>
            <p:ph type="sldNum" sz="quarter" idx="8"/>
          </p:nvPr>
        </p:nvSpPr>
        <p:spPr>
          <a:xfrm>
            <a:off x="4278960" y="10157400"/>
            <a:ext cx="3278879" cy="532440"/>
          </a:xfrm>
        </p:spPr>
        <p:txBody>
          <a:bodyPr wrap="square"/>
          <a:lstStyle/>
          <a:p>
            <a:pPr lvl="0"/>
            <a:fld id="{0C12E3E0-A7B2-434B-B1D0-8CC61360C1A8}" type="slidenum">
              <a:t>125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822D408-5495-4059-B448-748A6E428530}"/>
              </a:ext>
            </a:extLst>
          </p:cNvPr>
          <p:cNvSpPr txBox="1">
            <a:spLocks noGrp="1"/>
          </p:cNvSpPr>
          <p:nvPr>
            <p:ph type="sldNum" sz="quarter" idx="5"/>
          </p:nvPr>
        </p:nvSpPr>
        <p:spPr>
          <a:ln/>
        </p:spPr>
        <p:txBody>
          <a:bodyPr vert="horz" lIns="0" tIns="0" rIns="0" bIns="0" anchor="b" anchorCtr="0">
            <a:noAutofit/>
          </a:bodyPr>
          <a:lstStyle/>
          <a:p>
            <a:pPr lvl="0"/>
            <a:fld id="{20AEADB4-86E8-4EFC-A194-3B92ED4BE2E1}" type="slidenum">
              <a:t>125</a:t>
            </a:fld>
            <a:endParaRPr lang="pt-BR"/>
          </a:p>
        </p:txBody>
      </p:sp>
      <p:sp>
        <p:nvSpPr>
          <p:cNvPr id="7" name="PlaceHolder 6">
            <a:extLst>
              <a:ext uri="{FF2B5EF4-FFF2-40B4-BE49-F238E27FC236}">
                <a16:creationId xmlns:a16="http://schemas.microsoft.com/office/drawing/2014/main" id="{1CB6E312-D790-42FB-8449-0B2E79334B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F8B90D7C-E798-4B37-BF7E-C71071C32704}"/>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06427072"/>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A42CBD9-2978-4EA8-A236-71910A70F132}"/>
              </a:ext>
            </a:extLst>
          </p:cNvPr>
          <p:cNvSpPr txBox="1">
            <a:spLocks noGrp="1"/>
          </p:cNvSpPr>
          <p:nvPr>
            <p:ph type="sldNum" sz="quarter" idx="8"/>
          </p:nvPr>
        </p:nvSpPr>
        <p:spPr>
          <a:xfrm>
            <a:off x="4278960" y="10157400"/>
            <a:ext cx="3277439" cy="531000"/>
          </a:xfrm>
        </p:spPr>
        <p:txBody>
          <a:bodyPr wrap="square"/>
          <a:lstStyle/>
          <a:p>
            <a:pPr lvl="0"/>
            <a:fld id="{C99AB6FC-7CD8-49F3-8592-0E0E30CB06C9}" type="slidenum">
              <a:t>126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EC0BFC0-752E-4688-9BCD-E4735A7F0BA5}"/>
              </a:ext>
            </a:extLst>
          </p:cNvPr>
          <p:cNvSpPr txBox="1">
            <a:spLocks noGrp="1"/>
          </p:cNvSpPr>
          <p:nvPr>
            <p:ph type="sldNum" sz="quarter" idx="8"/>
          </p:nvPr>
        </p:nvSpPr>
        <p:spPr>
          <a:xfrm>
            <a:off x="4278960" y="10157400"/>
            <a:ext cx="3277800" cy="531360"/>
          </a:xfrm>
        </p:spPr>
        <p:txBody>
          <a:bodyPr wrap="square"/>
          <a:lstStyle/>
          <a:p>
            <a:pPr lvl="0"/>
            <a:fld id="{3A240C49-0CE8-4984-BACB-8D15ACBF1757}" type="slidenum">
              <a:t>126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416F759-C2CE-43C9-A423-DFBEDB58FDC3}"/>
              </a:ext>
            </a:extLst>
          </p:cNvPr>
          <p:cNvSpPr txBox="1">
            <a:spLocks noGrp="1"/>
          </p:cNvSpPr>
          <p:nvPr>
            <p:ph type="sldNum" sz="quarter" idx="8"/>
          </p:nvPr>
        </p:nvSpPr>
        <p:spPr>
          <a:xfrm>
            <a:off x="4278960" y="10157400"/>
            <a:ext cx="3278160" cy="531720"/>
          </a:xfrm>
        </p:spPr>
        <p:txBody>
          <a:bodyPr wrap="square"/>
          <a:lstStyle/>
          <a:p>
            <a:pPr lvl="0"/>
            <a:fld id="{E898CF81-9B66-46B7-9B7B-2A4AF158BDCE}" type="slidenum">
              <a:t>126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5DF508C-0807-44DD-BF84-348A90B48C63}"/>
              </a:ext>
            </a:extLst>
          </p:cNvPr>
          <p:cNvSpPr txBox="1">
            <a:spLocks noGrp="1"/>
          </p:cNvSpPr>
          <p:nvPr>
            <p:ph type="sldNum" sz="quarter" idx="8"/>
          </p:nvPr>
        </p:nvSpPr>
        <p:spPr>
          <a:xfrm>
            <a:off x="4278960" y="10157400"/>
            <a:ext cx="3278519" cy="532080"/>
          </a:xfrm>
        </p:spPr>
        <p:txBody>
          <a:bodyPr wrap="square"/>
          <a:lstStyle/>
          <a:p>
            <a:pPr lvl="0"/>
            <a:fld id="{97E6D56D-45ED-48E5-ACD8-8933389A5312}" type="slidenum">
              <a:t>126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03FF65E-9A9C-4CE3-8F85-651EF562BF9F}"/>
              </a:ext>
            </a:extLst>
          </p:cNvPr>
          <p:cNvSpPr txBox="1">
            <a:spLocks noGrp="1"/>
          </p:cNvSpPr>
          <p:nvPr>
            <p:ph type="sldNum" sz="quarter" idx="8"/>
          </p:nvPr>
        </p:nvSpPr>
        <p:spPr>
          <a:xfrm>
            <a:off x="4278960" y="10157400"/>
            <a:ext cx="3278879" cy="532440"/>
          </a:xfrm>
        </p:spPr>
        <p:txBody>
          <a:bodyPr wrap="square"/>
          <a:lstStyle/>
          <a:p>
            <a:pPr lvl="0"/>
            <a:fld id="{4485E2B9-56E6-4A24-83D3-CC6BEF2014D3}" type="slidenum">
              <a:t>126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4F80841-485F-4B80-A8CE-FA8861039593}"/>
              </a:ext>
            </a:extLst>
          </p:cNvPr>
          <p:cNvSpPr txBox="1">
            <a:spLocks noGrp="1"/>
          </p:cNvSpPr>
          <p:nvPr>
            <p:ph type="sldNum" sz="quarter" idx="5"/>
          </p:nvPr>
        </p:nvSpPr>
        <p:spPr>
          <a:ln/>
        </p:spPr>
        <p:txBody>
          <a:bodyPr vert="horz" lIns="0" tIns="0" rIns="0" bIns="0" anchor="b" anchorCtr="0">
            <a:noAutofit/>
          </a:bodyPr>
          <a:lstStyle/>
          <a:p>
            <a:pPr lvl="0"/>
            <a:fld id="{FC70273A-0255-4F52-AA22-78D14AAC250C}" type="slidenum">
              <a:t>126</a:t>
            </a:fld>
            <a:endParaRPr lang="pt-BR"/>
          </a:p>
        </p:txBody>
      </p:sp>
      <p:sp>
        <p:nvSpPr>
          <p:cNvPr id="7" name="PlaceHolder 6">
            <a:extLst>
              <a:ext uri="{FF2B5EF4-FFF2-40B4-BE49-F238E27FC236}">
                <a16:creationId xmlns:a16="http://schemas.microsoft.com/office/drawing/2014/main" id="{7969636A-66BF-4CCE-9C75-46689302C21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6998102-C0F1-4903-87F7-BE0ED8312AF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A3188A-86F4-48A5-A583-3859AB80F729}"/>
              </a:ext>
            </a:extLst>
          </p:cNvPr>
          <p:cNvSpPr txBox="1">
            <a:spLocks noGrp="1"/>
          </p:cNvSpPr>
          <p:nvPr>
            <p:ph type="sldNum" sz="quarter" idx="8"/>
          </p:nvPr>
        </p:nvSpPr>
        <p:spPr>
          <a:xfrm>
            <a:off x="4278960" y="10157400"/>
            <a:ext cx="3277439" cy="531000"/>
          </a:xfrm>
        </p:spPr>
        <p:txBody>
          <a:bodyPr wrap="square"/>
          <a:lstStyle/>
          <a:p>
            <a:pPr lvl="0"/>
            <a:fld id="{BB7831B5-7DA5-409D-9B31-486D8DD5FF0F}" type="slidenum">
              <a:t>127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03F0DE73-8C48-478B-8905-489290C43EE7}"/>
              </a:ext>
            </a:extLst>
          </p:cNvPr>
          <p:cNvSpPr txBox="1">
            <a:spLocks noGrp="1"/>
          </p:cNvSpPr>
          <p:nvPr>
            <p:ph type="sldNum" sz="quarter" idx="8"/>
          </p:nvPr>
        </p:nvSpPr>
        <p:spPr>
          <a:xfrm>
            <a:off x="4278960" y="10157400"/>
            <a:ext cx="3277800" cy="531360"/>
          </a:xfrm>
        </p:spPr>
        <p:txBody>
          <a:bodyPr wrap="square"/>
          <a:lstStyle/>
          <a:p>
            <a:pPr lvl="0"/>
            <a:fld id="{DAE33A75-6EB6-4EEB-8C6C-EB6373F9BCCA}" type="slidenum">
              <a:t>127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82B5FCD7-6E36-490F-A477-1E97C2E795DC}"/>
              </a:ext>
            </a:extLst>
          </p:cNvPr>
          <p:cNvSpPr txBox="1">
            <a:spLocks noGrp="1"/>
          </p:cNvSpPr>
          <p:nvPr>
            <p:ph type="sldNum" sz="quarter" idx="8"/>
          </p:nvPr>
        </p:nvSpPr>
        <p:spPr>
          <a:xfrm>
            <a:off x="4278960" y="10157400"/>
            <a:ext cx="3278160" cy="531720"/>
          </a:xfrm>
        </p:spPr>
        <p:txBody>
          <a:bodyPr wrap="square"/>
          <a:lstStyle/>
          <a:p>
            <a:pPr lvl="0"/>
            <a:fld id="{C419D445-CAA0-4B3A-865D-25699CF22196}" type="slidenum">
              <a:t>127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3592462-201B-4F5D-928D-EAD49A704694}"/>
              </a:ext>
            </a:extLst>
          </p:cNvPr>
          <p:cNvSpPr txBox="1">
            <a:spLocks noGrp="1"/>
          </p:cNvSpPr>
          <p:nvPr>
            <p:ph type="sldNum" sz="quarter" idx="8"/>
          </p:nvPr>
        </p:nvSpPr>
        <p:spPr>
          <a:xfrm>
            <a:off x="4278960" y="10157400"/>
            <a:ext cx="3278519" cy="532080"/>
          </a:xfrm>
        </p:spPr>
        <p:txBody>
          <a:bodyPr wrap="square"/>
          <a:lstStyle/>
          <a:p>
            <a:pPr lvl="0"/>
            <a:fld id="{AE00DDE6-00F2-4EF4-9E74-21790D20D804}" type="slidenum">
              <a:t>127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8FF349B-50EF-4A02-A9EC-0A1C0FB511F9}"/>
              </a:ext>
            </a:extLst>
          </p:cNvPr>
          <p:cNvSpPr txBox="1">
            <a:spLocks noGrp="1"/>
          </p:cNvSpPr>
          <p:nvPr>
            <p:ph type="sldNum" sz="quarter" idx="8"/>
          </p:nvPr>
        </p:nvSpPr>
        <p:spPr>
          <a:xfrm>
            <a:off x="4278960" y="10157400"/>
            <a:ext cx="3278879" cy="532440"/>
          </a:xfrm>
        </p:spPr>
        <p:txBody>
          <a:bodyPr wrap="square"/>
          <a:lstStyle/>
          <a:p>
            <a:pPr lvl="0"/>
            <a:fld id="{ABD8C017-0856-4EEA-823C-BD65A18D59D0}" type="slidenum">
              <a:t>127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9A6BE26-667D-469E-A4F2-FD9A7B2C228F}"/>
              </a:ext>
            </a:extLst>
          </p:cNvPr>
          <p:cNvSpPr txBox="1">
            <a:spLocks noGrp="1"/>
          </p:cNvSpPr>
          <p:nvPr>
            <p:ph type="sldNum" sz="quarter" idx="5"/>
          </p:nvPr>
        </p:nvSpPr>
        <p:spPr>
          <a:ln/>
        </p:spPr>
        <p:txBody>
          <a:bodyPr vert="horz" lIns="0" tIns="0" rIns="0" bIns="0" anchor="b" anchorCtr="0">
            <a:noAutofit/>
          </a:bodyPr>
          <a:lstStyle/>
          <a:p>
            <a:pPr lvl="0"/>
            <a:fld id="{DAEF33A4-C062-4114-8CA2-419C664F9DED}" type="slidenum">
              <a:t>127</a:t>
            </a:fld>
            <a:endParaRPr lang="pt-BR"/>
          </a:p>
        </p:txBody>
      </p:sp>
      <p:sp>
        <p:nvSpPr>
          <p:cNvPr id="7" name="PlaceHolder 6">
            <a:extLst>
              <a:ext uri="{FF2B5EF4-FFF2-40B4-BE49-F238E27FC236}">
                <a16:creationId xmlns:a16="http://schemas.microsoft.com/office/drawing/2014/main" id="{A1F00F47-1CBE-41E3-9329-6EA3AD46FFA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1ED0BBD-2BDA-4D4E-A7F4-702C5D17EA9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0E7464F-3A45-43C6-8CCB-AD578C75469C}"/>
              </a:ext>
            </a:extLst>
          </p:cNvPr>
          <p:cNvSpPr txBox="1">
            <a:spLocks noGrp="1"/>
          </p:cNvSpPr>
          <p:nvPr>
            <p:ph type="sldNum" sz="quarter" idx="8"/>
          </p:nvPr>
        </p:nvSpPr>
        <p:spPr>
          <a:xfrm>
            <a:off x="4278960" y="10157400"/>
            <a:ext cx="3277439" cy="531000"/>
          </a:xfrm>
        </p:spPr>
        <p:txBody>
          <a:bodyPr wrap="square"/>
          <a:lstStyle/>
          <a:p>
            <a:pPr lvl="0"/>
            <a:fld id="{88A99EFF-5F47-4F47-B563-02382032C8EA}" type="slidenum">
              <a:t>128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8A00B014-02B2-4218-8344-D1DEB64C9C94}"/>
              </a:ext>
            </a:extLst>
          </p:cNvPr>
          <p:cNvSpPr txBox="1">
            <a:spLocks noGrp="1"/>
          </p:cNvSpPr>
          <p:nvPr>
            <p:ph type="sldNum" sz="quarter" idx="8"/>
          </p:nvPr>
        </p:nvSpPr>
        <p:spPr>
          <a:xfrm>
            <a:off x="4278960" y="10157400"/>
            <a:ext cx="3277800" cy="531360"/>
          </a:xfrm>
        </p:spPr>
        <p:txBody>
          <a:bodyPr wrap="square"/>
          <a:lstStyle/>
          <a:p>
            <a:pPr lvl="0"/>
            <a:fld id="{99311DFF-D16C-4769-82AE-D6A42D9F67E8}" type="slidenum">
              <a:t>128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1552834-1F5A-480A-83ED-AC7D3BC74F57}"/>
              </a:ext>
            </a:extLst>
          </p:cNvPr>
          <p:cNvSpPr txBox="1">
            <a:spLocks noGrp="1"/>
          </p:cNvSpPr>
          <p:nvPr>
            <p:ph type="sldNum" sz="quarter" idx="8"/>
          </p:nvPr>
        </p:nvSpPr>
        <p:spPr>
          <a:xfrm>
            <a:off x="4278960" y="10157400"/>
            <a:ext cx="3278160" cy="531720"/>
          </a:xfrm>
        </p:spPr>
        <p:txBody>
          <a:bodyPr wrap="square"/>
          <a:lstStyle/>
          <a:p>
            <a:pPr lvl="0"/>
            <a:fld id="{51AD906E-48B6-48D4-B5AD-AE89E59E60B8}" type="slidenum">
              <a:t>128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1A85646-1D6C-4A37-8C7E-C4BD5437C5E2}"/>
              </a:ext>
            </a:extLst>
          </p:cNvPr>
          <p:cNvSpPr txBox="1">
            <a:spLocks noGrp="1"/>
          </p:cNvSpPr>
          <p:nvPr>
            <p:ph type="sldNum" sz="quarter" idx="8"/>
          </p:nvPr>
        </p:nvSpPr>
        <p:spPr>
          <a:xfrm>
            <a:off x="4278960" y="10157400"/>
            <a:ext cx="3278519" cy="532080"/>
          </a:xfrm>
        </p:spPr>
        <p:txBody>
          <a:bodyPr wrap="square"/>
          <a:lstStyle/>
          <a:p>
            <a:pPr lvl="0"/>
            <a:fld id="{C1A3AB7F-73FE-4075-B5B3-3EEC8BC51423}" type="slidenum">
              <a:t>128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46F88E3-3AA2-4747-B66C-34C2D0D88CE4}"/>
              </a:ext>
            </a:extLst>
          </p:cNvPr>
          <p:cNvSpPr txBox="1">
            <a:spLocks noGrp="1"/>
          </p:cNvSpPr>
          <p:nvPr>
            <p:ph type="sldNum" sz="quarter" idx="8"/>
          </p:nvPr>
        </p:nvSpPr>
        <p:spPr>
          <a:xfrm>
            <a:off x="4278960" y="10157400"/>
            <a:ext cx="3278879" cy="532440"/>
          </a:xfrm>
        </p:spPr>
        <p:txBody>
          <a:bodyPr wrap="square"/>
          <a:lstStyle/>
          <a:p>
            <a:pPr lvl="0"/>
            <a:fld id="{633F7A41-A889-4C80-A6AB-808DDCF7F74E}" type="slidenum">
              <a:t>128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4E66950-99E7-42AB-8C57-7A00E0F59CAA}"/>
              </a:ext>
            </a:extLst>
          </p:cNvPr>
          <p:cNvSpPr txBox="1">
            <a:spLocks noGrp="1"/>
          </p:cNvSpPr>
          <p:nvPr>
            <p:ph type="sldNum" sz="quarter" idx="5"/>
          </p:nvPr>
        </p:nvSpPr>
        <p:spPr>
          <a:ln/>
        </p:spPr>
        <p:txBody>
          <a:bodyPr vert="horz" lIns="0" tIns="0" rIns="0" bIns="0" anchor="b" anchorCtr="0">
            <a:noAutofit/>
          </a:bodyPr>
          <a:lstStyle/>
          <a:p>
            <a:pPr lvl="0"/>
            <a:fld id="{20C4D920-23E1-4196-B7AB-829F109EE7C9}" type="slidenum">
              <a:t>128</a:t>
            </a:fld>
            <a:endParaRPr lang="pt-BR"/>
          </a:p>
        </p:txBody>
      </p:sp>
      <p:sp>
        <p:nvSpPr>
          <p:cNvPr id="7" name="PlaceHolder 6">
            <a:extLst>
              <a:ext uri="{FF2B5EF4-FFF2-40B4-BE49-F238E27FC236}">
                <a16:creationId xmlns:a16="http://schemas.microsoft.com/office/drawing/2014/main" id="{EF285D7C-3F58-4CE8-AA7D-1B56194718F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4435EF3-5816-475E-A619-AE1CDA4A234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4D60B1C-5D5F-4058-85D5-82E5588AF553}"/>
              </a:ext>
            </a:extLst>
          </p:cNvPr>
          <p:cNvSpPr txBox="1">
            <a:spLocks noGrp="1"/>
          </p:cNvSpPr>
          <p:nvPr>
            <p:ph type="sldNum" sz="quarter" idx="8"/>
          </p:nvPr>
        </p:nvSpPr>
        <p:spPr>
          <a:xfrm>
            <a:off x="4278960" y="10157400"/>
            <a:ext cx="3277439" cy="531000"/>
          </a:xfrm>
        </p:spPr>
        <p:txBody>
          <a:bodyPr wrap="square"/>
          <a:lstStyle/>
          <a:p>
            <a:pPr lvl="0"/>
            <a:fld id="{B3938384-2BAC-4B8B-B42F-1851D9EE027A}" type="slidenum">
              <a:t>129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0B385DC-8E5E-4A66-A475-A45AB6E4939E}"/>
              </a:ext>
            </a:extLst>
          </p:cNvPr>
          <p:cNvSpPr txBox="1">
            <a:spLocks noGrp="1"/>
          </p:cNvSpPr>
          <p:nvPr>
            <p:ph type="sldNum" sz="quarter" idx="8"/>
          </p:nvPr>
        </p:nvSpPr>
        <p:spPr>
          <a:xfrm>
            <a:off x="4278960" y="10157400"/>
            <a:ext cx="3277800" cy="531360"/>
          </a:xfrm>
        </p:spPr>
        <p:txBody>
          <a:bodyPr wrap="square"/>
          <a:lstStyle/>
          <a:p>
            <a:pPr lvl="0"/>
            <a:fld id="{0000BB9C-76C3-49C2-B43E-84ADC31568E2}" type="slidenum">
              <a:t>129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653D13D-D584-4215-AD95-B338AA3AEDEA}"/>
              </a:ext>
            </a:extLst>
          </p:cNvPr>
          <p:cNvSpPr txBox="1">
            <a:spLocks noGrp="1"/>
          </p:cNvSpPr>
          <p:nvPr>
            <p:ph type="sldNum" sz="quarter" idx="8"/>
          </p:nvPr>
        </p:nvSpPr>
        <p:spPr>
          <a:xfrm>
            <a:off x="4278960" y="10157400"/>
            <a:ext cx="3278160" cy="531720"/>
          </a:xfrm>
        </p:spPr>
        <p:txBody>
          <a:bodyPr wrap="square"/>
          <a:lstStyle/>
          <a:p>
            <a:pPr lvl="0"/>
            <a:fld id="{AFF5D1E8-BB4E-497E-A00A-432F4DF30DF4}" type="slidenum">
              <a:t>129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83D3D47-DD51-4C90-9F29-A5D889C5AC9E}"/>
              </a:ext>
            </a:extLst>
          </p:cNvPr>
          <p:cNvSpPr txBox="1">
            <a:spLocks noGrp="1"/>
          </p:cNvSpPr>
          <p:nvPr>
            <p:ph type="sldNum" sz="quarter" idx="8"/>
          </p:nvPr>
        </p:nvSpPr>
        <p:spPr>
          <a:xfrm>
            <a:off x="4278960" y="10157400"/>
            <a:ext cx="3278519" cy="532080"/>
          </a:xfrm>
        </p:spPr>
        <p:txBody>
          <a:bodyPr wrap="square"/>
          <a:lstStyle/>
          <a:p>
            <a:pPr lvl="0"/>
            <a:fld id="{438168EC-53FD-44FD-B19E-6316EA955A11}" type="slidenum">
              <a:t>129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141A650-C921-40C1-BF50-5F9EB737C46A}"/>
              </a:ext>
            </a:extLst>
          </p:cNvPr>
          <p:cNvSpPr txBox="1">
            <a:spLocks noGrp="1"/>
          </p:cNvSpPr>
          <p:nvPr>
            <p:ph type="sldNum" sz="quarter" idx="8"/>
          </p:nvPr>
        </p:nvSpPr>
        <p:spPr>
          <a:xfrm>
            <a:off x="4278960" y="10157400"/>
            <a:ext cx="3278879" cy="532440"/>
          </a:xfrm>
        </p:spPr>
        <p:txBody>
          <a:bodyPr wrap="square"/>
          <a:lstStyle/>
          <a:p>
            <a:pPr lvl="0"/>
            <a:fld id="{C9022295-C06C-4977-AEE6-5AF75A47F2DE}" type="slidenum">
              <a:t>129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6FB7047-5826-4927-806A-34D4087632DE}"/>
              </a:ext>
            </a:extLst>
          </p:cNvPr>
          <p:cNvSpPr txBox="1">
            <a:spLocks noGrp="1"/>
          </p:cNvSpPr>
          <p:nvPr>
            <p:ph type="sldNum" sz="quarter" idx="5"/>
          </p:nvPr>
        </p:nvSpPr>
        <p:spPr>
          <a:ln/>
        </p:spPr>
        <p:txBody>
          <a:bodyPr vert="horz" lIns="0" tIns="0" rIns="0" bIns="0" anchor="b" anchorCtr="0">
            <a:noAutofit/>
          </a:bodyPr>
          <a:lstStyle/>
          <a:p>
            <a:pPr lvl="0"/>
            <a:fld id="{DAB34F95-B842-4A10-AF18-1C5C938FD29F}" type="slidenum">
              <a:t>129</a:t>
            </a:fld>
            <a:endParaRPr lang="pt-BR"/>
          </a:p>
        </p:txBody>
      </p:sp>
      <p:sp>
        <p:nvSpPr>
          <p:cNvPr id="7" name="PlaceHolder 6">
            <a:extLst>
              <a:ext uri="{FF2B5EF4-FFF2-40B4-BE49-F238E27FC236}">
                <a16:creationId xmlns:a16="http://schemas.microsoft.com/office/drawing/2014/main" id="{1FF96CDB-A1F7-4C22-9789-5C859F728E7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6749065E-0FF1-4455-BD51-EEB5B569301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13</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13</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13</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13</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13</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13</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13</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13</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880538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6849B-698B-CF35-2957-E55FAEF09B62}"/>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63D0019F-53AB-75E0-D605-5C580D839F54}"/>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06B559E-4CAA-BEF3-8A43-171B341764E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FA5EB9E-7267-FEC7-266F-07F132317407}"/>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CEBA0E02-EEAA-9B92-575B-4BE6355FB6AA}"/>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E1BFE57-52BF-8A56-768D-B67DEC8354CD}"/>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2CD3D46-FEC1-6FB8-BC9A-22C5280F44AE}"/>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130</a:t>
            </a:fld>
            <a:endParaRPr lang="pt-BR"/>
          </a:p>
        </p:txBody>
      </p:sp>
      <p:sp>
        <p:nvSpPr>
          <p:cNvPr id="7" name="PlaceHolder 6">
            <a:extLst>
              <a:ext uri="{FF2B5EF4-FFF2-40B4-BE49-F238E27FC236}">
                <a16:creationId xmlns:a16="http://schemas.microsoft.com/office/drawing/2014/main" id="{A36F5316-523A-01BD-FBA7-442E48AFAEF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78FCC89-A6E2-68B9-C27F-DC2C6A744A27}"/>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22170642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6A633-02D5-6BCE-7AD0-0D1881A2C8A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2CB776B-20B6-1FC3-EC01-883C8C77DE28}"/>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F7FA6B5-8946-C14C-D130-C1C33DBCFFD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FB5E391-C040-4113-92C2-4DB206518E19}"/>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B2258DD-CFEC-068D-F4CB-E0D7A36C575C}"/>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BA44A726-15D4-C659-BA59-418A205A38FA}"/>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F8E6C92-4D59-6327-E00C-E43C054BD4B7}"/>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131</a:t>
            </a:fld>
            <a:endParaRPr lang="pt-BR"/>
          </a:p>
        </p:txBody>
      </p:sp>
      <p:sp>
        <p:nvSpPr>
          <p:cNvPr id="7" name="PlaceHolder 6">
            <a:extLst>
              <a:ext uri="{FF2B5EF4-FFF2-40B4-BE49-F238E27FC236}">
                <a16:creationId xmlns:a16="http://schemas.microsoft.com/office/drawing/2014/main" id="{D808CB03-029C-5C7F-490D-88A1134615E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D9D581A-9A11-5CA5-25AF-983445B7771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8777704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9CD5B-84B5-D695-3BC9-39BDEB64E183}"/>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BCEADA32-5A3D-2BFA-6A32-AC2C61B7D0BB}"/>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52A8251-05C5-E489-F38C-F2FC04149AC4}"/>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156EA82-CC57-157D-3F78-A6E34DC1B96A}"/>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50D0728-FCC2-DA9D-A8FF-8B08C694AB44}"/>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1B946D9-E311-A278-6416-D188C366EB0E}"/>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A6709F6-2631-7E53-B692-9697A9D06406}"/>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132</a:t>
            </a:fld>
            <a:endParaRPr lang="pt-BR"/>
          </a:p>
        </p:txBody>
      </p:sp>
      <p:sp>
        <p:nvSpPr>
          <p:cNvPr id="7" name="PlaceHolder 6">
            <a:extLst>
              <a:ext uri="{FF2B5EF4-FFF2-40B4-BE49-F238E27FC236}">
                <a16:creationId xmlns:a16="http://schemas.microsoft.com/office/drawing/2014/main" id="{B6544A59-602B-C8E8-2430-6F3DE836FAC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1B60EA6-9582-D033-7213-7BFCAFF9F1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39954217"/>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4E9F-DD45-F0B3-1BA8-F90DFE5C0162}"/>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6E4C7968-D981-B132-E741-23866B52F15C}"/>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D9CE4A9-9637-5DBE-44E1-0DAB65A4BC29}"/>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D618B25-C46F-8D61-EB37-0F5DBD8B6C83}"/>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61151F1-DD45-6586-A91A-81EE872B2E90}"/>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7FE3F982-AC13-7FE9-5441-6A3D6E6D873C}"/>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200458-8CF4-4012-6016-EF8C5D3D716B}"/>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133</a:t>
            </a:fld>
            <a:endParaRPr lang="pt-BR"/>
          </a:p>
        </p:txBody>
      </p:sp>
      <p:sp>
        <p:nvSpPr>
          <p:cNvPr id="7" name="PlaceHolder 6">
            <a:extLst>
              <a:ext uri="{FF2B5EF4-FFF2-40B4-BE49-F238E27FC236}">
                <a16:creationId xmlns:a16="http://schemas.microsoft.com/office/drawing/2014/main" id="{851B600C-F83C-E123-8270-39E3CC6700D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2025438-B741-1852-C547-ABAED20E07A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619068589"/>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260ED-F1E6-79A4-EA3D-1F4925CE9D5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B1937649-834D-AA37-4842-89FA21D839C8}"/>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5ABB7109-ED60-C0A1-9FB8-4631E98A31C8}"/>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6AAB2E2-02B9-3FCB-B554-20A4A48891D3}"/>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C6BD1F7-DBD6-F7D9-51F3-64BFCF8EEC9C}"/>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FE18BBF-BB43-A179-793F-C90E523627D4}"/>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E355817-63D1-E856-D6B3-BC50F1B84F3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134</a:t>
            </a:fld>
            <a:endParaRPr lang="pt-BR"/>
          </a:p>
        </p:txBody>
      </p:sp>
      <p:sp>
        <p:nvSpPr>
          <p:cNvPr id="7" name="PlaceHolder 6">
            <a:extLst>
              <a:ext uri="{FF2B5EF4-FFF2-40B4-BE49-F238E27FC236}">
                <a16:creationId xmlns:a16="http://schemas.microsoft.com/office/drawing/2014/main" id="{5E80E84C-134A-3A2A-668E-6FCDC8846A08}"/>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8AB46A4-3095-3C65-BA61-C0BE94B03F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04366760"/>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C731D-3291-81E0-AFC1-EFD3655D56A9}"/>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D054BFA9-4E71-BE21-23AA-A1406F775606}"/>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521B1BF-2E6E-F0A6-04F6-C18E34AF213B}"/>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7B412CD-A425-AE61-2EA2-74F21030AD7C}"/>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F76ABF9-A98D-E953-B351-E27C9504F220}"/>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0A19E4B4-F908-0230-715E-86506D436D7B}"/>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ABF1259-7AC8-A475-7A76-6A3FD384F5A6}"/>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135</a:t>
            </a:fld>
            <a:endParaRPr lang="pt-BR"/>
          </a:p>
        </p:txBody>
      </p:sp>
      <p:sp>
        <p:nvSpPr>
          <p:cNvPr id="7" name="PlaceHolder 6">
            <a:extLst>
              <a:ext uri="{FF2B5EF4-FFF2-40B4-BE49-F238E27FC236}">
                <a16:creationId xmlns:a16="http://schemas.microsoft.com/office/drawing/2014/main" id="{DAAB2D17-8BC3-5F91-7E4C-FBAFF0C3177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8B06ED8-C363-48AB-637D-5310EDB6B08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81453743"/>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6E0CF-C5C8-37AF-58D5-559BAC3D03E6}"/>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23B56F1-923D-4580-35E9-B1467BB5DA52}"/>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FBEE42-0B38-C52F-B34D-87F801A042D2}"/>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E128FDE-8D07-1D91-F1D2-B55E9268F5AF}"/>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3CDAE64-8F41-F47E-1092-94015F3B9BD5}"/>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D4B19E2-3E2A-CEB0-EC21-9A0C7062E8EE}"/>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F1EE9E4-CC01-6D87-E64B-7155AAD678A0}"/>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136</a:t>
            </a:fld>
            <a:endParaRPr lang="pt-BR"/>
          </a:p>
        </p:txBody>
      </p:sp>
      <p:sp>
        <p:nvSpPr>
          <p:cNvPr id="7" name="PlaceHolder 6">
            <a:extLst>
              <a:ext uri="{FF2B5EF4-FFF2-40B4-BE49-F238E27FC236}">
                <a16:creationId xmlns:a16="http://schemas.microsoft.com/office/drawing/2014/main" id="{932D0356-EC1F-DD5E-D9F5-46C3AE1CAFC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77DBD6E-54F4-3CC5-173F-F5179232E99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72989181"/>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40CC4-021B-7BBD-A94E-72CFCBBAD8F8}"/>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44834384-59DD-8239-8181-6B43C017951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0498F91-0C1C-AAF0-CF6B-9E51F778AC31}"/>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10F87DE-3F1C-708C-C463-0AFFCF9DBE75}"/>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6E89B44-632C-B8E7-7280-1600F239723A}"/>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E937D673-4D26-7FDB-504C-62E98B7C8806}"/>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416F89D-8DCB-D552-FF70-D7E1638B3F37}"/>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137</a:t>
            </a:fld>
            <a:endParaRPr lang="pt-BR"/>
          </a:p>
        </p:txBody>
      </p:sp>
      <p:sp>
        <p:nvSpPr>
          <p:cNvPr id="7" name="PlaceHolder 6">
            <a:extLst>
              <a:ext uri="{FF2B5EF4-FFF2-40B4-BE49-F238E27FC236}">
                <a16:creationId xmlns:a16="http://schemas.microsoft.com/office/drawing/2014/main" id="{BB9FC3AB-EF3C-485E-C036-ADD6FC274B1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0300866-636B-9895-DD90-8C2A96789E3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9272556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7FA26-CDE3-1C9E-EAB7-40D78590D5BD}"/>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E99A8A87-84A5-A460-67CC-29D288A572C8}"/>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138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CBFB81C-2609-A532-C167-E0384FA92119}"/>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138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5477199-CED0-3960-F9C4-7C4AEB8025EF}"/>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138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3BA6DD0-ACC1-A330-F6D0-C6C6B1AA8B09}"/>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138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000D5C9A-6BB0-A2C1-7B6D-535AF98FF56F}"/>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138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9C10CBB-6592-5B4D-E023-89C02352DEF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138</a:t>
            </a:fld>
            <a:endParaRPr lang="pt-BR"/>
          </a:p>
        </p:txBody>
      </p:sp>
      <p:sp>
        <p:nvSpPr>
          <p:cNvPr id="7" name="PlaceHolder 6">
            <a:extLst>
              <a:ext uri="{FF2B5EF4-FFF2-40B4-BE49-F238E27FC236}">
                <a16:creationId xmlns:a16="http://schemas.microsoft.com/office/drawing/2014/main" id="{B46E516F-8AAF-29DB-1DD8-14DAB284675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399FDE7-3488-027D-B928-1078D58B1227}"/>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98204367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E43D7-1486-0368-AE5E-8E2A14681B3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92EC2DFE-0B71-A37F-5118-7D8573E29FB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8181959B-0500-2847-5CF2-092EF08A7B9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99741A7-62CF-82D0-B635-9B83B1AF88F9}"/>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BB2D89-11B8-3D82-4416-822532573574}"/>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78669E0-841F-79E4-2F91-07C744F5F44F}"/>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368E10F-541B-0D72-C866-DBD6AA8ABEE7}"/>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140</a:t>
            </a:fld>
            <a:endParaRPr lang="pt-BR"/>
          </a:p>
        </p:txBody>
      </p:sp>
      <p:sp>
        <p:nvSpPr>
          <p:cNvPr id="7" name="PlaceHolder 6">
            <a:extLst>
              <a:ext uri="{FF2B5EF4-FFF2-40B4-BE49-F238E27FC236}">
                <a16:creationId xmlns:a16="http://schemas.microsoft.com/office/drawing/2014/main" id="{902E928F-0905-75BE-EE58-9D7222625B6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807BC905-CE26-8D99-44BD-1DEBEEE7F9B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213644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14</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14</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14</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14</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14</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14</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14</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14</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86839677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4C794-C5D9-BD81-7723-CC241FD8B307}"/>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5DB88A56-B12B-C50E-804B-4CBB3942DCF3}"/>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3DEA4465-9505-F43F-4915-8B3C0A6ED1AA}"/>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82822EAD-9183-0530-5D24-D683ED6CD0CE}"/>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AE8DFBF-CD0C-4448-C808-08A7B9ECFADF}"/>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30ED656-4EA0-443A-99B6-969D8B7DCA42}"/>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AF99BA8-9220-F2C2-DDFC-4D5B63CE233F}"/>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141</a:t>
            </a:fld>
            <a:endParaRPr lang="pt-BR"/>
          </a:p>
        </p:txBody>
      </p:sp>
      <p:sp>
        <p:nvSpPr>
          <p:cNvPr id="7" name="PlaceHolder 6">
            <a:extLst>
              <a:ext uri="{FF2B5EF4-FFF2-40B4-BE49-F238E27FC236}">
                <a16:creationId xmlns:a16="http://schemas.microsoft.com/office/drawing/2014/main" id="{F3BB3257-2D62-D499-6209-203CE4160BE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8A8B502-306F-3AB8-34C8-7FEEF63F301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159445586"/>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6F7B1-4692-2E8F-DFC9-DA662CAE5AF2}"/>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D78534EA-C3DD-C37C-5A6F-4EFA2664E53A}"/>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37731D9-1E04-633D-B897-D132EC5BF9AE}"/>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E1340D3-3FAB-3DA0-C999-1A2E8B1C3505}"/>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7F4601A-A8C3-17BB-9C0F-C33A5AAB6E12}"/>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784365C8-9D28-37FA-D633-27CC15BCABB7}"/>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F02A075-38F5-78E4-977F-F18DEC57FAC2}"/>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142</a:t>
            </a:fld>
            <a:endParaRPr lang="pt-BR"/>
          </a:p>
        </p:txBody>
      </p:sp>
      <p:sp>
        <p:nvSpPr>
          <p:cNvPr id="7" name="PlaceHolder 6">
            <a:extLst>
              <a:ext uri="{FF2B5EF4-FFF2-40B4-BE49-F238E27FC236}">
                <a16:creationId xmlns:a16="http://schemas.microsoft.com/office/drawing/2014/main" id="{0767A2A4-0DF0-23C9-6F3F-A894D1418D4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EEF1B09-3FD0-7B3D-9A20-85D06152AA2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002895720"/>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A1FDC-795D-1F35-DA2C-FEC849DA329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24E7F3CA-12B7-641C-DE59-A04C588E28CC}"/>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0746BC28-6D3A-5211-ECC0-626DF2F658B5}"/>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C9F6F56-33F4-1A92-87D8-C306B647B39A}"/>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617CA96-D132-DB89-F08C-8FD99C850C9D}"/>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3E1880-1050-1AF9-08DE-6AC2A91E9AC9}"/>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E549E36-EF2A-04A7-1F35-6DFEDE1AB501}"/>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143</a:t>
            </a:fld>
            <a:endParaRPr lang="pt-BR"/>
          </a:p>
        </p:txBody>
      </p:sp>
      <p:sp>
        <p:nvSpPr>
          <p:cNvPr id="7" name="PlaceHolder 6">
            <a:extLst>
              <a:ext uri="{FF2B5EF4-FFF2-40B4-BE49-F238E27FC236}">
                <a16:creationId xmlns:a16="http://schemas.microsoft.com/office/drawing/2014/main" id="{D43E8C8F-87CB-2E0A-B3C3-86A2073B7B8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354B9E7-7680-964A-9E43-003481B5D2A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443848071"/>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D7D97-BC5B-22C6-5672-AE9DA7DFC227}"/>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DF929B56-83EE-CE41-2F32-B184CB5AACA3}"/>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C96AB4A-CF24-F6B8-23EF-E2E69C0DBBBD}"/>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87D33DE-D4F8-6EB3-6B6C-CDEC9238EA78}"/>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A5B713FE-CBFC-4EB9-4B44-7E28F7D71ADE}"/>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90E6B61-5309-8E65-3D8B-FBE1470F5912}"/>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F47E4D6-A666-007D-2A47-69FE198C2FBB}"/>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144</a:t>
            </a:fld>
            <a:endParaRPr lang="pt-BR"/>
          </a:p>
        </p:txBody>
      </p:sp>
      <p:sp>
        <p:nvSpPr>
          <p:cNvPr id="7" name="PlaceHolder 6">
            <a:extLst>
              <a:ext uri="{FF2B5EF4-FFF2-40B4-BE49-F238E27FC236}">
                <a16:creationId xmlns:a16="http://schemas.microsoft.com/office/drawing/2014/main" id="{5D3006BB-C1E1-53CA-5FA0-37F0E4EDBCF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945A1FCE-12C6-2165-95A3-CF43FCD63B1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266241691"/>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E3034-D7A7-B075-F3AD-C932353C5554}"/>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DD2839F6-E9A2-59CD-9526-8A7F262F8927}"/>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538AB18F-2B42-5048-FE08-DF2B3C9C05CD}"/>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38E0730-BE8E-F648-6940-C8EF363D5DC7}"/>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3B519B6-5025-30FF-8BD7-CDB2A5729BC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703750B8-0A92-4788-B3EF-069CB4FA47FE}"/>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B990705-42CA-FBAC-E80B-44CC44437504}"/>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145</a:t>
            </a:fld>
            <a:endParaRPr lang="pt-BR"/>
          </a:p>
        </p:txBody>
      </p:sp>
      <p:sp>
        <p:nvSpPr>
          <p:cNvPr id="7" name="PlaceHolder 6">
            <a:extLst>
              <a:ext uri="{FF2B5EF4-FFF2-40B4-BE49-F238E27FC236}">
                <a16:creationId xmlns:a16="http://schemas.microsoft.com/office/drawing/2014/main" id="{32851BF4-5D8B-8136-985C-01C772F7C38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70AF6E9-C884-847C-D72F-5D2FB366A9E7}"/>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333891067"/>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FD25E-48BC-2B5E-BCEC-CC5C6A3BD6DE}"/>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956FEA65-3E71-12D5-7DDE-5AAF77B4353A}"/>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F732E52D-DFA9-BD5F-1B16-AFB562E11F6D}"/>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5B515499-8FF8-6D73-2C01-C849BB96C198}"/>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5B330B5-A2CA-0320-5F80-B459713B4A6D}"/>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2F8FAA1-8F99-2AD9-F34D-1207E153ADB0}"/>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DD77B3B-67F3-6B60-0A23-4E08CC217F69}"/>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146</a:t>
            </a:fld>
            <a:endParaRPr lang="pt-BR"/>
          </a:p>
        </p:txBody>
      </p:sp>
      <p:sp>
        <p:nvSpPr>
          <p:cNvPr id="7" name="PlaceHolder 6">
            <a:extLst>
              <a:ext uri="{FF2B5EF4-FFF2-40B4-BE49-F238E27FC236}">
                <a16:creationId xmlns:a16="http://schemas.microsoft.com/office/drawing/2014/main" id="{9DDD9F10-9680-4C3F-1C21-0B7FF12C757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721614E-84D6-412C-6947-A4905D9EDF21}"/>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76921336"/>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A81C8-E5E4-158E-AF12-19D2CD68E35B}"/>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7AB78652-7E12-3555-C3AA-D4B626C9B019}"/>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359DF35-7B86-92D3-25C0-232BEDD1C29F}"/>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DD104BC-243A-6E47-F7C8-5A6CB1EB2377}"/>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C1F8C486-7224-42F4-A8F2-A674E3530316}"/>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D228FE2-8730-AD30-9085-A300DEBE8BEE}"/>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E375BFD-8324-F26F-952D-F901E9A6CF9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147</a:t>
            </a:fld>
            <a:endParaRPr lang="pt-BR"/>
          </a:p>
        </p:txBody>
      </p:sp>
      <p:sp>
        <p:nvSpPr>
          <p:cNvPr id="7" name="PlaceHolder 6">
            <a:extLst>
              <a:ext uri="{FF2B5EF4-FFF2-40B4-BE49-F238E27FC236}">
                <a16:creationId xmlns:a16="http://schemas.microsoft.com/office/drawing/2014/main" id="{178CDB15-9BA4-B3A9-48A6-00521F385D6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4AF8AD8-AC10-A7B6-1C05-671D25CD4531}"/>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26797911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FD0D605-6A41-4AFD-9CF8-1E95AA894E42}"/>
              </a:ext>
            </a:extLst>
          </p:cNvPr>
          <p:cNvSpPr txBox="1">
            <a:spLocks noGrp="1"/>
          </p:cNvSpPr>
          <p:nvPr>
            <p:ph type="sldNum" sz="quarter" idx="8"/>
          </p:nvPr>
        </p:nvSpPr>
        <p:spPr>
          <a:xfrm>
            <a:off x="4278960" y="10157400"/>
            <a:ext cx="3277439" cy="531000"/>
          </a:xfrm>
        </p:spPr>
        <p:txBody>
          <a:bodyPr wrap="square"/>
          <a:lstStyle/>
          <a:p>
            <a:pPr lvl="0"/>
            <a:fld id="{5E659C45-61C8-48DB-8109-70CEC3F7012D}" type="slidenum">
              <a:t>148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04ED417-C91C-4F31-9697-C77079AF2E5E}"/>
              </a:ext>
            </a:extLst>
          </p:cNvPr>
          <p:cNvSpPr txBox="1">
            <a:spLocks noGrp="1"/>
          </p:cNvSpPr>
          <p:nvPr>
            <p:ph type="sldNum" sz="quarter" idx="8"/>
          </p:nvPr>
        </p:nvSpPr>
        <p:spPr>
          <a:xfrm>
            <a:off x="4278960" y="10157400"/>
            <a:ext cx="3277800" cy="531360"/>
          </a:xfrm>
        </p:spPr>
        <p:txBody>
          <a:bodyPr wrap="square"/>
          <a:lstStyle/>
          <a:p>
            <a:pPr lvl="0"/>
            <a:fld id="{7A0BF630-CBB5-4D68-9A42-A5C2EC8C67A7}" type="slidenum">
              <a:t>148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5D28482-1A55-440B-A2FD-4D3A1C83073C}"/>
              </a:ext>
            </a:extLst>
          </p:cNvPr>
          <p:cNvSpPr txBox="1">
            <a:spLocks noGrp="1"/>
          </p:cNvSpPr>
          <p:nvPr>
            <p:ph type="sldNum" sz="quarter" idx="8"/>
          </p:nvPr>
        </p:nvSpPr>
        <p:spPr>
          <a:xfrm>
            <a:off x="4278960" y="10157400"/>
            <a:ext cx="3278160" cy="531720"/>
          </a:xfrm>
        </p:spPr>
        <p:txBody>
          <a:bodyPr wrap="square"/>
          <a:lstStyle/>
          <a:p>
            <a:pPr lvl="0"/>
            <a:fld id="{4EB9DD6E-1AC0-437E-9BD8-6BFE7FDADAC2}" type="slidenum">
              <a:t>148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1A28FA5-570C-4D26-9884-87412AC9D7CA}"/>
              </a:ext>
            </a:extLst>
          </p:cNvPr>
          <p:cNvSpPr txBox="1">
            <a:spLocks noGrp="1"/>
          </p:cNvSpPr>
          <p:nvPr>
            <p:ph type="sldNum" sz="quarter" idx="8"/>
          </p:nvPr>
        </p:nvSpPr>
        <p:spPr>
          <a:xfrm>
            <a:off x="4278960" y="10157400"/>
            <a:ext cx="3278519" cy="532080"/>
          </a:xfrm>
        </p:spPr>
        <p:txBody>
          <a:bodyPr wrap="square"/>
          <a:lstStyle/>
          <a:p>
            <a:pPr lvl="0"/>
            <a:fld id="{D094B0DA-BB10-49B5-9894-DD6FA19356F9}" type="slidenum">
              <a:t>148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D0E55D6-AFE6-4751-8B7A-59134B0573CF}"/>
              </a:ext>
            </a:extLst>
          </p:cNvPr>
          <p:cNvSpPr txBox="1">
            <a:spLocks noGrp="1"/>
          </p:cNvSpPr>
          <p:nvPr>
            <p:ph type="sldNum" sz="quarter" idx="8"/>
          </p:nvPr>
        </p:nvSpPr>
        <p:spPr>
          <a:xfrm>
            <a:off x="4278960" y="10157400"/>
            <a:ext cx="3278879" cy="532440"/>
          </a:xfrm>
        </p:spPr>
        <p:txBody>
          <a:bodyPr wrap="square"/>
          <a:lstStyle/>
          <a:p>
            <a:pPr lvl="0"/>
            <a:fld id="{F9E16267-518F-4D2B-B5F9-117B5C28E22C}" type="slidenum">
              <a:t>148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65FD90C-F1B0-40A5-B402-2B0F44FFC0DF}"/>
              </a:ext>
            </a:extLst>
          </p:cNvPr>
          <p:cNvSpPr txBox="1">
            <a:spLocks noGrp="1"/>
          </p:cNvSpPr>
          <p:nvPr>
            <p:ph type="sldNum" sz="quarter" idx="5"/>
          </p:nvPr>
        </p:nvSpPr>
        <p:spPr>
          <a:ln/>
        </p:spPr>
        <p:txBody>
          <a:bodyPr vert="horz" lIns="0" tIns="0" rIns="0" bIns="0" anchor="b" anchorCtr="0">
            <a:noAutofit/>
          </a:bodyPr>
          <a:lstStyle/>
          <a:p>
            <a:pPr lvl="0"/>
            <a:fld id="{35F18257-CB78-4216-A7B8-F502C614517E}" type="slidenum">
              <a:t>148</a:t>
            </a:fld>
            <a:endParaRPr lang="pt-BR"/>
          </a:p>
        </p:txBody>
      </p:sp>
      <p:sp>
        <p:nvSpPr>
          <p:cNvPr id="7" name="PlaceHolder 6">
            <a:extLst>
              <a:ext uri="{FF2B5EF4-FFF2-40B4-BE49-F238E27FC236}">
                <a16:creationId xmlns:a16="http://schemas.microsoft.com/office/drawing/2014/main" id="{DF2C5722-8914-4DF5-B7FE-C8293F3BA32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B778F9ED-6026-4558-B880-6CB5E8C0CDC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149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149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149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149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149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149</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7563688"/>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2CC3AA-F791-4228-9C20-29E95D36895D}"/>
              </a:ext>
            </a:extLst>
          </p:cNvPr>
          <p:cNvSpPr txBox="1">
            <a:spLocks noGrp="1"/>
          </p:cNvSpPr>
          <p:nvPr>
            <p:ph type="sldNum" sz="quarter" idx="8"/>
          </p:nvPr>
        </p:nvSpPr>
        <p:spPr>
          <a:xfrm>
            <a:off x="4278960" y="10157400"/>
            <a:ext cx="3277439" cy="531000"/>
          </a:xfrm>
        </p:spPr>
        <p:txBody>
          <a:bodyPr wrap="square"/>
          <a:lstStyle/>
          <a:p>
            <a:pPr lvl="0"/>
            <a:fld id="{0C0B33CC-1AC8-4CA6-95C2-FA6F0709CDD6}" type="slidenum">
              <a:t>150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73D7234-8BC5-4BF6-80FC-F8A02D7F3343}"/>
              </a:ext>
            </a:extLst>
          </p:cNvPr>
          <p:cNvSpPr txBox="1">
            <a:spLocks noGrp="1"/>
          </p:cNvSpPr>
          <p:nvPr>
            <p:ph type="sldNum" sz="quarter" idx="8"/>
          </p:nvPr>
        </p:nvSpPr>
        <p:spPr>
          <a:xfrm>
            <a:off x="4278960" y="10157400"/>
            <a:ext cx="3277800" cy="531360"/>
          </a:xfrm>
        </p:spPr>
        <p:txBody>
          <a:bodyPr wrap="square"/>
          <a:lstStyle/>
          <a:p>
            <a:pPr lvl="0"/>
            <a:fld id="{01A691C2-53B1-4699-BB47-E047E3FCC3EC}" type="slidenum">
              <a:t>150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BB75485-ADEC-474F-8CB2-2F1F3B868461}"/>
              </a:ext>
            </a:extLst>
          </p:cNvPr>
          <p:cNvSpPr txBox="1">
            <a:spLocks noGrp="1"/>
          </p:cNvSpPr>
          <p:nvPr>
            <p:ph type="sldNum" sz="quarter" idx="8"/>
          </p:nvPr>
        </p:nvSpPr>
        <p:spPr>
          <a:xfrm>
            <a:off x="4278960" y="10157400"/>
            <a:ext cx="3278160" cy="531720"/>
          </a:xfrm>
        </p:spPr>
        <p:txBody>
          <a:bodyPr wrap="square"/>
          <a:lstStyle/>
          <a:p>
            <a:pPr lvl="0"/>
            <a:fld id="{4D422802-DF09-4F08-9A0B-CBE2D85A1B2D}" type="slidenum">
              <a:t>150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7378126-E6B1-44D2-9CD3-EF42596E0321}"/>
              </a:ext>
            </a:extLst>
          </p:cNvPr>
          <p:cNvSpPr txBox="1">
            <a:spLocks noGrp="1"/>
          </p:cNvSpPr>
          <p:nvPr>
            <p:ph type="sldNum" sz="quarter" idx="8"/>
          </p:nvPr>
        </p:nvSpPr>
        <p:spPr>
          <a:xfrm>
            <a:off x="4278960" y="10157400"/>
            <a:ext cx="3278519" cy="532080"/>
          </a:xfrm>
        </p:spPr>
        <p:txBody>
          <a:bodyPr wrap="square"/>
          <a:lstStyle/>
          <a:p>
            <a:pPr lvl="0"/>
            <a:fld id="{B5B8A542-D0A9-4BD9-BF2F-949A01D96C76}" type="slidenum">
              <a:t>150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F27351F0-1006-4F3E-B1E8-4B47DA22F338}"/>
              </a:ext>
            </a:extLst>
          </p:cNvPr>
          <p:cNvSpPr txBox="1">
            <a:spLocks noGrp="1"/>
          </p:cNvSpPr>
          <p:nvPr>
            <p:ph type="sldNum" sz="quarter" idx="8"/>
          </p:nvPr>
        </p:nvSpPr>
        <p:spPr>
          <a:xfrm>
            <a:off x="4278960" y="10157400"/>
            <a:ext cx="3278879" cy="532440"/>
          </a:xfrm>
        </p:spPr>
        <p:txBody>
          <a:bodyPr wrap="square"/>
          <a:lstStyle/>
          <a:p>
            <a:pPr lvl="0"/>
            <a:fld id="{9AEE9390-7CE7-4B57-B271-AB4DF7F199CB}" type="slidenum">
              <a:t>150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2934B06-7180-48ED-AAB5-914FC6E21558}"/>
              </a:ext>
            </a:extLst>
          </p:cNvPr>
          <p:cNvSpPr txBox="1">
            <a:spLocks noGrp="1"/>
          </p:cNvSpPr>
          <p:nvPr>
            <p:ph type="sldNum" sz="quarter" idx="5"/>
          </p:nvPr>
        </p:nvSpPr>
        <p:spPr>
          <a:ln/>
        </p:spPr>
        <p:txBody>
          <a:bodyPr vert="horz" lIns="0" tIns="0" rIns="0" bIns="0" anchor="b" anchorCtr="0">
            <a:noAutofit/>
          </a:bodyPr>
          <a:lstStyle/>
          <a:p>
            <a:pPr lvl="0"/>
            <a:fld id="{3AE59B89-50B2-4049-92F3-DE823B37FDDF}" type="slidenum">
              <a:t>150</a:t>
            </a:fld>
            <a:endParaRPr lang="pt-BR"/>
          </a:p>
        </p:txBody>
      </p:sp>
      <p:sp>
        <p:nvSpPr>
          <p:cNvPr id="7" name="PlaceHolder 6">
            <a:extLst>
              <a:ext uri="{FF2B5EF4-FFF2-40B4-BE49-F238E27FC236}">
                <a16:creationId xmlns:a16="http://schemas.microsoft.com/office/drawing/2014/main" id="{350C9802-629F-46C9-AB4B-743BEFEEF5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0BB372F7-AD90-4E08-9DAB-CC4EBABA1EB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9692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15</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15</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15</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15</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15</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15</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15</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15</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726626190"/>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53E8A78-B3C6-4073-9670-DDF7F4164201}"/>
              </a:ext>
            </a:extLst>
          </p:cNvPr>
          <p:cNvSpPr txBox="1">
            <a:spLocks noGrp="1"/>
          </p:cNvSpPr>
          <p:nvPr>
            <p:ph type="sldNum" sz="quarter" idx="8"/>
          </p:nvPr>
        </p:nvSpPr>
        <p:spPr>
          <a:xfrm>
            <a:off x="3884759" y="8685360"/>
            <a:ext cx="2968199" cy="455040"/>
          </a:xfrm>
        </p:spPr>
        <p:txBody>
          <a:bodyPr wrap="square"/>
          <a:lstStyle/>
          <a:p>
            <a:pPr lvl="0"/>
            <a:fld id="{494DA356-D4B0-455D-9BC8-8015DBE62A01}" type="slidenum">
              <a:t>151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5807310-8C59-47AB-AF3E-0118027F0EFB}"/>
              </a:ext>
            </a:extLst>
          </p:cNvPr>
          <p:cNvSpPr txBox="1">
            <a:spLocks noGrp="1"/>
          </p:cNvSpPr>
          <p:nvPr>
            <p:ph type="sldNum" sz="quarter" idx="8"/>
          </p:nvPr>
        </p:nvSpPr>
        <p:spPr>
          <a:xfrm>
            <a:off x="4278960" y="10157400"/>
            <a:ext cx="3277439" cy="531000"/>
          </a:xfrm>
        </p:spPr>
        <p:txBody>
          <a:bodyPr wrap="square"/>
          <a:lstStyle/>
          <a:p>
            <a:pPr lvl="0"/>
            <a:fld id="{B8EFE230-EE47-40B1-BF30-10074E3B952C}" type="slidenum">
              <a:t>151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5571032-6740-42E8-985F-08DA6A3B9CC2}"/>
              </a:ext>
            </a:extLst>
          </p:cNvPr>
          <p:cNvSpPr txBox="1">
            <a:spLocks noGrp="1"/>
          </p:cNvSpPr>
          <p:nvPr>
            <p:ph type="sldNum" sz="quarter" idx="8"/>
          </p:nvPr>
        </p:nvSpPr>
        <p:spPr>
          <a:xfrm>
            <a:off x="4278960" y="10157400"/>
            <a:ext cx="3277800" cy="531360"/>
          </a:xfrm>
        </p:spPr>
        <p:txBody>
          <a:bodyPr wrap="square"/>
          <a:lstStyle/>
          <a:p>
            <a:pPr lvl="0"/>
            <a:fld id="{750C5B84-2028-4F49-81B4-FF72A25DACDB}" type="slidenum">
              <a:t>151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AA0B626-027A-4163-A697-4CCDC2A8BD69}"/>
              </a:ext>
            </a:extLst>
          </p:cNvPr>
          <p:cNvSpPr txBox="1">
            <a:spLocks noGrp="1"/>
          </p:cNvSpPr>
          <p:nvPr>
            <p:ph type="sldNum" sz="quarter" idx="8"/>
          </p:nvPr>
        </p:nvSpPr>
        <p:spPr>
          <a:xfrm>
            <a:off x="4278960" y="10157400"/>
            <a:ext cx="3278160" cy="531720"/>
          </a:xfrm>
        </p:spPr>
        <p:txBody>
          <a:bodyPr wrap="square"/>
          <a:lstStyle/>
          <a:p>
            <a:pPr lvl="0"/>
            <a:fld id="{06C046E7-FC31-402E-9352-FDA18CCD7ABE}" type="slidenum">
              <a:t>151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ECFE3B6-FBB4-4946-BCAE-DFCECE3A4EC7}"/>
              </a:ext>
            </a:extLst>
          </p:cNvPr>
          <p:cNvSpPr txBox="1">
            <a:spLocks noGrp="1"/>
          </p:cNvSpPr>
          <p:nvPr>
            <p:ph type="sldNum" sz="quarter" idx="8"/>
          </p:nvPr>
        </p:nvSpPr>
        <p:spPr>
          <a:xfrm>
            <a:off x="4278960" y="10157400"/>
            <a:ext cx="3278519" cy="532080"/>
          </a:xfrm>
        </p:spPr>
        <p:txBody>
          <a:bodyPr wrap="square"/>
          <a:lstStyle/>
          <a:p>
            <a:pPr lvl="0"/>
            <a:fld id="{FA03EA0C-5BCC-4494-99DD-24F60B9AB05D}" type="slidenum">
              <a:t>151</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AFAA3D8-EB09-42D9-8719-448CA0D0C2AC}"/>
              </a:ext>
            </a:extLst>
          </p:cNvPr>
          <p:cNvSpPr txBox="1">
            <a:spLocks noGrp="1"/>
          </p:cNvSpPr>
          <p:nvPr>
            <p:ph type="sldNum" sz="quarter" idx="8"/>
          </p:nvPr>
        </p:nvSpPr>
        <p:spPr>
          <a:xfrm>
            <a:off x="4278960" y="10157400"/>
            <a:ext cx="3278879" cy="532440"/>
          </a:xfrm>
        </p:spPr>
        <p:txBody>
          <a:bodyPr wrap="square"/>
          <a:lstStyle/>
          <a:p>
            <a:pPr lvl="0"/>
            <a:fld id="{273C7D97-E31C-4257-9486-6146648D1B63}" type="slidenum">
              <a:t>151</a:t>
            </a:fld>
            <a:endParaRPr lang="pt-BR">
              <a:highlight>
                <a:scrgbClr r="0" g="0" b="0">
                  <a:alpha val="0"/>
                </a:scrgbClr>
              </a:highlight>
              <a:latin typeface="Times New Roman"/>
            </a:endParaRPr>
          </a:p>
        </p:txBody>
      </p:sp>
      <p:sp>
        <p:nvSpPr>
          <p:cNvPr id="13" name="Slide Number Placeholder 6">
            <a:extLst>
              <a:ext uri="{FF2B5EF4-FFF2-40B4-BE49-F238E27FC236}">
                <a16:creationId xmlns:a16="http://schemas.microsoft.com/office/drawing/2014/main" id="{D19890F8-57BB-4D3D-BF2F-EA3EF8035047}"/>
              </a:ext>
            </a:extLst>
          </p:cNvPr>
          <p:cNvSpPr txBox="1">
            <a:spLocks noGrp="1"/>
          </p:cNvSpPr>
          <p:nvPr>
            <p:ph type="sldNum" sz="quarter" idx="5"/>
          </p:nvPr>
        </p:nvSpPr>
        <p:spPr>
          <a:ln/>
        </p:spPr>
        <p:txBody>
          <a:bodyPr vert="horz" lIns="0" tIns="0" rIns="0" bIns="0" anchor="b" anchorCtr="0">
            <a:noAutofit/>
          </a:bodyPr>
          <a:lstStyle/>
          <a:p>
            <a:pPr lvl="0"/>
            <a:fld id="{1EF83C9A-F01C-4A7A-983A-D651E913F131}" type="slidenum">
              <a:t>151</a:t>
            </a:fld>
            <a:endParaRPr lang="pt-BR"/>
          </a:p>
        </p:txBody>
      </p:sp>
      <p:sp>
        <p:nvSpPr>
          <p:cNvPr id="8" name="PlaceHolder 7">
            <a:extLst>
              <a:ext uri="{FF2B5EF4-FFF2-40B4-BE49-F238E27FC236}">
                <a16:creationId xmlns:a16="http://schemas.microsoft.com/office/drawing/2014/main" id="{AFBD9F9F-C2BD-4FE1-9C48-E8C004423F2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9" name="PlaceHolder 8">
            <a:extLst>
              <a:ext uri="{FF2B5EF4-FFF2-40B4-BE49-F238E27FC236}">
                <a16:creationId xmlns:a16="http://schemas.microsoft.com/office/drawing/2014/main" id="{EF51935F-21E5-450E-900B-F08796A935B7}"/>
              </a:ext>
            </a:extLst>
          </p:cNvPr>
          <p:cNvSpPr txBox="1">
            <a:spLocks noGrp="1"/>
          </p:cNvSpPr>
          <p:nvPr>
            <p:ph type="body" sz="quarter" idx="1"/>
          </p:nvPr>
        </p:nvSpPr>
        <p:spPr>
          <a:xfrm>
            <a:off x="685799" y="4400639"/>
            <a:ext cx="5482799" cy="3596760"/>
          </a:xfrm>
        </p:spPr>
        <p:txBody>
          <a:bodyPr vert="horz" wrap="square" anchor="t" anchorCtr="0">
            <a:noAutofit/>
          </a:bodyPr>
          <a:lstStyle/>
          <a:p>
            <a:pPr lvl="0" algn="l">
              <a:tabLst>
                <a:tab pos="216000" algn="l"/>
              </a:tabLst>
            </a:pPr>
            <a:r>
              <a:rPr lang="pt-BR">
                <a:latin typeface="Arial" pitchFamily="18"/>
              </a:rPr>
              <a:t>Por gentileza, mostrar os </a:t>
            </a:r>
            <a:r>
              <a:rPr lang="pt-BR" b="1">
                <a:latin typeface="Arial" pitchFamily="18"/>
              </a:rPr>
              <a:t>avisos! </a:t>
            </a:r>
            <a:r>
              <a:rPr lang="pt-BR">
                <a:latin typeface="Arial" pitchFamily="18"/>
              </a:rPr>
              <a:t>Passar para o próximo slide. Obrigado!</a:t>
            </a:r>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152</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153</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913234093"/>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154</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20673758"/>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155</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035667088"/>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156</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307634369"/>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157</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33344613"/>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158</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376719546"/>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CAE6578-38C2-433A-90A6-413076EADB08}"/>
              </a:ext>
            </a:extLst>
          </p:cNvPr>
          <p:cNvSpPr txBox="1">
            <a:spLocks noGrp="1"/>
          </p:cNvSpPr>
          <p:nvPr>
            <p:ph type="sldNum" sz="quarter" idx="8"/>
          </p:nvPr>
        </p:nvSpPr>
        <p:spPr>
          <a:xfrm>
            <a:off x="4278960" y="10157400"/>
            <a:ext cx="3277439" cy="531000"/>
          </a:xfrm>
        </p:spPr>
        <p:txBody>
          <a:bodyPr wrap="square"/>
          <a:lstStyle/>
          <a:p>
            <a:pPr lvl="0"/>
            <a:fld id="{9515B605-840C-4878-A32A-9D92A00F730F}" type="slidenum">
              <a:t>159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2A9B200-6E86-4FB3-9F6E-56E3CF63D5B0}"/>
              </a:ext>
            </a:extLst>
          </p:cNvPr>
          <p:cNvSpPr txBox="1">
            <a:spLocks noGrp="1"/>
          </p:cNvSpPr>
          <p:nvPr>
            <p:ph type="sldNum" sz="quarter" idx="8"/>
          </p:nvPr>
        </p:nvSpPr>
        <p:spPr>
          <a:xfrm>
            <a:off x="4278960" y="10157400"/>
            <a:ext cx="3277800" cy="531360"/>
          </a:xfrm>
        </p:spPr>
        <p:txBody>
          <a:bodyPr wrap="square"/>
          <a:lstStyle/>
          <a:p>
            <a:pPr lvl="0"/>
            <a:fld id="{72F48613-113A-4581-824C-A4A596083B7F}" type="slidenum">
              <a:t>159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8EA51D9-A52F-4E8D-A192-A1B83D56DA0C}"/>
              </a:ext>
            </a:extLst>
          </p:cNvPr>
          <p:cNvSpPr txBox="1">
            <a:spLocks noGrp="1"/>
          </p:cNvSpPr>
          <p:nvPr>
            <p:ph type="sldNum" sz="quarter" idx="8"/>
          </p:nvPr>
        </p:nvSpPr>
        <p:spPr>
          <a:xfrm>
            <a:off x="4278960" y="10157400"/>
            <a:ext cx="3278160" cy="531720"/>
          </a:xfrm>
        </p:spPr>
        <p:txBody>
          <a:bodyPr wrap="square"/>
          <a:lstStyle/>
          <a:p>
            <a:pPr lvl="0"/>
            <a:fld id="{071CCE3C-0DFA-45CD-9F38-C3AE48A73C43}" type="slidenum">
              <a:t>159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1077ADFE-4C51-46C0-92C4-4A1C2EDA5AFB}"/>
              </a:ext>
            </a:extLst>
          </p:cNvPr>
          <p:cNvSpPr txBox="1">
            <a:spLocks noGrp="1"/>
          </p:cNvSpPr>
          <p:nvPr>
            <p:ph type="sldNum" sz="quarter" idx="8"/>
          </p:nvPr>
        </p:nvSpPr>
        <p:spPr>
          <a:xfrm>
            <a:off x="4278960" y="10157400"/>
            <a:ext cx="3278519" cy="532080"/>
          </a:xfrm>
        </p:spPr>
        <p:txBody>
          <a:bodyPr wrap="square"/>
          <a:lstStyle/>
          <a:p>
            <a:pPr lvl="0"/>
            <a:fld id="{FC49BBDD-2CB5-4805-AFC7-1380077D4EB4}" type="slidenum">
              <a:t>159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21E0118-1646-4D25-86DE-428BF420E3FD}"/>
              </a:ext>
            </a:extLst>
          </p:cNvPr>
          <p:cNvSpPr txBox="1">
            <a:spLocks noGrp="1"/>
          </p:cNvSpPr>
          <p:nvPr>
            <p:ph type="sldNum" sz="quarter" idx="8"/>
          </p:nvPr>
        </p:nvSpPr>
        <p:spPr>
          <a:xfrm>
            <a:off x="4278960" y="10157400"/>
            <a:ext cx="3278879" cy="532440"/>
          </a:xfrm>
        </p:spPr>
        <p:txBody>
          <a:bodyPr wrap="square"/>
          <a:lstStyle/>
          <a:p>
            <a:pPr lvl="0"/>
            <a:fld id="{D9CBA1FC-B070-4D9D-9E6D-8B9623AF1B08}" type="slidenum">
              <a:t>159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3383072C-302D-4C24-B619-752CD230DD98}"/>
              </a:ext>
            </a:extLst>
          </p:cNvPr>
          <p:cNvSpPr txBox="1">
            <a:spLocks noGrp="1"/>
          </p:cNvSpPr>
          <p:nvPr>
            <p:ph type="sldNum" sz="quarter" idx="5"/>
          </p:nvPr>
        </p:nvSpPr>
        <p:spPr>
          <a:ln/>
        </p:spPr>
        <p:txBody>
          <a:bodyPr vert="horz" lIns="0" tIns="0" rIns="0" bIns="0" anchor="b" anchorCtr="0">
            <a:noAutofit/>
          </a:bodyPr>
          <a:lstStyle/>
          <a:p>
            <a:pPr lvl="0"/>
            <a:fld id="{EEB2DDB4-542F-4E25-AC2C-B4C51342E62C}" type="slidenum">
              <a:t>159</a:t>
            </a:fld>
            <a:endParaRPr lang="pt-BR"/>
          </a:p>
        </p:txBody>
      </p:sp>
      <p:sp>
        <p:nvSpPr>
          <p:cNvPr id="7" name="PlaceHolder 6">
            <a:extLst>
              <a:ext uri="{FF2B5EF4-FFF2-40B4-BE49-F238E27FC236}">
                <a16:creationId xmlns:a16="http://schemas.microsoft.com/office/drawing/2014/main" id="{D412F3E9-05E6-41D3-BC58-B42757A9BB1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D75CA274-2A8F-44F2-8771-14DD38CE635D}"/>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293204804"/>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11D23-ABD1-9B1C-4C04-92C3CA0A5494}"/>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F798E9F8-B750-7F37-A8B4-9C877EDE99A3}"/>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160</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824CB63A-2E87-08EA-DC7A-BCAC6650D095}"/>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160</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4F1992B9-76ED-750D-131A-6DD34E3CD8A8}"/>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160</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679AC49F-7170-D5BE-A8E7-A7629627DE68}"/>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160</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AC89E09E-3358-18FB-05F2-564FFCA118B9}"/>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98F1FA6-4005-1C0A-0498-BF100D027619}"/>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160</a:t>
            </a:fld>
            <a:endParaRPr lang="pt-BR"/>
          </a:p>
        </p:txBody>
      </p:sp>
      <p:sp>
        <p:nvSpPr>
          <p:cNvPr id="7" name="PlaceHolder 66">
            <a:extLst>
              <a:ext uri="{FF2B5EF4-FFF2-40B4-BE49-F238E27FC236}">
                <a16:creationId xmlns:a16="http://schemas.microsoft.com/office/drawing/2014/main" id="{6FFA08DD-80BA-3FE1-64B3-A982434C4B9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90C79FE4-59DD-1A2F-176E-492E92B8BD2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02867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16</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16</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16</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16</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16</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16</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16</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16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16</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632681387"/>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0">
            <a:extLst>
              <a:ext uri="{FF2B5EF4-FFF2-40B4-BE49-F238E27FC236}">
                <a16:creationId xmlns:a16="http://schemas.microsoft.com/office/drawing/2014/main" id="{49E164C7-034C-4060-AB60-0A4E8E426BC0}"/>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161</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FB91A253-DA23-415A-8175-BA9093AE8AC1}"/>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161</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1A10E192-555C-435F-84EC-C2B0FFCBF402}"/>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161</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7B1C5E1A-233F-4E18-9561-02B6B73876B4}"/>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161</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81F1D54A-6401-49B5-9BA6-6D69A39EB719}"/>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1893528-A001-4991-8911-1230E666859A}"/>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161</a:t>
            </a:fld>
            <a:endParaRPr lang="pt-BR"/>
          </a:p>
        </p:txBody>
      </p:sp>
      <p:sp>
        <p:nvSpPr>
          <p:cNvPr id="7" name="PlaceHolder 66">
            <a:extLst>
              <a:ext uri="{FF2B5EF4-FFF2-40B4-BE49-F238E27FC236}">
                <a16:creationId xmlns:a16="http://schemas.microsoft.com/office/drawing/2014/main" id="{AB7847F0-538C-491C-AA67-AC9C3175C10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BE00CFBD-3EA0-4E23-9FFF-A54B127F0B4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BDDF4-7A5D-FFD7-D359-28E282E95D8D}"/>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27FC7BC4-80E3-AF3F-6108-7E3677A1C7E3}"/>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162</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BA968CB8-4BF9-D74F-29D1-ADB8990AD158}"/>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162</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DE07BB12-8CD8-93EE-FAF2-0D2B011E298E}"/>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162</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6D00035B-50DB-E228-5CC4-99DD8514ECC3}"/>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162</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9635A72C-67B8-DC7C-A607-DCBF5BBBD2F1}"/>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CF1D2F6-D9B0-6AE9-E0EA-0F394CD1F863}"/>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162</a:t>
            </a:fld>
            <a:endParaRPr lang="pt-BR"/>
          </a:p>
        </p:txBody>
      </p:sp>
      <p:sp>
        <p:nvSpPr>
          <p:cNvPr id="7" name="PlaceHolder 66">
            <a:extLst>
              <a:ext uri="{FF2B5EF4-FFF2-40B4-BE49-F238E27FC236}">
                <a16:creationId xmlns:a16="http://schemas.microsoft.com/office/drawing/2014/main" id="{28DFE4C6-8C5F-72D4-D35A-3541C1AC954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8069A647-7321-682C-5DE2-3B47B067BDF7}"/>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569820991"/>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44F18-3FE6-EB2F-8C40-27BEA9ADBDCB}"/>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65870341-EC0E-229E-BA30-CEE0FE3E36F5}"/>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163</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14FE59C5-1B66-DDE8-A152-E1784441C7EB}"/>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163</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9577DBE4-EC56-8B0A-1686-945BFA6BA990}"/>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163</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CB596EFE-593C-0133-A046-F79ED5427376}"/>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163</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2D1FE8FF-4F71-4EAC-F090-B5D238460DF3}"/>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6EA5B93-F276-CA16-3E7B-12054D2C3359}"/>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163</a:t>
            </a:fld>
            <a:endParaRPr lang="pt-BR"/>
          </a:p>
        </p:txBody>
      </p:sp>
      <p:sp>
        <p:nvSpPr>
          <p:cNvPr id="7" name="PlaceHolder 66">
            <a:extLst>
              <a:ext uri="{FF2B5EF4-FFF2-40B4-BE49-F238E27FC236}">
                <a16:creationId xmlns:a16="http://schemas.microsoft.com/office/drawing/2014/main" id="{4E7216BE-4526-18F6-99F6-ABAA706BAB5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4D8F21F5-CFF5-7479-F16D-189935B8F80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214894598"/>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B3A17-AD1E-48A6-2BBE-167AC5E1AD87}"/>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EDF43DE4-D237-1283-0D09-E231EC105547}"/>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164</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74A48CAB-F5DB-4562-849E-DC699F2F3463}"/>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164</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140B3D30-D8EF-2CFA-95D8-96CF60114B64}"/>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164</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27098D02-CE32-02C3-8F17-F354A544827A}"/>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164</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683D56F3-3D75-2D64-53D4-9618DE7B326A}"/>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1DC61A93-BEE6-1A9E-FB99-D38B052D30E6}"/>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164</a:t>
            </a:fld>
            <a:endParaRPr lang="pt-BR"/>
          </a:p>
        </p:txBody>
      </p:sp>
      <p:sp>
        <p:nvSpPr>
          <p:cNvPr id="7" name="PlaceHolder 66">
            <a:extLst>
              <a:ext uri="{FF2B5EF4-FFF2-40B4-BE49-F238E27FC236}">
                <a16:creationId xmlns:a16="http://schemas.microsoft.com/office/drawing/2014/main" id="{206C4A48-1BFA-DEE2-4DCD-F3CB2A7CA1BF}"/>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D135FEE6-40FE-B4FF-3F07-30A5E272EF5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764749022"/>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BF6F5-09AB-995A-9329-20743A284CC7}"/>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0BBA9641-7783-D50F-48D3-84D0DECD34FE}"/>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165</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7AFB3B64-5084-3C3E-F57F-B0B1993FF742}"/>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165</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796A13E9-87B2-0827-3F7D-6D6FD96590AA}"/>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165</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25CAA5C3-52C0-FF42-8520-126415EAFB1B}"/>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165</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8628A1DF-7A63-063C-27E0-A3B9A55EC306}"/>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4B53D0F-37A2-96AD-EE3A-8D46FEA0E691}"/>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165</a:t>
            </a:fld>
            <a:endParaRPr lang="pt-BR"/>
          </a:p>
        </p:txBody>
      </p:sp>
      <p:sp>
        <p:nvSpPr>
          <p:cNvPr id="7" name="PlaceHolder 66">
            <a:extLst>
              <a:ext uri="{FF2B5EF4-FFF2-40B4-BE49-F238E27FC236}">
                <a16:creationId xmlns:a16="http://schemas.microsoft.com/office/drawing/2014/main" id="{8D44DDA9-D93D-E6DB-57A9-0B0614C1339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687BA2F7-39D5-1FE7-1518-170CAB807E31}"/>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81413825"/>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24DD8-2F36-7D3B-A5EB-55E6C960F361}"/>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5A7FC66B-4BC3-1518-9DA0-CD4D9ED28B81}"/>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166</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7E2F259B-59F9-2C69-B888-EC8EE7815A4D}"/>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166</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677781E8-05A0-E94A-5E07-72075DCD6AB8}"/>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166</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F9A97C38-A3DD-2C5A-FDB0-F429B2D1E9E0}"/>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166</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30E943FF-DFAD-6385-F128-1F4E5C14D844}"/>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6ABFD22-C2C6-D554-C53F-4505FBF769E4}"/>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166</a:t>
            </a:fld>
            <a:endParaRPr lang="pt-BR"/>
          </a:p>
        </p:txBody>
      </p:sp>
      <p:sp>
        <p:nvSpPr>
          <p:cNvPr id="7" name="PlaceHolder 66">
            <a:extLst>
              <a:ext uri="{FF2B5EF4-FFF2-40B4-BE49-F238E27FC236}">
                <a16:creationId xmlns:a16="http://schemas.microsoft.com/office/drawing/2014/main" id="{84D52E49-89C3-81FD-2126-A6766119F87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45203798-6BBC-5F37-C865-DE8683D495F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680871168"/>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90AEE-47BC-B5F3-7A36-792F48ABD5A0}"/>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CE25A149-AEFF-97AF-9659-AFD72D7D082C}"/>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167</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62C90824-C7FA-2BB8-21C6-30963AC7B4D0}"/>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167</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41658359-FE6B-873C-4AAB-CA544C620575}"/>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167</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E32A37C2-4F2B-A773-BCF4-2EB852E6DDEA}"/>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167</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CAEB741B-B6F0-6C05-55E5-E4BC059C8FC7}"/>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9D9C6C2-429E-73D3-A187-0C4481EB9636}"/>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167</a:t>
            </a:fld>
            <a:endParaRPr lang="pt-BR"/>
          </a:p>
        </p:txBody>
      </p:sp>
      <p:sp>
        <p:nvSpPr>
          <p:cNvPr id="7" name="PlaceHolder 66">
            <a:extLst>
              <a:ext uri="{FF2B5EF4-FFF2-40B4-BE49-F238E27FC236}">
                <a16:creationId xmlns:a16="http://schemas.microsoft.com/office/drawing/2014/main" id="{A2E95DF8-5176-92F1-CD47-3CE722120E9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166A23A3-FECC-F5A5-9C2E-2DF4A78578D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286535290"/>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95733-2BF5-EDD0-B95F-E01ADD5B4940}"/>
            </a:ext>
          </a:extLst>
        </p:cNvPr>
        <p:cNvGrpSpPr/>
        <p:nvPr/>
      </p:nvGrpSpPr>
      <p:grpSpPr>
        <a:xfrm>
          <a:off x="0" y="0"/>
          <a:ext cx="0" cy="0"/>
          <a:chOff x="0" y="0"/>
          <a:chExt cx="0" cy="0"/>
        </a:xfrm>
      </p:grpSpPr>
      <p:sp>
        <p:nvSpPr>
          <p:cNvPr id="2" name="PlaceHolder 20">
            <a:extLst>
              <a:ext uri="{FF2B5EF4-FFF2-40B4-BE49-F238E27FC236}">
                <a16:creationId xmlns:a16="http://schemas.microsoft.com/office/drawing/2014/main" id="{DC5263B5-E2C2-3D95-08B0-6A5C911B8A7F}"/>
              </a:ext>
            </a:extLst>
          </p:cNvPr>
          <p:cNvSpPr txBox="1">
            <a:spLocks noGrp="1"/>
          </p:cNvSpPr>
          <p:nvPr>
            <p:ph type="sldNum" sz="quarter" idx="8"/>
          </p:nvPr>
        </p:nvSpPr>
        <p:spPr>
          <a:xfrm>
            <a:off x="4278960" y="10157400"/>
            <a:ext cx="3277439" cy="531000"/>
          </a:xfrm>
        </p:spPr>
        <p:txBody>
          <a:bodyPr wrap="square"/>
          <a:lstStyle/>
          <a:p>
            <a:pPr lvl="0"/>
            <a:fld id="{76520473-5A94-4CBA-A368-13BED53EEA32}" type="slidenum">
              <a:t>168</a:t>
            </a:fld>
            <a:endParaRPr lang="pt-BR">
              <a:solidFill>
                <a:srgbClr val="000000"/>
              </a:solidFill>
              <a:highlight>
                <a:scrgbClr r="0" g="0" b="0">
                  <a:alpha val="0"/>
                </a:scrgbClr>
              </a:highlight>
              <a:latin typeface="Times New Roman"/>
            </a:endParaRPr>
          </a:p>
        </p:txBody>
      </p:sp>
      <p:sp>
        <p:nvSpPr>
          <p:cNvPr id="3" name="PlaceHolder 21">
            <a:extLst>
              <a:ext uri="{FF2B5EF4-FFF2-40B4-BE49-F238E27FC236}">
                <a16:creationId xmlns:a16="http://schemas.microsoft.com/office/drawing/2014/main" id="{3F165200-36BF-D899-0888-3939496B8BDA}"/>
              </a:ext>
            </a:extLst>
          </p:cNvPr>
          <p:cNvSpPr txBox="1">
            <a:spLocks noGrp="1"/>
          </p:cNvSpPr>
          <p:nvPr>
            <p:ph type="sldNum" sz="quarter" idx="8"/>
          </p:nvPr>
        </p:nvSpPr>
        <p:spPr>
          <a:xfrm>
            <a:off x="4278960" y="10157400"/>
            <a:ext cx="3277800" cy="531360"/>
          </a:xfrm>
        </p:spPr>
        <p:txBody>
          <a:bodyPr wrap="square"/>
          <a:lstStyle/>
          <a:p>
            <a:pPr lvl="0"/>
            <a:fld id="{AC6D8891-B308-4F7D-9E50-C9407E5D8C7F}" type="slidenum">
              <a:t>168</a:t>
            </a:fld>
            <a:endParaRPr lang="pt-BR">
              <a:solidFill>
                <a:srgbClr val="000000"/>
              </a:solidFill>
              <a:highlight>
                <a:scrgbClr r="0" g="0" b="0">
                  <a:alpha val="0"/>
                </a:scrgbClr>
              </a:highlight>
              <a:latin typeface="Times New Roman"/>
            </a:endParaRPr>
          </a:p>
        </p:txBody>
      </p:sp>
      <p:sp>
        <p:nvSpPr>
          <p:cNvPr id="4" name="PlaceHolder 22">
            <a:extLst>
              <a:ext uri="{FF2B5EF4-FFF2-40B4-BE49-F238E27FC236}">
                <a16:creationId xmlns:a16="http://schemas.microsoft.com/office/drawing/2014/main" id="{873833A7-C0B5-78A4-E050-7289036604B7}"/>
              </a:ext>
            </a:extLst>
          </p:cNvPr>
          <p:cNvSpPr txBox="1">
            <a:spLocks noGrp="1"/>
          </p:cNvSpPr>
          <p:nvPr>
            <p:ph type="sldNum" sz="quarter" idx="8"/>
          </p:nvPr>
        </p:nvSpPr>
        <p:spPr>
          <a:xfrm>
            <a:off x="4278960" y="10157400"/>
            <a:ext cx="3278160" cy="531720"/>
          </a:xfrm>
        </p:spPr>
        <p:txBody>
          <a:bodyPr wrap="square"/>
          <a:lstStyle/>
          <a:p>
            <a:pPr lvl="0"/>
            <a:fld id="{AC21A02C-C668-4E96-AFB4-2F34DA5BE967}" type="slidenum">
              <a:t>168</a:t>
            </a:fld>
            <a:endParaRPr lang="pt-BR">
              <a:solidFill>
                <a:srgbClr val="000000"/>
              </a:solidFill>
              <a:highlight>
                <a:scrgbClr r="0" g="0" b="0">
                  <a:alpha val="0"/>
                </a:scrgbClr>
              </a:highlight>
              <a:latin typeface="Times New Roman"/>
            </a:endParaRPr>
          </a:p>
        </p:txBody>
      </p:sp>
      <p:sp>
        <p:nvSpPr>
          <p:cNvPr id="5" name="PlaceHolder 23">
            <a:extLst>
              <a:ext uri="{FF2B5EF4-FFF2-40B4-BE49-F238E27FC236}">
                <a16:creationId xmlns:a16="http://schemas.microsoft.com/office/drawing/2014/main" id="{3DA3213A-1817-E0A8-7CBB-2FDA5621779A}"/>
              </a:ext>
            </a:extLst>
          </p:cNvPr>
          <p:cNvSpPr txBox="1">
            <a:spLocks noGrp="1"/>
          </p:cNvSpPr>
          <p:nvPr>
            <p:ph type="sldNum" sz="quarter" idx="8"/>
          </p:nvPr>
        </p:nvSpPr>
        <p:spPr>
          <a:xfrm>
            <a:off x="4278960" y="10157400"/>
            <a:ext cx="3278519" cy="532080"/>
          </a:xfrm>
        </p:spPr>
        <p:txBody>
          <a:bodyPr wrap="square"/>
          <a:lstStyle/>
          <a:p>
            <a:pPr lvl="0"/>
            <a:fld id="{CAB873E5-772D-4555-80F2-653953E13791}" type="slidenum">
              <a:t>168</a:t>
            </a:fld>
            <a:endParaRPr lang="pt-BR">
              <a:solidFill>
                <a:srgbClr val="000000"/>
              </a:solidFill>
              <a:highlight>
                <a:scrgbClr r="0" g="0" b="0">
                  <a:alpha val="0"/>
                </a:scrgbClr>
              </a:highlight>
              <a:latin typeface="Times New Roman"/>
            </a:endParaRPr>
          </a:p>
        </p:txBody>
      </p:sp>
      <p:sp>
        <p:nvSpPr>
          <p:cNvPr id="6" name="PlaceHolder 24">
            <a:extLst>
              <a:ext uri="{FF2B5EF4-FFF2-40B4-BE49-F238E27FC236}">
                <a16:creationId xmlns:a16="http://schemas.microsoft.com/office/drawing/2014/main" id="{79BCFE94-F074-8897-E369-C9260901A763}"/>
              </a:ext>
            </a:extLst>
          </p:cNvPr>
          <p:cNvSpPr txBox="1">
            <a:spLocks noGrp="1"/>
          </p:cNvSpPr>
          <p:nvPr>
            <p:ph type="sldNum" sz="quarter" idx="8"/>
          </p:nvPr>
        </p:nvSpPr>
        <p:spPr>
          <a:xfrm>
            <a:off x="4278960" y="10157400"/>
            <a:ext cx="3278879" cy="532440"/>
          </a:xfrm>
        </p:spPr>
        <p:txBody>
          <a:bodyPr wrap="square"/>
          <a:lstStyle/>
          <a:p>
            <a:pPr lvl="0"/>
            <a:fld id="{BE3A53F6-2B5F-4192-8617-44C1A13075C5}" type="slidenum">
              <a:t>168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1B1F32B-AE41-22AC-55C1-BEF6ADD93890}"/>
              </a:ext>
            </a:extLst>
          </p:cNvPr>
          <p:cNvSpPr txBox="1">
            <a:spLocks noGrp="1"/>
          </p:cNvSpPr>
          <p:nvPr>
            <p:ph type="sldNum" sz="quarter" idx="5"/>
          </p:nvPr>
        </p:nvSpPr>
        <p:spPr>
          <a:ln/>
        </p:spPr>
        <p:txBody>
          <a:bodyPr vert="horz" lIns="0" tIns="0" rIns="0" bIns="0" anchor="b" anchorCtr="0">
            <a:noAutofit/>
          </a:bodyPr>
          <a:lstStyle/>
          <a:p>
            <a:pPr lvl="0"/>
            <a:fld id="{53D4FA30-4A0E-4479-BBA0-8BB692760D80}" type="slidenum">
              <a:t>168</a:t>
            </a:fld>
            <a:endParaRPr lang="pt-BR"/>
          </a:p>
        </p:txBody>
      </p:sp>
      <p:sp>
        <p:nvSpPr>
          <p:cNvPr id="7" name="PlaceHolder 66">
            <a:extLst>
              <a:ext uri="{FF2B5EF4-FFF2-40B4-BE49-F238E27FC236}">
                <a16:creationId xmlns:a16="http://schemas.microsoft.com/office/drawing/2014/main" id="{EA7F4496-AF78-CAA4-2AB4-EF544F60D49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67">
            <a:extLst>
              <a:ext uri="{FF2B5EF4-FFF2-40B4-BE49-F238E27FC236}">
                <a16:creationId xmlns:a16="http://schemas.microsoft.com/office/drawing/2014/main" id="{AD6CC6BD-09D2-8FF2-E319-C30B1FBF007A}"/>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548810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F099FCA-0629-4E62-823A-958076FB38DF}"/>
              </a:ext>
            </a:extLst>
          </p:cNvPr>
          <p:cNvSpPr txBox="1">
            <a:spLocks noGrp="1"/>
          </p:cNvSpPr>
          <p:nvPr>
            <p:ph type="sldNum" sz="quarter" idx="8"/>
          </p:nvPr>
        </p:nvSpPr>
        <p:spPr>
          <a:xfrm>
            <a:off x="4278960" y="10157400"/>
            <a:ext cx="3277439" cy="531000"/>
          </a:xfrm>
        </p:spPr>
        <p:txBody>
          <a:bodyPr wrap="square"/>
          <a:lstStyle/>
          <a:p>
            <a:pPr lvl="0"/>
            <a:fld id="{9B349087-E3F8-4A5E-8A0A-20B686D0B812}" type="slidenum">
              <a:t>17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5E5779E-7EE1-4330-94BF-4288890FC01A}"/>
              </a:ext>
            </a:extLst>
          </p:cNvPr>
          <p:cNvSpPr txBox="1">
            <a:spLocks noGrp="1"/>
          </p:cNvSpPr>
          <p:nvPr>
            <p:ph type="sldNum" sz="quarter" idx="8"/>
          </p:nvPr>
        </p:nvSpPr>
        <p:spPr>
          <a:xfrm>
            <a:off x="4278960" y="10157400"/>
            <a:ext cx="3277800" cy="531360"/>
          </a:xfrm>
        </p:spPr>
        <p:txBody>
          <a:bodyPr wrap="square"/>
          <a:lstStyle/>
          <a:p>
            <a:pPr lvl="0"/>
            <a:fld id="{6E2778C9-5EAB-43E9-91C8-5369E7E9BE77}" type="slidenum">
              <a:t>17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361DD67-E1D7-4EC8-B160-AD2E644C6DC7}"/>
              </a:ext>
            </a:extLst>
          </p:cNvPr>
          <p:cNvSpPr txBox="1">
            <a:spLocks noGrp="1"/>
          </p:cNvSpPr>
          <p:nvPr>
            <p:ph type="sldNum" sz="quarter" idx="8"/>
          </p:nvPr>
        </p:nvSpPr>
        <p:spPr>
          <a:xfrm>
            <a:off x="4278960" y="10157400"/>
            <a:ext cx="3278160" cy="531720"/>
          </a:xfrm>
        </p:spPr>
        <p:txBody>
          <a:bodyPr wrap="square"/>
          <a:lstStyle/>
          <a:p>
            <a:pPr lvl="0"/>
            <a:fld id="{A4405649-265B-41F0-BEFD-CDF70102F813}" type="slidenum">
              <a:t>17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B9EB9D5-6406-41B7-B89E-517A4B9355C8}"/>
              </a:ext>
            </a:extLst>
          </p:cNvPr>
          <p:cNvSpPr txBox="1">
            <a:spLocks noGrp="1"/>
          </p:cNvSpPr>
          <p:nvPr>
            <p:ph type="sldNum" sz="quarter" idx="8"/>
          </p:nvPr>
        </p:nvSpPr>
        <p:spPr>
          <a:xfrm>
            <a:off x="4278960" y="10157400"/>
            <a:ext cx="3278519" cy="532080"/>
          </a:xfrm>
        </p:spPr>
        <p:txBody>
          <a:bodyPr wrap="square"/>
          <a:lstStyle/>
          <a:p>
            <a:pPr lvl="0"/>
            <a:fld id="{3BA2817F-2ECC-4379-A153-35B0C1C0CCA7}" type="slidenum">
              <a:t>17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B8C599B-0493-4B11-AFC6-9BFC429A6C0A}"/>
              </a:ext>
            </a:extLst>
          </p:cNvPr>
          <p:cNvSpPr txBox="1">
            <a:spLocks noGrp="1"/>
          </p:cNvSpPr>
          <p:nvPr>
            <p:ph type="sldNum" sz="quarter" idx="8"/>
          </p:nvPr>
        </p:nvSpPr>
        <p:spPr>
          <a:xfrm>
            <a:off x="4278960" y="10157400"/>
            <a:ext cx="3278879" cy="532440"/>
          </a:xfrm>
        </p:spPr>
        <p:txBody>
          <a:bodyPr wrap="square"/>
          <a:lstStyle/>
          <a:p>
            <a:pPr lvl="0"/>
            <a:fld id="{D4FC1C1D-014C-4B33-965F-7B78E514CFBD}" type="slidenum">
              <a:t>17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F11C394-85D7-4C5F-B53D-CA87F46BF9A8}"/>
              </a:ext>
            </a:extLst>
          </p:cNvPr>
          <p:cNvSpPr txBox="1">
            <a:spLocks noGrp="1"/>
          </p:cNvSpPr>
          <p:nvPr>
            <p:ph type="sldNum" sz="quarter" idx="5"/>
          </p:nvPr>
        </p:nvSpPr>
        <p:spPr>
          <a:ln/>
        </p:spPr>
        <p:txBody>
          <a:bodyPr vert="horz" lIns="0" tIns="0" rIns="0" bIns="0" anchor="b" anchorCtr="0">
            <a:noAutofit/>
          </a:bodyPr>
          <a:lstStyle/>
          <a:p>
            <a:pPr lvl="0"/>
            <a:fld id="{1ADA48EE-C856-4A66-929A-031ACCE2EA19}" type="slidenum">
              <a:t>17</a:t>
            </a:fld>
            <a:endParaRPr lang="pt-BR"/>
          </a:p>
        </p:txBody>
      </p:sp>
      <p:sp>
        <p:nvSpPr>
          <p:cNvPr id="7" name="PlaceHolder 6">
            <a:extLst>
              <a:ext uri="{FF2B5EF4-FFF2-40B4-BE49-F238E27FC236}">
                <a16:creationId xmlns:a16="http://schemas.microsoft.com/office/drawing/2014/main" id="{91E460F2-18A0-461D-878F-D62156165E7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F338163-CF64-4EB8-881A-D2C128F1960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18</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18</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18</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18</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18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18</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1826414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19</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19</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19</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19</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19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19</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940104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22163E4-FDED-403B-81DA-7CBFEFEA35F3}"/>
              </a:ext>
            </a:extLst>
          </p:cNvPr>
          <p:cNvSpPr txBox="1">
            <a:spLocks noGrp="1"/>
          </p:cNvSpPr>
          <p:nvPr>
            <p:ph type="sldNum" sz="quarter" idx="8"/>
          </p:nvPr>
        </p:nvSpPr>
        <p:spPr>
          <a:xfrm>
            <a:off x="4278960" y="10157400"/>
            <a:ext cx="3276359" cy="529920"/>
          </a:xfrm>
        </p:spPr>
        <p:txBody>
          <a:bodyPr wrap="square"/>
          <a:lstStyle/>
          <a:p>
            <a:pPr lvl="0"/>
            <a:fld id="{2AF184DD-42F0-4D0B-B4DD-BDF8663BF1DB}" type="slidenum">
              <a:t>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EBFC7C2-46A3-4634-BB0F-0A4AE4579396}"/>
              </a:ext>
            </a:extLst>
          </p:cNvPr>
          <p:cNvSpPr txBox="1">
            <a:spLocks noGrp="1"/>
          </p:cNvSpPr>
          <p:nvPr>
            <p:ph type="sldNum" sz="quarter" idx="8"/>
          </p:nvPr>
        </p:nvSpPr>
        <p:spPr>
          <a:xfrm>
            <a:off x="4278960" y="10157400"/>
            <a:ext cx="3276720" cy="530280"/>
          </a:xfrm>
        </p:spPr>
        <p:txBody>
          <a:bodyPr wrap="square"/>
          <a:lstStyle/>
          <a:p>
            <a:pPr lvl="0"/>
            <a:fld id="{E1FC276F-3C58-4AF6-86A2-FA49F7C1964B}" type="slidenum">
              <a:t>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3935FC9-894C-46C3-9037-2DC27F14F7B5}"/>
              </a:ext>
            </a:extLst>
          </p:cNvPr>
          <p:cNvSpPr txBox="1">
            <a:spLocks noGrp="1"/>
          </p:cNvSpPr>
          <p:nvPr>
            <p:ph type="sldNum" sz="quarter" idx="8"/>
          </p:nvPr>
        </p:nvSpPr>
        <p:spPr>
          <a:xfrm>
            <a:off x="4278960" y="10157400"/>
            <a:ext cx="3277080" cy="530640"/>
          </a:xfrm>
        </p:spPr>
        <p:txBody>
          <a:bodyPr wrap="square"/>
          <a:lstStyle/>
          <a:p>
            <a:pPr lvl="0"/>
            <a:fld id="{3E7E14B4-51E6-4BD3-9C14-9D025E920D60}" type="slidenum">
              <a:t>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8C9A76F-DA13-413E-A752-9D06208761F6}"/>
              </a:ext>
            </a:extLst>
          </p:cNvPr>
          <p:cNvSpPr txBox="1">
            <a:spLocks noGrp="1"/>
          </p:cNvSpPr>
          <p:nvPr>
            <p:ph type="sldNum" sz="quarter" idx="8"/>
          </p:nvPr>
        </p:nvSpPr>
        <p:spPr>
          <a:xfrm>
            <a:off x="4278960" y="10157400"/>
            <a:ext cx="3277439" cy="531000"/>
          </a:xfrm>
        </p:spPr>
        <p:txBody>
          <a:bodyPr wrap="square"/>
          <a:lstStyle/>
          <a:p>
            <a:pPr lvl="0"/>
            <a:fld id="{FDD5BCC5-24D0-48E0-A39C-12E7B910D5CB}" type="slidenum">
              <a:t>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8369CAC-9E8D-49B1-8AA2-48E4A2C34B02}"/>
              </a:ext>
            </a:extLst>
          </p:cNvPr>
          <p:cNvSpPr txBox="1">
            <a:spLocks noGrp="1"/>
          </p:cNvSpPr>
          <p:nvPr>
            <p:ph type="sldNum" sz="quarter" idx="8"/>
          </p:nvPr>
        </p:nvSpPr>
        <p:spPr>
          <a:xfrm>
            <a:off x="4278960" y="10157400"/>
            <a:ext cx="3277800" cy="531360"/>
          </a:xfrm>
        </p:spPr>
        <p:txBody>
          <a:bodyPr wrap="square"/>
          <a:lstStyle/>
          <a:p>
            <a:pPr lvl="0"/>
            <a:fld id="{6EE2EE66-FB6D-4877-A527-936BEC08F9B2}" type="slidenum">
              <a:t>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31FD95C-8F91-44DE-8E33-5C94F66365B9}"/>
              </a:ext>
            </a:extLst>
          </p:cNvPr>
          <p:cNvSpPr txBox="1">
            <a:spLocks noGrp="1"/>
          </p:cNvSpPr>
          <p:nvPr>
            <p:ph type="sldNum" sz="quarter" idx="8"/>
          </p:nvPr>
        </p:nvSpPr>
        <p:spPr>
          <a:xfrm>
            <a:off x="4278960" y="10157400"/>
            <a:ext cx="3278160" cy="531720"/>
          </a:xfrm>
        </p:spPr>
        <p:txBody>
          <a:bodyPr wrap="square"/>
          <a:lstStyle/>
          <a:p>
            <a:pPr lvl="0"/>
            <a:fld id="{DF24EE70-91C0-41F2-B909-768A5C5C4AFD}" type="slidenum">
              <a:t>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05653F67-ED27-41F5-8AFD-683E05D0F658}"/>
              </a:ext>
            </a:extLst>
          </p:cNvPr>
          <p:cNvSpPr txBox="1">
            <a:spLocks noGrp="1"/>
          </p:cNvSpPr>
          <p:nvPr>
            <p:ph type="sldNum" sz="quarter" idx="8"/>
          </p:nvPr>
        </p:nvSpPr>
        <p:spPr>
          <a:xfrm>
            <a:off x="4278960" y="10157400"/>
            <a:ext cx="3278519" cy="532080"/>
          </a:xfrm>
        </p:spPr>
        <p:txBody>
          <a:bodyPr wrap="square"/>
          <a:lstStyle/>
          <a:p>
            <a:pPr lvl="0"/>
            <a:fld id="{C5A3094A-8D44-48E1-9782-4A001D4D874E}" type="slidenum">
              <a:t>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BA5914-122A-4A0B-AB33-E766B07B4BB9}"/>
              </a:ext>
            </a:extLst>
          </p:cNvPr>
          <p:cNvSpPr txBox="1">
            <a:spLocks noGrp="1"/>
          </p:cNvSpPr>
          <p:nvPr>
            <p:ph type="sldNum" sz="quarter" idx="8"/>
          </p:nvPr>
        </p:nvSpPr>
        <p:spPr>
          <a:xfrm>
            <a:off x="4278960" y="10157400"/>
            <a:ext cx="3278879" cy="532440"/>
          </a:xfrm>
        </p:spPr>
        <p:txBody>
          <a:bodyPr wrap="square"/>
          <a:lstStyle/>
          <a:p>
            <a:pPr lvl="0"/>
            <a:fld id="{8D2075E5-B474-46C3-BE8B-565A39A368EE}" type="slidenum">
              <a:t>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EEAC91B-F0F1-4F89-A426-026D7302D7C5}"/>
              </a:ext>
            </a:extLst>
          </p:cNvPr>
          <p:cNvSpPr txBox="1">
            <a:spLocks noGrp="1"/>
          </p:cNvSpPr>
          <p:nvPr>
            <p:ph type="sldNum" sz="quarter" idx="5"/>
          </p:nvPr>
        </p:nvSpPr>
        <p:spPr>
          <a:ln/>
        </p:spPr>
        <p:txBody>
          <a:bodyPr vert="horz" lIns="0" tIns="0" rIns="0" bIns="0" anchor="b" anchorCtr="0">
            <a:noAutofit/>
          </a:bodyPr>
          <a:lstStyle/>
          <a:p>
            <a:pPr lvl="0"/>
            <a:fld id="{68D7EF5B-832D-4E57-974B-D25E4A872341}" type="slidenum">
              <a:t>2</a:t>
            </a:fld>
            <a:endParaRPr lang="pt-BR"/>
          </a:p>
        </p:txBody>
      </p:sp>
      <p:sp>
        <p:nvSpPr>
          <p:cNvPr id="10" name="PlaceHolder 9">
            <a:extLst>
              <a:ext uri="{FF2B5EF4-FFF2-40B4-BE49-F238E27FC236}">
                <a16:creationId xmlns:a16="http://schemas.microsoft.com/office/drawing/2014/main" id="{5597AAB9-8A5D-4FFE-A0ED-2316BD251B8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11D4786-2F94-4582-9C7C-1E85B4708F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20</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20</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20</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20</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20</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496909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21</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21</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21</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21</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21</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8750278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22</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22</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22</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22</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22</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0632326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23</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23</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23</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23</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23</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08258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24</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24</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24</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24</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24</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40405515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25</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25</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25</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25</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25</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1280293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6">
            <a:extLst>
              <a:ext uri="{FF2B5EF4-FFF2-40B4-BE49-F238E27FC236}">
                <a16:creationId xmlns:a16="http://schemas.microsoft.com/office/drawing/2014/main" id="{CAF964D6-1FA2-4E22-ABA6-D39BE5B35E4C}"/>
              </a:ext>
            </a:extLst>
          </p:cNvPr>
          <p:cNvSpPr txBox="1">
            <a:spLocks noGrp="1"/>
          </p:cNvSpPr>
          <p:nvPr>
            <p:ph type="sldNum" sz="quarter" idx="8"/>
          </p:nvPr>
        </p:nvSpPr>
        <p:spPr>
          <a:xfrm>
            <a:off x="4278960" y="10157400"/>
            <a:ext cx="3277439" cy="531000"/>
          </a:xfrm>
        </p:spPr>
        <p:txBody>
          <a:bodyPr wrap="square"/>
          <a:lstStyle/>
          <a:p>
            <a:pPr lvl="0"/>
            <a:fld id="{6758E4D4-AB0C-447E-BECF-D7F361960116}" type="slidenum">
              <a:t>26</a:t>
            </a:fld>
            <a:endParaRPr lang="pt-BR">
              <a:solidFill>
                <a:srgbClr val="000000"/>
              </a:solidFill>
              <a:highlight>
                <a:scrgbClr r="0" g="0" b="0">
                  <a:alpha val="0"/>
                </a:scrgbClr>
              </a:highlight>
              <a:latin typeface="Times New Roman"/>
            </a:endParaRPr>
          </a:p>
        </p:txBody>
      </p:sp>
      <p:sp>
        <p:nvSpPr>
          <p:cNvPr id="3" name="PlaceHolder 167">
            <a:extLst>
              <a:ext uri="{FF2B5EF4-FFF2-40B4-BE49-F238E27FC236}">
                <a16:creationId xmlns:a16="http://schemas.microsoft.com/office/drawing/2014/main" id="{70BB5641-3353-4CA5-BAA3-8A5AAF231576}"/>
              </a:ext>
            </a:extLst>
          </p:cNvPr>
          <p:cNvSpPr txBox="1">
            <a:spLocks noGrp="1"/>
          </p:cNvSpPr>
          <p:nvPr>
            <p:ph type="sldNum" sz="quarter" idx="8"/>
          </p:nvPr>
        </p:nvSpPr>
        <p:spPr>
          <a:xfrm>
            <a:off x="4278960" y="10157400"/>
            <a:ext cx="3277800" cy="531360"/>
          </a:xfrm>
        </p:spPr>
        <p:txBody>
          <a:bodyPr wrap="square"/>
          <a:lstStyle/>
          <a:p>
            <a:pPr lvl="0"/>
            <a:fld id="{80DFAF07-0E38-4246-9D5F-77F858CC0FE2}" type="slidenum">
              <a:t>26</a:t>
            </a:fld>
            <a:endParaRPr lang="pt-BR">
              <a:solidFill>
                <a:srgbClr val="000000"/>
              </a:solidFill>
              <a:highlight>
                <a:scrgbClr r="0" g="0" b="0">
                  <a:alpha val="0"/>
                </a:scrgbClr>
              </a:highlight>
              <a:latin typeface="Times New Roman"/>
            </a:endParaRPr>
          </a:p>
        </p:txBody>
      </p:sp>
      <p:sp>
        <p:nvSpPr>
          <p:cNvPr id="4" name="PlaceHolder 168">
            <a:extLst>
              <a:ext uri="{FF2B5EF4-FFF2-40B4-BE49-F238E27FC236}">
                <a16:creationId xmlns:a16="http://schemas.microsoft.com/office/drawing/2014/main" id="{16F04DC2-154D-4511-80F9-12510AA62F84}"/>
              </a:ext>
            </a:extLst>
          </p:cNvPr>
          <p:cNvSpPr txBox="1">
            <a:spLocks noGrp="1"/>
          </p:cNvSpPr>
          <p:nvPr>
            <p:ph type="sldNum" sz="quarter" idx="8"/>
          </p:nvPr>
        </p:nvSpPr>
        <p:spPr>
          <a:xfrm>
            <a:off x="4278960" y="10157400"/>
            <a:ext cx="3278160" cy="531720"/>
          </a:xfrm>
        </p:spPr>
        <p:txBody>
          <a:bodyPr wrap="square"/>
          <a:lstStyle/>
          <a:p>
            <a:pPr lvl="0"/>
            <a:fld id="{872EF2F2-5BA7-40E0-9703-FBCCF99119CD}" type="slidenum">
              <a:t>26</a:t>
            </a:fld>
            <a:endParaRPr lang="pt-BR">
              <a:solidFill>
                <a:srgbClr val="000000"/>
              </a:solidFill>
              <a:highlight>
                <a:scrgbClr r="0" g="0" b="0">
                  <a:alpha val="0"/>
                </a:scrgbClr>
              </a:highlight>
              <a:latin typeface="Times New Roman"/>
            </a:endParaRPr>
          </a:p>
        </p:txBody>
      </p:sp>
      <p:sp>
        <p:nvSpPr>
          <p:cNvPr id="5" name="PlaceHolder 169">
            <a:extLst>
              <a:ext uri="{FF2B5EF4-FFF2-40B4-BE49-F238E27FC236}">
                <a16:creationId xmlns:a16="http://schemas.microsoft.com/office/drawing/2014/main" id="{B25EC87E-F067-4951-9D17-A857B055E605}"/>
              </a:ext>
            </a:extLst>
          </p:cNvPr>
          <p:cNvSpPr txBox="1">
            <a:spLocks noGrp="1"/>
          </p:cNvSpPr>
          <p:nvPr>
            <p:ph type="sldNum" sz="quarter" idx="8"/>
          </p:nvPr>
        </p:nvSpPr>
        <p:spPr>
          <a:xfrm>
            <a:off x="4278960" y="10157400"/>
            <a:ext cx="3278519" cy="532080"/>
          </a:xfrm>
        </p:spPr>
        <p:txBody>
          <a:bodyPr wrap="square"/>
          <a:lstStyle/>
          <a:p>
            <a:pPr lvl="0"/>
            <a:fld id="{DA59A383-69A9-49BE-8FEA-6B7AC0B02BE1}" type="slidenum">
              <a:t>26</a:t>
            </a:fld>
            <a:endParaRPr lang="pt-BR">
              <a:solidFill>
                <a:srgbClr val="000000"/>
              </a:solidFill>
              <a:highlight>
                <a:scrgbClr r="0" g="0" b="0">
                  <a:alpha val="0"/>
                </a:scrgbClr>
              </a:highlight>
              <a:latin typeface="Times New Roman"/>
            </a:endParaRPr>
          </a:p>
        </p:txBody>
      </p:sp>
      <p:sp>
        <p:nvSpPr>
          <p:cNvPr id="6" name="PlaceHolder 170">
            <a:extLst>
              <a:ext uri="{FF2B5EF4-FFF2-40B4-BE49-F238E27FC236}">
                <a16:creationId xmlns:a16="http://schemas.microsoft.com/office/drawing/2014/main" id="{688EF945-B86C-4C0B-8877-05AEA2F22A11}"/>
              </a:ext>
            </a:extLst>
          </p:cNvPr>
          <p:cNvSpPr txBox="1">
            <a:spLocks noGrp="1"/>
          </p:cNvSpPr>
          <p:nvPr>
            <p:ph type="sldNum" sz="quarter" idx="8"/>
          </p:nvPr>
        </p:nvSpPr>
        <p:spPr>
          <a:xfrm>
            <a:off x="4278960" y="10157400"/>
            <a:ext cx="3278879" cy="532440"/>
          </a:xfrm>
        </p:spPr>
        <p:txBody>
          <a:bodyPr wrap="square"/>
          <a:lstStyle/>
          <a:p>
            <a:pPr lvl="0"/>
            <a:fld id="{10968853-DCAD-4A6C-AC26-4C978B7F2D9E}" type="slidenum">
              <a:t>26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887E71B-3798-4E5A-B588-A802BFF684AB}"/>
              </a:ext>
            </a:extLst>
          </p:cNvPr>
          <p:cNvSpPr txBox="1">
            <a:spLocks noGrp="1"/>
          </p:cNvSpPr>
          <p:nvPr>
            <p:ph type="sldNum" sz="quarter" idx="5"/>
          </p:nvPr>
        </p:nvSpPr>
        <p:spPr>
          <a:ln/>
        </p:spPr>
        <p:txBody>
          <a:bodyPr vert="horz" lIns="0" tIns="0" rIns="0" bIns="0" anchor="b" anchorCtr="0">
            <a:noAutofit/>
          </a:bodyPr>
          <a:lstStyle/>
          <a:p>
            <a:pPr lvl="0"/>
            <a:fld id="{A72FB913-6D0D-4F29-97F6-6F585B95B580}" type="slidenum">
              <a:t>26</a:t>
            </a:fld>
            <a:endParaRPr lang="pt-BR"/>
          </a:p>
        </p:txBody>
      </p:sp>
      <p:sp>
        <p:nvSpPr>
          <p:cNvPr id="7" name="PlaceHolder 171">
            <a:extLst>
              <a:ext uri="{FF2B5EF4-FFF2-40B4-BE49-F238E27FC236}">
                <a16:creationId xmlns:a16="http://schemas.microsoft.com/office/drawing/2014/main" id="{A7D91973-6B53-4756-B235-B64F727CF7A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72">
            <a:extLst>
              <a:ext uri="{FF2B5EF4-FFF2-40B4-BE49-F238E27FC236}">
                <a16:creationId xmlns:a16="http://schemas.microsoft.com/office/drawing/2014/main" id="{0CC54DBC-5432-42D5-8832-85628D2869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730754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27</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27</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7051036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28</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28</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5972934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29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29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29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29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29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29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29</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29</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29</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192308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22163E4-FDED-403B-81DA-7CBFEFEA35F3}"/>
              </a:ext>
            </a:extLst>
          </p:cNvPr>
          <p:cNvSpPr txBox="1">
            <a:spLocks noGrp="1"/>
          </p:cNvSpPr>
          <p:nvPr>
            <p:ph type="sldNum" sz="quarter" idx="8"/>
          </p:nvPr>
        </p:nvSpPr>
        <p:spPr>
          <a:xfrm>
            <a:off x="4278960" y="10157400"/>
            <a:ext cx="3276359" cy="529920"/>
          </a:xfrm>
        </p:spPr>
        <p:txBody>
          <a:bodyPr wrap="square"/>
          <a:lstStyle/>
          <a:p>
            <a:pPr lvl="0"/>
            <a:fld id="{2AF184DD-42F0-4D0B-B4DD-BDF8663BF1DB}" type="slidenum">
              <a:t>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EBFC7C2-46A3-4634-BB0F-0A4AE4579396}"/>
              </a:ext>
            </a:extLst>
          </p:cNvPr>
          <p:cNvSpPr txBox="1">
            <a:spLocks noGrp="1"/>
          </p:cNvSpPr>
          <p:nvPr>
            <p:ph type="sldNum" sz="quarter" idx="8"/>
          </p:nvPr>
        </p:nvSpPr>
        <p:spPr>
          <a:xfrm>
            <a:off x="4278960" y="10157400"/>
            <a:ext cx="3276720" cy="530280"/>
          </a:xfrm>
        </p:spPr>
        <p:txBody>
          <a:bodyPr wrap="square"/>
          <a:lstStyle/>
          <a:p>
            <a:pPr lvl="0"/>
            <a:fld id="{E1FC276F-3C58-4AF6-86A2-FA49F7C1964B}" type="slidenum">
              <a:t>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3935FC9-894C-46C3-9037-2DC27F14F7B5}"/>
              </a:ext>
            </a:extLst>
          </p:cNvPr>
          <p:cNvSpPr txBox="1">
            <a:spLocks noGrp="1"/>
          </p:cNvSpPr>
          <p:nvPr>
            <p:ph type="sldNum" sz="quarter" idx="8"/>
          </p:nvPr>
        </p:nvSpPr>
        <p:spPr>
          <a:xfrm>
            <a:off x="4278960" y="10157400"/>
            <a:ext cx="3277080" cy="530640"/>
          </a:xfrm>
        </p:spPr>
        <p:txBody>
          <a:bodyPr wrap="square"/>
          <a:lstStyle/>
          <a:p>
            <a:pPr lvl="0"/>
            <a:fld id="{3E7E14B4-51E6-4BD3-9C14-9D025E920D60}" type="slidenum">
              <a:t>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8C9A76F-DA13-413E-A752-9D06208761F6}"/>
              </a:ext>
            </a:extLst>
          </p:cNvPr>
          <p:cNvSpPr txBox="1">
            <a:spLocks noGrp="1"/>
          </p:cNvSpPr>
          <p:nvPr>
            <p:ph type="sldNum" sz="quarter" idx="8"/>
          </p:nvPr>
        </p:nvSpPr>
        <p:spPr>
          <a:xfrm>
            <a:off x="4278960" y="10157400"/>
            <a:ext cx="3277439" cy="531000"/>
          </a:xfrm>
        </p:spPr>
        <p:txBody>
          <a:bodyPr wrap="square"/>
          <a:lstStyle/>
          <a:p>
            <a:pPr lvl="0"/>
            <a:fld id="{FDD5BCC5-24D0-48E0-A39C-12E7B910D5CB}" type="slidenum">
              <a:t>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8369CAC-9E8D-49B1-8AA2-48E4A2C34B02}"/>
              </a:ext>
            </a:extLst>
          </p:cNvPr>
          <p:cNvSpPr txBox="1">
            <a:spLocks noGrp="1"/>
          </p:cNvSpPr>
          <p:nvPr>
            <p:ph type="sldNum" sz="quarter" idx="8"/>
          </p:nvPr>
        </p:nvSpPr>
        <p:spPr>
          <a:xfrm>
            <a:off x="4278960" y="10157400"/>
            <a:ext cx="3277800" cy="531360"/>
          </a:xfrm>
        </p:spPr>
        <p:txBody>
          <a:bodyPr wrap="square"/>
          <a:lstStyle/>
          <a:p>
            <a:pPr lvl="0"/>
            <a:fld id="{6EE2EE66-FB6D-4877-A527-936BEC08F9B2}" type="slidenum">
              <a:t>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931FD95C-8F91-44DE-8E33-5C94F66365B9}"/>
              </a:ext>
            </a:extLst>
          </p:cNvPr>
          <p:cNvSpPr txBox="1">
            <a:spLocks noGrp="1"/>
          </p:cNvSpPr>
          <p:nvPr>
            <p:ph type="sldNum" sz="quarter" idx="8"/>
          </p:nvPr>
        </p:nvSpPr>
        <p:spPr>
          <a:xfrm>
            <a:off x="4278960" y="10157400"/>
            <a:ext cx="3278160" cy="531720"/>
          </a:xfrm>
        </p:spPr>
        <p:txBody>
          <a:bodyPr wrap="square"/>
          <a:lstStyle/>
          <a:p>
            <a:pPr lvl="0"/>
            <a:fld id="{DF24EE70-91C0-41F2-B909-768A5C5C4AFD}" type="slidenum">
              <a:t>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05653F67-ED27-41F5-8AFD-683E05D0F658}"/>
              </a:ext>
            </a:extLst>
          </p:cNvPr>
          <p:cNvSpPr txBox="1">
            <a:spLocks noGrp="1"/>
          </p:cNvSpPr>
          <p:nvPr>
            <p:ph type="sldNum" sz="quarter" idx="8"/>
          </p:nvPr>
        </p:nvSpPr>
        <p:spPr>
          <a:xfrm>
            <a:off x="4278960" y="10157400"/>
            <a:ext cx="3278519" cy="532080"/>
          </a:xfrm>
        </p:spPr>
        <p:txBody>
          <a:bodyPr wrap="square"/>
          <a:lstStyle/>
          <a:p>
            <a:pPr lvl="0"/>
            <a:fld id="{C5A3094A-8D44-48E1-9782-4A001D4D874E}" type="slidenum">
              <a:t>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BA5914-122A-4A0B-AB33-E766B07B4BB9}"/>
              </a:ext>
            </a:extLst>
          </p:cNvPr>
          <p:cNvSpPr txBox="1">
            <a:spLocks noGrp="1"/>
          </p:cNvSpPr>
          <p:nvPr>
            <p:ph type="sldNum" sz="quarter" idx="8"/>
          </p:nvPr>
        </p:nvSpPr>
        <p:spPr>
          <a:xfrm>
            <a:off x="4278960" y="10157400"/>
            <a:ext cx="3278879" cy="532440"/>
          </a:xfrm>
        </p:spPr>
        <p:txBody>
          <a:bodyPr wrap="square"/>
          <a:lstStyle/>
          <a:p>
            <a:pPr lvl="0"/>
            <a:fld id="{8D2075E5-B474-46C3-BE8B-565A39A368EE}" type="slidenum">
              <a:t>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EEAC91B-F0F1-4F89-A426-026D7302D7C5}"/>
              </a:ext>
            </a:extLst>
          </p:cNvPr>
          <p:cNvSpPr txBox="1">
            <a:spLocks noGrp="1"/>
          </p:cNvSpPr>
          <p:nvPr>
            <p:ph type="sldNum" sz="quarter" idx="5"/>
          </p:nvPr>
        </p:nvSpPr>
        <p:spPr>
          <a:ln/>
        </p:spPr>
        <p:txBody>
          <a:bodyPr vert="horz" lIns="0" tIns="0" rIns="0" bIns="0" anchor="b" anchorCtr="0">
            <a:noAutofit/>
          </a:bodyPr>
          <a:lstStyle/>
          <a:p>
            <a:pPr lvl="0"/>
            <a:fld id="{68D7EF5B-832D-4E57-974B-D25E4A872341}" type="slidenum">
              <a:t>3</a:t>
            </a:fld>
            <a:endParaRPr lang="pt-BR"/>
          </a:p>
        </p:txBody>
      </p:sp>
      <p:sp>
        <p:nvSpPr>
          <p:cNvPr id="10" name="PlaceHolder 9">
            <a:extLst>
              <a:ext uri="{FF2B5EF4-FFF2-40B4-BE49-F238E27FC236}">
                <a16:creationId xmlns:a16="http://schemas.microsoft.com/office/drawing/2014/main" id="{5597AAB9-8A5D-4FFE-A0ED-2316BD251B8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11D4786-2F94-4582-9C7C-1E85B4708F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0424590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30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30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30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30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30</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30</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30</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30</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30</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8713181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31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31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31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31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31</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31</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31</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31</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31</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32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32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32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32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32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32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32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32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32</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734950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E6172-1671-8AC3-3592-21FF06CBDA8A}"/>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18A64005-ADFF-B82F-7369-2B2ADC9094E6}"/>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33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C3ADE17-5E2A-D622-9CBE-409C784ABFD1}"/>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33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C54068CD-8307-1817-8B0E-36A4CD077376}"/>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33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86C70A52-7A18-AC21-FBE2-A8E35ADF3A55}"/>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33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CD17799C-37F4-B158-0D4F-CD14DB96E881}"/>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33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9F488C6-B8A6-DCEE-9A4B-A1ADF5BB2D93}"/>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33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F45341D-5290-7537-017F-EDAF89CAD1BB}"/>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33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D8E78F7-3CFC-0154-7F01-5646C63E95B2}"/>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33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43921874-A088-04D3-3A19-E2C4E194D909}"/>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33</a:t>
            </a:fld>
            <a:endParaRPr lang="pt-BR"/>
          </a:p>
        </p:txBody>
      </p:sp>
      <p:sp>
        <p:nvSpPr>
          <p:cNvPr id="10" name="PlaceHolder 9">
            <a:extLst>
              <a:ext uri="{FF2B5EF4-FFF2-40B4-BE49-F238E27FC236}">
                <a16:creationId xmlns:a16="http://schemas.microsoft.com/office/drawing/2014/main" id="{87F235AC-283C-FBC0-6657-BEC8DBFABE3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F130493-6B49-3505-BCF7-DFE4D060A506}"/>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5199499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8054386-9F8D-4E81-9829-A337C44A0850}"/>
              </a:ext>
            </a:extLst>
          </p:cNvPr>
          <p:cNvSpPr txBox="1">
            <a:spLocks noGrp="1"/>
          </p:cNvSpPr>
          <p:nvPr>
            <p:ph type="sldNum" sz="quarter" idx="8"/>
          </p:nvPr>
        </p:nvSpPr>
        <p:spPr>
          <a:xfrm>
            <a:off x="4278960" y="10157400"/>
            <a:ext cx="3276359" cy="529920"/>
          </a:xfrm>
        </p:spPr>
        <p:txBody>
          <a:bodyPr wrap="square"/>
          <a:lstStyle/>
          <a:p>
            <a:pPr lvl="0"/>
            <a:fld id="{2F2939F8-D53A-4247-A6E6-0CC4AA004C5A}" type="slidenum">
              <a:t>34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D846A6CC-4994-4488-B641-270EDC45AA07}"/>
              </a:ext>
            </a:extLst>
          </p:cNvPr>
          <p:cNvSpPr txBox="1">
            <a:spLocks noGrp="1"/>
          </p:cNvSpPr>
          <p:nvPr>
            <p:ph type="sldNum" sz="quarter" idx="8"/>
          </p:nvPr>
        </p:nvSpPr>
        <p:spPr>
          <a:xfrm>
            <a:off x="4278960" y="10157400"/>
            <a:ext cx="3276720" cy="530280"/>
          </a:xfrm>
        </p:spPr>
        <p:txBody>
          <a:bodyPr wrap="square"/>
          <a:lstStyle/>
          <a:p>
            <a:pPr lvl="0"/>
            <a:fld id="{071BF793-5AB0-4C4A-B0EC-0256BDB9152F}" type="slidenum">
              <a:t>34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724F8DC-7621-4EAE-9232-AF1DF7349F3C}"/>
              </a:ext>
            </a:extLst>
          </p:cNvPr>
          <p:cNvSpPr txBox="1">
            <a:spLocks noGrp="1"/>
          </p:cNvSpPr>
          <p:nvPr>
            <p:ph type="sldNum" sz="quarter" idx="8"/>
          </p:nvPr>
        </p:nvSpPr>
        <p:spPr>
          <a:xfrm>
            <a:off x="4278960" y="10157400"/>
            <a:ext cx="3277080" cy="530640"/>
          </a:xfrm>
        </p:spPr>
        <p:txBody>
          <a:bodyPr wrap="square"/>
          <a:lstStyle/>
          <a:p>
            <a:pPr lvl="0"/>
            <a:fld id="{4EA28FE7-828F-4A20-88BC-D4073951EE23}" type="slidenum">
              <a:t>34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06EFF7E-D87D-498A-90AB-EFB25BDD4C2A}"/>
              </a:ext>
            </a:extLst>
          </p:cNvPr>
          <p:cNvSpPr txBox="1">
            <a:spLocks noGrp="1"/>
          </p:cNvSpPr>
          <p:nvPr>
            <p:ph type="sldNum" sz="quarter" idx="8"/>
          </p:nvPr>
        </p:nvSpPr>
        <p:spPr>
          <a:xfrm>
            <a:off x="4278960" y="10157400"/>
            <a:ext cx="3277439" cy="531000"/>
          </a:xfrm>
        </p:spPr>
        <p:txBody>
          <a:bodyPr wrap="square"/>
          <a:lstStyle/>
          <a:p>
            <a:pPr lvl="0"/>
            <a:fld id="{77BA1C58-7BE2-49C2-AABC-64981002A135}" type="slidenum">
              <a:t>34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6B84822-8A7F-4B58-80B6-BBE4B218491D}"/>
              </a:ext>
            </a:extLst>
          </p:cNvPr>
          <p:cNvSpPr txBox="1">
            <a:spLocks noGrp="1"/>
          </p:cNvSpPr>
          <p:nvPr>
            <p:ph type="sldNum" sz="quarter" idx="8"/>
          </p:nvPr>
        </p:nvSpPr>
        <p:spPr>
          <a:xfrm>
            <a:off x="4278960" y="10157400"/>
            <a:ext cx="3277800" cy="531360"/>
          </a:xfrm>
        </p:spPr>
        <p:txBody>
          <a:bodyPr wrap="square"/>
          <a:lstStyle/>
          <a:p>
            <a:pPr lvl="0"/>
            <a:fld id="{C8EFC06D-FB62-4B1B-AD5D-A1644ECD6FEE}" type="slidenum">
              <a:t>34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505ED1D2-5A64-4FC6-A986-2D4973DF204D}"/>
              </a:ext>
            </a:extLst>
          </p:cNvPr>
          <p:cNvSpPr txBox="1">
            <a:spLocks noGrp="1"/>
          </p:cNvSpPr>
          <p:nvPr>
            <p:ph type="sldNum" sz="quarter" idx="8"/>
          </p:nvPr>
        </p:nvSpPr>
        <p:spPr>
          <a:xfrm>
            <a:off x="4278960" y="10157400"/>
            <a:ext cx="3278160" cy="531720"/>
          </a:xfrm>
        </p:spPr>
        <p:txBody>
          <a:bodyPr wrap="square"/>
          <a:lstStyle/>
          <a:p>
            <a:pPr lvl="0"/>
            <a:fld id="{58AE68C5-AC0A-4EC3-8AB6-F3A9554D0784}" type="slidenum">
              <a:t>34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BD1DB65-81A2-43D9-BED6-BA78B6D7AD14}"/>
              </a:ext>
            </a:extLst>
          </p:cNvPr>
          <p:cNvSpPr txBox="1">
            <a:spLocks noGrp="1"/>
          </p:cNvSpPr>
          <p:nvPr>
            <p:ph type="sldNum" sz="quarter" idx="8"/>
          </p:nvPr>
        </p:nvSpPr>
        <p:spPr>
          <a:xfrm>
            <a:off x="4278960" y="10157400"/>
            <a:ext cx="3278519" cy="532080"/>
          </a:xfrm>
        </p:spPr>
        <p:txBody>
          <a:bodyPr wrap="square"/>
          <a:lstStyle/>
          <a:p>
            <a:pPr lvl="0"/>
            <a:fld id="{1461EDC4-555E-4EE2-B8A5-8652EBB393FE}" type="slidenum">
              <a:t>34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20B60D70-75E5-44B4-83E7-2E0BD4238FCC}"/>
              </a:ext>
            </a:extLst>
          </p:cNvPr>
          <p:cNvSpPr txBox="1">
            <a:spLocks noGrp="1"/>
          </p:cNvSpPr>
          <p:nvPr>
            <p:ph type="sldNum" sz="quarter" idx="8"/>
          </p:nvPr>
        </p:nvSpPr>
        <p:spPr>
          <a:xfrm>
            <a:off x="4278960" y="10157400"/>
            <a:ext cx="3278879" cy="532440"/>
          </a:xfrm>
        </p:spPr>
        <p:txBody>
          <a:bodyPr wrap="square"/>
          <a:lstStyle/>
          <a:p>
            <a:pPr lvl="0"/>
            <a:fld id="{07F6F74B-1D4D-4475-8D8C-F19D51A04E7A}" type="slidenum">
              <a:t>34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BA7307CA-9F0E-49B5-A166-C25F58F8FF5D}"/>
              </a:ext>
            </a:extLst>
          </p:cNvPr>
          <p:cNvSpPr txBox="1">
            <a:spLocks noGrp="1"/>
          </p:cNvSpPr>
          <p:nvPr>
            <p:ph type="sldNum" sz="quarter" idx="5"/>
          </p:nvPr>
        </p:nvSpPr>
        <p:spPr>
          <a:ln/>
        </p:spPr>
        <p:txBody>
          <a:bodyPr vert="horz" lIns="0" tIns="0" rIns="0" bIns="0" anchor="b" anchorCtr="0">
            <a:noAutofit/>
          </a:bodyPr>
          <a:lstStyle/>
          <a:p>
            <a:pPr lvl="0"/>
            <a:fld id="{C698E871-B334-4703-BFAC-53BC8C4940FB}" type="slidenum">
              <a:t>34</a:t>
            </a:fld>
            <a:endParaRPr lang="pt-BR"/>
          </a:p>
        </p:txBody>
      </p:sp>
      <p:sp>
        <p:nvSpPr>
          <p:cNvPr id="10" name="PlaceHolder 9">
            <a:extLst>
              <a:ext uri="{FF2B5EF4-FFF2-40B4-BE49-F238E27FC236}">
                <a16:creationId xmlns:a16="http://schemas.microsoft.com/office/drawing/2014/main" id="{14431997-3E73-4C59-BB1E-21DE2434CE6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94A002-8995-4761-9D6F-E3615CA6B08D}"/>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4303758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104635F-C8DC-4B17-B6EA-D7AC2354424E}"/>
              </a:ext>
            </a:extLst>
          </p:cNvPr>
          <p:cNvSpPr txBox="1">
            <a:spLocks noGrp="1"/>
          </p:cNvSpPr>
          <p:nvPr>
            <p:ph type="sldNum" sz="quarter" idx="8"/>
          </p:nvPr>
        </p:nvSpPr>
        <p:spPr>
          <a:xfrm>
            <a:off x="4278960" y="10157400"/>
            <a:ext cx="3277439" cy="531000"/>
          </a:xfrm>
        </p:spPr>
        <p:txBody>
          <a:bodyPr wrap="square"/>
          <a:lstStyle/>
          <a:p>
            <a:pPr lvl="0"/>
            <a:fld id="{8DBD03C0-9AE1-43AD-B145-6E35553436A1}" type="slidenum">
              <a:t>35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F282B2C-8283-4C87-A0A0-CC555F4473F7}"/>
              </a:ext>
            </a:extLst>
          </p:cNvPr>
          <p:cNvSpPr txBox="1">
            <a:spLocks noGrp="1"/>
          </p:cNvSpPr>
          <p:nvPr>
            <p:ph type="sldNum" sz="quarter" idx="8"/>
          </p:nvPr>
        </p:nvSpPr>
        <p:spPr>
          <a:xfrm>
            <a:off x="4278960" y="10157400"/>
            <a:ext cx="3277800" cy="531360"/>
          </a:xfrm>
        </p:spPr>
        <p:txBody>
          <a:bodyPr wrap="square"/>
          <a:lstStyle/>
          <a:p>
            <a:pPr lvl="0"/>
            <a:fld id="{E4FB3480-64F6-468C-889B-951E06C29AC1}" type="slidenum">
              <a:t>35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C520ADD-097B-4475-9F6F-AA12FC93F4ED}"/>
              </a:ext>
            </a:extLst>
          </p:cNvPr>
          <p:cNvSpPr txBox="1">
            <a:spLocks noGrp="1"/>
          </p:cNvSpPr>
          <p:nvPr>
            <p:ph type="sldNum" sz="quarter" idx="8"/>
          </p:nvPr>
        </p:nvSpPr>
        <p:spPr>
          <a:xfrm>
            <a:off x="4278960" y="10157400"/>
            <a:ext cx="3278160" cy="531720"/>
          </a:xfrm>
        </p:spPr>
        <p:txBody>
          <a:bodyPr wrap="square"/>
          <a:lstStyle/>
          <a:p>
            <a:pPr lvl="0"/>
            <a:fld id="{498EC39D-7CFB-4DAB-8804-6667D5F0D061}" type="slidenum">
              <a:t>35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7E060A3-1CD4-40E4-8D00-69AA2EE2A450}"/>
              </a:ext>
            </a:extLst>
          </p:cNvPr>
          <p:cNvSpPr txBox="1">
            <a:spLocks noGrp="1"/>
          </p:cNvSpPr>
          <p:nvPr>
            <p:ph type="sldNum" sz="quarter" idx="8"/>
          </p:nvPr>
        </p:nvSpPr>
        <p:spPr>
          <a:xfrm>
            <a:off x="4278960" y="10157400"/>
            <a:ext cx="3278519" cy="532080"/>
          </a:xfrm>
        </p:spPr>
        <p:txBody>
          <a:bodyPr wrap="square"/>
          <a:lstStyle/>
          <a:p>
            <a:pPr lvl="0"/>
            <a:fld id="{89D57668-9D9E-40E5-B85F-F090FB960593}" type="slidenum">
              <a:t>35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2E8AFC7-E4DF-466D-B6F5-42287C018F8D}"/>
              </a:ext>
            </a:extLst>
          </p:cNvPr>
          <p:cNvSpPr txBox="1">
            <a:spLocks noGrp="1"/>
          </p:cNvSpPr>
          <p:nvPr>
            <p:ph type="sldNum" sz="quarter" idx="8"/>
          </p:nvPr>
        </p:nvSpPr>
        <p:spPr>
          <a:xfrm>
            <a:off x="4278960" y="10157400"/>
            <a:ext cx="3278879" cy="532440"/>
          </a:xfrm>
        </p:spPr>
        <p:txBody>
          <a:bodyPr wrap="square"/>
          <a:lstStyle/>
          <a:p>
            <a:pPr lvl="0"/>
            <a:fld id="{B2FCE8FF-E98D-4745-985B-74029918A23B}" type="slidenum">
              <a:t>35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C60A2A0-D78F-4E8C-AEC4-E922D93AFDF8}"/>
              </a:ext>
            </a:extLst>
          </p:cNvPr>
          <p:cNvSpPr txBox="1">
            <a:spLocks noGrp="1"/>
          </p:cNvSpPr>
          <p:nvPr>
            <p:ph type="sldNum" sz="quarter" idx="5"/>
          </p:nvPr>
        </p:nvSpPr>
        <p:spPr>
          <a:ln/>
        </p:spPr>
        <p:txBody>
          <a:bodyPr vert="horz" lIns="0" tIns="0" rIns="0" bIns="0" anchor="b" anchorCtr="0">
            <a:noAutofit/>
          </a:bodyPr>
          <a:lstStyle/>
          <a:p>
            <a:pPr lvl="0"/>
            <a:fld id="{5466BD25-0BE4-41A8-A007-722614707911}" type="slidenum">
              <a:t>35</a:t>
            </a:fld>
            <a:endParaRPr lang="pt-BR"/>
          </a:p>
        </p:txBody>
      </p:sp>
      <p:sp>
        <p:nvSpPr>
          <p:cNvPr id="7" name="PlaceHolder 6">
            <a:extLst>
              <a:ext uri="{FF2B5EF4-FFF2-40B4-BE49-F238E27FC236}">
                <a16:creationId xmlns:a16="http://schemas.microsoft.com/office/drawing/2014/main" id="{84F9C5D1-B31C-4ED2-8308-BC7DF1D1225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B9AAE64-40EB-4BEA-8936-EA43E8FD30D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3">
            <a:extLst>
              <a:ext uri="{FF2B5EF4-FFF2-40B4-BE49-F238E27FC236}">
                <a16:creationId xmlns:a16="http://schemas.microsoft.com/office/drawing/2014/main" id="{1C97A5DF-F1D4-4A7D-9A84-63E53C6E9555}"/>
              </a:ext>
            </a:extLst>
          </p:cNvPr>
          <p:cNvSpPr txBox="1">
            <a:spLocks noGrp="1"/>
          </p:cNvSpPr>
          <p:nvPr>
            <p:ph type="sldNum" sz="quarter" idx="8"/>
          </p:nvPr>
        </p:nvSpPr>
        <p:spPr>
          <a:xfrm>
            <a:off x="4278960" y="10157400"/>
            <a:ext cx="3277439" cy="531000"/>
          </a:xfrm>
        </p:spPr>
        <p:txBody>
          <a:bodyPr wrap="square"/>
          <a:lstStyle/>
          <a:p>
            <a:pPr lvl="0"/>
            <a:fld id="{1214C19D-F33C-4E35-AB47-D9D2059E79E5}" type="slidenum">
              <a:t>36</a:t>
            </a:fld>
            <a:endParaRPr lang="pt-BR">
              <a:solidFill>
                <a:srgbClr val="000000"/>
              </a:solidFill>
              <a:highlight>
                <a:scrgbClr r="0" g="0" b="0">
                  <a:alpha val="0"/>
                </a:scrgbClr>
              </a:highlight>
              <a:latin typeface="Times New Roman"/>
            </a:endParaRPr>
          </a:p>
        </p:txBody>
      </p:sp>
      <p:sp>
        <p:nvSpPr>
          <p:cNvPr id="3" name="PlaceHolder 194">
            <a:extLst>
              <a:ext uri="{FF2B5EF4-FFF2-40B4-BE49-F238E27FC236}">
                <a16:creationId xmlns:a16="http://schemas.microsoft.com/office/drawing/2014/main" id="{AC387DAA-8927-434C-AA61-13DB818EFCFB}"/>
              </a:ext>
            </a:extLst>
          </p:cNvPr>
          <p:cNvSpPr txBox="1">
            <a:spLocks noGrp="1"/>
          </p:cNvSpPr>
          <p:nvPr>
            <p:ph type="sldNum" sz="quarter" idx="8"/>
          </p:nvPr>
        </p:nvSpPr>
        <p:spPr>
          <a:xfrm>
            <a:off x="4278960" y="10157400"/>
            <a:ext cx="3277800" cy="531360"/>
          </a:xfrm>
        </p:spPr>
        <p:txBody>
          <a:bodyPr wrap="square"/>
          <a:lstStyle/>
          <a:p>
            <a:pPr lvl="0"/>
            <a:fld id="{6F90EFB7-5921-4152-A23F-96439FE643FC}" type="slidenum">
              <a:t>36</a:t>
            </a:fld>
            <a:endParaRPr lang="pt-BR">
              <a:solidFill>
                <a:srgbClr val="000000"/>
              </a:solidFill>
              <a:highlight>
                <a:scrgbClr r="0" g="0" b="0">
                  <a:alpha val="0"/>
                </a:scrgbClr>
              </a:highlight>
              <a:latin typeface="Times New Roman"/>
            </a:endParaRPr>
          </a:p>
        </p:txBody>
      </p:sp>
      <p:sp>
        <p:nvSpPr>
          <p:cNvPr id="4" name="PlaceHolder 197">
            <a:extLst>
              <a:ext uri="{FF2B5EF4-FFF2-40B4-BE49-F238E27FC236}">
                <a16:creationId xmlns:a16="http://schemas.microsoft.com/office/drawing/2014/main" id="{08A53B5C-2EA9-41E9-894E-84A1D0F4E98E}"/>
              </a:ext>
            </a:extLst>
          </p:cNvPr>
          <p:cNvSpPr txBox="1">
            <a:spLocks noGrp="1"/>
          </p:cNvSpPr>
          <p:nvPr>
            <p:ph type="sldNum" sz="quarter" idx="8"/>
          </p:nvPr>
        </p:nvSpPr>
        <p:spPr>
          <a:xfrm>
            <a:off x="4278960" y="10157400"/>
            <a:ext cx="3278160" cy="531720"/>
          </a:xfrm>
        </p:spPr>
        <p:txBody>
          <a:bodyPr wrap="square"/>
          <a:lstStyle/>
          <a:p>
            <a:pPr lvl="0"/>
            <a:fld id="{1B0C4B7D-0D42-4717-8CD2-2EB80A27CF0C}" type="slidenum">
              <a:t>36</a:t>
            </a:fld>
            <a:endParaRPr lang="pt-BR">
              <a:solidFill>
                <a:srgbClr val="000000"/>
              </a:solidFill>
              <a:highlight>
                <a:scrgbClr r="0" g="0" b="0">
                  <a:alpha val="0"/>
                </a:scrgbClr>
              </a:highlight>
              <a:latin typeface="Times New Roman"/>
            </a:endParaRPr>
          </a:p>
        </p:txBody>
      </p:sp>
      <p:sp>
        <p:nvSpPr>
          <p:cNvPr id="5" name="PlaceHolder 198">
            <a:extLst>
              <a:ext uri="{FF2B5EF4-FFF2-40B4-BE49-F238E27FC236}">
                <a16:creationId xmlns:a16="http://schemas.microsoft.com/office/drawing/2014/main" id="{E7033977-83AA-4600-8B36-E08ABAFE32A8}"/>
              </a:ext>
            </a:extLst>
          </p:cNvPr>
          <p:cNvSpPr txBox="1">
            <a:spLocks noGrp="1"/>
          </p:cNvSpPr>
          <p:nvPr>
            <p:ph type="sldNum" sz="quarter" idx="8"/>
          </p:nvPr>
        </p:nvSpPr>
        <p:spPr>
          <a:xfrm>
            <a:off x="4278960" y="10157400"/>
            <a:ext cx="3278519" cy="532080"/>
          </a:xfrm>
        </p:spPr>
        <p:txBody>
          <a:bodyPr wrap="square"/>
          <a:lstStyle/>
          <a:p>
            <a:pPr lvl="0"/>
            <a:fld id="{DADD9914-6429-4A96-9736-C6D674C505CC}" type="slidenum">
              <a:t>36</a:t>
            </a:fld>
            <a:endParaRPr lang="pt-BR">
              <a:solidFill>
                <a:srgbClr val="000000"/>
              </a:solidFill>
              <a:highlight>
                <a:scrgbClr r="0" g="0" b="0">
                  <a:alpha val="0"/>
                </a:scrgbClr>
              </a:highlight>
              <a:latin typeface="Times New Roman"/>
            </a:endParaRPr>
          </a:p>
        </p:txBody>
      </p:sp>
      <p:sp>
        <p:nvSpPr>
          <p:cNvPr id="6" name="PlaceHolder 223">
            <a:extLst>
              <a:ext uri="{FF2B5EF4-FFF2-40B4-BE49-F238E27FC236}">
                <a16:creationId xmlns:a16="http://schemas.microsoft.com/office/drawing/2014/main" id="{9AA27DBA-6E34-454B-86A1-DD807CC6E6A8}"/>
              </a:ext>
            </a:extLst>
          </p:cNvPr>
          <p:cNvSpPr txBox="1">
            <a:spLocks noGrp="1"/>
          </p:cNvSpPr>
          <p:nvPr>
            <p:ph type="sldNum" sz="quarter" idx="8"/>
          </p:nvPr>
        </p:nvSpPr>
        <p:spPr>
          <a:xfrm>
            <a:off x="4278960" y="10157400"/>
            <a:ext cx="3278879" cy="532440"/>
          </a:xfrm>
        </p:spPr>
        <p:txBody>
          <a:bodyPr wrap="square"/>
          <a:lstStyle/>
          <a:p>
            <a:pPr lvl="0"/>
            <a:fld id="{449ECBE4-D899-48B4-A191-52F023E8F73D}" type="slidenum">
              <a:t>36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5C8A9EE9-51BF-44FE-BC2E-58ED74D6D9B5}"/>
              </a:ext>
            </a:extLst>
          </p:cNvPr>
          <p:cNvSpPr txBox="1">
            <a:spLocks noGrp="1"/>
          </p:cNvSpPr>
          <p:nvPr>
            <p:ph type="sldNum" sz="quarter" idx="5"/>
          </p:nvPr>
        </p:nvSpPr>
        <p:spPr>
          <a:ln/>
        </p:spPr>
        <p:txBody>
          <a:bodyPr vert="horz" lIns="0" tIns="0" rIns="0" bIns="0" anchor="b" anchorCtr="0">
            <a:noAutofit/>
          </a:bodyPr>
          <a:lstStyle/>
          <a:p>
            <a:pPr lvl="0"/>
            <a:fld id="{A6A314F0-E77E-4A05-B330-8ACF6B8E6629}" type="slidenum">
              <a:t>36</a:t>
            </a:fld>
            <a:endParaRPr lang="pt-BR"/>
          </a:p>
        </p:txBody>
      </p:sp>
      <p:sp>
        <p:nvSpPr>
          <p:cNvPr id="7" name="PlaceHolder 224">
            <a:extLst>
              <a:ext uri="{FF2B5EF4-FFF2-40B4-BE49-F238E27FC236}">
                <a16:creationId xmlns:a16="http://schemas.microsoft.com/office/drawing/2014/main" id="{DDA37755-D784-4791-B230-818D097F10D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25">
            <a:extLst>
              <a:ext uri="{FF2B5EF4-FFF2-40B4-BE49-F238E27FC236}">
                <a16:creationId xmlns:a16="http://schemas.microsoft.com/office/drawing/2014/main" id="{D6836C6B-BAAF-449D-9C1F-81304E65FAD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2">
            <a:extLst>
              <a:ext uri="{FF2B5EF4-FFF2-40B4-BE49-F238E27FC236}">
                <a16:creationId xmlns:a16="http://schemas.microsoft.com/office/drawing/2014/main" id="{C49944FE-F265-49D8-927E-77B223E05941}"/>
              </a:ext>
            </a:extLst>
          </p:cNvPr>
          <p:cNvSpPr txBox="1">
            <a:spLocks noGrp="1"/>
          </p:cNvSpPr>
          <p:nvPr>
            <p:ph type="sldNum" sz="quarter" idx="8"/>
          </p:nvPr>
        </p:nvSpPr>
        <p:spPr>
          <a:xfrm>
            <a:off x="4278960" y="10157400"/>
            <a:ext cx="3277439" cy="531000"/>
          </a:xfrm>
        </p:spPr>
        <p:txBody>
          <a:bodyPr wrap="square"/>
          <a:lstStyle/>
          <a:p>
            <a:pPr lvl="0"/>
            <a:fld id="{03D8978B-A3A6-4A9A-AD67-0DA065B180BA}" type="slidenum">
              <a:t>37</a:t>
            </a:fld>
            <a:endParaRPr lang="pt-BR">
              <a:solidFill>
                <a:srgbClr val="000000"/>
              </a:solidFill>
              <a:highlight>
                <a:scrgbClr r="0" g="0" b="0">
                  <a:alpha val="0"/>
                </a:scrgbClr>
              </a:highlight>
              <a:latin typeface="Times New Roman"/>
            </a:endParaRPr>
          </a:p>
        </p:txBody>
      </p:sp>
      <p:sp>
        <p:nvSpPr>
          <p:cNvPr id="3" name="PlaceHolder 243">
            <a:extLst>
              <a:ext uri="{FF2B5EF4-FFF2-40B4-BE49-F238E27FC236}">
                <a16:creationId xmlns:a16="http://schemas.microsoft.com/office/drawing/2014/main" id="{F92690D5-411A-44F7-BB9B-326164BC6F99}"/>
              </a:ext>
            </a:extLst>
          </p:cNvPr>
          <p:cNvSpPr txBox="1">
            <a:spLocks noGrp="1"/>
          </p:cNvSpPr>
          <p:nvPr>
            <p:ph type="sldNum" sz="quarter" idx="8"/>
          </p:nvPr>
        </p:nvSpPr>
        <p:spPr>
          <a:xfrm>
            <a:off x="4278960" y="10157400"/>
            <a:ext cx="3277800" cy="531360"/>
          </a:xfrm>
        </p:spPr>
        <p:txBody>
          <a:bodyPr wrap="square"/>
          <a:lstStyle/>
          <a:p>
            <a:pPr lvl="0"/>
            <a:fld id="{69600505-DA6B-4E58-B69F-F0229CDF03CE}" type="slidenum">
              <a:t>37</a:t>
            </a:fld>
            <a:endParaRPr lang="pt-BR">
              <a:solidFill>
                <a:srgbClr val="000000"/>
              </a:solidFill>
              <a:highlight>
                <a:scrgbClr r="0" g="0" b="0">
                  <a:alpha val="0"/>
                </a:scrgbClr>
              </a:highlight>
              <a:latin typeface="Times New Roman"/>
            </a:endParaRPr>
          </a:p>
        </p:txBody>
      </p:sp>
      <p:sp>
        <p:nvSpPr>
          <p:cNvPr id="4" name="PlaceHolder 244">
            <a:extLst>
              <a:ext uri="{FF2B5EF4-FFF2-40B4-BE49-F238E27FC236}">
                <a16:creationId xmlns:a16="http://schemas.microsoft.com/office/drawing/2014/main" id="{75C88CD5-0DB8-43DA-9A66-552DB2823358}"/>
              </a:ext>
            </a:extLst>
          </p:cNvPr>
          <p:cNvSpPr txBox="1">
            <a:spLocks noGrp="1"/>
          </p:cNvSpPr>
          <p:nvPr>
            <p:ph type="sldNum" sz="quarter" idx="8"/>
          </p:nvPr>
        </p:nvSpPr>
        <p:spPr>
          <a:xfrm>
            <a:off x="4278960" y="10157400"/>
            <a:ext cx="3278160" cy="531720"/>
          </a:xfrm>
        </p:spPr>
        <p:txBody>
          <a:bodyPr wrap="square"/>
          <a:lstStyle/>
          <a:p>
            <a:pPr lvl="0"/>
            <a:fld id="{FF15D5D3-823D-42DA-9158-16937EDF4B61}" type="slidenum">
              <a:t>37</a:t>
            </a:fld>
            <a:endParaRPr lang="pt-BR">
              <a:solidFill>
                <a:srgbClr val="000000"/>
              </a:solidFill>
              <a:highlight>
                <a:scrgbClr r="0" g="0" b="0">
                  <a:alpha val="0"/>
                </a:scrgbClr>
              </a:highlight>
              <a:latin typeface="Times New Roman"/>
            </a:endParaRPr>
          </a:p>
        </p:txBody>
      </p:sp>
      <p:sp>
        <p:nvSpPr>
          <p:cNvPr id="5" name="PlaceHolder 245">
            <a:extLst>
              <a:ext uri="{FF2B5EF4-FFF2-40B4-BE49-F238E27FC236}">
                <a16:creationId xmlns:a16="http://schemas.microsoft.com/office/drawing/2014/main" id="{E760A942-FB3F-4BC8-8D68-244E32D83DC9}"/>
              </a:ext>
            </a:extLst>
          </p:cNvPr>
          <p:cNvSpPr txBox="1">
            <a:spLocks noGrp="1"/>
          </p:cNvSpPr>
          <p:nvPr>
            <p:ph type="sldNum" sz="quarter" idx="8"/>
          </p:nvPr>
        </p:nvSpPr>
        <p:spPr>
          <a:xfrm>
            <a:off x="4278960" y="10157400"/>
            <a:ext cx="3278519" cy="532080"/>
          </a:xfrm>
        </p:spPr>
        <p:txBody>
          <a:bodyPr wrap="square"/>
          <a:lstStyle/>
          <a:p>
            <a:pPr lvl="0"/>
            <a:fld id="{0F3B33C9-02D2-41C8-BFC7-98B57EB77E35}" type="slidenum">
              <a:t>37</a:t>
            </a:fld>
            <a:endParaRPr lang="pt-BR">
              <a:solidFill>
                <a:srgbClr val="000000"/>
              </a:solidFill>
              <a:highlight>
                <a:scrgbClr r="0" g="0" b="0">
                  <a:alpha val="0"/>
                </a:scrgbClr>
              </a:highlight>
              <a:latin typeface="Times New Roman"/>
            </a:endParaRPr>
          </a:p>
        </p:txBody>
      </p:sp>
      <p:sp>
        <p:nvSpPr>
          <p:cNvPr id="6" name="PlaceHolder 246">
            <a:extLst>
              <a:ext uri="{FF2B5EF4-FFF2-40B4-BE49-F238E27FC236}">
                <a16:creationId xmlns:a16="http://schemas.microsoft.com/office/drawing/2014/main" id="{4DB4B0C7-972C-4CF2-8BC3-6EFB69A77425}"/>
              </a:ext>
            </a:extLst>
          </p:cNvPr>
          <p:cNvSpPr txBox="1">
            <a:spLocks noGrp="1"/>
          </p:cNvSpPr>
          <p:nvPr>
            <p:ph type="sldNum" sz="quarter" idx="8"/>
          </p:nvPr>
        </p:nvSpPr>
        <p:spPr>
          <a:xfrm>
            <a:off x="4278960" y="10157400"/>
            <a:ext cx="3278879" cy="532440"/>
          </a:xfrm>
        </p:spPr>
        <p:txBody>
          <a:bodyPr wrap="square"/>
          <a:lstStyle/>
          <a:p>
            <a:pPr lvl="0"/>
            <a:fld id="{B3FECAA6-6CC8-49D2-8380-A01C2DC5B234}" type="slidenum">
              <a:t>37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7BC1A17-4E70-4A03-9DC0-46AEE27CF039}"/>
              </a:ext>
            </a:extLst>
          </p:cNvPr>
          <p:cNvSpPr txBox="1">
            <a:spLocks noGrp="1"/>
          </p:cNvSpPr>
          <p:nvPr>
            <p:ph type="sldNum" sz="quarter" idx="5"/>
          </p:nvPr>
        </p:nvSpPr>
        <p:spPr>
          <a:ln/>
        </p:spPr>
        <p:txBody>
          <a:bodyPr vert="horz" lIns="0" tIns="0" rIns="0" bIns="0" anchor="b" anchorCtr="0">
            <a:noAutofit/>
          </a:bodyPr>
          <a:lstStyle/>
          <a:p>
            <a:pPr lvl="0"/>
            <a:fld id="{86C4F9C6-7182-4586-A9E8-0642E547E335}" type="slidenum">
              <a:t>37</a:t>
            </a:fld>
            <a:endParaRPr lang="pt-BR"/>
          </a:p>
        </p:txBody>
      </p:sp>
      <p:sp>
        <p:nvSpPr>
          <p:cNvPr id="7" name="PlaceHolder 292">
            <a:extLst>
              <a:ext uri="{FF2B5EF4-FFF2-40B4-BE49-F238E27FC236}">
                <a16:creationId xmlns:a16="http://schemas.microsoft.com/office/drawing/2014/main" id="{DB84602F-337C-4211-9397-EC54B62FB18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93">
            <a:extLst>
              <a:ext uri="{FF2B5EF4-FFF2-40B4-BE49-F238E27FC236}">
                <a16:creationId xmlns:a16="http://schemas.microsoft.com/office/drawing/2014/main" id="{0A8934FE-35E4-402A-9B67-07224A48F4A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2">
            <a:extLst>
              <a:ext uri="{FF2B5EF4-FFF2-40B4-BE49-F238E27FC236}">
                <a16:creationId xmlns:a16="http://schemas.microsoft.com/office/drawing/2014/main" id="{C49944FE-F265-49D8-927E-77B223E05941}"/>
              </a:ext>
            </a:extLst>
          </p:cNvPr>
          <p:cNvSpPr txBox="1">
            <a:spLocks noGrp="1"/>
          </p:cNvSpPr>
          <p:nvPr>
            <p:ph type="sldNum" sz="quarter" idx="8"/>
          </p:nvPr>
        </p:nvSpPr>
        <p:spPr>
          <a:xfrm>
            <a:off x="4278960" y="10157400"/>
            <a:ext cx="3277439" cy="531000"/>
          </a:xfrm>
        </p:spPr>
        <p:txBody>
          <a:bodyPr wrap="square"/>
          <a:lstStyle/>
          <a:p>
            <a:pPr lvl="0"/>
            <a:fld id="{03D8978B-A3A6-4A9A-AD67-0DA065B180BA}" type="slidenum">
              <a:t>38</a:t>
            </a:fld>
            <a:endParaRPr lang="pt-BR">
              <a:solidFill>
                <a:srgbClr val="000000"/>
              </a:solidFill>
              <a:highlight>
                <a:scrgbClr r="0" g="0" b="0">
                  <a:alpha val="0"/>
                </a:scrgbClr>
              </a:highlight>
              <a:latin typeface="Times New Roman"/>
            </a:endParaRPr>
          </a:p>
        </p:txBody>
      </p:sp>
      <p:sp>
        <p:nvSpPr>
          <p:cNvPr id="3" name="PlaceHolder 243">
            <a:extLst>
              <a:ext uri="{FF2B5EF4-FFF2-40B4-BE49-F238E27FC236}">
                <a16:creationId xmlns:a16="http://schemas.microsoft.com/office/drawing/2014/main" id="{F92690D5-411A-44F7-BB9B-326164BC6F99}"/>
              </a:ext>
            </a:extLst>
          </p:cNvPr>
          <p:cNvSpPr txBox="1">
            <a:spLocks noGrp="1"/>
          </p:cNvSpPr>
          <p:nvPr>
            <p:ph type="sldNum" sz="quarter" idx="8"/>
          </p:nvPr>
        </p:nvSpPr>
        <p:spPr>
          <a:xfrm>
            <a:off x="4278960" y="10157400"/>
            <a:ext cx="3277800" cy="531360"/>
          </a:xfrm>
        </p:spPr>
        <p:txBody>
          <a:bodyPr wrap="square"/>
          <a:lstStyle/>
          <a:p>
            <a:pPr lvl="0"/>
            <a:fld id="{69600505-DA6B-4E58-B69F-F0229CDF03CE}" type="slidenum">
              <a:t>38</a:t>
            </a:fld>
            <a:endParaRPr lang="pt-BR">
              <a:solidFill>
                <a:srgbClr val="000000"/>
              </a:solidFill>
              <a:highlight>
                <a:scrgbClr r="0" g="0" b="0">
                  <a:alpha val="0"/>
                </a:scrgbClr>
              </a:highlight>
              <a:latin typeface="Times New Roman"/>
            </a:endParaRPr>
          </a:p>
        </p:txBody>
      </p:sp>
      <p:sp>
        <p:nvSpPr>
          <p:cNvPr id="4" name="PlaceHolder 244">
            <a:extLst>
              <a:ext uri="{FF2B5EF4-FFF2-40B4-BE49-F238E27FC236}">
                <a16:creationId xmlns:a16="http://schemas.microsoft.com/office/drawing/2014/main" id="{75C88CD5-0DB8-43DA-9A66-552DB2823358}"/>
              </a:ext>
            </a:extLst>
          </p:cNvPr>
          <p:cNvSpPr txBox="1">
            <a:spLocks noGrp="1"/>
          </p:cNvSpPr>
          <p:nvPr>
            <p:ph type="sldNum" sz="quarter" idx="8"/>
          </p:nvPr>
        </p:nvSpPr>
        <p:spPr>
          <a:xfrm>
            <a:off x="4278960" y="10157400"/>
            <a:ext cx="3278160" cy="531720"/>
          </a:xfrm>
        </p:spPr>
        <p:txBody>
          <a:bodyPr wrap="square"/>
          <a:lstStyle/>
          <a:p>
            <a:pPr lvl="0"/>
            <a:fld id="{FF15D5D3-823D-42DA-9158-16937EDF4B61}" type="slidenum">
              <a:t>38</a:t>
            </a:fld>
            <a:endParaRPr lang="pt-BR">
              <a:solidFill>
                <a:srgbClr val="000000"/>
              </a:solidFill>
              <a:highlight>
                <a:scrgbClr r="0" g="0" b="0">
                  <a:alpha val="0"/>
                </a:scrgbClr>
              </a:highlight>
              <a:latin typeface="Times New Roman"/>
            </a:endParaRPr>
          </a:p>
        </p:txBody>
      </p:sp>
      <p:sp>
        <p:nvSpPr>
          <p:cNvPr id="5" name="PlaceHolder 245">
            <a:extLst>
              <a:ext uri="{FF2B5EF4-FFF2-40B4-BE49-F238E27FC236}">
                <a16:creationId xmlns:a16="http://schemas.microsoft.com/office/drawing/2014/main" id="{E760A942-FB3F-4BC8-8D68-244E32D83DC9}"/>
              </a:ext>
            </a:extLst>
          </p:cNvPr>
          <p:cNvSpPr txBox="1">
            <a:spLocks noGrp="1"/>
          </p:cNvSpPr>
          <p:nvPr>
            <p:ph type="sldNum" sz="quarter" idx="8"/>
          </p:nvPr>
        </p:nvSpPr>
        <p:spPr>
          <a:xfrm>
            <a:off x="4278960" y="10157400"/>
            <a:ext cx="3278519" cy="532080"/>
          </a:xfrm>
        </p:spPr>
        <p:txBody>
          <a:bodyPr wrap="square"/>
          <a:lstStyle/>
          <a:p>
            <a:pPr lvl="0"/>
            <a:fld id="{0F3B33C9-02D2-41C8-BFC7-98B57EB77E35}" type="slidenum">
              <a:t>38</a:t>
            </a:fld>
            <a:endParaRPr lang="pt-BR">
              <a:solidFill>
                <a:srgbClr val="000000"/>
              </a:solidFill>
              <a:highlight>
                <a:scrgbClr r="0" g="0" b="0">
                  <a:alpha val="0"/>
                </a:scrgbClr>
              </a:highlight>
              <a:latin typeface="Times New Roman"/>
            </a:endParaRPr>
          </a:p>
        </p:txBody>
      </p:sp>
      <p:sp>
        <p:nvSpPr>
          <p:cNvPr id="6" name="PlaceHolder 246">
            <a:extLst>
              <a:ext uri="{FF2B5EF4-FFF2-40B4-BE49-F238E27FC236}">
                <a16:creationId xmlns:a16="http://schemas.microsoft.com/office/drawing/2014/main" id="{4DB4B0C7-972C-4CF2-8BC3-6EFB69A77425}"/>
              </a:ext>
            </a:extLst>
          </p:cNvPr>
          <p:cNvSpPr txBox="1">
            <a:spLocks noGrp="1"/>
          </p:cNvSpPr>
          <p:nvPr>
            <p:ph type="sldNum" sz="quarter" idx="8"/>
          </p:nvPr>
        </p:nvSpPr>
        <p:spPr>
          <a:xfrm>
            <a:off x="4278960" y="10157400"/>
            <a:ext cx="3278879" cy="532440"/>
          </a:xfrm>
        </p:spPr>
        <p:txBody>
          <a:bodyPr wrap="square"/>
          <a:lstStyle/>
          <a:p>
            <a:pPr lvl="0"/>
            <a:fld id="{B3FECAA6-6CC8-49D2-8380-A01C2DC5B234}" type="slidenum">
              <a:t>38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7BC1A17-4E70-4A03-9DC0-46AEE27CF039}"/>
              </a:ext>
            </a:extLst>
          </p:cNvPr>
          <p:cNvSpPr txBox="1">
            <a:spLocks noGrp="1"/>
          </p:cNvSpPr>
          <p:nvPr>
            <p:ph type="sldNum" sz="quarter" idx="5"/>
          </p:nvPr>
        </p:nvSpPr>
        <p:spPr>
          <a:ln/>
        </p:spPr>
        <p:txBody>
          <a:bodyPr vert="horz" lIns="0" tIns="0" rIns="0" bIns="0" anchor="b" anchorCtr="0">
            <a:noAutofit/>
          </a:bodyPr>
          <a:lstStyle/>
          <a:p>
            <a:pPr lvl="0"/>
            <a:fld id="{86C4F9C6-7182-4586-A9E8-0642E547E335}" type="slidenum">
              <a:t>38</a:t>
            </a:fld>
            <a:endParaRPr lang="pt-BR"/>
          </a:p>
        </p:txBody>
      </p:sp>
      <p:sp>
        <p:nvSpPr>
          <p:cNvPr id="7" name="PlaceHolder 292">
            <a:extLst>
              <a:ext uri="{FF2B5EF4-FFF2-40B4-BE49-F238E27FC236}">
                <a16:creationId xmlns:a16="http://schemas.microsoft.com/office/drawing/2014/main" id="{DB84602F-337C-4211-9397-EC54B62FB18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93">
            <a:extLst>
              <a:ext uri="{FF2B5EF4-FFF2-40B4-BE49-F238E27FC236}">
                <a16:creationId xmlns:a16="http://schemas.microsoft.com/office/drawing/2014/main" id="{0A8934FE-35E4-402A-9B67-07224A48F4A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2414100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42">
            <a:extLst>
              <a:ext uri="{FF2B5EF4-FFF2-40B4-BE49-F238E27FC236}">
                <a16:creationId xmlns:a16="http://schemas.microsoft.com/office/drawing/2014/main" id="{C49944FE-F265-49D8-927E-77B223E05941}"/>
              </a:ext>
            </a:extLst>
          </p:cNvPr>
          <p:cNvSpPr txBox="1">
            <a:spLocks noGrp="1"/>
          </p:cNvSpPr>
          <p:nvPr>
            <p:ph type="sldNum" sz="quarter" idx="8"/>
          </p:nvPr>
        </p:nvSpPr>
        <p:spPr>
          <a:xfrm>
            <a:off x="4278960" y="10157400"/>
            <a:ext cx="3277439" cy="531000"/>
          </a:xfrm>
        </p:spPr>
        <p:txBody>
          <a:bodyPr wrap="square"/>
          <a:lstStyle/>
          <a:p>
            <a:pPr lvl="0"/>
            <a:fld id="{03D8978B-A3A6-4A9A-AD67-0DA065B180BA}" type="slidenum">
              <a:t>39</a:t>
            </a:fld>
            <a:endParaRPr lang="pt-BR">
              <a:solidFill>
                <a:srgbClr val="000000"/>
              </a:solidFill>
              <a:highlight>
                <a:scrgbClr r="0" g="0" b="0">
                  <a:alpha val="0"/>
                </a:scrgbClr>
              </a:highlight>
              <a:latin typeface="Times New Roman"/>
            </a:endParaRPr>
          </a:p>
        </p:txBody>
      </p:sp>
      <p:sp>
        <p:nvSpPr>
          <p:cNvPr id="3" name="PlaceHolder 243">
            <a:extLst>
              <a:ext uri="{FF2B5EF4-FFF2-40B4-BE49-F238E27FC236}">
                <a16:creationId xmlns:a16="http://schemas.microsoft.com/office/drawing/2014/main" id="{F92690D5-411A-44F7-BB9B-326164BC6F99}"/>
              </a:ext>
            </a:extLst>
          </p:cNvPr>
          <p:cNvSpPr txBox="1">
            <a:spLocks noGrp="1"/>
          </p:cNvSpPr>
          <p:nvPr>
            <p:ph type="sldNum" sz="quarter" idx="8"/>
          </p:nvPr>
        </p:nvSpPr>
        <p:spPr>
          <a:xfrm>
            <a:off x="4278960" y="10157400"/>
            <a:ext cx="3277800" cy="531360"/>
          </a:xfrm>
        </p:spPr>
        <p:txBody>
          <a:bodyPr wrap="square"/>
          <a:lstStyle/>
          <a:p>
            <a:pPr lvl="0"/>
            <a:fld id="{69600505-DA6B-4E58-B69F-F0229CDF03CE}" type="slidenum">
              <a:t>39</a:t>
            </a:fld>
            <a:endParaRPr lang="pt-BR">
              <a:solidFill>
                <a:srgbClr val="000000"/>
              </a:solidFill>
              <a:highlight>
                <a:scrgbClr r="0" g="0" b="0">
                  <a:alpha val="0"/>
                </a:scrgbClr>
              </a:highlight>
              <a:latin typeface="Times New Roman"/>
            </a:endParaRPr>
          </a:p>
        </p:txBody>
      </p:sp>
      <p:sp>
        <p:nvSpPr>
          <p:cNvPr id="4" name="PlaceHolder 244">
            <a:extLst>
              <a:ext uri="{FF2B5EF4-FFF2-40B4-BE49-F238E27FC236}">
                <a16:creationId xmlns:a16="http://schemas.microsoft.com/office/drawing/2014/main" id="{75C88CD5-0DB8-43DA-9A66-552DB2823358}"/>
              </a:ext>
            </a:extLst>
          </p:cNvPr>
          <p:cNvSpPr txBox="1">
            <a:spLocks noGrp="1"/>
          </p:cNvSpPr>
          <p:nvPr>
            <p:ph type="sldNum" sz="quarter" idx="8"/>
          </p:nvPr>
        </p:nvSpPr>
        <p:spPr>
          <a:xfrm>
            <a:off x="4278960" y="10157400"/>
            <a:ext cx="3278160" cy="531720"/>
          </a:xfrm>
        </p:spPr>
        <p:txBody>
          <a:bodyPr wrap="square"/>
          <a:lstStyle/>
          <a:p>
            <a:pPr lvl="0"/>
            <a:fld id="{FF15D5D3-823D-42DA-9158-16937EDF4B61}" type="slidenum">
              <a:t>39</a:t>
            </a:fld>
            <a:endParaRPr lang="pt-BR">
              <a:solidFill>
                <a:srgbClr val="000000"/>
              </a:solidFill>
              <a:highlight>
                <a:scrgbClr r="0" g="0" b="0">
                  <a:alpha val="0"/>
                </a:scrgbClr>
              </a:highlight>
              <a:latin typeface="Times New Roman"/>
            </a:endParaRPr>
          </a:p>
        </p:txBody>
      </p:sp>
      <p:sp>
        <p:nvSpPr>
          <p:cNvPr id="5" name="PlaceHolder 245">
            <a:extLst>
              <a:ext uri="{FF2B5EF4-FFF2-40B4-BE49-F238E27FC236}">
                <a16:creationId xmlns:a16="http://schemas.microsoft.com/office/drawing/2014/main" id="{E760A942-FB3F-4BC8-8D68-244E32D83DC9}"/>
              </a:ext>
            </a:extLst>
          </p:cNvPr>
          <p:cNvSpPr txBox="1">
            <a:spLocks noGrp="1"/>
          </p:cNvSpPr>
          <p:nvPr>
            <p:ph type="sldNum" sz="quarter" idx="8"/>
          </p:nvPr>
        </p:nvSpPr>
        <p:spPr>
          <a:xfrm>
            <a:off x="4278960" y="10157400"/>
            <a:ext cx="3278519" cy="532080"/>
          </a:xfrm>
        </p:spPr>
        <p:txBody>
          <a:bodyPr wrap="square"/>
          <a:lstStyle/>
          <a:p>
            <a:pPr lvl="0"/>
            <a:fld id="{0F3B33C9-02D2-41C8-BFC7-98B57EB77E35}" type="slidenum">
              <a:t>39</a:t>
            </a:fld>
            <a:endParaRPr lang="pt-BR">
              <a:solidFill>
                <a:srgbClr val="000000"/>
              </a:solidFill>
              <a:highlight>
                <a:scrgbClr r="0" g="0" b="0">
                  <a:alpha val="0"/>
                </a:scrgbClr>
              </a:highlight>
              <a:latin typeface="Times New Roman"/>
            </a:endParaRPr>
          </a:p>
        </p:txBody>
      </p:sp>
      <p:sp>
        <p:nvSpPr>
          <p:cNvPr id="6" name="PlaceHolder 246">
            <a:extLst>
              <a:ext uri="{FF2B5EF4-FFF2-40B4-BE49-F238E27FC236}">
                <a16:creationId xmlns:a16="http://schemas.microsoft.com/office/drawing/2014/main" id="{4DB4B0C7-972C-4CF2-8BC3-6EFB69A77425}"/>
              </a:ext>
            </a:extLst>
          </p:cNvPr>
          <p:cNvSpPr txBox="1">
            <a:spLocks noGrp="1"/>
          </p:cNvSpPr>
          <p:nvPr>
            <p:ph type="sldNum" sz="quarter" idx="8"/>
          </p:nvPr>
        </p:nvSpPr>
        <p:spPr>
          <a:xfrm>
            <a:off x="4278960" y="10157400"/>
            <a:ext cx="3278879" cy="532440"/>
          </a:xfrm>
        </p:spPr>
        <p:txBody>
          <a:bodyPr wrap="square"/>
          <a:lstStyle/>
          <a:p>
            <a:pPr lvl="0"/>
            <a:fld id="{B3FECAA6-6CC8-49D2-8380-A01C2DC5B234}" type="slidenum">
              <a:t>39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7BC1A17-4E70-4A03-9DC0-46AEE27CF039}"/>
              </a:ext>
            </a:extLst>
          </p:cNvPr>
          <p:cNvSpPr txBox="1">
            <a:spLocks noGrp="1"/>
          </p:cNvSpPr>
          <p:nvPr>
            <p:ph type="sldNum" sz="quarter" idx="5"/>
          </p:nvPr>
        </p:nvSpPr>
        <p:spPr>
          <a:ln/>
        </p:spPr>
        <p:txBody>
          <a:bodyPr vert="horz" lIns="0" tIns="0" rIns="0" bIns="0" anchor="b" anchorCtr="0">
            <a:noAutofit/>
          </a:bodyPr>
          <a:lstStyle/>
          <a:p>
            <a:pPr lvl="0"/>
            <a:fld id="{86C4F9C6-7182-4586-A9E8-0642E547E335}" type="slidenum">
              <a:t>39</a:t>
            </a:fld>
            <a:endParaRPr lang="pt-BR"/>
          </a:p>
        </p:txBody>
      </p:sp>
      <p:sp>
        <p:nvSpPr>
          <p:cNvPr id="7" name="PlaceHolder 292">
            <a:extLst>
              <a:ext uri="{FF2B5EF4-FFF2-40B4-BE49-F238E27FC236}">
                <a16:creationId xmlns:a16="http://schemas.microsoft.com/office/drawing/2014/main" id="{DB84602F-337C-4211-9397-EC54B62FB18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93">
            <a:extLst>
              <a:ext uri="{FF2B5EF4-FFF2-40B4-BE49-F238E27FC236}">
                <a16:creationId xmlns:a16="http://schemas.microsoft.com/office/drawing/2014/main" id="{0A8934FE-35E4-402A-9B67-07224A48F4A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88537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A52AF-174B-FC07-BFF3-952484A581CC}"/>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3CDE7B0A-CD66-C328-0BBE-9E0FBF0BE10B}"/>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4</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C6CFC62C-A9A1-C6A4-1071-5BFDD0EDBCB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4</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B39BE12F-9D14-A6C2-C310-9025E2248EB3}"/>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4</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CC6402B4-5A64-AD7E-976C-EBDE7BFF4888}"/>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4</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1E4DD33E-4C03-D596-F514-12C8EA55ED0A}"/>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4</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6D3D4DFB-AD70-97B4-D7DF-0EF95C32259A}"/>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4</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8703B94B-06BB-47C2-D131-7F29AD4EF832}"/>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4</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540E19A8-63F2-11C6-3AA6-97AF307C1493}"/>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AF3765E-EE68-FD30-DDBD-503F39E96BBA}"/>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4</a:t>
            </a:fld>
            <a:endParaRPr lang="pt-BR"/>
          </a:p>
        </p:txBody>
      </p:sp>
      <p:sp>
        <p:nvSpPr>
          <p:cNvPr id="10" name="PlaceHolder 255">
            <a:extLst>
              <a:ext uri="{FF2B5EF4-FFF2-40B4-BE49-F238E27FC236}">
                <a16:creationId xmlns:a16="http://schemas.microsoft.com/office/drawing/2014/main" id="{98BF4522-3A08-6FDD-7A9E-30A754E8EEB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2FF8A5E1-D790-97C3-517D-83D7856E622A}"/>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7863217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40</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40</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40</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40</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40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40</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005799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41</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41</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41</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41</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41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41</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69">
            <a:extLst>
              <a:ext uri="{FF2B5EF4-FFF2-40B4-BE49-F238E27FC236}">
                <a16:creationId xmlns:a16="http://schemas.microsoft.com/office/drawing/2014/main" id="{C78D1CCA-304B-4F94-99F5-37BD346F62BE}"/>
              </a:ext>
            </a:extLst>
          </p:cNvPr>
          <p:cNvSpPr txBox="1">
            <a:spLocks noGrp="1"/>
          </p:cNvSpPr>
          <p:nvPr>
            <p:ph type="sldNum" sz="quarter" idx="8"/>
          </p:nvPr>
        </p:nvSpPr>
        <p:spPr>
          <a:xfrm>
            <a:off x="4278960" y="10157400"/>
            <a:ext cx="3277439" cy="531000"/>
          </a:xfrm>
        </p:spPr>
        <p:txBody>
          <a:bodyPr wrap="square"/>
          <a:lstStyle/>
          <a:p>
            <a:pPr lvl="0"/>
            <a:fld id="{6192D0BB-9C37-4FEB-81BD-6AB40EF0E6C0}" type="slidenum">
              <a:t>42</a:t>
            </a:fld>
            <a:endParaRPr lang="pt-BR">
              <a:solidFill>
                <a:srgbClr val="000000"/>
              </a:solidFill>
              <a:highlight>
                <a:scrgbClr r="0" g="0" b="0">
                  <a:alpha val="0"/>
                </a:scrgbClr>
              </a:highlight>
              <a:latin typeface="Times New Roman"/>
            </a:endParaRPr>
          </a:p>
        </p:txBody>
      </p:sp>
      <p:sp>
        <p:nvSpPr>
          <p:cNvPr id="3" name="PlaceHolder 270">
            <a:extLst>
              <a:ext uri="{FF2B5EF4-FFF2-40B4-BE49-F238E27FC236}">
                <a16:creationId xmlns:a16="http://schemas.microsoft.com/office/drawing/2014/main" id="{891F93F5-95DF-4CFE-92D4-1815B2C58CA6}"/>
              </a:ext>
            </a:extLst>
          </p:cNvPr>
          <p:cNvSpPr txBox="1">
            <a:spLocks noGrp="1"/>
          </p:cNvSpPr>
          <p:nvPr>
            <p:ph type="sldNum" sz="quarter" idx="8"/>
          </p:nvPr>
        </p:nvSpPr>
        <p:spPr>
          <a:xfrm>
            <a:off x="4278960" y="10157400"/>
            <a:ext cx="3277800" cy="531360"/>
          </a:xfrm>
        </p:spPr>
        <p:txBody>
          <a:bodyPr wrap="square"/>
          <a:lstStyle/>
          <a:p>
            <a:pPr lvl="0"/>
            <a:fld id="{6EED47ED-BC40-4D71-9C5C-ABB653F3C224}" type="slidenum">
              <a:t>42</a:t>
            </a:fld>
            <a:endParaRPr lang="pt-BR">
              <a:solidFill>
                <a:srgbClr val="000000"/>
              </a:solidFill>
              <a:highlight>
                <a:scrgbClr r="0" g="0" b="0">
                  <a:alpha val="0"/>
                </a:scrgbClr>
              </a:highlight>
              <a:latin typeface="Times New Roman"/>
            </a:endParaRPr>
          </a:p>
        </p:txBody>
      </p:sp>
      <p:sp>
        <p:nvSpPr>
          <p:cNvPr id="4" name="PlaceHolder 271">
            <a:extLst>
              <a:ext uri="{FF2B5EF4-FFF2-40B4-BE49-F238E27FC236}">
                <a16:creationId xmlns:a16="http://schemas.microsoft.com/office/drawing/2014/main" id="{3180F61D-F9D5-4E18-8969-71E8C4EE395E}"/>
              </a:ext>
            </a:extLst>
          </p:cNvPr>
          <p:cNvSpPr txBox="1">
            <a:spLocks noGrp="1"/>
          </p:cNvSpPr>
          <p:nvPr>
            <p:ph type="sldNum" sz="quarter" idx="8"/>
          </p:nvPr>
        </p:nvSpPr>
        <p:spPr>
          <a:xfrm>
            <a:off x="4278960" y="10157400"/>
            <a:ext cx="3278160" cy="531720"/>
          </a:xfrm>
        </p:spPr>
        <p:txBody>
          <a:bodyPr wrap="square"/>
          <a:lstStyle/>
          <a:p>
            <a:pPr lvl="0"/>
            <a:fld id="{AC7DCF9E-2EBC-4136-A2E6-157017FE3CAA}" type="slidenum">
              <a:t>42</a:t>
            </a:fld>
            <a:endParaRPr lang="pt-BR">
              <a:solidFill>
                <a:srgbClr val="000000"/>
              </a:solidFill>
              <a:highlight>
                <a:scrgbClr r="0" g="0" b="0">
                  <a:alpha val="0"/>
                </a:scrgbClr>
              </a:highlight>
              <a:latin typeface="Times New Roman"/>
            </a:endParaRPr>
          </a:p>
        </p:txBody>
      </p:sp>
      <p:sp>
        <p:nvSpPr>
          <p:cNvPr id="5" name="PlaceHolder 272">
            <a:extLst>
              <a:ext uri="{FF2B5EF4-FFF2-40B4-BE49-F238E27FC236}">
                <a16:creationId xmlns:a16="http://schemas.microsoft.com/office/drawing/2014/main" id="{F0401F59-C193-4C13-8909-FB6321DC4D9B}"/>
              </a:ext>
            </a:extLst>
          </p:cNvPr>
          <p:cNvSpPr txBox="1">
            <a:spLocks noGrp="1"/>
          </p:cNvSpPr>
          <p:nvPr>
            <p:ph type="sldNum" sz="quarter" idx="8"/>
          </p:nvPr>
        </p:nvSpPr>
        <p:spPr>
          <a:xfrm>
            <a:off x="4278960" y="10157400"/>
            <a:ext cx="3278519" cy="532080"/>
          </a:xfrm>
        </p:spPr>
        <p:txBody>
          <a:bodyPr wrap="square"/>
          <a:lstStyle/>
          <a:p>
            <a:pPr lvl="0"/>
            <a:fld id="{797AA5DB-5AC1-4C4C-8904-3632156BBACA}" type="slidenum">
              <a:t>42</a:t>
            </a:fld>
            <a:endParaRPr lang="pt-BR">
              <a:solidFill>
                <a:srgbClr val="000000"/>
              </a:solidFill>
              <a:highlight>
                <a:scrgbClr r="0" g="0" b="0">
                  <a:alpha val="0"/>
                </a:scrgbClr>
              </a:highlight>
              <a:latin typeface="Times New Roman"/>
            </a:endParaRPr>
          </a:p>
        </p:txBody>
      </p:sp>
      <p:sp>
        <p:nvSpPr>
          <p:cNvPr id="6" name="PlaceHolder 273">
            <a:extLst>
              <a:ext uri="{FF2B5EF4-FFF2-40B4-BE49-F238E27FC236}">
                <a16:creationId xmlns:a16="http://schemas.microsoft.com/office/drawing/2014/main" id="{24A8B204-AE4D-4126-AAAE-52C9665177DE}"/>
              </a:ext>
            </a:extLst>
          </p:cNvPr>
          <p:cNvSpPr txBox="1">
            <a:spLocks noGrp="1"/>
          </p:cNvSpPr>
          <p:nvPr>
            <p:ph type="sldNum" sz="quarter" idx="8"/>
          </p:nvPr>
        </p:nvSpPr>
        <p:spPr>
          <a:xfrm>
            <a:off x="4278960" y="10157400"/>
            <a:ext cx="3278879" cy="532440"/>
          </a:xfrm>
        </p:spPr>
        <p:txBody>
          <a:bodyPr wrap="square"/>
          <a:lstStyle/>
          <a:p>
            <a:pPr lvl="0"/>
            <a:fld id="{5ACF64AE-A078-4945-B1A8-854427B3856B}" type="slidenum">
              <a:t>42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DAED764-3E63-46E8-8E18-F35EEDB9C312}"/>
              </a:ext>
            </a:extLst>
          </p:cNvPr>
          <p:cNvSpPr txBox="1">
            <a:spLocks noGrp="1"/>
          </p:cNvSpPr>
          <p:nvPr>
            <p:ph type="sldNum" sz="quarter" idx="5"/>
          </p:nvPr>
        </p:nvSpPr>
        <p:spPr>
          <a:ln/>
        </p:spPr>
        <p:txBody>
          <a:bodyPr vert="horz" lIns="0" tIns="0" rIns="0" bIns="0" anchor="b" anchorCtr="0">
            <a:noAutofit/>
          </a:bodyPr>
          <a:lstStyle/>
          <a:p>
            <a:pPr lvl="0"/>
            <a:fld id="{67B4EE70-3968-4EBE-8B22-9BE529426989}" type="slidenum">
              <a:t>42</a:t>
            </a:fld>
            <a:endParaRPr lang="pt-BR"/>
          </a:p>
        </p:txBody>
      </p:sp>
      <p:sp>
        <p:nvSpPr>
          <p:cNvPr id="7" name="PlaceHolder 274">
            <a:extLst>
              <a:ext uri="{FF2B5EF4-FFF2-40B4-BE49-F238E27FC236}">
                <a16:creationId xmlns:a16="http://schemas.microsoft.com/office/drawing/2014/main" id="{BE6AC26E-1EE6-432B-B3A4-F2176779147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75">
            <a:extLst>
              <a:ext uri="{FF2B5EF4-FFF2-40B4-BE49-F238E27FC236}">
                <a16:creationId xmlns:a16="http://schemas.microsoft.com/office/drawing/2014/main" id="{5420E5E2-0A90-4544-91A9-9997EDB9B40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43</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43</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43</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43</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43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43</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20076114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8">
            <a:extLst>
              <a:ext uri="{FF2B5EF4-FFF2-40B4-BE49-F238E27FC236}">
                <a16:creationId xmlns:a16="http://schemas.microsoft.com/office/drawing/2014/main" id="{35420C4C-E4C9-4D31-8241-3FEB2E2434AE}"/>
              </a:ext>
            </a:extLst>
          </p:cNvPr>
          <p:cNvSpPr txBox="1">
            <a:spLocks noGrp="1"/>
          </p:cNvSpPr>
          <p:nvPr>
            <p:ph type="sldNum" sz="quarter" idx="8"/>
          </p:nvPr>
        </p:nvSpPr>
        <p:spPr>
          <a:xfrm>
            <a:off x="4278960" y="10157400"/>
            <a:ext cx="3277439" cy="531000"/>
          </a:xfrm>
        </p:spPr>
        <p:txBody>
          <a:bodyPr wrap="square"/>
          <a:lstStyle/>
          <a:p>
            <a:pPr lvl="0"/>
            <a:fld id="{72E6A28F-EC4A-4D75-94FD-7C7D5450774C}" type="slidenum">
              <a:t>44</a:t>
            </a:fld>
            <a:endParaRPr lang="pt-BR">
              <a:solidFill>
                <a:srgbClr val="000000"/>
              </a:solidFill>
              <a:highlight>
                <a:scrgbClr r="0" g="0" b="0">
                  <a:alpha val="0"/>
                </a:scrgbClr>
              </a:highlight>
              <a:latin typeface="Times New Roman"/>
            </a:endParaRPr>
          </a:p>
        </p:txBody>
      </p:sp>
      <p:sp>
        <p:nvSpPr>
          <p:cNvPr id="3" name="PlaceHolder 279">
            <a:extLst>
              <a:ext uri="{FF2B5EF4-FFF2-40B4-BE49-F238E27FC236}">
                <a16:creationId xmlns:a16="http://schemas.microsoft.com/office/drawing/2014/main" id="{86B267D7-EB45-48AE-B0DD-FB3CD418C0D1}"/>
              </a:ext>
            </a:extLst>
          </p:cNvPr>
          <p:cNvSpPr txBox="1">
            <a:spLocks noGrp="1"/>
          </p:cNvSpPr>
          <p:nvPr>
            <p:ph type="sldNum" sz="quarter" idx="8"/>
          </p:nvPr>
        </p:nvSpPr>
        <p:spPr>
          <a:xfrm>
            <a:off x="4278960" y="10157400"/>
            <a:ext cx="3277800" cy="531360"/>
          </a:xfrm>
        </p:spPr>
        <p:txBody>
          <a:bodyPr wrap="square"/>
          <a:lstStyle/>
          <a:p>
            <a:pPr lvl="0"/>
            <a:fld id="{D9E7A477-6254-4FAD-96EA-361F7CA6CFC7}" type="slidenum">
              <a:t>44</a:t>
            </a:fld>
            <a:endParaRPr lang="pt-BR">
              <a:solidFill>
                <a:srgbClr val="000000"/>
              </a:solidFill>
              <a:highlight>
                <a:scrgbClr r="0" g="0" b="0">
                  <a:alpha val="0"/>
                </a:scrgbClr>
              </a:highlight>
              <a:latin typeface="Times New Roman"/>
            </a:endParaRPr>
          </a:p>
        </p:txBody>
      </p:sp>
      <p:sp>
        <p:nvSpPr>
          <p:cNvPr id="4" name="PlaceHolder 280">
            <a:extLst>
              <a:ext uri="{FF2B5EF4-FFF2-40B4-BE49-F238E27FC236}">
                <a16:creationId xmlns:a16="http://schemas.microsoft.com/office/drawing/2014/main" id="{A925E52D-231F-40FC-ADE9-319010FA250F}"/>
              </a:ext>
            </a:extLst>
          </p:cNvPr>
          <p:cNvSpPr txBox="1">
            <a:spLocks noGrp="1"/>
          </p:cNvSpPr>
          <p:nvPr>
            <p:ph type="sldNum" sz="quarter" idx="8"/>
          </p:nvPr>
        </p:nvSpPr>
        <p:spPr>
          <a:xfrm>
            <a:off x="4278960" y="10157400"/>
            <a:ext cx="3278160" cy="531720"/>
          </a:xfrm>
        </p:spPr>
        <p:txBody>
          <a:bodyPr wrap="square"/>
          <a:lstStyle/>
          <a:p>
            <a:pPr lvl="0"/>
            <a:fld id="{6464FFB0-D2CE-4E6D-8DEE-69667B90D685}" type="slidenum">
              <a:t>44</a:t>
            </a:fld>
            <a:endParaRPr lang="pt-BR">
              <a:solidFill>
                <a:srgbClr val="000000"/>
              </a:solidFill>
              <a:highlight>
                <a:scrgbClr r="0" g="0" b="0">
                  <a:alpha val="0"/>
                </a:scrgbClr>
              </a:highlight>
              <a:latin typeface="Times New Roman"/>
            </a:endParaRPr>
          </a:p>
        </p:txBody>
      </p:sp>
      <p:sp>
        <p:nvSpPr>
          <p:cNvPr id="5" name="PlaceHolder 281">
            <a:extLst>
              <a:ext uri="{FF2B5EF4-FFF2-40B4-BE49-F238E27FC236}">
                <a16:creationId xmlns:a16="http://schemas.microsoft.com/office/drawing/2014/main" id="{F6164126-4DD4-430A-847F-D22B96494775}"/>
              </a:ext>
            </a:extLst>
          </p:cNvPr>
          <p:cNvSpPr txBox="1">
            <a:spLocks noGrp="1"/>
          </p:cNvSpPr>
          <p:nvPr>
            <p:ph type="sldNum" sz="quarter" idx="8"/>
          </p:nvPr>
        </p:nvSpPr>
        <p:spPr>
          <a:xfrm>
            <a:off x="4278960" y="10157400"/>
            <a:ext cx="3278519" cy="532080"/>
          </a:xfrm>
        </p:spPr>
        <p:txBody>
          <a:bodyPr wrap="square"/>
          <a:lstStyle/>
          <a:p>
            <a:pPr lvl="0"/>
            <a:fld id="{9AB000D1-BBC3-4E51-99B0-D0B0E181C5E7}" type="slidenum">
              <a:t>44</a:t>
            </a:fld>
            <a:endParaRPr lang="pt-BR">
              <a:solidFill>
                <a:srgbClr val="000000"/>
              </a:solidFill>
              <a:highlight>
                <a:scrgbClr r="0" g="0" b="0">
                  <a:alpha val="0"/>
                </a:scrgbClr>
              </a:highlight>
              <a:latin typeface="Times New Roman"/>
            </a:endParaRPr>
          </a:p>
        </p:txBody>
      </p:sp>
      <p:sp>
        <p:nvSpPr>
          <p:cNvPr id="6" name="PlaceHolder 282">
            <a:extLst>
              <a:ext uri="{FF2B5EF4-FFF2-40B4-BE49-F238E27FC236}">
                <a16:creationId xmlns:a16="http://schemas.microsoft.com/office/drawing/2014/main" id="{506E35C8-217F-4DE4-9217-6A2C590DAB96}"/>
              </a:ext>
            </a:extLst>
          </p:cNvPr>
          <p:cNvSpPr txBox="1">
            <a:spLocks noGrp="1"/>
          </p:cNvSpPr>
          <p:nvPr>
            <p:ph type="sldNum" sz="quarter" idx="8"/>
          </p:nvPr>
        </p:nvSpPr>
        <p:spPr>
          <a:xfrm>
            <a:off x="4278960" y="10157400"/>
            <a:ext cx="3278879" cy="532440"/>
          </a:xfrm>
        </p:spPr>
        <p:txBody>
          <a:bodyPr wrap="square"/>
          <a:lstStyle/>
          <a:p>
            <a:pPr lvl="0"/>
            <a:fld id="{C417F1F9-3012-482A-8DA6-00E3A2787920}" type="slidenum">
              <a:t>44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B9E7C87-FB59-4A2F-B783-B48421F50AB5}"/>
              </a:ext>
            </a:extLst>
          </p:cNvPr>
          <p:cNvSpPr txBox="1">
            <a:spLocks noGrp="1"/>
          </p:cNvSpPr>
          <p:nvPr>
            <p:ph type="sldNum" sz="quarter" idx="5"/>
          </p:nvPr>
        </p:nvSpPr>
        <p:spPr>
          <a:ln/>
        </p:spPr>
        <p:txBody>
          <a:bodyPr vert="horz" lIns="0" tIns="0" rIns="0" bIns="0" anchor="b" anchorCtr="0">
            <a:noAutofit/>
          </a:bodyPr>
          <a:lstStyle/>
          <a:p>
            <a:pPr lvl="0"/>
            <a:fld id="{764C07F9-5EBC-40FD-B230-7A182ADF6FFD}" type="slidenum">
              <a:t>44</a:t>
            </a:fld>
            <a:endParaRPr lang="pt-BR"/>
          </a:p>
        </p:txBody>
      </p:sp>
      <p:sp>
        <p:nvSpPr>
          <p:cNvPr id="7" name="PlaceHolder 283">
            <a:extLst>
              <a:ext uri="{FF2B5EF4-FFF2-40B4-BE49-F238E27FC236}">
                <a16:creationId xmlns:a16="http://schemas.microsoft.com/office/drawing/2014/main" id="{3E7B3EB2-0AFD-4277-AB64-64A96C4E32E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84">
            <a:extLst>
              <a:ext uri="{FF2B5EF4-FFF2-40B4-BE49-F238E27FC236}">
                <a16:creationId xmlns:a16="http://schemas.microsoft.com/office/drawing/2014/main" id="{E830AAF0-BD7E-49E8-BA85-3C1173D586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043072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1F2C4-56C4-8DCA-B9CB-A9AD4CE3DE35}"/>
            </a:ext>
          </a:extLst>
        </p:cNvPr>
        <p:cNvGrpSpPr/>
        <p:nvPr/>
      </p:nvGrpSpPr>
      <p:grpSpPr>
        <a:xfrm>
          <a:off x="0" y="0"/>
          <a:ext cx="0" cy="0"/>
          <a:chOff x="0" y="0"/>
          <a:chExt cx="0" cy="0"/>
        </a:xfrm>
      </p:grpSpPr>
      <p:sp>
        <p:nvSpPr>
          <p:cNvPr id="2" name="PlaceHolder 278">
            <a:extLst>
              <a:ext uri="{FF2B5EF4-FFF2-40B4-BE49-F238E27FC236}">
                <a16:creationId xmlns:a16="http://schemas.microsoft.com/office/drawing/2014/main" id="{884DD758-3875-10E4-B1FB-DA5AB4741478}"/>
              </a:ext>
            </a:extLst>
          </p:cNvPr>
          <p:cNvSpPr txBox="1">
            <a:spLocks noGrp="1"/>
          </p:cNvSpPr>
          <p:nvPr>
            <p:ph type="sldNum" sz="quarter" idx="8"/>
          </p:nvPr>
        </p:nvSpPr>
        <p:spPr>
          <a:xfrm>
            <a:off x="4278960" y="10157400"/>
            <a:ext cx="3277439" cy="531000"/>
          </a:xfrm>
        </p:spPr>
        <p:txBody>
          <a:bodyPr wrap="square"/>
          <a:lstStyle/>
          <a:p>
            <a:pPr lvl="0"/>
            <a:fld id="{72E6A28F-EC4A-4D75-94FD-7C7D5450774C}" type="slidenum">
              <a:t>45</a:t>
            </a:fld>
            <a:endParaRPr lang="pt-BR">
              <a:solidFill>
                <a:srgbClr val="000000"/>
              </a:solidFill>
              <a:highlight>
                <a:scrgbClr r="0" g="0" b="0">
                  <a:alpha val="0"/>
                </a:scrgbClr>
              </a:highlight>
              <a:latin typeface="Times New Roman"/>
            </a:endParaRPr>
          </a:p>
        </p:txBody>
      </p:sp>
      <p:sp>
        <p:nvSpPr>
          <p:cNvPr id="3" name="PlaceHolder 279">
            <a:extLst>
              <a:ext uri="{FF2B5EF4-FFF2-40B4-BE49-F238E27FC236}">
                <a16:creationId xmlns:a16="http://schemas.microsoft.com/office/drawing/2014/main" id="{539A2249-7D87-549D-3C7F-4EBC0D4F1BA7}"/>
              </a:ext>
            </a:extLst>
          </p:cNvPr>
          <p:cNvSpPr txBox="1">
            <a:spLocks noGrp="1"/>
          </p:cNvSpPr>
          <p:nvPr>
            <p:ph type="sldNum" sz="quarter" idx="8"/>
          </p:nvPr>
        </p:nvSpPr>
        <p:spPr>
          <a:xfrm>
            <a:off x="4278960" y="10157400"/>
            <a:ext cx="3277800" cy="531360"/>
          </a:xfrm>
        </p:spPr>
        <p:txBody>
          <a:bodyPr wrap="square"/>
          <a:lstStyle/>
          <a:p>
            <a:pPr lvl="0"/>
            <a:fld id="{D9E7A477-6254-4FAD-96EA-361F7CA6CFC7}" type="slidenum">
              <a:t>45</a:t>
            </a:fld>
            <a:endParaRPr lang="pt-BR">
              <a:solidFill>
                <a:srgbClr val="000000"/>
              </a:solidFill>
              <a:highlight>
                <a:scrgbClr r="0" g="0" b="0">
                  <a:alpha val="0"/>
                </a:scrgbClr>
              </a:highlight>
              <a:latin typeface="Times New Roman"/>
            </a:endParaRPr>
          </a:p>
        </p:txBody>
      </p:sp>
      <p:sp>
        <p:nvSpPr>
          <p:cNvPr id="4" name="PlaceHolder 280">
            <a:extLst>
              <a:ext uri="{FF2B5EF4-FFF2-40B4-BE49-F238E27FC236}">
                <a16:creationId xmlns:a16="http://schemas.microsoft.com/office/drawing/2014/main" id="{F00EF3FD-B9F2-2D20-C494-BC512AA513BE}"/>
              </a:ext>
            </a:extLst>
          </p:cNvPr>
          <p:cNvSpPr txBox="1">
            <a:spLocks noGrp="1"/>
          </p:cNvSpPr>
          <p:nvPr>
            <p:ph type="sldNum" sz="quarter" idx="8"/>
          </p:nvPr>
        </p:nvSpPr>
        <p:spPr>
          <a:xfrm>
            <a:off x="4278960" y="10157400"/>
            <a:ext cx="3278160" cy="531720"/>
          </a:xfrm>
        </p:spPr>
        <p:txBody>
          <a:bodyPr wrap="square"/>
          <a:lstStyle/>
          <a:p>
            <a:pPr lvl="0"/>
            <a:fld id="{6464FFB0-D2CE-4E6D-8DEE-69667B90D685}" type="slidenum">
              <a:t>45</a:t>
            </a:fld>
            <a:endParaRPr lang="pt-BR">
              <a:solidFill>
                <a:srgbClr val="000000"/>
              </a:solidFill>
              <a:highlight>
                <a:scrgbClr r="0" g="0" b="0">
                  <a:alpha val="0"/>
                </a:scrgbClr>
              </a:highlight>
              <a:latin typeface="Times New Roman"/>
            </a:endParaRPr>
          </a:p>
        </p:txBody>
      </p:sp>
      <p:sp>
        <p:nvSpPr>
          <p:cNvPr id="5" name="PlaceHolder 281">
            <a:extLst>
              <a:ext uri="{FF2B5EF4-FFF2-40B4-BE49-F238E27FC236}">
                <a16:creationId xmlns:a16="http://schemas.microsoft.com/office/drawing/2014/main" id="{12C3B1C2-9F9C-EBA2-2A37-96D988CFFE11}"/>
              </a:ext>
            </a:extLst>
          </p:cNvPr>
          <p:cNvSpPr txBox="1">
            <a:spLocks noGrp="1"/>
          </p:cNvSpPr>
          <p:nvPr>
            <p:ph type="sldNum" sz="quarter" idx="8"/>
          </p:nvPr>
        </p:nvSpPr>
        <p:spPr>
          <a:xfrm>
            <a:off x="4278960" y="10157400"/>
            <a:ext cx="3278519" cy="532080"/>
          </a:xfrm>
        </p:spPr>
        <p:txBody>
          <a:bodyPr wrap="square"/>
          <a:lstStyle/>
          <a:p>
            <a:pPr lvl="0"/>
            <a:fld id="{9AB000D1-BBC3-4E51-99B0-D0B0E181C5E7}" type="slidenum">
              <a:t>45</a:t>
            </a:fld>
            <a:endParaRPr lang="pt-BR">
              <a:solidFill>
                <a:srgbClr val="000000"/>
              </a:solidFill>
              <a:highlight>
                <a:scrgbClr r="0" g="0" b="0">
                  <a:alpha val="0"/>
                </a:scrgbClr>
              </a:highlight>
              <a:latin typeface="Times New Roman"/>
            </a:endParaRPr>
          </a:p>
        </p:txBody>
      </p:sp>
      <p:sp>
        <p:nvSpPr>
          <p:cNvPr id="6" name="PlaceHolder 282">
            <a:extLst>
              <a:ext uri="{FF2B5EF4-FFF2-40B4-BE49-F238E27FC236}">
                <a16:creationId xmlns:a16="http://schemas.microsoft.com/office/drawing/2014/main" id="{B15348C4-078F-602E-75A7-2C93135A26B5}"/>
              </a:ext>
            </a:extLst>
          </p:cNvPr>
          <p:cNvSpPr txBox="1">
            <a:spLocks noGrp="1"/>
          </p:cNvSpPr>
          <p:nvPr>
            <p:ph type="sldNum" sz="quarter" idx="8"/>
          </p:nvPr>
        </p:nvSpPr>
        <p:spPr>
          <a:xfrm>
            <a:off x="4278960" y="10157400"/>
            <a:ext cx="3278879" cy="532440"/>
          </a:xfrm>
        </p:spPr>
        <p:txBody>
          <a:bodyPr wrap="square"/>
          <a:lstStyle/>
          <a:p>
            <a:pPr lvl="0"/>
            <a:fld id="{C417F1F9-3012-482A-8DA6-00E3A2787920}" type="slidenum">
              <a:t>45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95B5270-0A8D-780C-5ABE-89BB9A618F37}"/>
              </a:ext>
            </a:extLst>
          </p:cNvPr>
          <p:cNvSpPr txBox="1">
            <a:spLocks noGrp="1"/>
          </p:cNvSpPr>
          <p:nvPr>
            <p:ph type="sldNum" sz="quarter" idx="5"/>
          </p:nvPr>
        </p:nvSpPr>
        <p:spPr>
          <a:ln/>
        </p:spPr>
        <p:txBody>
          <a:bodyPr vert="horz" lIns="0" tIns="0" rIns="0" bIns="0" anchor="b" anchorCtr="0">
            <a:noAutofit/>
          </a:bodyPr>
          <a:lstStyle/>
          <a:p>
            <a:pPr lvl="0"/>
            <a:fld id="{764C07F9-5EBC-40FD-B230-7A182ADF6FFD}" type="slidenum">
              <a:t>45</a:t>
            </a:fld>
            <a:endParaRPr lang="pt-BR"/>
          </a:p>
        </p:txBody>
      </p:sp>
      <p:sp>
        <p:nvSpPr>
          <p:cNvPr id="7" name="PlaceHolder 283">
            <a:extLst>
              <a:ext uri="{FF2B5EF4-FFF2-40B4-BE49-F238E27FC236}">
                <a16:creationId xmlns:a16="http://schemas.microsoft.com/office/drawing/2014/main" id="{6D716C26-4817-CF55-2851-678463875AF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84">
            <a:extLst>
              <a:ext uri="{FF2B5EF4-FFF2-40B4-BE49-F238E27FC236}">
                <a16:creationId xmlns:a16="http://schemas.microsoft.com/office/drawing/2014/main" id="{81ED9C54-A4BB-3D67-BB9E-F8CF286250A0}"/>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969166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46</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46</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46</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46</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46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46</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1797096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8">
            <a:extLst>
              <a:ext uri="{FF2B5EF4-FFF2-40B4-BE49-F238E27FC236}">
                <a16:creationId xmlns:a16="http://schemas.microsoft.com/office/drawing/2014/main" id="{35420C4C-E4C9-4D31-8241-3FEB2E2434AE}"/>
              </a:ext>
            </a:extLst>
          </p:cNvPr>
          <p:cNvSpPr txBox="1">
            <a:spLocks noGrp="1"/>
          </p:cNvSpPr>
          <p:nvPr>
            <p:ph type="sldNum" sz="quarter" idx="8"/>
          </p:nvPr>
        </p:nvSpPr>
        <p:spPr>
          <a:xfrm>
            <a:off x="4278960" y="10157400"/>
            <a:ext cx="3277439" cy="531000"/>
          </a:xfrm>
        </p:spPr>
        <p:txBody>
          <a:bodyPr wrap="square"/>
          <a:lstStyle/>
          <a:p>
            <a:pPr lvl="0"/>
            <a:fld id="{72E6A28F-EC4A-4D75-94FD-7C7D5450774C}" type="slidenum">
              <a:t>47</a:t>
            </a:fld>
            <a:endParaRPr lang="pt-BR">
              <a:solidFill>
                <a:srgbClr val="000000"/>
              </a:solidFill>
              <a:highlight>
                <a:scrgbClr r="0" g="0" b="0">
                  <a:alpha val="0"/>
                </a:scrgbClr>
              </a:highlight>
              <a:latin typeface="Times New Roman"/>
            </a:endParaRPr>
          </a:p>
        </p:txBody>
      </p:sp>
      <p:sp>
        <p:nvSpPr>
          <p:cNvPr id="3" name="PlaceHolder 279">
            <a:extLst>
              <a:ext uri="{FF2B5EF4-FFF2-40B4-BE49-F238E27FC236}">
                <a16:creationId xmlns:a16="http://schemas.microsoft.com/office/drawing/2014/main" id="{86B267D7-EB45-48AE-B0DD-FB3CD418C0D1}"/>
              </a:ext>
            </a:extLst>
          </p:cNvPr>
          <p:cNvSpPr txBox="1">
            <a:spLocks noGrp="1"/>
          </p:cNvSpPr>
          <p:nvPr>
            <p:ph type="sldNum" sz="quarter" idx="8"/>
          </p:nvPr>
        </p:nvSpPr>
        <p:spPr>
          <a:xfrm>
            <a:off x="4278960" y="10157400"/>
            <a:ext cx="3277800" cy="531360"/>
          </a:xfrm>
        </p:spPr>
        <p:txBody>
          <a:bodyPr wrap="square"/>
          <a:lstStyle/>
          <a:p>
            <a:pPr lvl="0"/>
            <a:fld id="{D9E7A477-6254-4FAD-96EA-361F7CA6CFC7}" type="slidenum">
              <a:t>47</a:t>
            </a:fld>
            <a:endParaRPr lang="pt-BR">
              <a:solidFill>
                <a:srgbClr val="000000"/>
              </a:solidFill>
              <a:highlight>
                <a:scrgbClr r="0" g="0" b="0">
                  <a:alpha val="0"/>
                </a:scrgbClr>
              </a:highlight>
              <a:latin typeface="Times New Roman"/>
            </a:endParaRPr>
          </a:p>
        </p:txBody>
      </p:sp>
      <p:sp>
        <p:nvSpPr>
          <p:cNvPr id="4" name="PlaceHolder 280">
            <a:extLst>
              <a:ext uri="{FF2B5EF4-FFF2-40B4-BE49-F238E27FC236}">
                <a16:creationId xmlns:a16="http://schemas.microsoft.com/office/drawing/2014/main" id="{A925E52D-231F-40FC-ADE9-319010FA250F}"/>
              </a:ext>
            </a:extLst>
          </p:cNvPr>
          <p:cNvSpPr txBox="1">
            <a:spLocks noGrp="1"/>
          </p:cNvSpPr>
          <p:nvPr>
            <p:ph type="sldNum" sz="quarter" idx="8"/>
          </p:nvPr>
        </p:nvSpPr>
        <p:spPr>
          <a:xfrm>
            <a:off x="4278960" y="10157400"/>
            <a:ext cx="3278160" cy="531720"/>
          </a:xfrm>
        </p:spPr>
        <p:txBody>
          <a:bodyPr wrap="square"/>
          <a:lstStyle/>
          <a:p>
            <a:pPr lvl="0"/>
            <a:fld id="{6464FFB0-D2CE-4E6D-8DEE-69667B90D685}" type="slidenum">
              <a:t>47</a:t>
            </a:fld>
            <a:endParaRPr lang="pt-BR">
              <a:solidFill>
                <a:srgbClr val="000000"/>
              </a:solidFill>
              <a:highlight>
                <a:scrgbClr r="0" g="0" b="0">
                  <a:alpha val="0"/>
                </a:scrgbClr>
              </a:highlight>
              <a:latin typeface="Times New Roman"/>
            </a:endParaRPr>
          </a:p>
        </p:txBody>
      </p:sp>
      <p:sp>
        <p:nvSpPr>
          <p:cNvPr id="5" name="PlaceHolder 281">
            <a:extLst>
              <a:ext uri="{FF2B5EF4-FFF2-40B4-BE49-F238E27FC236}">
                <a16:creationId xmlns:a16="http://schemas.microsoft.com/office/drawing/2014/main" id="{F6164126-4DD4-430A-847F-D22B96494775}"/>
              </a:ext>
            </a:extLst>
          </p:cNvPr>
          <p:cNvSpPr txBox="1">
            <a:spLocks noGrp="1"/>
          </p:cNvSpPr>
          <p:nvPr>
            <p:ph type="sldNum" sz="quarter" idx="8"/>
          </p:nvPr>
        </p:nvSpPr>
        <p:spPr>
          <a:xfrm>
            <a:off x="4278960" y="10157400"/>
            <a:ext cx="3278519" cy="532080"/>
          </a:xfrm>
        </p:spPr>
        <p:txBody>
          <a:bodyPr wrap="square"/>
          <a:lstStyle/>
          <a:p>
            <a:pPr lvl="0"/>
            <a:fld id="{9AB000D1-BBC3-4E51-99B0-D0B0E181C5E7}" type="slidenum">
              <a:t>47</a:t>
            </a:fld>
            <a:endParaRPr lang="pt-BR">
              <a:solidFill>
                <a:srgbClr val="000000"/>
              </a:solidFill>
              <a:highlight>
                <a:scrgbClr r="0" g="0" b="0">
                  <a:alpha val="0"/>
                </a:scrgbClr>
              </a:highlight>
              <a:latin typeface="Times New Roman"/>
            </a:endParaRPr>
          </a:p>
        </p:txBody>
      </p:sp>
      <p:sp>
        <p:nvSpPr>
          <p:cNvPr id="6" name="PlaceHolder 282">
            <a:extLst>
              <a:ext uri="{FF2B5EF4-FFF2-40B4-BE49-F238E27FC236}">
                <a16:creationId xmlns:a16="http://schemas.microsoft.com/office/drawing/2014/main" id="{506E35C8-217F-4DE4-9217-6A2C590DAB96}"/>
              </a:ext>
            </a:extLst>
          </p:cNvPr>
          <p:cNvSpPr txBox="1">
            <a:spLocks noGrp="1"/>
          </p:cNvSpPr>
          <p:nvPr>
            <p:ph type="sldNum" sz="quarter" idx="8"/>
          </p:nvPr>
        </p:nvSpPr>
        <p:spPr>
          <a:xfrm>
            <a:off x="4278960" y="10157400"/>
            <a:ext cx="3278879" cy="532440"/>
          </a:xfrm>
        </p:spPr>
        <p:txBody>
          <a:bodyPr wrap="square"/>
          <a:lstStyle/>
          <a:p>
            <a:pPr lvl="0"/>
            <a:fld id="{C417F1F9-3012-482A-8DA6-00E3A2787920}" type="slidenum">
              <a:t>47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0B9E7C87-FB59-4A2F-B783-B48421F50AB5}"/>
              </a:ext>
            </a:extLst>
          </p:cNvPr>
          <p:cNvSpPr txBox="1">
            <a:spLocks noGrp="1"/>
          </p:cNvSpPr>
          <p:nvPr>
            <p:ph type="sldNum" sz="quarter" idx="5"/>
          </p:nvPr>
        </p:nvSpPr>
        <p:spPr>
          <a:ln/>
        </p:spPr>
        <p:txBody>
          <a:bodyPr vert="horz" lIns="0" tIns="0" rIns="0" bIns="0" anchor="b" anchorCtr="0">
            <a:noAutofit/>
          </a:bodyPr>
          <a:lstStyle/>
          <a:p>
            <a:pPr lvl="0"/>
            <a:fld id="{764C07F9-5EBC-40FD-B230-7A182ADF6FFD}" type="slidenum">
              <a:t>47</a:t>
            </a:fld>
            <a:endParaRPr lang="pt-BR"/>
          </a:p>
        </p:txBody>
      </p:sp>
      <p:sp>
        <p:nvSpPr>
          <p:cNvPr id="7" name="PlaceHolder 283">
            <a:extLst>
              <a:ext uri="{FF2B5EF4-FFF2-40B4-BE49-F238E27FC236}">
                <a16:creationId xmlns:a16="http://schemas.microsoft.com/office/drawing/2014/main" id="{3E7B3EB2-0AFD-4277-AB64-64A96C4E32E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284">
            <a:extLst>
              <a:ext uri="{FF2B5EF4-FFF2-40B4-BE49-F238E27FC236}">
                <a16:creationId xmlns:a16="http://schemas.microsoft.com/office/drawing/2014/main" id="{E830AAF0-BD7E-49E8-BA85-3C1173D586B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642524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48</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48</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48</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48</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48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48</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0206648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93">
            <a:extLst>
              <a:ext uri="{FF2B5EF4-FFF2-40B4-BE49-F238E27FC236}">
                <a16:creationId xmlns:a16="http://schemas.microsoft.com/office/drawing/2014/main" id="{677CE796-8C5E-47C6-8E12-2623726991C3}"/>
              </a:ext>
            </a:extLst>
          </p:cNvPr>
          <p:cNvSpPr txBox="1">
            <a:spLocks noGrp="1"/>
          </p:cNvSpPr>
          <p:nvPr>
            <p:ph type="sldNum" sz="quarter" idx="8"/>
          </p:nvPr>
        </p:nvSpPr>
        <p:spPr>
          <a:xfrm>
            <a:off x="4278960" y="10157400"/>
            <a:ext cx="3277439" cy="531000"/>
          </a:xfrm>
        </p:spPr>
        <p:txBody>
          <a:bodyPr wrap="square"/>
          <a:lstStyle/>
          <a:p>
            <a:pPr lvl="0"/>
            <a:fld id="{D34F735A-C770-4AC5-83F6-A0C82379F77B}" type="slidenum">
              <a:t>49</a:t>
            </a:fld>
            <a:endParaRPr lang="pt-BR">
              <a:solidFill>
                <a:srgbClr val="000000"/>
              </a:solidFill>
              <a:highlight>
                <a:scrgbClr r="0" g="0" b="0">
                  <a:alpha val="0"/>
                </a:scrgbClr>
              </a:highlight>
              <a:latin typeface="Times New Roman"/>
            </a:endParaRPr>
          </a:p>
        </p:txBody>
      </p:sp>
      <p:sp>
        <p:nvSpPr>
          <p:cNvPr id="3" name="PlaceHolder 94">
            <a:extLst>
              <a:ext uri="{FF2B5EF4-FFF2-40B4-BE49-F238E27FC236}">
                <a16:creationId xmlns:a16="http://schemas.microsoft.com/office/drawing/2014/main" id="{D637D5CD-EAE9-454C-935E-DC6882CA842B}"/>
              </a:ext>
            </a:extLst>
          </p:cNvPr>
          <p:cNvSpPr txBox="1">
            <a:spLocks noGrp="1"/>
          </p:cNvSpPr>
          <p:nvPr>
            <p:ph type="sldNum" sz="quarter" idx="8"/>
          </p:nvPr>
        </p:nvSpPr>
        <p:spPr>
          <a:xfrm>
            <a:off x="4278960" y="10157400"/>
            <a:ext cx="3277800" cy="531360"/>
          </a:xfrm>
        </p:spPr>
        <p:txBody>
          <a:bodyPr wrap="square"/>
          <a:lstStyle/>
          <a:p>
            <a:pPr lvl="0"/>
            <a:fld id="{E59CDE8C-590C-4F7E-B0BE-E47915FC76AD}" type="slidenum">
              <a:t>49</a:t>
            </a:fld>
            <a:endParaRPr lang="pt-BR">
              <a:solidFill>
                <a:srgbClr val="000000"/>
              </a:solidFill>
              <a:highlight>
                <a:scrgbClr r="0" g="0" b="0">
                  <a:alpha val="0"/>
                </a:scrgbClr>
              </a:highlight>
              <a:latin typeface="Times New Roman"/>
            </a:endParaRPr>
          </a:p>
        </p:txBody>
      </p:sp>
      <p:sp>
        <p:nvSpPr>
          <p:cNvPr id="4" name="PlaceHolder 95">
            <a:extLst>
              <a:ext uri="{FF2B5EF4-FFF2-40B4-BE49-F238E27FC236}">
                <a16:creationId xmlns:a16="http://schemas.microsoft.com/office/drawing/2014/main" id="{B7AC4E47-5A0C-44FB-9AF5-93002A6C4F40}"/>
              </a:ext>
            </a:extLst>
          </p:cNvPr>
          <p:cNvSpPr txBox="1">
            <a:spLocks noGrp="1"/>
          </p:cNvSpPr>
          <p:nvPr>
            <p:ph type="sldNum" sz="quarter" idx="8"/>
          </p:nvPr>
        </p:nvSpPr>
        <p:spPr>
          <a:xfrm>
            <a:off x="4278960" y="10157400"/>
            <a:ext cx="3278160" cy="531720"/>
          </a:xfrm>
        </p:spPr>
        <p:txBody>
          <a:bodyPr wrap="square"/>
          <a:lstStyle/>
          <a:p>
            <a:pPr lvl="0"/>
            <a:fld id="{61DFBEE9-F0D6-4793-9C89-35404ECF4D93}" type="slidenum">
              <a:t>49</a:t>
            </a:fld>
            <a:endParaRPr lang="pt-BR">
              <a:solidFill>
                <a:srgbClr val="000000"/>
              </a:solidFill>
              <a:highlight>
                <a:scrgbClr r="0" g="0" b="0">
                  <a:alpha val="0"/>
                </a:scrgbClr>
              </a:highlight>
              <a:latin typeface="Times New Roman"/>
            </a:endParaRPr>
          </a:p>
        </p:txBody>
      </p:sp>
      <p:sp>
        <p:nvSpPr>
          <p:cNvPr id="5" name="PlaceHolder 96">
            <a:extLst>
              <a:ext uri="{FF2B5EF4-FFF2-40B4-BE49-F238E27FC236}">
                <a16:creationId xmlns:a16="http://schemas.microsoft.com/office/drawing/2014/main" id="{5F907979-54AB-4A1F-BAEA-E84AA96CE2A5}"/>
              </a:ext>
            </a:extLst>
          </p:cNvPr>
          <p:cNvSpPr txBox="1">
            <a:spLocks noGrp="1"/>
          </p:cNvSpPr>
          <p:nvPr>
            <p:ph type="sldNum" sz="quarter" idx="8"/>
          </p:nvPr>
        </p:nvSpPr>
        <p:spPr>
          <a:xfrm>
            <a:off x="4278960" y="10157400"/>
            <a:ext cx="3278519" cy="532080"/>
          </a:xfrm>
        </p:spPr>
        <p:txBody>
          <a:bodyPr wrap="square"/>
          <a:lstStyle/>
          <a:p>
            <a:pPr lvl="0"/>
            <a:fld id="{30D56872-F4CE-406D-BF8A-225E3C72533C}" type="slidenum">
              <a:t>49</a:t>
            </a:fld>
            <a:endParaRPr lang="pt-BR">
              <a:solidFill>
                <a:srgbClr val="000000"/>
              </a:solidFill>
              <a:highlight>
                <a:scrgbClr r="0" g="0" b="0">
                  <a:alpha val="0"/>
                </a:scrgbClr>
              </a:highlight>
              <a:latin typeface="Times New Roman"/>
            </a:endParaRPr>
          </a:p>
        </p:txBody>
      </p:sp>
      <p:sp>
        <p:nvSpPr>
          <p:cNvPr id="6" name="PlaceHolder 97">
            <a:extLst>
              <a:ext uri="{FF2B5EF4-FFF2-40B4-BE49-F238E27FC236}">
                <a16:creationId xmlns:a16="http://schemas.microsoft.com/office/drawing/2014/main" id="{518877B9-93B0-4776-A06B-F815A338B4F4}"/>
              </a:ext>
            </a:extLst>
          </p:cNvPr>
          <p:cNvSpPr txBox="1">
            <a:spLocks noGrp="1"/>
          </p:cNvSpPr>
          <p:nvPr>
            <p:ph type="sldNum" sz="quarter" idx="8"/>
          </p:nvPr>
        </p:nvSpPr>
        <p:spPr>
          <a:xfrm>
            <a:off x="4278960" y="10157400"/>
            <a:ext cx="3278879" cy="532440"/>
          </a:xfrm>
        </p:spPr>
        <p:txBody>
          <a:bodyPr wrap="square"/>
          <a:lstStyle/>
          <a:p>
            <a:pPr lvl="0"/>
            <a:fld id="{E5C989EF-0D98-4292-87A2-1EB6E362297C}" type="slidenum">
              <a:t>49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9AFAAE62-FE99-4578-A3B4-2C57B74DFFD1}"/>
              </a:ext>
            </a:extLst>
          </p:cNvPr>
          <p:cNvSpPr txBox="1">
            <a:spLocks noGrp="1"/>
          </p:cNvSpPr>
          <p:nvPr>
            <p:ph type="sldNum" sz="quarter" idx="5"/>
          </p:nvPr>
        </p:nvSpPr>
        <p:spPr>
          <a:ln/>
        </p:spPr>
        <p:txBody>
          <a:bodyPr vert="horz" lIns="0" tIns="0" rIns="0" bIns="0" anchor="b" anchorCtr="0">
            <a:noAutofit/>
          </a:bodyPr>
          <a:lstStyle/>
          <a:p>
            <a:pPr lvl="0"/>
            <a:fld id="{26F50EAF-F784-4DD9-8413-4A1900797801}" type="slidenum">
              <a:t>49</a:t>
            </a:fld>
            <a:endParaRPr lang="pt-BR"/>
          </a:p>
        </p:txBody>
      </p:sp>
      <p:sp>
        <p:nvSpPr>
          <p:cNvPr id="7" name="PlaceHolder 98">
            <a:extLst>
              <a:ext uri="{FF2B5EF4-FFF2-40B4-BE49-F238E27FC236}">
                <a16:creationId xmlns:a16="http://schemas.microsoft.com/office/drawing/2014/main" id="{E899A438-98AA-47E9-B242-37433FC0FAC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99">
            <a:extLst>
              <a:ext uri="{FF2B5EF4-FFF2-40B4-BE49-F238E27FC236}">
                <a16:creationId xmlns:a16="http://schemas.microsoft.com/office/drawing/2014/main" id="{5CA0B1E0-A614-4348-9E3D-98806879FBA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56454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5</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5</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5</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5</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5</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5</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5</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5</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1892D5C-927B-45CB-B888-D580346155CA}"/>
              </a:ext>
            </a:extLst>
          </p:cNvPr>
          <p:cNvSpPr txBox="1">
            <a:spLocks noGrp="1"/>
          </p:cNvSpPr>
          <p:nvPr>
            <p:ph type="sldNum" sz="quarter" idx="8"/>
          </p:nvPr>
        </p:nvSpPr>
        <p:spPr>
          <a:xfrm>
            <a:off x="4278960" y="10157400"/>
            <a:ext cx="3277439" cy="531000"/>
          </a:xfrm>
        </p:spPr>
        <p:txBody>
          <a:bodyPr wrap="square"/>
          <a:lstStyle/>
          <a:p>
            <a:pPr lvl="0"/>
            <a:fld id="{4B563D44-53AB-4F80-A5C8-0B59FADACFF6}" type="slidenum">
              <a:t>50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E6ADA72F-F533-43A7-AC83-FAABD556F8D3}"/>
              </a:ext>
            </a:extLst>
          </p:cNvPr>
          <p:cNvSpPr txBox="1">
            <a:spLocks noGrp="1"/>
          </p:cNvSpPr>
          <p:nvPr>
            <p:ph type="sldNum" sz="quarter" idx="8"/>
          </p:nvPr>
        </p:nvSpPr>
        <p:spPr>
          <a:xfrm>
            <a:off x="4278960" y="10157400"/>
            <a:ext cx="3277800" cy="531360"/>
          </a:xfrm>
        </p:spPr>
        <p:txBody>
          <a:bodyPr wrap="square"/>
          <a:lstStyle/>
          <a:p>
            <a:pPr lvl="0"/>
            <a:fld id="{A5233D5B-0417-4D2F-85FF-A39518DC2C1D}" type="slidenum">
              <a:t>50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EE562D9-8689-4DDA-A318-40D56D5A249E}"/>
              </a:ext>
            </a:extLst>
          </p:cNvPr>
          <p:cNvSpPr txBox="1">
            <a:spLocks noGrp="1"/>
          </p:cNvSpPr>
          <p:nvPr>
            <p:ph type="sldNum" sz="quarter" idx="8"/>
          </p:nvPr>
        </p:nvSpPr>
        <p:spPr>
          <a:xfrm>
            <a:off x="4278960" y="10157400"/>
            <a:ext cx="3278160" cy="531720"/>
          </a:xfrm>
        </p:spPr>
        <p:txBody>
          <a:bodyPr wrap="square"/>
          <a:lstStyle/>
          <a:p>
            <a:pPr lvl="0"/>
            <a:fld id="{C9D9880E-C685-49B0-B818-4E4D8F0E67C6}" type="slidenum">
              <a:t>50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A28D65A-146C-4639-8D9F-BDD59ED6EDD2}"/>
              </a:ext>
            </a:extLst>
          </p:cNvPr>
          <p:cNvSpPr txBox="1">
            <a:spLocks noGrp="1"/>
          </p:cNvSpPr>
          <p:nvPr>
            <p:ph type="sldNum" sz="quarter" idx="8"/>
          </p:nvPr>
        </p:nvSpPr>
        <p:spPr>
          <a:xfrm>
            <a:off x="4278960" y="10157400"/>
            <a:ext cx="3278519" cy="532080"/>
          </a:xfrm>
        </p:spPr>
        <p:txBody>
          <a:bodyPr wrap="square"/>
          <a:lstStyle/>
          <a:p>
            <a:pPr lvl="0"/>
            <a:fld id="{7C6E56DF-1D01-4119-8CCB-8C2711DC5C14}" type="slidenum">
              <a:t>50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D06C4F4-1D85-44B5-A43B-87C8816B558A}"/>
              </a:ext>
            </a:extLst>
          </p:cNvPr>
          <p:cNvSpPr txBox="1">
            <a:spLocks noGrp="1"/>
          </p:cNvSpPr>
          <p:nvPr>
            <p:ph type="sldNum" sz="quarter" idx="8"/>
          </p:nvPr>
        </p:nvSpPr>
        <p:spPr>
          <a:xfrm>
            <a:off x="4278960" y="10157400"/>
            <a:ext cx="3278879" cy="532440"/>
          </a:xfrm>
        </p:spPr>
        <p:txBody>
          <a:bodyPr wrap="square"/>
          <a:lstStyle/>
          <a:p>
            <a:pPr lvl="0"/>
            <a:fld id="{AFE4206B-746A-4CC2-910A-0186D151E3DD}" type="slidenum">
              <a:t>50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564753D-967B-4D30-849C-EA7833B354D8}"/>
              </a:ext>
            </a:extLst>
          </p:cNvPr>
          <p:cNvSpPr txBox="1">
            <a:spLocks noGrp="1"/>
          </p:cNvSpPr>
          <p:nvPr>
            <p:ph type="sldNum" sz="quarter" idx="5"/>
          </p:nvPr>
        </p:nvSpPr>
        <p:spPr>
          <a:ln/>
        </p:spPr>
        <p:txBody>
          <a:bodyPr vert="horz" lIns="0" tIns="0" rIns="0" bIns="0" anchor="b" anchorCtr="0">
            <a:noAutofit/>
          </a:bodyPr>
          <a:lstStyle/>
          <a:p>
            <a:pPr lvl="0"/>
            <a:fld id="{F1DE43F6-FA6C-41C4-AFB5-F0BF5679B806}" type="slidenum">
              <a:t>50</a:t>
            </a:fld>
            <a:endParaRPr lang="pt-BR"/>
          </a:p>
        </p:txBody>
      </p:sp>
      <p:sp>
        <p:nvSpPr>
          <p:cNvPr id="7" name="PlaceHolder 6">
            <a:extLst>
              <a:ext uri="{FF2B5EF4-FFF2-40B4-BE49-F238E27FC236}">
                <a16:creationId xmlns:a16="http://schemas.microsoft.com/office/drawing/2014/main" id="{FC6ADC72-2BD8-4E03-87DD-570101D3192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7A74AAB-7BD1-4491-B4B6-C1F3BD257C1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79">
            <a:extLst>
              <a:ext uri="{FF2B5EF4-FFF2-40B4-BE49-F238E27FC236}">
                <a16:creationId xmlns:a16="http://schemas.microsoft.com/office/drawing/2014/main" id="{C10054E7-2531-48B1-A89E-C077C5D71B3C}"/>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51</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A4B98AB2-D853-46A6-B84F-9A9D639CDD4B}"/>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51</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0783C59B-0BD9-4056-A3FC-64206B17F475}"/>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51</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97FD6D87-53BB-47DA-BB63-5A8045444F26}"/>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51</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88F6ABDA-19ED-4FE3-B694-B2B910020B29}"/>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51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11FB8ACF-793B-4BCE-A452-51A8666780CE}"/>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51</a:t>
            </a:fld>
            <a:endParaRPr lang="pt-BR"/>
          </a:p>
        </p:txBody>
      </p:sp>
      <p:sp>
        <p:nvSpPr>
          <p:cNvPr id="7" name="PlaceHolder 184">
            <a:extLst>
              <a:ext uri="{FF2B5EF4-FFF2-40B4-BE49-F238E27FC236}">
                <a16:creationId xmlns:a16="http://schemas.microsoft.com/office/drawing/2014/main" id="{38A566FE-19EF-4A1D-B90C-D08A8DF6C13E}"/>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74A77B53-2E9C-45E8-B851-FA93D885BB9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D063-97A0-D4B4-37E0-8994F39A846C}"/>
            </a:ext>
          </a:extLst>
        </p:cNvPr>
        <p:cNvGrpSpPr/>
        <p:nvPr/>
      </p:nvGrpSpPr>
      <p:grpSpPr>
        <a:xfrm>
          <a:off x="0" y="0"/>
          <a:ext cx="0" cy="0"/>
          <a:chOff x="0" y="0"/>
          <a:chExt cx="0" cy="0"/>
        </a:xfrm>
      </p:grpSpPr>
      <p:sp>
        <p:nvSpPr>
          <p:cNvPr id="2" name="PlaceHolder 179">
            <a:extLst>
              <a:ext uri="{FF2B5EF4-FFF2-40B4-BE49-F238E27FC236}">
                <a16:creationId xmlns:a16="http://schemas.microsoft.com/office/drawing/2014/main" id="{3260BC4F-E966-7B3C-C4DD-4B2BA374A23B}"/>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52</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A2B0BF70-25D8-0E95-368A-FB44B4B206BE}"/>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52</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2662A1A1-F5B5-73BF-3BF0-68079B3C4C86}"/>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52</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2850538E-6574-BE3B-7498-551C92851754}"/>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52</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AC0ED504-4DC5-24D4-2C9B-A55AC5F95227}"/>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52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6C445E0-0958-1C69-DE84-505AC794D2E7}"/>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52</a:t>
            </a:fld>
            <a:endParaRPr lang="pt-BR"/>
          </a:p>
        </p:txBody>
      </p:sp>
      <p:sp>
        <p:nvSpPr>
          <p:cNvPr id="7" name="PlaceHolder 184">
            <a:extLst>
              <a:ext uri="{FF2B5EF4-FFF2-40B4-BE49-F238E27FC236}">
                <a16:creationId xmlns:a16="http://schemas.microsoft.com/office/drawing/2014/main" id="{6CDBB7FD-4401-6BBE-8E08-FFB04E1ABD8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8F6474AD-BA58-E23F-403E-CA253D26454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95260143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0B15F-9F44-DE40-BB88-566E115F1761}"/>
            </a:ext>
          </a:extLst>
        </p:cNvPr>
        <p:cNvGrpSpPr/>
        <p:nvPr/>
      </p:nvGrpSpPr>
      <p:grpSpPr>
        <a:xfrm>
          <a:off x="0" y="0"/>
          <a:ext cx="0" cy="0"/>
          <a:chOff x="0" y="0"/>
          <a:chExt cx="0" cy="0"/>
        </a:xfrm>
      </p:grpSpPr>
      <p:sp>
        <p:nvSpPr>
          <p:cNvPr id="2" name="PlaceHolder 179">
            <a:extLst>
              <a:ext uri="{FF2B5EF4-FFF2-40B4-BE49-F238E27FC236}">
                <a16:creationId xmlns:a16="http://schemas.microsoft.com/office/drawing/2014/main" id="{85737FB8-5DE2-DB17-2602-26708FE462D8}"/>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53</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F6568781-0969-66D0-37D7-4C9353326EED}"/>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53</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F872AA17-0899-7366-4D7A-BEC8F61A76EC}"/>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53</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458E0364-EE7C-203F-1AF9-82B3AA21A198}"/>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53</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9861B7DF-69F4-64AB-E73B-B85D12BE7CE2}"/>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53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D198860B-7425-AA72-649D-78A907020169}"/>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53</a:t>
            </a:fld>
            <a:endParaRPr lang="pt-BR"/>
          </a:p>
        </p:txBody>
      </p:sp>
      <p:sp>
        <p:nvSpPr>
          <p:cNvPr id="7" name="PlaceHolder 184">
            <a:extLst>
              <a:ext uri="{FF2B5EF4-FFF2-40B4-BE49-F238E27FC236}">
                <a16:creationId xmlns:a16="http://schemas.microsoft.com/office/drawing/2014/main" id="{27769137-0D66-A6A4-7C9E-C49B91E78AF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A68DA3B2-D9A0-BD9F-59DA-26EE3424C73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364061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46866-236B-1B87-D3C4-9783487CBB08}"/>
            </a:ext>
          </a:extLst>
        </p:cNvPr>
        <p:cNvGrpSpPr/>
        <p:nvPr/>
      </p:nvGrpSpPr>
      <p:grpSpPr>
        <a:xfrm>
          <a:off x="0" y="0"/>
          <a:ext cx="0" cy="0"/>
          <a:chOff x="0" y="0"/>
          <a:chExt cx="0" cy="0"/>
        </a:xfrm>
      </p:grpSpPr>
      <p:sp>
        <p:nvSpPr>
          <p:cNvPr id="2" name="PlaceHolder 179">
            <a:extLst>
              <a:ext uri="{FF2B5EF4-FFF2-40B4-BE49-F238E27FC236}">
                <a16:creationId xmlns:a16="http://schemas.microsoft.com/office/drawing/2014/main" id="{4EF475A0-DCD0-42D7-3E64-8DB132E0D722}"/>
              </a:ext>
            </a:extLst>
          </p:cNvPr>
          <p:cNvSpPr txBox="1">
            <a:spLocks noGrp="1"/>
          </p:cNvSpPr>
          <p:nvPr>
            <p:ph type="sldNum" sz="quarter" idx="8"/>
          </p:nvPr>
        </p:nvSpPr>
        <p:spPr>
          <a:xfrm>
            <a:off x="4278960" y="10157400"/>
            <a:ext cx="3277439" cy="531000"/>
          </a:xfrm>
        </p:spPr>
        <p:txBody>
          <a:bodyPr wrap="square"/>
          <a:lstStyle/>
          <a:p>
            <a:pPr lvl="0"/>
            <a:fld id="{9D89AF0B-EA71-434F-A2A7-B7C0C09553FC}" type="slidenum">
              <a:t>54</a:t>
            </a:fld>
            <a:endParaRPr lang="pt-BR">
              <a:solidFill>
                <a:srgbClr val="000000"/>
              </a:solidFill>
              <a:highlight>
                <a:scrgbClr r="0" g="0" b="0">
                  <a:alpha val="0"/>
                </a:scrgbClr>
              </a:highlight>
              <a:latin typeface="Times New Roman"/>
            </a:endParaRPr>
          </a:p>
        </p:txBody>
      </p:sp>
      <p:sp>
        <p:nvSpPr>
          <p:cNvPr id="3" name="PlaceHolder 180">
            <a:extLst>
              <a:ext uri="{FF2B5EF4-FFF2-40B4-BE49-F238E27FC236}">
                <a16:creationId xmlns:a16="http://schemas.microsoft.com/office/drawing/2014/main" id="{BF9EF8C7-1D1A-C333-89B0-0DE4F93AD7D4}"/>
              </a:ext>
            </a:extLst>
          </p:cNvPr>
          <p:cNvSpPr txBox="1">
            <a:spLocks noGrp="1"/>
          </p:cNvSpPr>
          <p:nvPr>
            <p:ph type="sldNum" sz="quarter" idx="8"/>
          </p:nvPr>
        </p:nvSpPr>
        <p:spPr>
          <a:xfrm>
            <a:off x="4278960" y="10157400"/>
            <a:ext cx="3277800" cy="531360"/>
          </a:xfrm>
        </p:spPr>
        <p:txBody>
          <a:bodyPr wrap="square"/>
          <a:lstStyle/>
          <a:p>
            <a:pPr lvl="0"/>
            <a:fld id="{628F911A-D511-4859-8D2B-86A42A913A44}" type="slidenum">
              <a:t>54</a:t>
            </a:fld>
            <a:endParaRPr lang="pt-BR">
              <a:solidFill>
                <a:srgbClr val="000000"/>
              </a:solidFill>
              <a:highlight>
                <a:scrgbClr r="0" g="0" b="0">
                  <a:alpha val="0"/>
                </a:scrgbClr>
              </a:highlight>
              <a:latin typeface="Times New Roman"/>
            </a:endParaRPr>
          </a:p>
        </p:txBody>
      </p:sp>
      <p:sp>
        <p:nvSpPr>
          <p:cNvPr id="4" name="PlaceHolder 181">
            <a:extLst>
              <a:ext uri="{FF2B5EF4-FFF2-40B4-BE49-F238E27FC236}">
                <a16:creationId xmlns:a16="http://schemas.microsoft.com/office/drawing/2014/main" id="{BB88839C-28E6-8BF3-89D3-4B3492D23462}"/>
              </a:ext>
            </a:extLst>
          </p:cNvPr>
          <p:cNvSpPr txBox="1">
            <a:spLocks noGrp="1"/>
          </p:cNvSpPr>
          <p:nvPr>
            <p:ph type="sldNum" sz="quarter" idx="8"/>
          </p:nvPr>
        </p:nvSpPr>
        <p:spPr>
          <a:xfrm>
            <a:off x="4278960" y="10157400"/>
            <a:ext cx="3278160" cy="531720"/>
          </a:xfrm>
        </p:spPr>
        <p:txBody>
          <a:bodyPr wrap="square"/>
          <a:lstStyle/>
          <a:p>
            <a:pPr lvl="0"/>
            <a:fld id="{7438DDBC-C14F-4FA8-832D-D8A010DC8BCF}" type="slidenum">
              <a:t>54</a:t>
            </a:fld>
            <a:endParaRPr lang="pt-BR">
              <a:solidFill>
                <a:srgbClr val="000000"/>
              </a:solidFill>
              <a:highlight>
                <a:scrgbClr r="0" g="0" b="0">
                  <a:alpha val="0"/>
                </a:scrgbClr>
              </a:highlight>
              <a:latin typeface="Times New Roman"/>
            </a:endParaRPr>
          </a:p>
        </p:txBody>
      </p:sp>
      <p:sp>
        <p:nvSpPr>
          <p:cNvPr id="5" name="PlaceHolder 182">
            <a:extLst>
              <a:ext uri="{FF2B5EF4-FFF2-40B4-BE49-F238E27FC236}">
                <a16:creationId xmlns:a16="http://schemas.microsoft.com/office/drawing/2014/main" id="{35EB83C3-DD6C-8DD8-2998-709733CB7355}"/>
              </a:ext>
            </a:extLst>
          </p:cNvPr>
          <p:cNvSpPr txBox="1">
            <a:spLocks noGrp="1"/>
          </p:cNvSpPr>
          <p:nvPr>
            <p:ph type="sldNum" sz="quarter" idx="8"/>
          </p:nvPr>
        </p:nvSpPr>
        <p:spPr>
          <a:xfrm>
            <a:off x="4278960" y="10157400"/>
            <a:ext cx="3278519" cy="532080"/>
          </a:xfrm>
        </p:spPr>
        <p:txBody>
          <a:bodyPr wrap="square"/>
          <a:lstStyle/>
          <a:p>
            <a:pPr lvl="0"/>
            <a:fld id="{82515D83-C1A3-44E4-8C06-72CA62C79611}" type="slidenum">
              <a:t>54</a:t>
            </a:fld>
            <a:endParaRPr lang="pt-BR">
              <a:solidFill>
                <a:srgbClr val="000000"/>
              </a:solidFill>
              <a:highlight>
                <a:scrgbClr r="0" g="0" b="0">
                  <a:alpha val="0"/>
                </a:scrgbClr>
              </a:highlight>
              <a:latin typeface="Times New Roman"/>
            </a:endParaRPr>
          </a:p>
        </p:txBody>
      </p:sp>
      <p:sp>
        <p:nvSpPr>
          <p:cNvPr id="6" name="PlaceHolder 183">
            <a:extLst>
              <a:ext uri="{FF2B5EF4-FFF2-40B4-BE49-F238E27FC236}">
                <a16:creationId xmlns:a16="http://schemas.microsoft.com/office/drawing/2014/main" id="{E16F1A0C-B69D-00BC-4AB6-A7AC726013D5}"/>
              </a:ext>
            </a:extLst>
          </p:cNvPr>
          <p:cNvSpPr txBox="1">
            <a:spLocks noGrp="1"/>
          </p:cNvSpPr>
          <p:nvPr>
            <p:ph type="sldNum" sz="quarter" idx="8"/>
          </p:nvPr>
        </p:nvSpPr>
        <p:spPr>
          <a:xfrm>
            <a:off x="4278960" y="10157400"/>
            <a:ext cx="3278879" cy="532440"/>
          </a:xfrm>
        </p:spPr>
        <p:txBody>
          <a:bodyPr wrap="square"/>
          <a:lstStyle/>
          <a:p>
            <a:pPr lvl="0"/>
            <a:fld id="{E4B35CA7-CC6D-46B2-8D06-8FFAA908B533}" type="slidenum">
              <a:t>54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BAAFC26D-65D8-59B8-D74C-2890F55CB5F8}"/>
              </a:ext>
            </a:extLst>
          </p:cNvPr>
          <p:cNvSpPr txBox="1">
            <a:spLocks noGrp="1"/>
          </p:cNvSpPr>
          <p:nvPr>
            <p:ph type="sldNum" sz="quarter" idx="5"/>
          </p:nvPr>
        </p:nvSpPr>
        <p:spPr>
          <a:ln/>
        </p:spPr>
        <p:txBody>
          <a:bodyPr vert="horz" lIns="0" tIns="0" rIns="0" bIns="0" anchor="b" anchorCtr="0">
            <a:noAutofit/>
          </a:bodyPr>
          <a:lstStyle/>
          <a:p>
            <a:pPr lvl="0"/>
            <a:fld id="{697457B7-E8CC-49A7-92AC-1DE5DB261818}" type="slidenum">
              <a:t>54</a:t>
            </a:fld>
            <a:endParaRPr lang="pt-BR"/>
          </a:p>
        </p:txBody>
      </p:sp>
      <p:sp>
        <p:nvSpPr>
          <p:cNvPr id="7" name="PlaceHolder 184">
            <a:extLst>
              <a:ext uri="{FF2B5EF4-FFF2-40B4-BE49-F238E27FC236}">
                <a16:creationId xmlns:a16="http://schemas.microsoft.com/office/drawing/2014/main" id="{530974E4-3D98-C8AF-0747-9DBF5C79710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185">
            <a:extLst>
              <a:ext uri="{FF2B5EF4-FFF2-40B4-BE49-F238E27FC236}">
                <a16:creationId xmlns:a16="http://schemas.microsoft.com/office/drawing/2014/main" id="{C46CFEA2-E692-0B5D-0BAF-60AC2BD1C959}"/>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9735376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55</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55</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55</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55</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55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55</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133922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D97E99D-76F1-476E-920D-4D8BD04927ED}"/>
              </a:ext>
            </a:extLst>
          </p:cNvPr>
          <p:cNvSpPr txBox="1">
            <a:spLocks noGrp="1"/>
          </p:cNvSpPr>
          <p:nvPr>
            <p:ph type="sldNum" sz="quarter" idx="8"/>
          </p:nvPr>
        </p:nvSpPr>
        <p:spPr>
          <a:xfrm>
            <a:off x="4278960" y="10157400"/>
            <a:ext cx="3277439" cy="531000"/>
          </a:xfrm>
        </p:spPr>
        <p:txBody>
          <a:bodyPr wrap="square"/>
          <a:lstStyle/>
          <a:p>
            <a:pPr lvl="0"/>
            <a:fld id="{6A719586-40EB-4F6A-BFDE-7DE9A972D929}" type="slidenum">
              <a:t>56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ADEA74A7-F36F-413F-A912-5614A2AC0708}"/>
              </a:ext>
            </a:extLst>
          </p:cNvPr>
          <p:cNvSpPr txBox="1">
            <a:spLocks noGrp="1"/>
          </p:cNvSpPr>
          <p:nvPr>
            <p:ph type="sldNum" sz="quarter" idx="8"/>
          </p:nvPr>
        </p:nvSpPr>
        <p:spPr>
          <a:xfrm>
            <a:off x="4278960" y="10157400"/>
            <a:ext cx="3277800" cy="531360"/>
          </a:xfrm>
        </p:spPr>
        <p:txBody>
          <a:bodyPr wrap="square"/>
          <a:lstStyle/>
          <a:p>
            <a:pPr lvl="0"/>
            <a:fld id="{D34BB975-0AE8-4F7C-9AC9-74CBE4789A48}" type="slidenum">
              <a:t>56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31E5DD84-F07D-4C2B-84C8-3FCF0016B761}"/>
              </a:ext>
            </a:extLst>
          </p:cNvPr>
          <p:cNvSpPr txBox="1">
            <a:spLocks noGrp="1"/>
          </p:cNvSpPr>
          <p:nvPr>
            <p:ph type="sldNum" sz="quarter" idx="8"/>
          </p:nvPr>
        </p:nvSpPr>
        <p:spPr>
          <a:xfrm>
            <a:off x="4278960" y="10157400"/>
            <a:ext cx="3278160" cy="531720"/>
          </a:xfrm>
        </p:spPr>
        <p:txBody>
          <a:bodyPr wrap="square"/>
          <a:lstStyle/>
          <a:p>
            <a:pPr lvl="0"/>
            <a:fld id="{12824F31-9E8F-4BE5-8305-A401953C430A}" type="slidenum">
              <a:t>56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D61B282-0754-4A9D-9DFD-7F0D5126D38E}"/>
              </a:ext>
            </a:extLst>
          </p:cNvPr>
          <p:cNvSpPr txBox="1">
            <a:spLocks noGrp="1"/>
          </p:cNvSpPr>
          <p:nvPr>
            <p:ph type="sldNum" sz="quarter" idx="8"/>
          </p:nvPr>
        </p:nvSpPr>
        <p:spPr>
          <a:xfrm>
            <a:off x="4278960" y="10157400"/>
            <a:ext cx="3278519" cy="532080"/>
          </a:xfrm>
        </p:spPr>
        <p:txBody>
          <a:bodyPr wrap="square"/>
          <a:lstStyle/>
          <a:p>
            <a:pPr lvl="0"/>
            <a:fld id="{15267AA3-ED51-48E4-94EC-03C5992EFE7A}" type="slidenum">
              <a:t>56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6AFEACC7-2B39-48F3-A0CB-4AC98EAB9036}"/>
              </a:ext>
            </a:extLst>
          </p:cNvPr>
          <p:cNvSpPr txBox="1">
            <a:spLocks noGrp="1"/>
          </p:cNvSpPr>
          <p:nvPr>
            <p:ph type="sldNum" sz="quarter" idx="8"/>
          </p:nvPr>
        </p:nvSpPr>
        <p:spPr>
          <a:xfrm>
            <a:off x="4278960" y="10157400"/>
            <a:ext cx="3278879" cy="532440"/>
          </a:xfrm>
        </p:spPr>
        <p:txBody>
          <a:bodyPr wrap="square"/>
          <a:lstStyle/>
          <a:p>
            <a:pPr lvl="0"/>
            <a:fld id="{B4E8808E-AB0B-4B5B-80C4-C6D095CF124A}" type="slidenum">
              <a:t>56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FB510564-F939-4DC4-B93E-18538CECB29A}"/>
              </a:ext>
            </a:extLst>
          </p:cNvPr>
          <p:cNvSpPr txBox="1">
            <a:spLocks noGrp="1"/>
          </p:cNvSpPr>
          <p:nvPr>
            <p:ph type="sldNum" sz="quarter" idx="5"/>
          </p:nvPr>
        </p:nvSpPr>
        <p:spPr>
          <a:ln/>
        </p:spPr>
        <p:txBody>
          <a:bodyPr vert="horz" lIns="0" tIns="0" rIns="0" bIns="0" anchor="b" anchorCtr="0">
            <a:noAutofit/>
          </a:bodyPr>
          <a:lstStyle/>
          <a:p>
            <a:pPr lvl="0"/>
            <a:fld id="{59F45342-7EC3-497B-9422-95317E2C4D57}" type="slidenum">
              <a:t>56</a:t>
            </a:fld>
            <a:endParaRPr lang="pt-BR"/>
          </a:p>
        </p:txBody>
      </p:sp>
      <p:sp>
        <p:nvSpPr>
          <p:cNvPr id="7" name="PlaceHolder 6">
            <a:extLst>
              <a:ext uri="{FF2B5EF4-FFF2-40B4-BE49-F238E27FC236}">
                <a16:creationId xmlns:a16="http://schemas.microsoft.com/office/drawing/2014/main" id="{405AC1E3-D075-4A06-BE58-44EB969C671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54A37DE7-4983-427C-A84F-79EAC6AE20C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05">
            <a:extLst>
              <a:ext uri="{FF2B5EF4-FFF2-40B4-BE49-F238E27FC236}">
                <a16:creationId xmlns:a16="http://schemas.microsoft.com/office/drawing/2014/main" id="{76877CCD-9754-4B78-971C-9250E7185C1F}"/>
              </a:ext>
            </a:extLst>
          </p:cNvPr>
          <p:cNvSpPr txBox="1">
            <a:spLocks noGrp="1"/>
          </p:cNvSpPr>
          <p:nvPr>
            <p:ph type="sldNum" sz="quarter" idx="8"/>
          </p:nvPr>
        </p:nvSpPr>
        <p:spPr>
          <a:xfrm>
            <a:off x="4278960" y="10157400"/>
            <a:ext cx="3277439" cy="531000"/>
          </a:xfrm>
        </p:spPr>
        <p:txBody>
          <a:bodyPr wrap="square"/>
          <a:lstStyle/>
          <a:p>
            <a:pPr lvl="0"/>
            <a:fld id="{49BE7CBC-E174-4DDD-AEDA-A7BDE2F8BFC7}" type="slidenum">
              <a:t>57</a:t>
            </a:fld>
            <a:endParaRPr lang="pt-BR">
              <a:solidFill>
                <a:srgbClr val="000000"/>
              </a:solidFill>
              <a:highlight>
                <a:scrgbClr r="0" g="0" b="0">
                  <a:alpha val="0"/>
                </a:scrgbClr>
              </a:highlight>
              <a:latin typeface="Times New Roman"/>
            </a:endParaRPr>
          </a:p>
        </p:txBody>
      </p:sp>
      <p:sp>
        <p:nvSpPr>
          <p:cNvPr id="3" name="PlaceHolder 306">
            <a:extLst>
              <a:ext uri="{FF2B5EF4-FFF2-40B4-BE49-F238E27FC236}">
                <a16:creationId xmlns:a16="http://schemas.microsoft.com/office/drawing/2014/main" id="{30B1C026-8087-4BD1-9C1C-C7DEB15C8FD4}"/>
              </a:ext>
            </a:extLst>
          </p:cNvPr>
          <p:cNvSpPr txBox="1">
            <a:spLocks noGrp="1"/>
          </p:cNvSpPr>
          <p:nvPr>
            <p:ph type="sldNum" sz="quarter" idx="8"/>
          </p:nvPr>
        </p:nvSpPr>
        <p:spPr>
          <a:xfrm>
            <a:off x="4278960" y="10157400"/>
            <a:ext cx="3277800" cy="531360"/>
          </a:xfrm>
        </p:spPr>
        <p:txBody>
          <a:bodyPr wrap="square"/>
          <a:lstStyle/>
          <a:p>
            <a:pPr lvl="0"/>
            <a:fld id="{52390CDC-2255-4C5D-A0D0-E54118569199}" type="slidenum">
              <a:t>57</a:t>
            </a:fld>
            <a:endParaRPr lang="pt-BR">
              <a:solidFill>
                <a:srgbClr val="000000"/>
              </a:solidFill>
              <a:highlight>
                <a:scrgbClr r="0" g="0" b="0">
                  <a:alpha val="0"/>
                </a:scrgbClr>
              </a:highlight>
              <a:latin typeface="Times New Roman"/>
            </a:endParaRPr>
          </a:p>
        </p:txBody>
      </p:sp>
      <p:sp>
        <p:nvSpPr>
          <p:cNvPr id="4" name="PlaceHolder 307">
            <a:extLst>
              <a:ext uri="{FF2B5EF4-FFF2-40B4-BE49-F238E27FC236}">
                <a16:creationId xmlns:a16="http://schemas.microsoft.com/office/drawing/2014/main" id="{19531D05-4254-402F-AA50-B246E804139C}"/>
              </a:ext>
            </a:extLst>
          </p:cNvPr>
          <p:cNvSpPr txBox="1">
            <a:spLocks noGrp="1"/>
          </p:cNvSpPr>
          <p:nvPr>
            <p:ph type="sldNum" sz="quarter" idx="8"/>
          </p:nvPr>
        </p:nvSpPr>
        <p:spPr>
          <a:xfrm>
            <a:off x="4278960" y="10157400"/>
            <a:ext cx="3278160" cy="531720"/>
          </a:xfrm>
        </p:spPr>
        <p:txBody>
          <a:bodyPr wrap="square"/>
          <a:lstStyle/>
          <a:p>
            <a:pPr lvl="0"/>
            <a:fld id="{3BA7F6BA-5F0A-455E-ADCC-DE6EC2C8C9BB}" type="slidenum">
              <a:t>57</a:t>
            </a:fld>
            <a:endParaRPr lang="pt-BR">
              <a:solidFill>
                <a:srgbClr val="000000"/>
              </a:solidFill>
              <a:highlight>
                <a:scrgbClr r="0" g="0" b="0">
                  <a:alpha val="0"/>
                </a:scrgbClr>
              </a:highlight>
              <a:latin typeface="Times New Roman"/>
            </a:endParaRPr>
          </a:p>
        </p:txBody>
      </p:sp>
      <p:sp>
        <p:nvSpPr>
          <p:cNvPr id="5" name="PlaceHolder 308">
            <a:extLst>
              <a:ext uri="{FF2B5EF4-FFF2-40B4-BE49-F238E27FC236}">
                <a16:creationId xmlns:a16="http://schemas.microsoft.com/office/drawing/2014/main" id="{2D4F1CF5-C79F-4A71-9C1F-15D1D142FB57}"/>
              </a:ext>
            </a:extLst>
          </p:cNvPr>
          <p:cNvSpPr txBox="1">
            <a:spLocks noGrp="1"/>
          </p:cNvSpPr>
          <p:nvPr>
            <p:ph type="sldNum" sz="quarter" idx="8"/>
          </p:nvPr>
        </p:nvSpPr>
        <p:spPr>
          <a:xfrm>
            <a:off x="4278960" y="10157400"/>
            <a:ext cx="3278519" cy="532080"/>
          </a:xfrm>
        </p:spPr>
        <p:txBody>
          <a:bodyPr wrap="square"/>
          <a:lstStyle/>
          <a:p>
            <a:pPr lvl="0"/>
            <a:fld id="{6A5E94A2-88CA-4790-83D1-6BB8AA56FEEF}" type="slidenum">
              <a:t>57</a:t>
            </a:fld>
            <a:endParaRPr lang="pt-BR">
              <a:solidFill>
                <a:srgbClr val="000000"/>
              </a:solidFill>
              <a:highlight>
                <a:scrgbClr r="0" g="0" b="0">
                  <a:alpha val="0"/>
                </a:scrgbClr>
              </a:highlight>
              <a:latin typeface="Times New Roman"/>
            </a:endParaRPr>
          </a:p>
        </p:txBody>
      </p:sp>
      <p:sp>
        <p:nvSpPr>
          <p:cNvPr id="6" name="PlaceHolder 309">
            <a:extLst>
              <a:ext uri="{FF2B5EF4-FFF2-40B4-BE49-F238E27FC236}">
                <a16:creationId xmlns:a16="http://schemas.microsoft.com/office/drawing/2014/main" id="{0DA3E30E-BF77-4CF3-97F4-BD9B8E7ECC47}"/>
              </a:ext>
            </a:extLst>
          </p:cNvPr>
          <p:cNvSpPr txBox="1">
            <a:spLocks noGrp="1"/>
          </p:cNvSpPr>
          <p:nvPr>
            <p:ph type="sldNum" sz="quarter" idx="8"/>
          </p:nvPr>
        </p:nvSpPr>
        <p:spPr>
          <a:xfrm>
            <a:off x="4278960" y="10157400"/>
            <a:ext cx="3278879" cy="532440"/>
          </a:xfrm>
        </p:spPr>
        <p:txBody>
          <a:bodyPr wrap="square"/>
          <a:lstStyle/>
          <a:p>
            <a:pPr lvl="0"/>
            <a:fld id="{2406B616-D11A-41D4-A798-39A1E00BA3B5}" type="slidenum">
              <a:t>57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B9309E2-87ED-4377-A639-58FA4F5B1DAC}"/>
              </a:ext>
            </a:extLst>
          </p:cNvPr>
          <p:cNvSpPr txBox="1">
            <a:spLocks noGrp="1"/>
          </p:cNvSpPr>
          <p:nvPr>
            <p:ph type="sldNum" sz="quarter" idx="5"/>
          </p:nvPr>
        </p:nvSpPr>
        <p:spPr>
          <a:ln/>
        </p:spPr>
        <p:txBody>
          <a:bodyPr vert="horz" lIns="0" tIns="0" rIns="0" bIns="0" anchor="b" anchorCtr="0">
            <a:noAutofit/>
          </a:bodyPr>
          <a:lstStyle/>
          <a:p>
            <a:pPr lvl="0"/>
            <a:fld id="{CE254CFB-8B94-4405-849A-A9A04DD52B2A}" type="slidenum">
              <a:t>57</a:t>
            </a:fld>
            <a:endParaRPr lang="pt-BR"/>
          </a:p>
        </p:txBody>
      </p:sp>
      <p:sp>
        <p:nvSpPr>
          <p:cNvPr id="7" name="PlaceHolder 310">
            <a:extLst>
              <a:ext uri="{FF2B5EF4-FFF2-40B4-BE49-F238E27FC236}">
                <a16:creationId xmlns:a16="http://schemas.microsoft.com/office/drawing/2014/main" id="{88476729-E3E9-4672-91BB-A4B6272A7B2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11">
            <a:extLst>
              <a:ext uri="{FF2B5EF4-FFF2-40B4-BE49-F238E27FC236}">
                <a16:creationId xmlns:a16="http://schemas.microsoft.com/office/drawing/2014/main" id="{29A80BD8-F786-48DC-8B4A-A38E8765F765}"/>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27682010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54F6E3A-D96A-479C-BC2E-166CBF873F04}"/>
              </a:ext>
            </a:extLst>
          </p:cNvPr>
          <p:cNvSpPr txBox="1">
            <a:spLocks noGrp="1"/>
          </p:cNvSpPr>
          <p:nvPr>
            <p:ph type="sldNum" sz="quarter" idx="8"/>
          </p:nvPr>
        </p:nvSpPr>
        <p:spPr>
          <a:xfrm>
            <a:off x="4278960" y="10157400"/>
            <a:ext cx="3277439" cy="531000"/>
          </a:xfrm>
        </p:spPr>
        <p:txBody>
          <a:bodyPr wrap="square"/>
          <a:lstStyle/>
          <a:p>
            <a:pPr lvl="0"/>
            <a:fld id="{D8F163E8-B3C3-4812-A33B-0AAC0920E7DF}" type="slidenum">
              <a:t>58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5E50EC5D-07FE-4DCF-828C-159A22587309}"/>
              </a:ext>
            </a:extLst>
          </p:cNvPr>
          <p:cNvSpPr txBox="1">
            <a:spLocks noGrp="1"/>
          </p:cNvSpPr>
          <p:nvPr>
            <p:ph type="sldNum" sz="quarter" idx="8"/>
          </p:nvPr>
        </p:nvSpPr>
        <p:spPr>
          <a:xfrm>
            <a:off x="4278960" y="10157400"/>
            <a:ext cx="3277800" cy="531360"/>
          </a:xfrm>
        </p:spPr>
        <p:txBody>
          <a:bodyPr wrap="square"/>
          <a:lstStyle/>
          <a:p>
            <a:pPr lvl="0"/>
            <a:fld id="{2C805B5F-B5A4-4787-BD9C-782F1F350F56}" type="slidenum">
              <a:t>58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E38F771D-3C94-457F-8001-3C5CDCEFA59C}"/>
              </a:ext>
            </a:extLst>
          </p:cNvPr>
          <p:cNvSpPr txBox="1">
            <a:spLocks noGrp="1"/>
          </p:cNvSpPr>
          <p:nvPr>
            <p:ph type="sldNum" sz="quarter" idx="8"/>
          </p:nvPr>
        </p:nvSpPr>
        <p:spPr>
          <a:xfrm>
            <a:off x="4278960" y="10157400"/>
            <a:ext cx="3278160" cy="531720"/>
          </a:xfrm>
        </p:spPr>
        <p:txBody>
          <a:bodyPr wrap="square"/>
          <a:lstStyle/>
          <a:p>
            <a:pPr lvl="0"/>
            <a:fld id="{93902FA2-61E5-482B-81CD-D0C5C5FAA281}" type="slidenum">
              <a:t>58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29D8115-C589-428B-9F06-BD56EB4DC526}"/>
              </a:ext>
            </a:extLst>
          </p:cNvPr>
          <p:cNvSpPr txBox="1">
            <a:spLocks noGrp="1"/>
          </p:cNvSpPr>
          <p:nvPr>
            <p:ph type="sldNum" sz="quarter" idx="8"/>
          </p:nvPr>
        </p:nvSpPr>
        <p:spPr>
          <a:xfrm>
            <a:off x="4278960" y="10157400"/>
            <a:ext cx="3278519" cy="532080"/>
          </a:xfrm>
        </p:spPr>
        <p:txBody>
          <a:bodyPr wrap="square"/>
          <a:lstStyle/>
          <a:p>
            <a:pPr lvl="0"/>
            <a:fld id="{E827ED52-7424-468B-9B63-C27E3BFAD658}" type="slidenum">
              <a:t>58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86CAE29-3D71-4152-89F0-9A8D09948733}"/>
              </a:ext>
            </a:extLst>
          </p:cNvPr>
          <p:cNvSpPr txBox="1">
            <a:spLocks noGrp="1"/>
          </p:cNvSpPr>
          <p:nvPr>
            <p:ph type="sldNum" sz="quarter" idx="8"/>
          </p:nvPr>
        </p:nvSpPr>
        <p:spPr>
          <a:xfrm>
            <a:off x="4278960" y="10157400"/>
            <a:ext cx="3278879" cy="532440"/>
          </a:xfrm>
        </p:spPr>
        <p:txBody>
          <a:bodyPr wrap="square"/>
          <a:lstStyle/>
          <a:p>
            <a:pPr lvl="0"/>
            <a:fld id="{E2E3D6B0-7D57-49D0-97EE-47F0E0B1299A}" type="slidenum">
              <a:t>58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0EC2BF8-984B-41FC-A835-5BFD6EFC8053}"/>
              </a:ext>
            </a:extLst>
          </p:cNvPr>
          <p:cNvSpPr txBox="1">
            <a:spLocks noGrp="1"/>
          </p:cNvSpPr>
          <p:nvPr>
            <p:ph type="sldNum" sz="quarter" idx="5"/>
          </p:nvPr>
        </p:nvSpPr>
        <p:spPr>
          <a:ln/>
        </p:spPr>
        <p:txBody>
          <a:bodyPr vert="horz" lIns="0" tIns="0" rIns="0" bIns="0" anchor="b" anchorCtr="0">
            <a:noAutofit/>
          </a:bodyPr>
          <a:lstStyle/>
          <a:p>
            <a:pPr lvl="0"/>
            <a:fld id="{20EFDF9E-E36B-4E5A-8C01-FF4467C93946}" type="slidenum">
              <a:t>58</a:t>
            </a:fld>
            <a:endParaRPr lang="pt-BR"/>
          </a:p>
        </p:txBody>
      </p:sp>
      <p:sp>
        <p:nvSpPr>
          <p:cNvPr id="7" name="PlaceHolder 6">
            <a:extLst>
              <a:ext uri="{FF2B5EF4-FFF2-40B4-BE49-F238E27FC236}">
                <a16:creationId xmlns:a16="http://schemas.microsoft.com/office/drawing/2014/main" id="{4C806E4F-F415-4BEE-923E-653A52E85CE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E1A272A-F8DA-4E5A-B896-292E1D21058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
            <a:extLst>
              <a:ext uri="{FF2B5EF4-FFF2-40B4-BE49-F238E27FC236}">
                <a16:creationId xmlns:a16="http://schemas.microsoft.com/office/drawing/2014/main" id="{8FBA4AD1-B4C7-4F8D-B19E-42402518D05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59</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0F3A948-5FEE-4F6B-9651-2FD8C508A593}"/>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59</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26F6E295-D641-4D20-AC1F-647E563ED646}"/>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59</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421AE4D7-7E1C-4738-89D2-3B305641CFB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59</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7101D6E-D76F-4CED-9621-53B4F61E7B86}"/>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59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626E269-3A4B-46DD-90CA-25DCCAEB3444}"/>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59</a:t>
            </a:fld>
            <a:endParaRPr lang="pt-BR"/>
          </a:p>
        </p:txBody>
      </p:sp>
      <p:sp>
        <p:nvSpPr>
          <p:cNvPr id="7" name="PlaceHolder 38">
            <a:extLst>
              <a:ext uri="{FF2B5EF4-FFF2-40B4-BE49-F238E27FC236}">
                <a16:creationId xmlns:a16="http://schemas.microsoft.com/office/drawing/2014/main" id="{A83CA66A-C76F-488E-A69C-AEFD43AB2DF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D60157F-B88B-4292-9EED-3306C326949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6</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6</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6</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6</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6</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6</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6</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6</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00967962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
            <a:extLst>
              <a:ext uri="{FF2B5EF4-FFF2-40B4-BE49-F238E27FC236}">
                <a16:creationId xmlns:a16="http://schemas.microsoft.com/office/drawing/2014/main" id="{8FBA4AD1-B4C7-4F8D-B19E-42402518D05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60</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0F3A948-5FEE-4F6B-9651-2FD8C508A593}"/>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60</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26F6E295-D641-4D20-AC1F-647E563ED646}"/>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60</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421AE4D7-7E1C-4738-89D2-3B305641CFB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60</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7101D6E-D76F-4CED-9621-53B4F61E7B86}"/>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626E269-3A4B-46DD-90CA-25DCCAEB3444}"/>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60</a:t>
            </a:fld>
            <a:endParaRPr lang="pt-BR"/>
          </a:p>
        </p:txBody>
      </p:sp>
      <p:sp>
        <p:nvSpPr>
          <p:cNvPr id="7" name="PlaceHolder 38">
            <a:extLst>
              <a:ext uri="{FF2B5EF4-FFF2-40B4-BE49-F238E27FC236}">
                <a16:creationId xmlns:a16="http://schemas.microsoft.com/office/drawing/2014/main" id="{A83CA66A-C76F-488E-A69C-AEFD43AB2DF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D60157F-B88B-4292-9EED-3306C326949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0957390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
            <a:extLst>
              <a:ext uri="{FF2B5EF4-FFF2-40B4-BE49-F238E27FC236}">
                <a16:creationId xmlns:a16="http://schemas.microsoft.com/office/drawing/2014/main" id="{8FBA4AD1-B4C7-4F8D-B19E-42402518D05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61</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0F3A948-5FEE-4F6B-9651-2FD8C508A593}"/>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61</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26F6E295-D641-4D20-AC1F-647E563ED646}"/>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61</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421AE4D7-7E1C-4738-89D2-3B305641CFB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61</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7101D6E-D76F-4CED-9621-53B4F61E7B86}"/>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626E269-3A4B-46DD-90CA-25DCCAEB3444}"/>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61</a:t>
            </a:fld>
            <a:endParaRPr lang="pt-BR"/>
          </a:p>
        </p:txBody>
      </p:sp>
      <p:sp>
        <p:nvSpPr>
          <p:cNvPr id="7" name="PlaceHolder 38">
            <a:extLst>
              <a:ext uri="{FF2B5EF4-FFF2-40B4-BE49-F238E27FC236}">
                <a16:creationId xmlns:a16="http://schemas.microsoft.com/office/drawing/2014/main" id="{A83CA66A-C76F-488E-A69C-AEFD43AB2DF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D60157F-B88B-4292-9EED-3306C326949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90470538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7">
            <a:extLst>
              <a:ext uri="{FF2B5EF4-FFF2-40B4-BE49-F238E27FC236}">
                <a16:creationId xmlns:a16="http://schemas.microsoft.com/office/drawing/2014/main" id="{8FBA4AD1-B4C7-4F8D-B19E-42402518D05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62</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0F3A948-5FEE-4F6B-9651-2FD8C508A593}"/>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62</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26F6E295-D641-4D20-AC1F-647E563ED646}"/>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62</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421AE4D7-7E1C-4738-89D2-3B305641CFB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62</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7101D6E-D76F-4CED-9621-53B4F61E7B86}"/>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626E269-3A4B-46DD-90CA-25DCCAEB3444}"/>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62</a:t>
            </a:fld>
            <a:endParaRPr lang="pt-BR"/>
          </a:p>
        </p:txBody>
      </p:sp>
      <p:sp>
        <p:nvSpPr>
          <p:cNvPr id="7" name="PlaceHolder 38">
            <a:extLst>
              <a:ext uri="{FF2B5EF4-FFF2-40B4-BE49-F238E27FC236}">
                <a16:creationId xmlns:a16="http://schemas.microsoft.com/office/drawing/2014/main" id="{A83CA66A-C76F-488E-A69C-AEFD43AB2DF5}"/>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D60157F-B88B-4292-9EED-3306C3269496}"/>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77091993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5C6CA-89A0-5F76-F476-1642402C02F8}"/>
            </a:ext>
          </a:extLst>
        </p:cNvPr>
        <p:cNvGrpSpPr/>
        <p:nvPr/>
      </p:nvGrpSpPr>
      <p:grpSpPr>
        <a:xfrm>
          <a:off x="0" y="0"/>
          <a:ext cx="0" cy="0"/>
          <a:chOff x="0" y="0"/>
          <a:chExt cx="0" cy="0"/>
        </a:xfrm>
      </p:grpSpPr>
      <p:sp>
        <p:nvSpPr>
          <p:cNvPr id="2" name="PlaceHolder 27">
            <a:extLst>
              <a:ext uri="{FF2B5EF4-FFF2-40B4-BE49-F238E27FC236}">
                <a16:creationId xmlns:a16="http://schemas.microsoft.com/office/drawing/2014/main" id="{A640F27B-1B2F-76AE-795F-E3994871CD2F}"/>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63</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6CD9586F-94FD-5CFA-9D09-4E7BE01F4828}"/>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63</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98F3DE77-3F0D-9D8A-A8C3-478DCDD68715}"/>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63</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75A2B01D-068F-ED8C-C8D0-87D180516BEF}"/>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63</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B9BFE16A-577F-BFC1-0A67-BF60D8E4851D}"/>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AE1B2B1-88A8-51D6-9D06-EBF501F6B463}"/>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63</a:t>
            </a:fld>
            <a:endParaRPr lang="pt-BR"/>
          </a:p>
        </p:txBody>
      </p:sp>
      <p:sp>
        <p:nvSpPr>
          <p:cNvPr id="7" name="PlaceHolder 38">
            <a:extLst>
              <a:ext uri="{FF2B5EF4-FFF2-40B4-BE49-F238E27FC236}">
                <a16:creationId xmlns:a16="http://schemas.microsoft.com/office/drawing/2014/main" id="{159F730E-DAB9-6C04-2DC4-E595216636B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D7B45ADC-E829-0971-A2E4-E42EEE40CAC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49793984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E7C38-6CC0-5D60-6B7E-D85CC29AEDBC}"/>
            </a:ext>
          </a:extLst>
        </p:cNvPr>
        <p:cNvGrpSpPr/>
        <p:nvPr/>
      </p:nvGrpSpPr>
      <p:grpSpPr>
        <a:xfrm>
          <a:off x="0" y="0"/>
          <a:ext cx="0" cy="0"/>
          <a:chOff x="0" y="0"/>
          <a:chExt cx="0" cy="0"/>
        </a:xfrm>
      </p:grpSpPr>
      <p:sp>
        <p:nvSpPr>
          <p:cNvPr id="2" name="PlaceHolder 27">
            <a:extLst>
              <a:ext uri="{FF2B5EF4-FFF2-40B4-BE49-F238E27FC236}">
                <a16:creationId xmlns:a16="http://schemas.microsoft.com/office/drawing/2014/main" id="{880ACF4B-7D90-8F3A-4ABF-5AD120322A6B}"/>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64</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EC982882-9A38-5917-2DB0-EAD0DE2D603F}"/>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64</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55D3CCD8-9047-7C9B-8637-997C17A27877}"/>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64</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29DFE5D4-2491-BF39-01DD-27FB21011C20}"/>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64</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C6C398F7-9F41-A967-84A0-A4CAB6B29D0F}"/>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6675DE72-DCF8-F884-36FC-F54104D6D87A}"/>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64</a:t>
            </a:fld>
            <a:endParaRPr lang="pt-BR"/>
          </a:p>
        </p:txBody>
      </p:sp>
      <p:sp>
        <p:nvSpPr>
          <p:cNvPr id="7" name="PlaceHolder 38">
            <a:extLst>
              <a:ext uri="{FF2B5EF4-FFF2-40B4-BE49-F238E27FC236}">
                <a16:creationId xmlns:a16="http://schemas.microsoft.com/office/drawing/2014/main" id="{BE1C28F2-36C0-6534-C2CA-7A07398B488A}"/>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492D426D-D59A-4625-E00E-E208382FB99C}"/>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5993148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5A48C-F77B-09B2-0DDC-731EDED02D3A}"/>
            </a:ext>
          </a:extLst>
        </p:cNvPr>
        <p:cNvGrpSpPr/>
        <p:nvPr/>
      </p:nvGrpSpPr>
      <p:grpSpPr>
        <a:xfrm>
          <a:off x="0" y="0"/>
          <a:ext cx="0" cy="0"/>
          <a:chOff x="0" y="0"/>
          <a:chExt cx="0" cy="0"/>
        </a:xfrm>
      </p:grpSpPr>
      <p:sp>
        <p:nvSpPr>
          <p:cNvPr id="2" name="PlaceHolder 27">
            <a:extLst>
              <a:ext uri="{FF2B5EF4-FFF2-40B4-BE49-F238E27FC236}">
                <a16:creationId xmlns:a16="http://schemas.microsoft.com/office/drawing/2014/main" id="{A117A1A2-DDA4-3C86-3DAA-20F1C10F11F0}"/>
              </a:ext>
            </a:extLst>
          </p:cNvPr>
          <p:cNvSpPr txBox="1">
            <a:spLocks noGrp="1"/>
          </p:cNvSpPr>
          <p:nvPr>
            <p:ph type="sldNum" sz="quarter" idx="8"/>
          </p:nvPr>
        </p:nvSpPr>
        <p:spPr>
          <a:xfrm>
            <a:off x="4278960" y="10157400"/>
            <a:ext cx="3277439" cy="531000"/>
          </a:xfrm>
        </p:spPr>
        <p:txBody>
          <a:bodyPr wrap="square"/>
          <a:lstStyle/>
          <a:p>
            <a:pPr lvl="0"/>
            <a:fld id="{F8EAA942-EFFB-441A-B69F-C95280F7CDED}" type="slidenum">
              <a:t>65</a:t>
            </a:fld>
            <a:endParaRPr lang="pt-BR">
              <a:solidFill>
                <a:srgbClr val="000000"/>
              </a:solidFill>
              <a:highlight>
                <a:scrgbClr r="0" g="0" b="0">
                  <a:alpha val="0"/>
                </a:scrgbClr>
              </a:highlight>
              <a:latin typeface="Times New Roman"/>
            </a:endParaRPr>
          </a:p>
        </p:txBody>
      </p:sp>
      <p:sp>
        <p:nvSpPr>
          <p:cNvPr id="3" name="PlaceHolder 34">
            <a:extLst>
              <a:ext uri="{FF2B5EF4-FFF2-40B4-BE49-F238E27FC236}">
                <a16:creationId xmlns:a16="http://schemas.microsoft.com/office/drawing/2014/main" id="{490004FA-3C32-D585-6629-E142471E2781}"/>
              </a:ext>
            </a:extLst>
          </p:cNvPr>
          <p:cNvSpPr txBox="1">
            <a:spLocks noGrp="1"/>
          </p:cNvSpPr>
          <p:nvPr>
            <p:ph type="sldNum" sz="quarter" idx="8"/>
          </p:nvPr>
        </p:nvSpPr>
        <p:spPr>
          <a:xfrm>
            <a:off x="4278960" y="10157400"/>
            <a:ext cx="3277800" cy="531360"/>
          </a:xfrm>
        </p:spPr>
        <p:txBody>
          <a:bodyPr wrap="square"/>
          <a:lstStyle/>
          <a:p>
            <a:pPr lvl="0"/>
            <a:fld id="{41D3A9A9-C3DD-4C07-AF19-82AFD7E6B7A9}" type="slidenum">
              <a:t>65</a:t>
            </a:fld>
            <a:endParaRPr lang="pt-BR">
              <a:solidFill>
                <a:srgbClr val="000000"/>
              </a:solidFill>
              <a:highlight>
                <a:scrgbClr r="0" g="0" b="0">
                  <a:alpha val="0"/>
                </a:scrgbClr>
              </a:highlight>
              <a:latin typeface="Times New Roman"/>
            </a:endParaRPr>
          </a:p>
        </p:txBody>
      </p:sp>
      <p:sp>
        <p:nvSpPr>
          <p:cNvPr id="4" name="PlaceHolder 35">
            <a:extLst>
              <a:ext uri="{FF2B5EF4-FFF2-40B4-BE49-F238E27FC236}">
                <a16:creationId xmlns:a16="http://schemas.microsoft.com/office/drawing/2014/main" id="{EEF974DD-A37B-1BB2-F8A8-8C7FBF8C1CD0}"/>
              </a:ext>
            </a:extLst>
          </p:cNvPr>
          <p:cNvSpPr txBox="1">
            <a:spLocks noGrp="1"/>
          </p:cNvSpPr>
          <p:nvPr>
            <p:ph type="sldNum" sz="quarter" idx="8"/>
          </p:nvPr>
        </p:nvSpPr>
        <p:spPr>
          <a:xfrm>
            <a:off x="4278960" y="10157400"/>
            <a:ext cx="3278160" cy="531720"/>
          </a:xfrm>
        </p:spPr>
        <p:txBody>
          <a:bodyPr wrap="square"/>
          <a:lstStyle/>
          <a:p>
            <a:pPr lvl="0"/>
            <a:fld id="{0CA8944D-42A2-4BFC-B72A-72A5E2FEACF6}" type="slidenum">
              <a:t>65</a:t>
            </a:fld>
            <a:endParaRPr lang="pt-BR">
              <a:solidFill>
                <a:srgbClr val="000000"/>
              </a:solidFill>
              <a:highlight>
                <a:scrgbClr r="0" g="0" b="0">
                  <a:alpha val="0"/>
                </a:scrgbClr>
              </a:highlight>
              <a:latin typeface="Times New Roman"/>
            </a:endParaRPr>
          </a:p>
        </p:txBody>
      </p:sp>
      <p:sp>
        <p:nvSpPr>
          <p:cNvPr id="5" name="PlaceHolder 36">
            <a:extLst>
              <a:ext uri="{FF2B5EF4-FFF2-40B4-BE49-F238E27FC236}">
                <a16:creationId xmlns:a16="http://schemas.microsoft.com/office/drawing/2014/main" id="{B809AFE3-9D3D-25AA-B3C2-6DA611F067E9}"/>
              </a:ext>
            </a:extLst>
          </p:cNvPr>
          <p:cNvSpPr txBox="1">
            <a:spLocks noGrp="1"/>
          </p:cNvSpPr>
          <p:nvPr>
            <p:ph type="sldNum" sz="quarter" idx="8"/>
          </p:nvPr>
        </p:nvSpPr>
        <p:spPr>
          <a:xfrm>
            <a:off x="4278960" y="10157400"/>
            <a:ext cx="3278519" cy="532080"/>
          </a:xfrm>
        </p:spPr>
        <p:txBody>
          <a:bodyPr wrap="square"/>
          <a:lstStyle/>
          <a:p>
            <a:pPr lvl="0"/>
            <a:fld id="{C01F5087-401D-4EA4-AB3D-D1C6964DD64D}" type="slidenum">
              <a:t>65</a:t>
            </a:fld>
            <a:endParaRPr lang="pt-BR">
              <a:solidFill>
                <a:srgbClr val="000000"/>
              </a:solidFill>
              <a:highlight>
                <a:scrgbClr r="0" g="0" b="0">
                  <a:alpha val="0"/>
                </a:scrgbClr>
              </a:highlight>
              <a:latin typeface="Times New Roman"/>
            </a:endParaRPr>
          </a:p>
        </p:txBody>
      </p:sp>
      <p:sp>
        <p:nvSpPr>
          <p:cNvPr id="6" name="PlaceHolder 37">
            <a:extLst>
              <a:ext uri="{FF2B5EF4-FFF2-40B4-BE49-F238E27FC236}">
                <a16:creationId xmlns:a16="http://schemas.microsoft.com/office/drawing/2014/main" id="{4CC3CDEE-2CCA-E246-B79E-F12410FD0FFD}"/>
              </a:ext>
            </a:extLst>
          </p:cNvPr>
          <p:cNvSpPr txBox="1">
            <a:spLocks noGrp="1"/>
          </p:cNvSpPr>
          <p:nvPr>
            <p:ph type="sldNum" sz="quarter" idx="8"/>
          </p:nvPr>
        </p:nvSpPr>
        <p:spPr>
          <a:xfrm>
            <a:off x="4278960" y="10157400"/>
            <a:ext cx="3278879" cy="532440"/>
          </a:xfrm>
        </p:spPr>
        <p:txBody>
          <a:bodyPr wrap="square"/>
          <a:lstStyle/>
          <a:p>
            <a:pPr lvl="0"/>
            <a:fld id="{CA73810F-71C2-44A2-839C-20182C5F7CC4}" type="slidenum">
              <a:t>65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A4F15964-5D19-5597-E980-A0068ABABA56}"/>
              </a:ext>
            </a:extLst>
          </p:cNvPr>
          <p:cNvSpPr txBox="1">
            <a:spLocks noGrp="1"/>
          </p:cNvSpPr>
          <p:nvPr>
            <p:ph type="sldNum" sz="quarter" idx="5"/>
          </p:nvPr>
        </p:nvSpPr>
        <p:spPr>
          <a:ln/>
        </p:spPr>
        <p:txBody>
          <a:bodyPr vert="horz" lIns="0" tIns="0" rIns="0" bIns="0" anchor="b" anchorCtr="0">
            <a:noAutofit/>
          </a:bodyPr>
          <a:lstStyle/>
          <a:p>
            <a:pPr lvl="0"/>
            <a:fld id="{BC5EAF70-3595-485E-AB71-9836EAB83A8A}" type="slidenum">
              <a:t>65</a:t>
            </a:fld>
            <a:endParaRPr lang="pt-BR"/>
          </a:p>
        </p:txBody>
      </p:sp>
      <p:sp>
        <p:nvSpPr>
          <p:cNvPr id="7" name="PlaceHolder 38">
            <a:extLst>
              <a:ext uri="{FF2B5EF4-FFF2-40B4-BE49-F238E27FC236}">
                <a16:creationId xmlns:a16="http://schemas.microsoft.com/office/drawing/2014/main" id="{6C8F9347-B3E7-399A-A11E-BBC455D2E5DC}"/>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9">
            <a:extLst>
              <a:ext uri="{FF2B5EF4-FFF2-40B4-BE49-F238E27FC236}">
                <a16:creationId xmlns:a16="http://schemas.microsoft.com/office/drawing/2014/main" id="{6581B884-6FC4-4DFA-C13D-0FCBD7508F93}"/>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81101627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14">
            <a:extLst>
              <a:ext uri="{FF2B5EF4-FFF2-40B4-BE49-F238E27FC236}">
                <a16:creationId xmlns:a16="http://schemas.microsoft.com/office/drawing/2014/main" id="{94F64855-6C1A-4751-8009-47C7A087E03E}"/>
              </a:ext>
            </a:extLst>
          </p:cNvPr>
          <p:cNvSpPr txBox="1">
            <a:spLocks noGrp="1"/>
          </p:cNvSpPr>
          <p:nvPr>
            <p:ph type="sldNum" sz="quarter" idx="8"/>
          </p:nvPr>
        </p:nvSpPr>
        <p:spPr>
          <a:xfrm>
            <a:off x="4278960" y="10157400"/>
            <a:ext cx="3277439" cy="531000"/>
          </a:xfrm>
        </p:spPr>
        <p:txBody>
          <a:bodyPr wrap="square"/>
          <a:lstStyle/>
          <a:p>
            <a:pPr lvl="0"/>
            <a:fld id="{7FCB3583-B48F-4CE1-886A-60DF69F011A0}" type="slidenum">
              <a:t>66</a:t>
            </a:fld>
            <a:endParaRPr lang="pt-BR">
              <a:solidFill>
                <a:srgbClr val="000000"/>
              </a:solidFill>
              <a:highlight>
                <a:scrgbClr r="0" g="0" b="0">
                  <a:alpha val="0"/>
                </a:scrgbClr>
              </a:highlight>
              <a:latin typeface="Times New Roman"/>
            </a:endParaRPr>
          </a:p>
        </p:txBody>
      </p:sp>
      <p:sp>
        <p:nvSpPr>
          <p:cNvPr id="3" name="PlaceHolder 315">
            <a:extLst>
              <a:ext uri="{FF2B5EF4-FFF2-40B4-BE49-F238E27FC236}">
                <a16:creationId xmlns:a16="http://schemas.microsoft.com/office/drawing/2014/main" id="{7766DB57-18A1-4C0A-A898-11646ABE7EC3}"/>
              </a:ext>
            </a:extLst>
          </p:cNvPr>
          <p:cNvSpPr txBox="1">
            <a:spLocks noGrp="1"/>
          </p:cNvSpPr>
          <p:nvPr>
            <p:ph type="sldNum" sz="quarter" idx="8"/>
          </p:nvPr>
        </p:nvSpPr>
        <p:spPr>
          <a:xfrm>
            <a:off x="4278960" y="10157400"/>
            <a:ext cx="3277800" cy="531360"/>
          </a:xfrm>
        </p:spPr>
        <p:txBody>
          <a:bodyPr wrap="square"/>
          <a:lstStyle/>
          <a:p>
            <a:pPr lvl="0"/>
            <a:fld id="{26F5F141-9D32-4563-A861-503BA0A388EE}" type="slidenum">
              <a:t>66</a:t>
            </a:fld>
            <a:endParaRPr lang="pt-BR">
              <a:solidFill>
                <a:srgbClr val="000000"/>
              </a:solidFill>
              <a:highlight>
                <a:scrgbClr r="0" g="0" b="0">
                  <a:alpha val="0"/>
                </a:scrgbClr>
              </a:highlight>
              <a:latin typeface="Times New Roman"/>
            </a:endParaRPr>
          </a:p>
        </p:txBody>
      </p:sp>
      <p:sp>
        <p:nvSpPr>
          <p:cNvPr id="4" name="PlaceHolder 316">
            <a:extLst>
              <a:ext uri="{FF2B5EF4-FFF2-40B4-BE49-F238E27FC236}">
                <a16:creationId xmlns:a16="http://schemas.microsoft.com/office/drawing/2014/main" id="{C5B1B236-275C-4A4D-8901-F79491928C95}"/>
              </a:ext>
            </a:extLst>
          </p:cNvPr>
          <p:cNvSpPr txBox="1">
            <a:spLocks noGrp="1"/>
          </p:cNvSpPr>
          <p:nvPr>
            <p:ph type="sldNum" sz="quarter" idx="8"/>
          </p:nvPr>
        </p:nvSpPr>
        <p:spPr>
          <a:xfrm>
            <a:off x="4278960" y="10157400"/>
            <a:ext cx="3278160" cy="531720"/>
          </a:xfrm>
        </p:spPr>
        <p:txBody>
          <a:bodyPr wrap="square"/>
          <a:lstStyle/>
          <a:p>
            <a:pPr lvl="0"/>
            <a:fld id="{E6DE3A71-F085-4E0A-B5DD-DDA275D299FA}" type="slidenum">
              <a:t>66</a:t>
            </a:fld>
            <a:endParaRPr lang="pt-BR">
              <a:solidFill>
                <a:srgbClr val="000000"/>
              </a:solidFill>
              <a:highlight>
                <a:scrgbClr r="0" g="0" b="0">
                  <a:alpha val="0"/>
                </a:scrgbClr>
              </a:highlight>
              <a:latin typeface="Times New Roman"/>
            </a:endParaRPr>
          </a:p>
        </p:txBody>
      </p:sp>
      <p:sp>
        <p:nvSpPr>
          <p:cNvPr id="5" name="PlaceHolder 317">
            <a:extLst>
              <a:ext uri="{FF2B5EF4-FFF2-40B4-BE49-F238E27FC236}">
                <a16:creationId xmlns:a16="http://schemas.microsoft.com/office/drawing/2014/main" id="{2DBF58A4-37FE-47FE-BAC4-2FB528E010F5}"/>
              </a:ext>
            </a:extLst>
          </p:cNvPr>
          <p:cNvSpPr txBox="1">
            <a:spLocks noGrp="1"/>
          </p:cNvSpPr>
          <p:nvPr>
            <p:ph type="sldNum" sz="quarter" idx="8"/>
          </p:nvPr>
        </p:nvSpPr>
        <p:spPr>
          <a:xfrm>
            <a:off x="4278960" y="10157400"/>
            <a:ext cx="3278519" cy="532080"/>
          </a:xfrm>
        </p:spPr>
        <p:txBody>
          <a:bodyPr wrap="square"/>
          <a:lstStyle/>
          <a:p>
            <a:pPr lvl="0"/>
            <a:fld id="{5CA1CCEC-BE8C-4D04-BAAC-8AA3DC8E555D}" type="slidenum">
              <a:t>66</a:t>
            </a:fld>
            <a:endParaRPr lang="pt-BR">
              <a:solidFill>
                <a:srgbClr val="000000"/>
              </a:solidFill>
              <a:highlight>
                <a:scrgbClr r="0" g="0" b="0">
                  <a:alpha val="0"/>
                </a:scrgbClr>
              </a:highlight>
              <a:latin typeface="Times New Roman"/>
            </a:endParaRPr>
          </a:p>
        </p:txBody>
      </p:sp>
      <p:sp>
        <p:nvSpPr>
          <p:cNvPr id="6" name="PlaceHolder 318">
            <a:extLst>
              <a:ext uri="{FF2B5EF4-FFF2-40B4-BE49-F238E27FC236}">
                <a16:creationId xmlns:a16="http://schemas.microsoft.com/office/drawing/2014/main" id="{07408E91-5EA5-4E04-904E-ABFAB20CDE9C}"/>
              </a:ext>
            </a:extLst>
          </p:cNvPr>
          <p:cNvSpPr txBox="1">
            <a:spLocks noGrp="1"/>
          </p:cNvSpPr>
          <p:nvPr>
            <p:ph type="sldNum" sz="quarter" idx="8"/>
          </p:nvPr>
        </p:nvSpPr>
        <p:spPr>
          <a:xfrm>
            <a:off x="4278960" y="10157400"/>
            <a:ext cx="3278879" cy="532440"/>
          </a:xfrm>
        </p:spPr>
        <p:txBody>
          <a:bodyPr wrap="square"/>
          <a:lstStyle/>
          <a:p>
            <a:pPr lvl="0"/>
            <a:fld id="{55FE2079-D225-4B73-BCCA-71B950820B73}" type="slidenum">
              <a:t>66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C0A97C11-DDEE-4F14-8015-129251A60B0D}"/>
              </a:ext>
            </a:extLst>
          </p:cNvPr>
          <p:cNvSpPr txBox="1">
            <a:spLocks noGrp="1"/>
          </p:cNvSpPr>
          <p:nvPr>
            <p:ph type="sldNum" sz="quarter" idx="5"/>
          </p:nvPr>
        </p:nvSpPr>
        <p:spPr>
          <a:ln/>
        </p:spPr>
        <p:txBody>
          <a:bodyPr vert="horz" lIns="0" tIns="0" rIns="0" bIns="0" anchor="b" anchorCtr="0">
            <a:noAutofit/>
          </a:bodyPr>
          <a:lstStyle/>
          <a:p>
            <a:pPr lvl="0"/>
            <a:fld id="{504E268D-2425-4FF8-8EBA-6C0352F7C1AA}" type="slidenum">
              <a:t>66</a:t>
            </a:fld>
            <a:endParaRPr lang="pt-BR"/>
          </a:p>
        </p:txBody>
      </p:sp>
      <p:sp>
        <p:nvSpPr>
          <p:cNvPr id="7" name="PlaceHolder 319">
            <a:extLst>
              <a:ext uri="{FF2B5EF4-FFF2-40B4-BE49-F238E27FC236}">
                <a16:creationId xmlns:a16="http://schemas.microsoft.com/office/drawing/2014/main" id="{C2794B0D-B784-4DA3-BE64-225611D1FE1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320">
            <a:extLst>
              <a:ext uri="{FF2B5EF4-FFF2-40B4-BE49-F238E27FC236}">
                <a16:creationId xmlns:a16="http://schemas.microsoft.com/office/drawing/2014/main" id="{48E29E0B-6582-4581-8BC4-BC424C2E4888}"/>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1542314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26FE9D7-737C-46C0-9DCD-597056E040B1}"/>
              </a:ext>
            </a:extLst>
          </p:cNvPr>
          <p:cNvSpPr txBox="1">
            <a:spLocks noGrp="1"/>
          </p:cNvSpPr>
          <p:nvPr>
            <p:ph type="sldNum" sz="quarter" idx="8"/>
          </p:nvPr>
        </p:nvSpPr>
        <p:spPr>
          <a:xfrm>
            <a:off x="4278960" y="10157400"/>
            <a:ext cx="3277439" cy="531000"/>
          </a:xfrm>
        </p:spPr>
        <p:txBody>
          <a:bodyPr wrap="square"/>
          <a:lstStyle/>
          <a:p>
            <a:pPr lvl="0"/>
            <a:fld id="{391A1C62-F281-43B2-AD13-9F438B5CCF72}" type="slidenum">
              <a:t>67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C70680F-9B5A-477A-BDB4-44359DD59EC4}"/>
              </a:ext>
            </a:extLst>
          </p:cNvPr>
          <p:cNvSpPr txBox="1">
            <a:spLocks noGrp="1"/>
          </p:cNvSpPr>
          <p:nvPr>
            <p:ph type="sldNum" sz="quarter" idx="8"/>
          </p:nvPr>
        </p:nvSpPr>
        <p:spPr>
          <a:xfrm>
            <a:off x="4278960" y="10157400"/>
            <a:ext cx="3277800" cy="531360"/>
          </a:xfrm>
        </p:spPr>
        <p:txBody>
          <a:bodyPr wrap="square"/>
          <a:lstStyle/>
          <a:p>
            <a:pPr lvl="0"/>
            <a:fld id="{FEA9AE0F-4A70-4DC1-9B12-640CDCD822B3}" type="slidenum">
              <a:t>67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5A1657E-55C4-4910-85C0-E6D76838C59B}"/>
              </a:ext>
            </a:extLst>
          </p:cNvPr>
          <p:cNvSpPr txBox="1">
            <a:spLocks noGrp="1"/>
          </p:cNvSpPr>
          <p:nvPr>
            <p:ph type="sldNum" sz="quarter" idx="8"/>
          </p:nvPr>
        </p:nvSpPr>
        <p:spPr>
          <a:xfrm>
            <a:off x="4278960" y="10157400"/>
            <a:ext cx="3278160" cy="531720"/>
          </a:xfrm>
        </p:spPr>
        <p:txBody>
          <a:bodyPr wrap="square"/>
          <a:lstStyle/>
          <a:p>
            <a:pPr lvl="0"/>
            <a:fld id="{9DB12544-8B16-4892-BC4E-307325FBC018}" type="slidenum">
              <a:t>67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1B059A3-3463-44C4-AB06-187E3BB14DAA}"/>
              </a:ext>
            </a:extLst>
          </p:cNvPr>
          <p:cNvSpPr txBox="1">
            <a:spLocks noGrp="1"/>
          </p:cNvSpPr>
          <p:nvPr>
            <p:ph type="sldNum" sz="quarter" idx="8"/>
          </p:nvPr>
        </p:nvSpPr>
        <p:spPr>
          <a:xfrm>
            <a:off x="4278960" y="10157400"/>
            <a:ext cx="3278519" cy="532080"/>
          </a:xfrm>
        </p:spPr>
        <p:txBody>
          <a:bodyPr wrap="square"/>
          <a:lstStyle/>
          <a:p>
            <a:pPr lvl="0"/>
            <a:fld id="{12596B71-DD28-4388-93E0-4E78DA0B224F}" type="slidenum">
              <a:t>67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9BEA309F-B399-41BC-A89D-C5B28E52FC52}"/>
              </a:ext>
            </a:extLst>
          </p:cNvPr>
          <p:cNvSpPr txBox="1">
            <a:spLocks noGrp="1"/>
          </p:cNvSpPr>
          <p:nvPr>
            <p:ph type="sldNum" sz="quarter" idx="8"/>
          </p:nvPr>
        </p:nvSpPr>
        <p:spPr>
          <a:xfrm>
            <a:off x="4278960" y="10157400"/>
            <a:ext cx="3278879" cy="532440"/>
          </a:xfrm>
        </p:spPr>
        <p:txBody>
          <a:bodyPr wrap="square"/>
          <a:lstStyle/>
          <a:p>
            <a:pPr lvl="0"/>
            <a:fld id="{7699DF7E-14B8-4167-9D87-5E45748410B1}" type="slidenum">
              <a:t>67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4DFBC1EE-A2B7-4F3B-B82C-B7C8B5274EDC}"/>
              </a:ext>
            </a:extLst>
          </p:cNvPr>
          <p:cNvSpPr txBox="1">
            <a:spLocks noGrp="1"/>
          </p:cNvSpPr>
          <p:nvPr>
            <p:ph type="sldNum" sz="quarter" idx="5"/>
          </p:nvPr>
        </p:nvSpPr>
        <p:spPr>
          <a:ln/>
        </p:spPr>
        <p:txBody>
          <a:bodyPr vert="horz" lIns="0" tIns="0" rIns="0" bIns="0" anchor="b" anchorCtr="0">
            <a:noAutofit/>
          </a:bodyPr>
          <a:lstStyle/>
          <a:p>
            <a:pPr lvl="0"/>
            <a:fld id="{841B6913-844E-4882-B687-1F6C24628047}" type="slidenum">
              <a:t>67</a:t>
            </a:fld>
            <a:endParaRPr lang="pt-BR"/>
          </a:p>
        </p:txBody>
      </p:sp>
      <p:sp>
        <p:nvSpPr>
          <p:cNvPr id="7" name="PlaceHolder 6">
            <a:extLst>
              <a:ext uri="{FF2B5EF4-FFF2-40B4-BE49-F238E27FC236}">
                <a16:creationId xmlns:a16="http://schemas.microsoft.com/office/drawing/2014/main" id="{1D02CD74-D36F-4147-92C3-6689F98EAEE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23FDC396-17D1-45FB-A5D7-B0ABD186A79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68</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69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69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69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69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69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69</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46108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29">
            <a:extLst>
              <a:ext uri="{FF2B5EF4-FFF2-40B4-BE49-F238E27FC236}">
                <a16:creationId xmlns:a16="http://schemas.microsoft.com/office/drawing/2014/main" id="{C69272F6-1E93-49E5-AD6C-F33072674A54}"/>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7</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38C24B9A-14A5-4F23-AC7F-854E14DB7A65}"/>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7</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7015BC1E-8246-4141-96EE-8BA2E72D06BD}"/>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7</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DE66150-8AF8-4472-B6AB-0D86317CF9E7}"/>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7</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3700EDB2-BDEC-46D8-8539-70AF3C07E1FE}"/>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7</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42C4426C-1A19-4FD9-8DBE-B8DAD967AA80}"/>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7</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E3D69BF6-AFBB-4C57-9C36-5BC83D6E7EA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7</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FE2CD0AF-57D1-4767-A99A-0E8FDEEE27E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23C6E7D-1429-4463-B656-6D280944D36F}"/>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7</a:t>
            </a:fld>
            <a:endParaRPr lang="pt-BR"/>
          </a:p>
        </p:txBody>
      </p:sp>
      <p:sp>
        <p:nvSpPr>
          <p:cNvPr id="10" name="PlaceHolder 255">
            <a:extLst>
              <a:ext uri="{FF2B5EF4-FFF2-40B4-BE49-F238E27FC236}">
                <a16:creationId xmlns:a16="http://schemas.microsoft.com/office/drawing/2014/main" id="{494E15C9-792C-4830-B68F-3554EA1345B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BEB6C8B1-C1B9-4C62-991E-452CF58AFF32}"/>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9484949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70</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30248546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71</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06353374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72</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2864098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73</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2514001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74</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74</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32395663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75</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75</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1048654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76</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76</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58230641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77</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77</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65959621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78</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78</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159466554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79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79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79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79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79</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79</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850914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0BD9C-C7DD-DDA7-2842-98B76DE383C6}"/>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4EA5194F-0BF9-293C-B7FD-E3CE42CFA77E}"/>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8</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078AB9FC-4EAA-4EA6-051F-517A4D6C56C3}"/>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8</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1E7A3002-4951-4672-D3B9-625B741BEB26}"/>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8</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D918E71C-BBAE-C259-BC3F-1B2DEF989779}"/>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8</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1BCD8542-F135-7669-09B3-5492A6FE091D}"/>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8</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5FE4DA20-AF71-AA77-896D-8CCC596D83BE}"/>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8</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9BD2A411-D74A-8FE9-2171-9CF7E0CA76D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8</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3450A96C-5D43-E2B3-3DFF-7FE61E08AB62}"/>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73C38731-8542-710E-325A-667FA6A4BBFC}"/>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8</a:t>
            </a:fld>
            <a:endParaRPr lang="pt-BR"/>
          </a:p>
        </p:txBody>
      </p:sp>
      <p:sp>
        <p:nvSpPr>
          <p:cNvPr id="10" name="PlaceHolder 255">
            <a:extLst>
              <a:ext uri="{FF2B5EF4-FFF2-40B4-BE49-F238E27FC236}">
                <a16:creationId xmlns:a16="http://schemas.microsoft.com/office/drawing/2014/main" id="{B329D9A9-5172-56DE-F020-BE80D66A08B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2E27296E-9F25-9EF4-C315-D3AB4C17A2E5}"/>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181558201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7CFAA-0AEF-45F2-9E65-C17B1A8621E4}"/>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80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459D1D93-4C03-4478-8AB7-9300A72FCBD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80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903AA45-FEDE-4BAA-BBE9-E38D8A26E0E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80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493F90CC-6905-42ED-B6EE-BE13F5298676}"/>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80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49C34BC2-0728-4BCC-961C-37ED85C972E7}"/>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80</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29F55199-17FE-43E5-8E5C-6EF4682675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80</a:t>
            </a:fld>
            <a:endParaRPr lang="pt-BR"/>
          </a:p>
        </p:txBody>
      </p:sp>
      <p:sp>
        <p:nvSpPr>
          <p:cNvPr id="7" name="PlaceHolder 6">
            <a:extLst>
              <a:ext uri="{FF2B5EF4-FFF2-40B4-BE49-F238E27FC236}">
                <a16:creationId xmlns:a16="http://schemas.microsoft.com/office/drawing/2014/main" id="{8954E5A9-5230-41C6-A6DA-CBADFCBBC04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3012AD10-46B1-468E-8759-13EE7E423E2F}"/>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78530552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766F5-082F-82F2-7A5F-BB31B9B7BE77}"/>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03E3E0A3-5F6A-4C08-FD7C-2BC102676FE6}"/>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81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68C6A4F-AC69-50BB-11F2-374F2DEAB47C}"/>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81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85B465E4-343D-946C-C648-433CB4EA811E}"/>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81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377A7833-16BD-8074-B5D4-66D9749DDF73}"/>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81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CB5B842F-86EA-DD36-C89C-E2D2D916E7D6}"/>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81</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E4F3B494-3CFF-48EC-5EEA-BDAEA7B64B8D}"/>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81</a:t>
            </a:fld>
            <a:endParaRPr lang="pt-BR"/>
          </a:p>
        </p:txBody>
      </p:sp>
      <p:sp>
        <p:nvSpPr>
          <p:cNvPr id="7" name="PlaceHolder 6">
            <a:extLst>
              <a:ext uri="{FF2B5EF4-FFF2-40B4-BE49-F238E27FC236}">
                <a16:creationId xmlns:a16="http://schemas.microsoft.com/office/drawing/2014/main" id="{2B8A61D6-A3B9-4B41-A478-CA04A80E513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A01B9082-384E-76C0-14D3-6F483E7E5142}"/>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249503508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99173-ACEF-4EF6-454D-DAB04229ACEF}"/>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52C23BC4-4F1C-B795-B0A7-47B4D218CBCF}"/>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82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97F98503-7751-34C5-0EE1-42F8AC5EC472}"/>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82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D69AD1FB-5C86-4867-3057-F94925B8969F}"/>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82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77FCB406-B3BD-5DDB-45E5-3BEE861F8285}"/>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82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FC5126C-7877-B7C8-389F-19C05817E060}"/>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82</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88DFFD99-3CE5-5C20-FE51-871BDD017A6E}"/>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82</a:t>
            </a:fld>
            <a:endParaRPr lang="pt-BR"/>
          </a:p>
        </p:txBody>
      </p:sp>
      <p:sp>
        <p:nvSpPr>
          <p:cNvPr id="7" name="PlaceHolder 6">
            <a:extLst>
              <a:ext uri="{FF2B5EF4-FFF2-40B4-BE49-F238E27FC236}">
                <a16:creationId xmlns:a16="http://schemas.microsoft.com/office/drawing/2014/main" id="{6C620E44-A6D5-1175-9B36-A46E6578324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C34225C7-548B-6C47-BB78-0B32E6DC176B}"/>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05753547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E0AFB-45C4-1B99-2E48-4C7CA3C9F6DD}"/>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6C36CFA9-A319-561C-5D09-35ABABC637D7}"/>
              </a:ext>
            </a:extLst>
          </p:cNvPr>
          <p:cNvSpPr txBox="1">
            <a:spLocks noGrp="1"/>
          </p:cNvSpPr>
          <p:nvPr>
            <p:ph type="sldNum" sz="quarter" idx="8"/>
          </p:nvPr>
        </p:nvSpPr>
        <p:spPr>
          <a:xfrm>
            <a:off x="4278960" y="10157400"/>
            <a:ext cx="3277439" cy="531000"/>
          </a:xfrm>
        </p:spPr>
        <p:txBody>
          <a:bodyPr wrap="square"/>
          <a:lstStyle/>
          <a:p>
            <a:pPr lvl="0"/>
            <a:fld id="{DE2FAECB-9CF6-4D3F-98C1-D1F019B09996}" type="slidenum">
              <a:t>83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2934B5B6-CFFE-48A0-4156-5D2A4A5515A0}"/>
              </a:ext>
            </a:extLst>
          </p:cNvPr>
          <p:cNvSpPr txBox="1">
            <a:spLocks noGrp="1"/>
          </p:cNvSpPr>
          <p:nvPr>
            <p:ph type="sldNum" sz="quarter" idx="8"/>
          </p:nvPr>
        </p:nvSpPr>
        <p:spPr>
          <a:xfrm>
            <a:off x="4278960" y="10157400"/>
            <a:ext cx="3277800" cy="531360"/>
          </a:xfrm>
        </p:spPr>
        <p:txBody>
          <a:bodyPr wrap="square"/>
          <a:lstStyle/>
          <a:p>
            <a:pPr lvl="0"/>
            <a:fld id="{A25702D4-A1E7-4912-A41E-36EBCA45F00E}" type="slidenum">
              <a:t>83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44F3395C-206E-9431-2362-94422E9EA3B1}"/>
              </a:ext>
            </a:extLst>
          </p:cNvPr>
          <p:cNvSpPr txBox="1">
            <a:spLocks noGrp="1"/>
          </p:cNvSpPr>
          <p:nvPr>
            <p:ph type="sldNum" sz="quarter" idx="8"/>
          </p:nvPr>
        </p:nvSpPr>
        <p:spPr>
          <a:xfrm>
            <a:off x="4278960" y="10157400"/>
            <a:ext cx="3278160" cy="531720"/>
          </a:xfrm>
        </p:spPr>
        <p:txBody>
          <a:bodyPr wrap="square"/>
          <a:lstStyle/>
          <a:p>
            <a:pPr lvl="0"/>
            <a:fld id="{E2D3A409-634F-4A2D-BD0C-229FA9E04452}" type="slidenum">
              <a:t>83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6422D31-D057-00CA-B4A9-88A5F0C713BE}"/>
              </a:ext>
            </a:extLst>
          </p:cNvPr>
          <p:cNvSpPr txBox="1">
            <a:spLocks noGrp="1"/>
          </p:cNvSpPr>
          <p:nvPr>
            <p:ph type="sldNum" sz="quarter" idx="8"/>
          </p:nvPr>
        </p:nvSpPr>
        <p:spPr>
          <a:xfrm>
            <a:off x="4278960" y="10157400"/>
            <a:ext cx="3278519" cy="532080"/>
          </a:xfrm>
        </p:spPr>
        <p:txBody>
          <a:bodyPr wrap="square"/>
          <a:lstStyle/>
          <a:p>
            <a:pPr lvl="0"/>
            <a:fld id="{5835F6E5-0193-4B9E-B033-60DDFB076852}" type="slidenum">
              <a:t>83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7D7FF4C-097A-8CCC-2771-9B4B0EC91F5F}"/>
              </a:ext>
            </a:extLst>
          </p:cNvPr>
          <p:cNvSpPr txBox="1">
            <a:spLocks noGrp="1"/>
          </p:cNvSpPr>
          <p:nvPr>
            <p:ph type="sldNum" sz="quarter" idx="8"/>
          </p:nvPr>
        </p:nvSpPr>
        <p:spPr>
          <a:xfrm>
            <a:off x="4278960" y="10157400"/>
            <a:ext cx="3278879" cy="532440"/>
          </a:xfrm>
        </p:spPr>
        <p:txBody>
          <a:bodyPr wrap="square"/>
          <a:lstStyle/>
          <a:p>
            <a:pPr lvl="0"/>
            <a:fld id="{070F0343-06EB-486D-A2E5-79EB29BA5274}" type="slidenum">
              <a:t>83</a:t>
            </a:fld>
            <a:endParaRPr lang="pt-BR">
              <a:highlight>
                <a:scrgbClr r="0" g="0" b="0">
                  <a:alpha val="0"/>
                </a:scrgbClr>
              </a:highlight>
              <a:latin typeface="Times New Roman"/>
            </a:endParaRPr>
          </a:p>
        </p:txBody>
      </p:sp>
      <p:sp>
        <p:nvSpPr>
          <p:cNvPr id="12" name="Slide Number Placeholder 6">
            <a:extLst>
              <a:ext uri="{FF2B5EF4-FFF2-40B4-BE49-F238E27FC236}">
                <a16:creationId xmlns:a16="http://schemas.microsoft.com/office/drawing/2014/main" id="{7C97279A-6C32-D86A-5B99-A083A46D1648}"/>
              </a:ext>
            </a:extLst>
          </p:cNvPr>
          <p:cNvSpPr txBox="1">
            <a:spLocks noGrp="1"/>
          </p:cNvSpPr>
          <p:nvPr>
            <p:ph type="sldNum" sz="quarter" idx="5"/>
          </p:nvPr>
        </p:nvSpPr>
        <p:spPr>
          <a:ln/>
        </p:spPr>
        <p:txBody>
          <a:bodyPr vert="horz" lIns="0" tIns="0" rIns="0" bIns="0" anchor="b" anchorCtr="0">
            <a:noAutofit/>
          </a:bodyPr>
          <a:lstStyle/>
          <a:p>
            <a:pPr lvl="0"/>
            <a:fld id="{6D188CA6-00F2-4B33-83EF-4189715E88DB}" type="slidenum">
              <a:t>83</a:t>
            </a:fld>
            <a:endParaRPr lang="pt-BR"/>
          </a:p>
        </p:txBody>
      </p:sp>
      <p:sp>
        <p:nvSpPr>
          <p:cNvPr id="7" name="PlaceHolder 6">
            <a:extLst>
              <a:ext uri="{FF2B5EF4-FFF2-40B4-BE49-F238E27FC236}">
                <a16:creationId xmlns:a16="http://schemas.microsoft.com/office/drawing/2014/main" id="{6FA5DDBF-B652-16D5-FAC2-712A6BB1EB44}"/>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8" name="PlaceHolder 7">
            <a:extLst>
              <a:ext uri="{FF2B5EF4-FFF2-40B4-BE49-F238E27FC236}">
                <a16:creationId xmlns:a16="http://schemas.microsoft.com/office/drawing/2014/main" id="{7AAD41F1-E2F3-FF80-E180-717A3404030E}"/>
              </a:ext>
            </a:extLst>
          </p:cNvPr>
          <p:cNvSpPr txBox="1">
            <a:spLocks noGrp="1"/>
          </p:cNvSpPr>
          <p:nvPr>
            <p:ph type="body" sz="quarter" idx="1"/>
          </p:nvPr>
        </p:nvSpPr>
        <p:spPr>
          <a:xfrm>
            <a:off x="756000" y="5078520"/>
            <a:ext cx="6044400" cy="4807800"/>
          </a:xfrm>
        </p:spPr>
        <p:txBody>
          <a:bodyPr vert="horz" wrap="square" anchor="t" anchorCtr="0">
            <a:noAutofit/>
          </a:bodyPr>
          <a:lstStyle/>
          <a:p>
            <a:endParaRPr lang="pt-BR"/>
          </a:p>
        </p:txBody>
      </p:sp>
    </p:spTree>
    <p:extLst>
      <p:ext uri="{BB962C8B-B14F-4D97-AF65-F5344CB8AC3E}">
        <p14:creationId xmlns:p14="http://schemas.microsoft.com/office/powerpoint/2010/main" val="394688365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641CA-55DE-947F-3A63-A215417C3BA9}"/>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F0D0FDAD-A1AE-6018-DFF7-56344940D903}"/>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DC29817-8B73-1308-3487-B0B3B7F0A0A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71BAB236-3859-1A33-C913-9A54D09A9775}"/>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E01F7949-6C22-6874-3B44-127D60507723}"/>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0DA76D9C-732C-BF3F-5CC2-68909DF82C09}"/>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414ABEEA-80A4-DCC4-F3CF-7B3BBE6589A9}"/>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197B926B-D453-5A4E-699A-E1B1A8EE608D}"/>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835F870-C30D-C0BC-C196-047A6FBF09A1}"/>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5F12B2A7-5751-94DE-98B0-8B9FFAF07EA5}"/>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84</a:t>
            </a:fld>
            <a:endParaRPr lang="pt-BR"/>
          </a:p>
        </p:txBody>
      </p:sp>
      <p:sp>
        <p:nvSpPr>
          <p:cNvPr id="10" name="PlaceHolder 9">
            <a:extLst>
              <a:ext uri="{FF2B5EF4-FFF2-40B4-BE49-F238E27FC236}">
                <a16:creationId xmlns:a16="http://schemas.microsoft.com/office/drawing/2014/main" id="{0909F0BA-49C3-4DE5-8055-AC51175ED592}"/>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BD7E530-F355-48B5-DF69-194FD44B3B9F}"/>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13168337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85</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85</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85</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86</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86</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98463985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87</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87</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6187780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88</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88</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2222723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89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89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89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89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89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89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89</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89</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89</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67029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65A0A-D324-9BA3-84B4-9C36730DE1E9}"/>
            </a:ext>
          </a:extLst>
        </p:cNvPr>
        <p:cNvGrpSpPr/>
        <p:nvPr/>
      </p:nvGrpSpPr>
      <p:grpSpPr>
        <a:xfrm>
          <a:off x="0" y="0"/>
          <a:ext cx="0" cy="0"/>
          <a:chOff x="0" y="0"/>
          <a:chExt cx="0" cy="0"/>
        </a:xfrm>
      </p:grpSpPr>
      <p:sp>
        <p:nvSpPr>
          <p:cNvPr id="2" name="PlaceHolder 229">
            <a:extLst>
              <a:ext uri="{FF2B5EF4-FFF2-40B4-BE49-F238E27FC236}">
                <a16:creationId xmlns:a16="http://schemas.microsoft.com/office/drawing/2014/main" id="{25CCCB27-55BB-CA1F-1A77-61B5C99B6889}"/>
              </a:ext>
            </a:extLst>
          </p:cNvPr>
          <p:cNvSpPr txBox="1">
            <a:spLocks noGrp="1"/>
          </p:cNvSpPr>
          <p:nvPr>
            <p:ph type="sldNum" sz="quarter" idx="8"/>
          </p:nvPr>
        </p:nvSpPr>
        <p:spPr>
          <a:xfrm>
            <a:off x="4278960" y="10157400"/>
            <a:ext cx="3276359" cy="529920"/>
          </a:xfrm>
        </p:spPr>
        <p:txBody>
          <a:bodyPr wrap="square"/>
          <a:lstStyle/>
          <a:p>
            <a:pPr lvl="0"/>
            <a:fld id="{D0800CEF-6FA8-4AAD-8746-5EE10A055D5B}" type="slidenum">
              <a:t>9</a:t>
            </a:fld>
            <a:endParaRPr lang="pt-BR">
              <a:solidFill>
                <a:srgbClr val="000000"/>
              </a:solidFill>
              <a:highlight>
                <a:scrgbClr r="0" g="0" b="0">
                  <a:alpha val="0"/>
                </a:scrgbClr>
              </a:highlight>
              <a:latin typeface="Times New Roman"/>
            </a:endParaRPr>
          </a:p>
        </p:txBody>
      </p:sp>
      <p:sp>
        <p:nvSpPr>
          <p:cNvPr id="3" name="PlaceHolder 230">
            <a:extLst>
              <a:ext uri="{FF2B5EF4-FFF2-40B4-BE49-F238E27FC236}">
                <a16:creationId xmlns:a16="http://schemas.microsoft.com/office/drawing/2014/main" id="{EF400262-8CCA-0CBF-E992-3E04BBEA0BE2}"/>
              </a:ext>
            </a:extLst>
          </p:cNvPr>
          <p:cNvSpPr txBox="1">
            <a:spLocks noGrp="1"/>
          </p:cNvSpPr>
          <p:nvPr>
            <p:ph type="sldNum" sz="quarter" idx="8"/>
          </p:nvPr>
        </p:nvSpPr>
        <p:spPr>
          <a:xfrm>
            <a:off x="4278960" y="10157400"/>
            <a:ext cx="3276720" cy="530280"/>
          </a:xfrm>
        </p:spPr>
        <p:txBody>
          <a:bodyPr wrap="square"/>
          <a:lstStyle/>
          <a:p>
            <a:pPr lvl="0"/>
            <a:fld id="{DA4F9575-46D9-466F-A722-D73DFE947270}" type="slidenum">
              <a:t>9</a:t>
            </a:fld>
            <a:endParaRPr lang="pt-BR">
              <a:solidFill>
                <a:srgbClr val="000000"/>
              </a:solidFill>
              <a:highlight>
                <a:scrgbClr r="0" g="0" b="0">
                  <a:alpha val="0"/>
                </a:scrgbClr>
              </a:highlight>
              <a:latin typeface="Times New Roman"/>
            </a:endParaRPr>
          </a:p>
        </p:txBody>
      </p:sp>
      <p:sp>
        <p:nvSpPr>
          <p:cNvPr id="4" name="PlaceHolder 231">
            <a:extLst>
              <a:ext uri="{FF2B5EF4-FFF2-40B4-BE49-F238E27FC236}">
                <a16:creationId xmlns:a16="http://schemas.microsoft.com/office/drawing/2014/main" id="{0200072E-CCDC-5765-F523-F0362748CBDC}"/>
              </a:ext>
            </a:extLst>
          </p:cNvPr>
          <p:cNvSpPr txBox="1">
            <a:spLocks noGrp="1"/>
          </p:cNvSpPr>
          <p:nvPr>
            <p:ph type="sldNum" sz="quarter" idx="8"/>
          </p:nvPr>
        </p:nvSpPr>
        <p:spPr>
          <a:xfrm>
            <a:off x="4278960" y="10157400"/>
            <a:ext cx="3277080" cy="530640"/>
          </a:xfrm>
        </p:spPr>
        <p:txBody>
          <a:bodyPr wrap="square"/>
          <a:lstStyle/>
          <a:p>
            <a:pPr lvl="0"/>
            <a:fld id="{9F3A91D2-BFEC-4C2D-9240-F835C843DCE0}" type="slidenum">
              <a:t>9</a:t>
            </a:fld>
            <a:endParaRPr lang="pt-BR">
              <a:solidFill>
                <a:srgbClr val="000000"/>
              </a:solidFill>
              <a:highlight>
                <a:scrgbClr r="0" g="0" b="0">
                  <a:alpha val="0"/>
                </a:scrgbClr>
              </a:highlight>
              <a:latin typeface="Times New Roman"/>
            </a:endParaRPr>
          </a:p>
        </p:txBody>
      </p:sp>
      <p:sp>
        <p:nvSpPr>
          <p:cNvPr id="5" name="PlaceHolder 250">
            <a:extLst>
              <a:ext uri="{FF2B5EF4-FFF2-40B4-BE49-F238E27FC236}">
                <a16:creationId xmlns:a16="http://schemas.microsoft.com/office/drawing/2014/main" id="{F9BE48D6-D3EC-6ADB-6090-54DCEB7348B8}"/>
              </a:ext>
            </a:extLst>
          </p:cNvPr>
          <p:cNvSpPr txBox="1">
            <a:spLocks noGrp="1"/>
          </p:cNvSpPr>
          <p:nvPr>
            <p:ph type="sldNum" sz="quarter" idx="8"/>
          </p:nvPr>
        </p:nvSpPr>
        <p:spPr>
          <a:xfrm>
            <a:off x="4278960" y="10157400"/>
            <a:ext cx="3277439" cy="531000"/>
          </a:xfrm>
        </p:spPr>
        <p:txBody>
          <a:bodyPr wrap="square"/>
          <a:lstStyle/>
          <a:p>
            <a:pPr lvl="0"/>
            <a:fld id="{32713045-A41C-45C3-BD8B-45B924588602}" type="slidenum">
              <a:t>9</a:t>
            </a:fld>
            <a:endParaRPr lang="pt-BR">
              <a:solidFill>
                <a:srgbClr val="000000"/>
              </a:solidFill>
              <a:highlight>
                <a:scrgbClr r="0" g="0" b="0">
                  <a:alpha val="0"/>
                </a:scrgbClr>
              </a:highlight>
              <a:latin typeface="Times New Roman"/>
            </a:endParaRPr>
          </a:p>
        </p:txBody>
      </p:sp>
      <p:sp>
        <p:nvSpPr>
          <p:cNvPr id="6" name="PlaceHolder 251">
            <a:extLst>
              <a:ext uri="{FF2B5EF4-FFF2-40B4-BE49-F238E27FC236}">
                <a16:creationId xmlns:a16="http://schemas.microsoft.com/office/drawing/2014/main" id="{4845DFA0-28D8-C15F-D92D-4E3E39E00E4D}"/>
              </a:ext>
            </a:extLst>
          </p:cNvPr>
          <p:cNvSpPr txBox="1">
            <a:spLocks noGrp="1"/>
          </p:cNvSpPr>
          <p:nvPr>
            <p:ph type="sldNum" sz="quarter" idx="8"/>
          </p:nvPr>
        </p:nvSpPr>
        <p:spPr>
          <a:xfrm>
            <a:off x="4278960" y="10157400"/>
            <a:ext cx="3277800" cy="531360"/>
          </a:xfrm>
        </p:spPr>
        <p:txBody>
          <a:bodyPr wrap="square"/>
          <a:lstStyle/>
          <a:p>
            <a:pPr lvl="0"/>
            <a:fld id="{B5FA4138-667F-4AFA-AE44-6AFB306D3ACF}" type="slidenum">
              <a:t>9</a:t>
            </a:fld>
            <a:endParaRPr lang="pt-BR">
              <a:solidFill>
                <a:srgbClr val="000000"/>
              </a:solidFill>
              <a:highlight>
                <a:scrgbClr r="0" g="0" b="0">
                  <a:alpha val="0"/>
                </a:scrgbClr>
              </a:highlight>
              <a:latin typeface="Times New Roman"/>
            </a:endParaRPr>
          </a:p>
        </p:txBody>
      </p:sp>
      <p:sp>
        <p:nvSpPr>
          <p:cNvPr id="7" name="PlaceHolder 252">
            <a:extLst>
              <a:ext uri="{FF2B5EF4-FFF2-40B4-BE49-F238E27FC236}">
                <a16:creationId xmlns:a16="http://schemas.microsoft.com/office/drawing/2014/main" id="{E895F2D2-3187-ED5A-4AAB-FED7E6830ED4}"/>
              </a:ext>
            </a:extLst>
          </p:cNvPr>
          <p:cNvSpPr txBox="1">
            <a:spLocks noGrp="1"/>
          </p:cNvSpPr>
          <p:nvPr>
            <p:ph type="sldNum" sz="quarter" idx="8"/>
          </p:nvPr>
        </p:nvSpPr>
        <p:spPr>
          <a:xfrm>
            <a:off x="4278960" y="10157400"/>
            <a:ext cx="3278160" cy="531720"/>
          </a:xfrm>
        </p:spPr>
        <p:txBody>
          <a:bodyPr wrap="square"/>
          <a:lstStyle/>
          <a:p>
            <a:pPr lvl="0"/>
            <a:fld id="{4773820D-EC28-4926-A6F7-EEA5A3899E10}" type="slidenum">
              <a:t>9</a:t>
            </a:fld>
            <a:endParaRPr lang="pt-BR">
              <a:solidFill>
                <a:srgbClr val="000000"/>
              </a:solidFill>
              <a:highlight>
                <a:scrgbClr r="0" g="0" b="0">
                  <a:alpha val="0"/>
                </a:scrgbClr>
              </a:highlight>
              <a:latin typeface="Times New Roman"/>
            </a:endParaRPr>
          </a:p>
        </p:txBody>
      </p:sp>
      <p:sp>
        <p:nvSpPr>
          <p:cNvPr id="8" name="PlaceHolder 253">
            <a:extLst>
              <a:ext uri="{FF2B5EF4-FFF2-40B4-BE49-F238E27FC236}">
                <a16:creationId xmlns:a16="http://schemas.microsoft.com/office/drawing/2014/main" id="{58B6B4E7-3F38-C87C-2A8F-FF3EA0D58CE5}"/>
              </a:ext>
            </a:extLst>
          </p:cNvPr>
          <p:cNvSpPr txBox="1">
            <a:spLocks noGrp="1"/>
          </p:cNvSpPr>
          <p:nvPr>
            <p:ph type="sldNum" sz="quarter" idx="8"/>
          </p:nvPr>
        </p:nvSpPr>
        <p:spPr>
          <a:xfrm>
            <a:off x="4278960" y="10157400"/>
            <a:ext cx="3278519" cy="532080"/>
          </a:xfrm>
        </p:spPr>
        <p:txBody>
          <a:bodyPr wrap="square"/>
          <a:lstStyle/>
          <a:p>
            <a:pPr lvl="0"/>
            <a:fld id="{044E22A8-7373-4576-A2E7-1401C7505864}" type="slidenum">
              <a:t>9</a:t>
            </a:fld>
            <a:endParaRPr lang="pt-BR">
              <a:solidFill>
                <a:srgbClr val="000000"/>
              </a:solidFill>
              <a:highlight>
                <a:scrgbClr r="0" g="0" b="0">
                  <a:alpha val="0"/>
                </a:scrgbClr>
              </a:highlight>
              <a:latin typeface="Times New Roman"/>
            </a:endParaRPr>
          </a:p>
        </p:txBody>
      </p:sp>
      <p:sp>
        <p:nvSpPr>
          <p:cNvPr id="9" name="PlaceHolder 254">
            <a:extLst>
              <a:ext uri="{FF2B5EF4-FFF2-40B4-BE49-F238E27FC236}">
                <a16:creationId xmlns:a16="http://schemas.microsoft.com/office/drawing/2014/main" id="{D51FBA0F-ED38-7088-DD95-DDE60A21603E}"/>
              </a:ext>
            </a:extLst>
          </p:cNvPr>
          <p:cNvSpPr txBox="1">
            <a:spLocks noGrp="1"/>
          </p:cNvSpPr>
          <p:nvPr>
            <p:ph type="sldNum" sz="quarter" idx="8"/>
          </p:nvPr>
        </p:nvSpPr>
        <p:spPr>
          <a:xfrm>
            <a:off x="4278960" y="10157400"/>
            <a:ext cx="3278879" cy="532440"/>
          </a:xfrm>
        </p:spPr>
        <p:txBody>
          <a:bodyPr wrap="square"/>
          <a:lstStyle/>
          <a:p>
            <a:pPr lvl="0"/>
            <a:fld id="{6F7E034B-7914-471F-BC30-A20BCAB073AC}" type="slidenum">
              <a:t>9</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E1C7CEF-BA0D-429E-18B1-642341046BB9}"/>
              </a:ext>
            </a:extLst>
          </p:cNvPr>
          <p:cNvSpPr txBox="1">
            <a:spLocks noGrp="1"/>
          </p:cNvSpPr>
          <p:nvPr>
            <p:ph type="sldNum" sz="quarter" idx="5"/>
          </p:nvPr>
        </p:nvSpPr>
        <p:spPr>
          <a:ln/>
        </p:spPr>
        <p:txBody>
          <a:bodyPr vert="horz" lIns="0" tIns="0" rIns="0" bIns="0" anchor="b" anchorCtr="0">
            <a:noAutofit/>
          </a:bodyPr>
          <a:lstStyle/>
          <a:p>
            <a:pPr lvl="0"/>
            <a:fld id="{EC8A7B93-F816-4D32-A7BA-55CEBB0B1C4E}" type="slidenum">
              <a:t>9</a:t>
            </a:fld>
            <a:endParaRPr lang="pt-BR"/>
          </a:p>
        </p:txBody>
      </p:sp>
      <p:sp>
        <p:nvSpPr>
          <p:cNvPr id="10" name="PlaceHolder 255">
            <a:extLst>
              <a:ext uri="{FF2B5EF4-FFF2-40B4-BE49-F238E27FC236}">
                <a16:creationId xmlns:a16="http://schemas.microsoft.com/office/drawing/2014/main" id="{960C11F7-AF55-C54C-16B6-0BEB0D98EAE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256">
            <a:extLst>
              <a:ext uri="{FF2B5EF4-FFF2-40B4-BE49-F238E27FC236}">
                <a16:creationId xmlns:a16="http://schemas.microsoft.com/office/drawing/2014/main" id="{1448D8FD-F999-BE2D-9D64-C45651F9CC0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65378052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9E68F3-A3FC-4A77-900E-E209806F7815}"/>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90</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6F89ACF-044F-4F49-ABAF-43BA87BED29C}"/>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90</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B80A5F0-27DE-4B75-ADDC-25D56A5218A6}"/>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90</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D06BE9B0-3A35-4E16-B0DA-5FC88532694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90</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4C0949B-16F7-4DD0-9272-5B33D09F169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90</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C33BE0E1-A32D-4BD0-A706-712B27D82C93}"/>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90</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496D8E5-009C-49FB-9AE3-5DF0EC72D325}"/>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90</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B7934D9B-E3ED-4395-A278-C0FCF863F24F}"/>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90</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703C762-5634-4E51-B143-20FEAE61128B}"/>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90</a:t>
            </a:fld>
            <a:endParaRPr lang="pt-BR"/>
          </a:p>
        </p:txBody>
      </p:sp>
      <p:sp>
        <p:nvSpPr>
          <p:cNvPr id="10" name="PlaceHolder 9">
            <a:extLst>
              <a:ext uri="{FF2B5EF4-FFF2-40B4-BE49-F238E27FC236}">
                <a16:creationId xmlns:a16="http://schemas.microsoft.com/office/drawing/2014/main" id="{5A543396-7887-4431-AF4E-36549BA1A31B}"/>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C19F53D8-8B82-4BDA-8286-D8A58871F1B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4678455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49652-674B-E00A-5621-1D3746E7C3C5}"/>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9AC431C6-9AA1-B9EF-07D8-8A8797EAFC18}"/>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91</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93A9CFD-88E1-234F-280F-A3693F1C38C9}"/>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91</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62ED9253-E0EE-8B0C-C07A-00C4E861E327}"/>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91</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F2F260A2-9BFF-E4DC-440B-CE549C6ED4F1}"/>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91</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1B361A6C-FB49-7742-7D47-6899AE36EE63}"/>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91</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20446B74-9EE0-351C-4EBF-F9355EF8D475}"/>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91</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9928555-F083-69DE-D5A0-064318253417}"/>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91</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DBC75861-DF35-97BE-A9F6-F569B597CB12}"/>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91</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80E38FEA-3593-CE93-FB2A-E41AAB5FF723}"/>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91</a:t>
            </a:fld>
            <a:endParaRPr lang="pt-BR"/>
          </a:p>
        </p:txBody>
      </p:sp>
      <p:sp>
        <p:nvSpPr>
          <p:cNvPr id="10" name="PlaceHolder 9">
            <a:extLst>
              <a:ext uri="{FF2B5EF4-FFF2-40B4-BE49-F238E27FC236}">
                <a16:creationId xmlns:a16="http://schemas.microsoft.com/office/drawing/2014/main" id="{1B94ED6B-0655-18EE-74C8-03BC0E954827}"/>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0827A1F9-68E3-0FCE-F942-BBAB536E69E9}"/>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86580620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A5A0F-67D0-E8D1-5C00-91E61E9D2706}"/>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2A72B2ED-0538-13CB-8730-301A9F86D1AF}"/>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92</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FE1DD06-69D3-E98F-CFBC-874B7B136407}"/>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92</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11A356A0-5FD0-CDF7-57B5-38EBDA4B7EAD}"/>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92</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90AF1D4D-5CE1-F29E-FAAE-A90DC004BC8D}"/>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92</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49D9A5E-ACA1-86DE-4023-7A0EE524C741}"/>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92</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43501227-5417-E9AC-6664-9833097C8D5C}"/>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92</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1D4F67ED-D4CD-01F5-0796-89FEEDF1676E}"/>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92</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4E798F44-0235-9C9B-3169-1402F8C0A12B}"/>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92</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09862943-094E-A0F4-1D5A-940A6EDA6B5C}"/>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92</a:t>
            </a:fld>
            <a:endParaRPr lang="pt-BR"/>
          </a:p>
        </p:txBody>
      </p:sp>
      <p:sp>
        <p:nvSpPr>
          <p:cNvPr id="10" name="PlaceHolder 9">
            <a:extLst>
              <a:ext uri="{FF2B5EF4-FFF2-40B4-BE49-F238E27FC236}">
                <a16:creationId xmlns:a16="http://schemas.microsoft.com/office/drawing/2014/main" id="{FF20258F-4461-68D4-7EB4-2B3D2C4C9D89}"/>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FBCC72C0-A354-B457-51A2-F2AF75E27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360388532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7F7CB-09A9-4AB5-E62E-F09B45FD1E36}"/>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64638115-A055-B6E5-3970-B7967617BD89}"/>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93</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B8BAD58-9D13-4768-B060-4B6C5AACA518}"/>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93</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B6D77F9C-C491-DD05-4CA7-C3520B8E7918}"/>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93</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6475A91-2612-A1AB-9A1A-4A335DA1CCDB}"/>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93</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50AA58BE-76EE-0671-4768-DAA404CADC04}"/>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93</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0D05241D-D32F-0E9F-AC0B-222C02E27D35}"/>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93</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C85FB43E-DF7C-59B2-0233-94D9F74A1EF6}"/>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93</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967B4184-CA9E-EBF8-2C13-8A29F8BF2F17}"/>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93</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EDC86FF-E927-873A-9F46-9E72E96CD204}"/>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93</a:t>
            </a:fld>
            <a:endParaRPr lang="pt-BR"/>
          </a:p>
        </p:txBody>
      </p:sp>
      <p:sp>
        <p:nvSpPr>
          <p:cNvPr id="10" name="PlaceHolder 9">
            <a:extLst>
              <a:ext uri="{FF2B5EF4-FFF2-40B4-BE49-F238E27FC236}">
                <a16:creationId xmlns:a16="http://schemas.microsoft.com/office/drawing/2014/main" id="{FE9274AC-FBC3-6727-037E-428F57B97273}"/>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54D64B9A-D24E-0A9A-4EC7-93C6BEB53193}"/>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419416293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6EBD6-A177-652E-6492-6E82EE974ECC}"/>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0016D083-9970-6FB1-00C9-6F80DEE772C6}"/>
              </a:ext>
            </a:extLst>
          </p:cNvPr>
          <p:cNvSpPr txBox="1">
            <a:spLocks noGrp="1"/>
          </p:cNvSpPr>
          <p:nvPr>
            <p:ph type="sldNum" sz="quarter" idx="8"/>
          </p:nvPr>
        </p:nvSpPr>
        <p:spPr>
          <a:xfrm>
            <a:off x="4278960" y="10157400"/>
            <a:ext cx="3276359" cy="529920"/>
          </a:xfrm>
        </p:spPr>
        <p:txBody>
          <a:bodyPr wrap="square"/>
          <a:lstStyle/>
          <a:p>
            <a:pPr lvl="0"/>
            <a:fld id="{DC9D5DC8-5580-4825-A181-8B9B6DDA7EAD}" type="slidenum">
              <a:t>94</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190DEFBF-C77A-C122-4283-B3E61877839E}"/>
              </a:ext>
            </a:extLst>
          </p:cNvPr>
          <p:cNvSpPr txBox="1">
            <a:spLocks noGrp="1"/>
          </p:cNvSpPr>
          <p:nvPr>
            <p:ph type="sldNum" sz="quarter" idx="8"/>
          </p:nvPr>
        </p:nvSpPr>
        <p:spPr>
          <a:xfrm>
            <a:off x="4278960" y="10157400"/>
            <a:ext cx="3276720" cy="530280"/>
          </a:xfrm>
        </p:spPr>
        <p:txBody>
          <a:bodyPr wrap="square"/>
          <a:lstStyle/>
          <a:p>
            <a:pPr lvl="0"/>
            <a:fld id="{CE11E1F9-90DC-4360-80C3-A0B7A7FFE74B}" type="slidenum">
              <a:t>94</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9D6909F7-6092-BF89-7B26-D82077CE3A1A}"/>
              </a:ext>
            </a:extLst>
          </p:cNvPr>
          <p:cNvSpPr txBox="1">
            <a:spLocks noGrp="1"/>
          </p:cNvSpPr>
          <p:nvPr>
            <p:ph type="sldNum" sz="quarter" idx="8"/>
          </p:nvPr>
        </p:nvSpPr>
        <p:spPr>
          <a:xfrm>
            <a:off x="4278960" y="10157400"/>
            <a:ext cx="3277080" cy="530640"/>
          </a:xfrm>
        </p:spPr>
        <p:txBody>
          <a:bodyPr wrap="square"/>
          <a:lstStyle/>
          <a:p>
            <a:pPr lvl="0"/>
            <a:fld id="{7FFD39CB-5A2F-4C80-986D-57F3994A64B8}" type="slidenum">
              <a:t>94</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6FD896DC-C3B5-FF47-51D6-9F16AF8D8989}"/>
              </a:ext>
            </a:extLst>
          </p:cNvPr>
          <p:cNvSpPr txBox="1">
            <a:spLocks noGrp="1"/>
          </p:cNvSpPr>
          <p:nvPr>
            <p:ph type="sldNum" sz="quarter" idx="8"/>
          </p:nvPr>
        </p:nvSpPr>
        <p:spPr>
          <a:xfrm>
            <a:off x="4278960" y="10157400"/>
            <a:ext cx="3277439" cy="531000"/>
          </a:xfrm>
        </p:spPr>
        <p:txBody>
          <a:bodyPr wrap="square"/>
          <a:lstStyle/>
          <a:p>
            <a:pPr lvl="0"/>
            <a:fld id="{B16898A9-78F6-40D0-A839-C27CFECF7757}" type="slidenum">
              <a:t>94</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DC33B32E-F09E-3090-5A00-069DFD5506D4}"/>
              </a:ext>
            </a:extLst>
          </p:cNvPr>
          <p:cNvSpPr txBox="1">
            <a:spLocks noGrp="1"/>
          </p:cNvSpPr>
          <p:nvPr>
            <p:ph type="sldNum" sz="quarter" idx="8"/>
          </p:nvPr>
        </p:nvSpPr>
        <p:spPr>
          <a:xfrm>
            <a:off x="4278960" y="10157400"/>
            <a:ext cx="3277800" cy="531360"/>
          </a:xfrm>
        </p:spPr>
        <p:txBody>
          <a:bodyPr wrap="square"/>
          <a:lstStyle/>
          <a:p>
            <a:pPr lvl="0"/>
            <a:fld id="{BA886D8B-769D-4A74-A46F-B7A32A80088D}" type="slidenum">
              <a:t>94</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A93A38A9-15A8-1DE6-4F27-3215E1FD9F8D}"/>
              </a:ext>
            </a:extLst>
          </p:cNvPr>
          <p:cNvSpPr txBox="1">
            <a:spLocks noGrp="1"/>
          </p:cNvSpPr>
          <p:nvPr>
            <p:ph type="sldNum" sz="quarter" idx="8"/>
          </p:nvPr>
        </p:nvSpPr>
        <p:spPr>
          <a:xfrm>
            <a:off x="4278960" y="10157400"/>
            <a:ext cx="3278160" cy="531720"/>
          </a:xfrm>
        </p:spPr>
        <p:txBody>
          <a:bodyPr wrap="square"/>
          <a:lstStyle/>
          <a:p>
            <a:pPr lvl="0"/>
            <a:fld id="{5B59612B-A18F-418A-B8D2-6409638225A7}" type="slidenum">
              <a:t>94</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85CE3798-AD35-F354-9EE4-A8A317E5D3BC}"/>
              </a:ext>
            </a:extLst>
          </p:cNvPr>
          <p:cNvSpPr txBox="1">
            <a:spLocks noGrp="1"/>
          </p:cNvSpPr>
          <p:nvPr>
            <p:ph type="sldNum" sz="quarter" idx="8"/>
          </p:nvPr>
        </p:nvSpPr>
        <p:spPr>
          <a:xfrm>
            <a:off x="4278960" y="10157400"/>
            <a:ext cx="3278519" cy="532080"/>
          </a:xfrm>
        </p:spPr>
        <p:txBody>
          <a:bodyPr wrap="square"/>
          <a:lstStyle/>
          <a:p>
            <a:pPr lvl="0"/>
            <a:fld id="{B92662CF-2F16-4C8E-A88C-2483B5E403DE}" type="slidenum">
              <a:t>94</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E734CA2D-D62B-2CA5-1DE0-68A8AFD8BD92}"/>
              </a:ext>
            </a:extLst>
          </p:cNvPr>
          <p:cNvSpPr txBox="1">
            <a:spLocks noGrp="1"/>
          </p:cNvSpPr>
          <p:nvPr>
            <p:ph type="sldNum" sz="quarter" idx="8"/>
          </p:nvPr>
        </p:nvSpPr>
        <p:spPr>
          <a:xfrm>
            <a:off x="4278960" y="10157400"/>
            <a:ext cx="3278879" cy="532440"/>
          </a:xfrm>
        </p:spPr>
        <p:txBody>
          <a:bodyPr wrap="square"/>
          <a:lstStyle/>
          <a:p>
            <a:pPr lvl="0"/>
            <a:fld id="{1ECAD661-DB21-4512-A429-D0DDA7AA0DB6}" type="slidenum">
              <a:t>94</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1D26A92E-852B-F9F4-0053-A9415A44451E}"/>
              </a:ext>
            </a:extLst>
          </p:cNvPr>
          <p:cNvSpPr txBox="1">
            <a:spLocks noGrp="1"/>
          </p:cNvSpPr>
          <p:nvPr>
            <p:ph type="sldNum" sz="quarter" idx="5"/>
          </p:nvPr>
        </p:nvSpPr>
        <p:spPr>
          <a:ln/>
        </p:spPr>
        <p:txBody>
          <a:bodyPr vert="horz" lIns="0" tIns="0" rIns="0" bIns="0" anchor="b" anchorCtr="0">
            <a:noAutofit/>
          </a:bodyPr>
          <a:lstStyle/>
          <a:p>
            <a:pPr lvl="0"/>
            <a:fld id="{2BB95DA4-8511-454C-9E0B-FCF01BF7B875}" type="slidenum">
              <a:t>94</a:t>
            </a:fld>
            <a:endParaRPr lang="pt-BR"/>
          </a:p>
        </p:txBody>
      </p:sp>
      <p:sp>
        <p:nvSpPr>
          <p:cNvPr id="10" name="PlaceHolder 9">
            <a:extLst>
              <a:ext uri="{FF2B5EF4-FFF2-40B4-BE49-F238E27FC236}">
                <a16:creationId xmlns:a16="http://schemas.microsoft.com/office/drawing/2014/main" id="{ECF43509-AFD9-BB85-FBD1-AC3D3AF083E6}"/>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E68F3FBF-7CAA-576A-77E6-089CA99376DA}"/>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80477432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6E61203-CE1C-4F69-A7E9-2EF2618F91B6}"/>
              </a:ext>
            </a:extLst>
          </p:cNvPr>
          <p:cNvSpPr txBox="1">
            <a:spLocks noGrp="1"/>
          </p:cNvSpPr>
          <p:nvPr>
            <p:ph type="sldNum" sz="quarter" idx="8"/>
          </p:nvPr>
        </p:nvSpPr>
        <p:spPr>
          <a:xfrm>
            <a:off x="4278960" y="10157400"/>
            <a:ext cx="3276359" cy="529920"/>
          </a:xfrm>
        </p:spPr>
        <p:txBody>
          <a:bodyPr wrap="square"/>
          <a:lstStyle/>
          <a:p>
            <a:pPr lvl="0"/>
            <a:fld id="{2114391D-6E1A-46E7-A79B-7B442E7B623F}" type="slidenum">
              <a:t>95</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8900827-715D-429C-BF8D-071C4ACA540A}"/>
              </a:ext>
            </a:extLst>
          </p:cNvPr>
          <p:cNvSpPr txBox="1">
            <a:spLocks noGrp="1"/>
          </p:cNvSpPr>
          <p:nvPr>
            <p:ph type="sldNum" sz="quarter" idx="8"/>
          </p:nvPr>
        </p:nvSpPr>
        <p:spPr>
          <a:xfrm>
            <a:off x="4278960" y="10157400"/>
            <a:ext cx="3276720" cy="530280"/>
          </a:xfrm>
        </p:spPr>
        <p:txBody>
          <a:bodyPr wrap="square"/>
          <a:lstStyle/>
          <a:p>
            <a:pPr lvl="0"/>
            <a:fld id="{04BDCF46-251C-4E7D-8374-ED1472D5920E}" type="slidenum">
              <a:t>95</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B74FC88-553A-4BC7-B480-1918F422B1E6}"/>
              </a:ext>
            </a:extLst>
          </p:cNvPr>
          <p:cNvSpPr txBox="1">
            <a:spLocks noGrp="1"/>
          </p:cNvSpPr>
          <p:nvPr>
            <p:ph type="sldNum" sz="quarter" idx="8"/>
          </p:nvPr>
        </p:nvSpPr>
        <p:spPr>
          <a:xfrm>
            <a:off x="4278960" y="10157400"/>
            <a:ext cx="3277080" cy="530640"/>
          </a:xfrm>
        </p:spPr>
        <p:txBody>
          <a:bodyPr wrap="square"/>
          <a:lstStyle/>
          <a:p>
            <a:pPr lvl="0"/>
            <a:fld id="{98C30696-38EB-41C5-AD4F-D8A1D69E705C}" type="slidenum">
              <a:t>95</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6637375-FD51-4E8B-8E1D-49FD8F571B2D}"/>
              </a:ext>
            </a:extLst>
          </p:cNvPr>
          <p:cNvSpPr txBox="1">
            <a:spLocks noGrp="1"/>
          </p:cNvSpPr>
          <p:nvPr>
            <p:ph type="sldNum" sz="quarter" idx="8"/>
          </p:nvPr>
        </p:nvSpPr>
        <p:spPr>
          <a:xfrm>
            <a:off x="4278960" y="10157400"/>
            <a:ext cx="3277439" cy="531000"/>
          </a:xfrm>
        </p:spPr>
        <p:txBody>
          <a:bodyPr wrap="square"/>
          <a:lstStyle/>
          <a:p>
            <a:pPr lvl="0"/>
            <a:fld id="{A56BF5D8-9603-4930-BA04-C3DCC350DA94}" type="slidenum">
              <a:t>95</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6150234-A95B-496F-8385-8E9068E785BF}"/>
              </a:ext>
            </a:extLst>
          </p:cNvPr>
          <p:cNvSpPr txBox="1">
            <a:spLocks noGrp="1"/>
          </p:cNvSpPr>
          <p:nvPr>
            <p:ph type="sldNum" sz="quarter" idx="8"/>
          </p:nvPr>
        </p:nvSpPr>
        <p:spPr>
          <a:xfrm>
            <a:off x="4278960" y="10157400"/>
            <a:ext cx="3277800" cy="531360"/>
          </a:xfrm>
        </p:spPr>
        <p:txBody>
          <a:bodyPr wrap="square"/>
          <a:lstStyle/>
          <a:p>
            <a:pPr lvl="0"/>
            <a:fld id="{D0FDE567-5D8E-4F91-9C17-C6F07035CFEF}" type="slidenum">
              <a:t>95</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A369CA5F-6CC5-4858-9D1A-21B7B3450D29}"/>
              </a:ext>
            </a:extLst>
          </p:cNvPr>
          <p:cNvSpPr txBox="1">
            <a:spLocks noGrp="1"/>
          </p:cNvSpPr>
          <p:nvPr>
            <p:ph type="sldNum" sz="quarter" idx="8"/>
          </p:nvPr>
        </p:nvSpPr>
        <p:spPr>
          <a:xfrm>
            <a:off x="4278960" y="10157400"/>
            <a:ext cx="3278160" cy="531720"/>
          </a:xfrm>
        </p:spPr>
        <p:txBody>
          <a:bodyPr wrap="square"/>
          <a:lstStyle/>
          <a:p>
            <a:pPr lvl="0"/>
            <a:fld id="{344F2608-8A47-4AF6-867F-CBB9FC85BD74}" type="slidenum">
              <a:t>95</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CB708DDC-AB3F-498C-9C2C-378DE86D98FE}"/>
              </a:ext>
            </a:extLst>
          </p:cNvPr>
          <p:cNvSpPr txBox="1">
            <a:spLocks noGrp="1"/>
          </p:cNvSpPr>
          <p:nvPr>
            <p:ph type="sldNum" sz="quarter" idx="8"/>
          </p:nvPr>
        </p:nvSpPr>
        <p:spPr>
          <a:xfrm>
            <a:off x="4278960" y="10157400"/>
            <a:ext cx="3278519" cy="532080"/>
          </a:xfrm>
        </p:spPr>
        <p:txBody>
          <a:bodyPr wrap="square"/>
          <a:lstStyle/>
          <a:p>
            <a:pPr lvl="0"/>
            <a:fld id="{AF444F78-7E26-4099-A2F6-AA48877295FF}" type="slidenum">
              <a:t>95</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074FF96D-8814-45D9-8ADC-9D596C4A926F}"/>
              </a:ext>
            </a:extLst>
          </p:cNvPr>
          <p:cNvSpPr txBox="1">
            <a:spLocks noGrp="1"/>
          </p:cNvSpPr>
          <p:nvPr>
            <p:ph type="sldNum" sz="quarter" idx="8"/>
          </p:nvPr>
        </p:nvSpPr>
        <p:spPr>
          <a:xfrm>
            <a:off x="4278960" y="10157400"/>
            <a:ext cx="3278879" cy="532440"/>
          </a:xfrm>
        </p:spPr>
        <p:txBody>
          <a:bodyPr wrap="square"/>
          <a:lstStyle/>
          <a:p>
            <a:pPr lvl="0"/>
            <a:fld id="{EC272771-6C6E-47F0-978F-0D023E9B3960}" type="slidenum">
              <a:t>95</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1931FCD-72C4-4869-B135-DA93C513BBA3}"/>
              </a:ext>
            </a:extLst>
          </p:cNvPr>
          <p:cNvSpPr txBox="1">
            <a:spLocks noGrp="1"/>
          </p:cNvSpPr>
          <p:nvPr>
            <p:ph type="sldNum" sz="quarter" idx="5"/>
          </p:nvPr>
        </p:nvSpPr>
        <p:spPr>
          <a:ln/>
        </p:spPr>
        <p:txBody>
          <a:bodyPr vert="horz" lIns="0" tIns="0" rIns="0" bIns="0" anchor="b" anchorCtr="0">
            <a:noAutofit/>
          </a:bodyPr>
          <a:lstStyle/>
          <a:p>
            <a:pPr lvl="0"/>
            <a:fld id="{B920D04E-9CE4-4BC4-AE63-BF417B004691}" type="slidenum">
              <a:t>95</a:t>
            </a:fld>
            <a:endParaRPr lang="pt-BR"/>
          </a:p>
        </p:txBody>
      </p:sp>
      <p:sp>
        <p:nvSpPr>
          <p:cNvPr id="10" name="PlaceHolder 9">
            <a:extLst>
              <a:ext uri="{FF2B5EF4-FFF2-40B4-BE49-F238E27FC236}">
                <a16:creationId xmlns:a16="http://schemas.microsoft.com/office/drawing/2014/main" id="{033C860B-807A-475D-9067-B94981AF442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22344840-D737-4F0A-A764-AB2836257D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8347150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96</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96</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96</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96</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96</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96</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96</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96</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96</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E52B51-EFB7-49E9-9E42-A2F6411196E9}"/>
              </a:ext>
            </a:extLst>
          </p:cNvPr>
          <p:cNvSpPr txBox="1">
            <a:spLocks noGrp="1"/>
          </p:cNvSpPr>
          <p:nvPr>
            <p:ph type="sldNum" sz="quarter" idx="8"/>
          </p:nvPr>
        </p:nvSpPr>
        <p:spPr>
          <a:xfrm>
            <a:off x="4278960" y="10157400"/>
            <a:ext cx="3276359" cy="529920"/>
          </a:xfrm>
        </p:spPr>
        <p:txBody>
          <a:bodyPr wrap="square"/>
          <a:lstStyle/>
          <a:p>
            <a:pPr lvl="0"/>
            <a:fld id="{6357F149-BA70-44BE-A45B-2BC5D861D0F2}" type="slidenum">
              <a:t>97</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B02D5F43-9037-4657-BEB2-575F692EBF72}"/>
              </a:ext>
            </a:extLst>
          </p:cNvPr>
          <p:cNvSpPr txBox="1">
            <a:spLocks noGrp="1"/>
          </p:cNvSpPr>
          <p:nvPr>
            <p:ph type="sldNum" sz="quarter" idx="8"/>
          </p:nvPr>
        </p:nvSpPr>
        <p:spPr>
          <a:xfrm>
            <a:off x="4278960" y="10157400"/>
            <a:ext cx="3276720" cy="530280"/>
          </a:xfrm>
        </p:spPr>
        <p:txBody>
          <a:bodyPr wrap="square"/>
          <a:lstStyle/>
          <a:p>
            <a:pPr lvl="0"/>
            <a:fld id="{3AFCB983-79B5-442E-824F-882F329208E7}" type="slidenum">
              <a:t>97</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067F3E09-E16F-400D-A14F-E22B8EB1C09D}"/>
              </a:ext>
            </a:extLst>
          </p:cNvPr>
          <p:cNvSpPr txBox="1">
            <a:spLocks noGrp="1"/>
          </p:cNvSpPr>
          <p:nvPr>
            <p:ph type="sldNum" sz="quarter" idx="8"/>
          </p:nvPr>
        </p:nvSpPr>
        <p:spPr>
          <a:xfrm>
            <a:off x="4278960" y="10157400"/>
            <a:ext cx="3277080" cy="530640"/>
          </a:xfrm>
        </p:spPr>
        <p:txBody>
          <a:bodyPr wrap="square"/>
          <a:lstStyle/>
          <a:p>
            <a:pPr lvl="0"/>
            <a:fld id="{6CC9CF0E-8456-42BD-BF27-5180DDA0FA02}" type="slidenum">
              <a:t>97</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5C03A146-035D-412E-815C-C9953096377A}"/>
              </a:ext>
            </a:extLst>
          </p:cNvPr>
          <p:cNvSpPr txBox="1">
            <a:spLocks noGrp="1"/>
          </p:cNvSpPr>
          <p:nvPr>
            <p:ph type="sldNum" sz="quarter" idx="8"/>
          </p:nvPr>
        </p:nvSpPr>
        <p:spPr>
          <a:xfrm>
            <a:off x="4278960" y="10157400"/>
            <a:ext cx="3277439" cy="531000"/>
          </a:xfrm>
        </p:spPr>
        <p:txBody>
          <a:bodyPr wrap="square"/>
          <a:lstStyle/>
          <a:p>
            <a:pPr lvl="0"/>
            <a:fld id="{CAB0804E-FE5C-4580-B633-905E8EF78862}" type="slidenum">
              <a:t>97</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3A22E532-5C1B-4485-A43E-5A6157ECE4ED}"/>
              </a:ext>
            </a:extLst>
          </p:cNvPr>
          <p:cNvSpPr txBox="1">
            <a:spLocks noGrp="1"/>
          </p:cNvSpPr>
          <p:nvPr>
            <p:ph type="sldNum" sz="quarter" idx="8"/>
          </p:nvPr>
        </p:nvSpPr>
        <p:spPr>
          <a:xfrm>
            <a:off x="4278960" y="10157400"/>
            <a:ext cx="3277800" cy="531360"/>
          </a:xfrm>
        </p:spPr>
        <p:txBody>
          <a:bodyPr wrap="square"/>
          <a:lstStyle/>
          <a:p>
            <a:pPr lvl="0"/>
            <a:fld id="{664B06C2-423A-4568-B8BC-B2924E3443F5}" type="slidenum">
              <a:t>97</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88C8D10C-4103-4066-A01A-CD37A6729B0A}"/>
              </a:ext>
            </a:extLst>
          </p:cNvPr>
          <p:cNvSpPr txBox="1">
            <a:spLocks noGrp="1"/>
          </p:cNvSpPr>
          <p:nvPr>
            <p:ph type="sldNum" sz="quarter" idx="8"/>
          </p:nvPr>
        </p:nvSpPr>
        <p:spPr>
          <a:xfrm>
            <a:off x="4278960" y="10157400"/>
            <a:ext cx="3278160" cy="531720"/>
          </a:xfrm>
        </p:spPr>
        <p:txBody>
          <a:bodyPr wrap="square"/>
          <a:lstStyle/>
          <a:p>
            <a:pPr lvl="0"/>
            <a:fld id="{5218F89B-F2A0-4D46-BE6F-C2A656CB832E}" type="slidenum">
              <a:t>97</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AE94C227-95FE-440A-823A-F395A3193F0A}"/>
              </a:ext>
            </a:extLst>
          </p:cNvPr>
          <p:cNvSpPr txBox="1">
            <a:spLocks noGrp="1"/>
          </p:cNvSpPr>
          <p:nvPr>
            <p:ph type="sldNum" sz="quarter" idx="8"/>
          </p:nvPr>
        </p:nvSpPr>
        <p:spPr>
          <a:xfrm>
            <a:off x="4278960" y="10157400"/>
            <a:ext cx="3278519" cy="532080"/>
          </a:xfrm>
        </p:spPr>
        <p:txBody>
          <a:bodyPr wrap="square"/>
          <a:lstStyle/>
          <a:p>
            <a:pPr lvl="0"/>
            <a:fld id="{B00FB0B5-73D8-4ED5-B937-FE6635CC5C7D}" type="slidenum">
              <a:t>97</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8D0649FC-0D29-4868-905E-FFA5CCFCE368}"/>
              </a:ext>
            </a:extLst>
          </p:cNvPr>
          <p:cNvSpPr txBox="1">
            <a:spLocks noGrp="1"/>
          </p:cNvSpPr>
          <p:nvPr>
            <p:ph type="sldNum" sz="quarter" idx="8"/>
          </p:nvPr>
        </p:nvSpPr>
        <p:spPr>
          <a:xfrm>
            <a:off x="4278960" y="10157400"/>
            <a:ext cx="3278879" cy="532440"/>
          </a:xfrm>
        </p:spPr>
        <p:txBody>
          <a:bodyPr wrap="square"/>
          <a:lstStyle/>
          <a:p>
            <a:pPr lvl="0"/>
            <a:fld id="{6C593340-F67D-45B1-B4A6-30762F7151F9}" type="slidenum">
              <a:t>97</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659CADDE-3E51-4C89-B5D7-4C271A1388E8}"/>
              </a:ext>
            </a:extLst>
          </p:cNvPr>
          <p:cNvSpPr txBox="1">
            <a:spLocks noGrp="1"/>
          </p:cNvSpPr>
          <p:nvPr>
            <p:ph type="sldNum" sz="quarter" idx="5"/>
          </p:nvPr>
        </p:nvSpPr>
        <p:spPr>
          <a:ln/>
        </p:spPr>
        <p:txBody>
          <a:bodyPr vert="horz" lIns="0" tIns="0" rIns="0" bIns="0" anchor="b" anchorCtr="0">
            <a:noAutofit/>
          </a:bodyPr>
          <a:lstStyle/>
          <a:p>
            <a:pPr lvl="0"/>
            <a:fld id="{25083467-2A10-4AFF-AE33-4D1C9185BAF3}" type="slidenum">
              <a:t>97</a:t>
            </a:fld>
            <a:endParaRPr lang="pt-BR"/>
          </a:p>
        </p:txBody>
      </p:sp>
      <p:sp>
        <p:nvSpPr>
          <p:cNvPr id="10" name="PlaceHolder 9">
            <a:extLst>
              <a:ext uri="{FF2B5EF4-FFF2-40B4-BE49-F238E27FC236}">
                <a16:creationId xmlns:a16="http://schemas.microsoft.com/office/drawing/2014/main" id="{38690774-05FE-4E2C-ABF0-2833DED195FD}"/>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68EDF27F-9276-4CB2-B425-83883C63107E}"/>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extLst>
      <p:ext uri="{BB962C8B-B14F-4D97-AF65-F5344CB8AC3E}">
        <p14:creationId xmlns:p14="http://schemas.microsoft.com/office/powerpoint/2010/main" val="2613597456"/>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6E61203-CE1C-4F69-A7E9-2EF2618F91B6}"/>
              </a:ext>
            </a:extLst>
          </p:cNvPr>
          <p:cNvSpPr txBox="1">
            <a:spLocks noGrp="1"/>
          </p:cNvSpPr>
          <p:nvPr>
            <p:ph type="sldNum" sz="quarter" idx="8"/>
          </p:nvPr>
        </p:nvSpPr>
        <p:spPr>
          <a:xfrm>
            <a:off x="4278960" y="10157400"/>
            <a:ext cx="3276359" cy="529920"/>
          </a:xfrm>
        </p:spPr>
        <p:txBody>
          <a:bodyPr wrap="square"/>
          <a:lstStyle/>
          <a:p>
            <a:pPr lvl="0"/>
            <a:fld id="{2114391D-6E1A-46E7-A79B-7B442E7B623F}" type="slidenum">
              <a:t>98</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68900827-715D-429C-BF8D-071C4ACA540A}"/>
              </a:ext>
            </a:extLst>
          </p:cNvPr>
          <p:cNvSpPr txBox="1">
            <a:spLocks noGrp="1"/>
          </p:cNvSpPr>
          <p:nvPr>
            <p:ph type="sldNum" sz="quarter" idx="8"/>
          </p:nvPr>
        </p:nvSpPr>
        <p:spPr>
          <a:xfrm>
            <a:off x="4278960" y="10157400"/>
            <a:ext cx="3276720" cy="530280"/>
          </a:xfrm>
        </p:spPr>
        <p:txBody>
          <a:bodyPr wrap="square"/>
          <a:lstStyle/>
          <a:p>
            <a:pPr lvl="0"/>
            <a:fld id="{04BDCF46-251C-4E7D-8374-ED1472D5920E}" type="slidenum">
              <a:t>98</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AB74FC88-553A-4BC7-B480-1918F422B1E6}"/>
              </a:ext>
            </a:extLst>
          </p:cNvPr>
          <p:cNvSpPr txBox="1">
            <a:spLocks noGrp="1"/>
          </p:cNvSpPr>
          <p:nvPr>
            <p:ph type="sldNum" sz="quarter" idx="8"/>
          </p:nvPr>
        </p:nvSpPr>
        <p:spPr>
          <a:xfrm>
            <a:off x="4278960" y="10157400"/>
            <a:ext cx="3277080" cy="530640"/>
          </a:xfrm>
        </p:spPr>
        <p:txBody>
          <a:bodyPr wrap="square"/>
          <a:lstStyle/>
          <a:p>
            <a:pPr lvl="0"/>
            <a:fld id="{98C30696-38EB-41C5-AD4F-D8A1D69E705C}" type="slidenum">
              <a:t>98</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06637375-FD51-4E8B-8E1D-49FD8F571B2D}"/>
              </a:ext>
            </a:extLst>
          </p:cNvPr>
          <p:cNvSpPr txBox="1">
            <a:spLocks noGrp="1"/>
          </p:cNvSpPr>
          <p:nvPr>
            <p:ph type="sldNum" sz="quarter" idx="8"/>
          </p:nvPr>
        </p:nvSpPr>
        <p:spPr>
          <a:xfrm>
            <a:off x="4278960" y="10157400"/>
            <a:ext cx="3277439" cy="531000"/>
          </a:xfrm>
        </p:spPr>
        <p:txBody>
          <a:bodyPr wrap="square"/>
          <a:lstStyle/>
          <a:p>
            <a:pPr lvl="0"/>
            <a:fld id="{A56BF5D8-9603-4930-BA04-C3DCC350DA94}" type="slidenum">
              <a:t>98</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26150234-A95B-496F-8385-8E9068E785BF}"/>
              </a:ext>
            </a:extLst>
          </p:cNvPr>
          <p:cNvSpPr txBox="1">
            <a:spLocks noGrp="1"/>
          </p:cNvSpPr>
          <p:nvPr>
            <p:ph type="sldNum" sz="quarter" idx="8"/>
          </p:nvPr>
        </p:nvSpPr>
        <p:spPr>
          <a:xfrm>
            <a:off x="4278960" y="10157400"/>
            <a:ext cx="3277800" cy="531360"/>
          </a:xfrm>
        </p:spPr>
        <p:txBody>
          <a:bodyPr wrap="square"/>
          <a:lstStyle/>
          <a:p>
            <a:pPr lvl="0"/>
            <a:fld id="{D0FDE567-5D8E-4F91-9C17-C6F07035CFEF}" type="slidenum">
              <a:t>98</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A369CA5F-6CC5-4858-9D1A-21B7B3450D29}"/>
              </a:ext>
            </a:extLst>
          </p:cNvPr>
          <p:cNvSpPr txBox="1">
            <a:spLocks noGrp="1"/>
          </p:cNvSpPr>
          <p:nvPr>
            <p:ph type="sldNum" sz="quarter" idx="8"/>
          </p:nvPr>
        </p:nvSpPr>
        <p:spPr>
          <a:xfrm>
            <a:off x="4278960" y="10157400"/>
            <a:ext cx="3278160" cy="531720"/>
          </a:xfrm>
        </p:spPr>
        <p:txBody>
          <a:bodyPr wrap="square"/>
          <a:lstStyle/>
          <a:p>
            <a:pPr lvl="0"/>
            <a:fld id="{344F2608-8A47-4AF6-867F-CBB9FC85BD74}" type="slidenum">
              <a:t>98</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CB708DDC-AB3F-498C-9C2C-378DE86D98FE}"/>
              </a:ext>
            </a:extLst>
          </p:cNvPr>
          <p:cNvSpPr txBox="1">
            <a:spLocks noGrp="1"/>
          </p:cNvSpPr>
          <p:nvPr>
            <p:ph type="sldNum" sz="quarter" idx="8"/>
          </p:nvPr>
        </p:nvSpPr>
        <p:spPr>
          <a:xfrm>
            <a:off x="4278960" y="10157400"/>
            <a:ext cx="3278519" cy="532080"/>
          </a:xfrm>
        </p:spPr>
        <p:txBody>
          <a:bodyPr wrap="square"/>
          <a:lstStyle/>
          <a:p>
            <a:pPr lvl="0"/>
            <a:fld id="{AF444F78-7E26-4099-A2F6-AA48877295FF}" type="slidenum">
              <a:t>98</a:t>
            </a:fld>
            <a:endParaRPr lang="pt-BR">
              <a:solidFill>
                <a:srgbClr val="000000"/>
              </a:solidFill>
              <a:highlight>
                <a:scrgbClr r="0" g="0" b="0">
                  <a:alpha val="0"/>
                </a:scrgbClr>
              </a:highlight>
              <a:latin typeface="Times New Roman"/>
            </a:endParaRPr>
          </a:p>
        </p:txBody>
      </p:sp>
      <p:sp>
        <p:nvSpPr>
          <p:cNvPr id="9" name="PlaceHolder 8">
            <a:extLst>
              <a:ext uri="{FF2B5EF4-FFF2-40B4-BE49-F238E27FC236}">
                <a16:creationId xmlns:a16="http://schemas.microsoft.com/office/drawing/2014/main" id="{074FF96D-8814-45D9-8ADC-9D596C4A926F}"/>
              </a:ext>
            </a:extLst>
          </p:cNvPr>
          <p:cNvSpPr txBox="1">
            <a:spLocks noGrp="1"/>
          </p:cNvSpPr>
          <p:nvPr>
            <p:ph type="sldNum" sz="quarter" idx="8"/>
          </p:nvPr>
        </p:nvSpPr>
        <p:spPr>
          <a:xfrm>
            <a:off x="4278960" y="10157400"/>
            <a:ext cx="3278879" cy="532440"/>
          </a:xfrm>
        </p:spPr>
        <p:txBody>
          <a:bodyPr wrap="square"/>
          <a:lstStyle/>
          <a:p>
            <a:pPr lvl="0"/>
            <a:fld id="{EC272771-6C6E-47F0-978F-0D023E9B3960}" type="slidenum">
              <a:t>98</a:t>
            </a:fld>
            <a:endParaRPr lang="pt-BR">
              <a:highlight>
                <a:scrgbClr r="0" g="0" b="0">
                  <a:alpha val="0"/>
                </a:scrgbClr>
              </a:highlight>
              <a:latin typeface="Times New Roman"/>
            </a:endParaRPr>
          </a:p>
        </p:txBody>
      </p:sp>
      <p:sp>
        <p:nvSpPr>
          <p:cNvPr id="15" name="Slide Number Placeholder 6">
            <a:extLst>
              <a:ext uri="{FF2B5EF4-FFF2-40B4-BE49-F238E27FC236}">
                <a16:creationId xmlns:a16="http://schemas.microsoft.com/office/drawing/2014/main" id="{91931FCD-72C4-4869-B135-DA93C513BBA3}"/>
              </a:ext>
            </a:extLst>
          </p:cNvPr>
          <p:cNvSpPr txBox="1">
            <a:spLocks noGrp="1"/>
          </p:cNvSpPr>
          <p:nvPr>
            <p:ph type="sldNum" sz="quarter" idx="5"/>
          </p:nvPr>
        </p:nvSpPr>
        <p:spPr>
          <a:ln/>
        </p:spPr>
        <p:txBody>
          <a:bodyPr vert="horz" lIns="0" tIns="0" rIns="0" bIns="0" anchor="b" anchorCtr="0">
            <a:noAutofit/>
          </a:bodyPr>
          <a:lstStyle/>
          <a:p>
            <a:pPr lvl="0"/>
            <a:fld id="{B920D04E-9CE4-4BC4-AE63-BF417B004691}" type="slidenum">
              <a:t>98</a:t>
            </a:fld>
            <a:endParaRPr lang="pt-BR"/>
          </a:p>
        </p:txBody>
      </p:sp>
      <p:sp>
        <p:nvSpPr>
          <p:cNvPr id="10" name="PlaceHolder 9">
            <a:extLst>
              <a:ext uri="{FF2B5EF4-FFF2-40B4-BE49-F238E27FC236}">
                <a16:creationId xmlns:a16="http://schemas.microsoft.com/office/drawing/2014/main" id="{033C860B-807A-475D-9067-B94981AF4421}"/>
              </a:ext>
            </a:extLst>
          </p:cNvPr>
          <p:cNvSpPr>
            <a:spLocks noGrp="1" noRot="1" noChangeAspect="1" noResize="1"/>
          </p:cNvSpPr>
          <p:nvPr>
            <p:ph type="sldImg"/>
          </p:nvPr>
        </p:nvSpPr>
        <p:spPr>
          <a:xfrm>
            <a:off x="215900" y="812800"/>
            <a:ext cx="7124700" cy="4006850"/>
          </a:xfrm>
          <a:solidFill>
            <a:srgbClr val="729FCF"/>
          </a:solidFill>
          <a:ln w="25400">
            <a:solidFill>
              <a:srgbClr val="3465A4"/>
            </a:solidFill>
            <a:prstDash val="solid"/>
          </a:ln>
        </p:spPr>
      </p:sp>
      <p:sp>
        <p:nvSpPr>
          <p:cNvPr id="11" name="PlaceHolder 10">
            <a:extLst>
              <a:ext uri="{FF2B5EF4-FFF2-40B4-BE49-F238E27FC236}">
                <a16:creationId xmlns:a16="http://schemas.microsoft.com/office/drawing/2014/main" id="{22344840-D737-4F0A-A764-AB2836257D84}"/>
              </a:ext>
            </a:extLst>
          </p:cNvPr>
          <p:cNvSpPr txBox="1">
            <a:spLocks noGrp="1"/>
          </p:cNvSpPr>
          <p:nvPr>
            <p:ph type="body" sz="quarter" idx="1"/>
          </p:nvPr>
        </p:nvSpPr>
        <p:spPr>
          <a:xfrm>
            <a:off x="756000" y="5078520"/>
            <a:ext cx="6043320" cy="4806720"/>
          </a:xfrm>
        </p:spPr>
        <p:txBody>
          <a:bodyPr vert="horz" wrap="square" anchor="t" anchorCtr="0">
            <a:noAutofit/>
          </a:bodyPr>
          <a:lstStyle/>
          <a:p>
            <a:endParaRPr lang="pt-B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B2F2971-629D-4ED2-9FB0-024C985F56C3}"/>
              </a:ext>
            </a:extLst>
          </p:cNvPr>
          <p:cNvSpPr txBox="1">
            <a:spLocks noGrp="1"/>
          </p:cNvSpPr>
          <p:nvPr>
            <p:ph type="sldNum" sz="quarter" idx="8"/>
          </p:nvPr>
        </p:nvSpPr>
        <p:spPr>
          <a:xfrm>
            <a:off x="4278960" y="10157400"/>
            <a:ext cx="3276720" cy="530280"/>
          </a:xfrm>
        </p:spPr>
        <p:txBody>
          <a:bodyPr wrap="square"/>
          <a:lstStyle/>
          <a:p>
            <a:pPr lvl="0"/>
            <a:fld id="{17D0D75D-D225-40F4-9B04-1AA8091FAF86}" type="slidenum">
              <a:t>99</a:t>
            </a:fld>
            <a:endParaRPr lang="pt-BR">
              <a:solidFill>
                <a:srgbClr val="000000"/>
              </a:solidFill>
              <a:highlight>
                <a:scrgbClr r="0" g="0" b="0">
                  <a:alpha val="0"/>
                </a:scrgbClr>
              </a:highlight>
              <a:latin typeface="Times New Roman"/>
            </a:endParaRPr>
          </a:p>
        </p:txBody>
      </p:sp>
      <p:sp>
        <p:nvSpPr>
          <p:cNvPr id="3" name="PlaceHolder 2">
            <a:extLst>
              <a:ext uri="{FF2B5EF4-FFF2-40B4-BE49-F238E27FC236}">
                <a16:creationId xmlns:a16="http://schemas.microsoft.com/office/drawing/2014/main" id="{743852E1-5BB5-4478-9AAB-FCB0100BEDEF}"/>
              </a:ext>
            </a:extLst>
          </p:cNvPr>
          <p:cNvSpPr txBox="1">
            <a:spLocks noGrp="1"/>
          </p:cNvSpPr>
          <p:nvPr>
            <p:ph type="sldNum" sz="quarter" idx="8"/>
          </p:nvPr>
        </p:nvSpPr>
        <p:spPr>
          <a:xfrm>
            <a:off x="4278960" y="10157400"/>
            <a:ext cx="3277080" cy="530640"/>
          </a:xfrm>
        </p:spPr>
        <p:txBody>
          <a:bodyPr wrap="square"/>
          <a:lstStyle/>
          <a:p>
            <a:pPr lvl="0"/>
            <a:fld id="{AA3E6F05-AB80-427F-9191-BB7074019C18}" type="slidenum">
              <a:t>99</a:t>
            </a:fld>
            <a:endParaRPr lang="pt-BR">
              <a:solidFill>
                <a:srgbClr val="000000"/>
              </a:solidFill>
              <a:highlight>
                <a:scrgbClr r="0" g="0" b="0">
                  <a:alpha val="0"/>
                </a:scrgbClr>
              </a:highlight>
              <a:latin typeface="Times New Roman"/>
            </a:endParaRPr>
          </a:p>
        </p:txBody>
      </p:sp>
      <p:sp>
        <p:nvSpPr>
          <p:cNvPr id="4" name="PlaceHolder 3">
            <a:extLst>
              <a:ext uri="{FF2B5EF4-FFF2-40B4-BE49-F238E27FC236}">
                <a16:creationId xmlns:a16="http://schemas.microsoft.com/office/drawing/2014/main" id="{F153BC0A-913E-4DCA-82C4-3672100328D8}"/>
              </a:ext>
            </a:extLst>
          </p:cNvPr>
          <p:cNvSpPr txBox="1">
            <a:spLocks noGrp="1"/>
          </p:cNvSpPr>
          <p:nvPr>
            <p:ph type="sldNum" sz="quarter" idx="8"/>
          </p:nvPr>
        </p:nvSpPr>
        <p:spPr>
          <a:xfrm>
            <a:off x="4278960" y="10157400"/>
            <a:ext cx="3277439" cy="531000"/>
          </a:xfrm>
        </p:spPr>
        <p:txBody>
          <a:bodyPr wrap="square"/>
          <a:lstStyle/>
          <a:p>
            <a:pPr lvl="0"/>
            <a:fld id="{F99CCA36-8C95-474E-8EA9-86A11AA409FC}" type="slidenum">
              <a:t>99</a:t>
            </a:fld>
            <a:endParaRPr lang="pt-BR">
              <a:solidFill>
                <a:srgbClr val="000000"/>
              </a:solidFill>
              <a:highlight>
                <a:scrgbClr r="0" g="0" b="0">
                  <a:alpha val="0"/>
                </a:scrgbClr>
              </a:highlight>
              <a:latin typeface="Times New Roman"/>
            </a:endParaRPr>
          </a:p>
        </p:txBody>
      </p:sp>
      <p:sp>
        <p:nvSpPr>
          <p:cNvPr id="5" name="PlaceHolder 4">
            <a:extLst>
              <a:ext uri="{FF2B5EF4-FFF2-40B4-BE49-F238E27FC236}">
                <a16:creationId xmlns:a16="http://schemas.microsoft.com/office/drawing/2014/main" id="{226F7C09-BF38-4FFE-9234-22CD90EC3376}"/>
              </a:ext>
            </a:extLst>
          </p:cNvPr>
          <p:cNvSpPr txBox="1">
            <a:spLocks noGrp="1"/>
          </p:cNvSpPr>
          <p:nvPr>
            <p:ph type="sldNum" sz="quarter" idx="8"/>
          </p:nvPr>
        </p:nvSpPr>
        <p:spPr>
          <a:xfrm>
            <a:off x="4278960" y="10157400"/>
            <a:ext cx="3277800" cy="531360"/>
          </a:xfrm>
        </p:spPr>
        <p:txBody>
          <a:bodyPr wrap="square"/>
          <a:lstStyle/>
          <a:p>
            <a:pPr lvl="0"/>
            <a:fld id="{15F29F26-59CB-4E17-83AD-B9D877580E54}" type="slidenum">
              <a:t>99</a:t>
            </a:fld>
            <a:endParaRPr lang="pt-BR">
              <a:solidFill>
                <a:srgbClr val="000000"/>
              </a:solidFill>
              <a:highlight>
                <a:scrgbClr r="0" g="0" b="0">
                  <a:alpha val="0"/>
                </a:scrgbClr>
              </a:highlight>
              <a:latin typeface="Times New Roman"/>
            </a:endParaRPr>
          </a:p>
        </p:txBody>
      </p:sp>
      <p:sp>
        <p:nvSpPr>
          <p:cNvPr id="6" name="PlaceHolder 5">
            <a:extLst>
              <a:ext uri="{FF2B5EF4-FFF2-40B4-BE49-F238E27FC236}">
                <a16:creationId xmlns:a16="http://schemas.microsoft.com/office/drawing/2014/main" id="{8B45DC0D-697D-4E31-BA37-0F4DFD46538E}"/>
              </a:ext>
            </a:extLst>
          </p:cNvPr>
          <p:cNvSpPr txBox="1">
            <a:spLocks noGrp="1"/>
          </p:cNvSpPr>
          <p:nvPr>
            <p:ph type="sldNum" sz="quarter" idx="8"/>
          </p:nvPr>
        </p:nvSpPr>
        <p:spPr>
          <a:xfrm>
            <a:off x="4278960" y="10157400"/>
            <a:ext cx="3278160" cy="531720"/>
          </a:xfrm>
        </p:spPr>
        <p:txBody>
          <a:bodyPr wrap="square"/>
          <a:lstStyle/>
          <a:p>
            <a:pPr lvl="0"/>
            <a:fld id="{90B450D9-E691-4CEE-8630-970D9E42BC89}" type="slidenum">
              <a:t>99</a:t>
            </a:fld>
            <a:endParaRPr lang="pt-BR">
              <a:solidFill>
                <a:srgbClr val="000000"/>
              </a:solidFill>
              <a:highlight>
                <a:scrgbClr r="0" g="0" b="0">
                  <a:alpha val="0"/>
                </a:scrgbClr>
              </a:highlight>
              <a:latin typeface="Times New Roman"/>
            </a:endParaRPr>
          </a:p>
        </p:txBody>
      </p:sp>
      <p:sp>
        <p:nvSpPr>
          <p:cNvPr id="7" name="PlaceHolder 6">
            <a:extLst>
              <a:ext uri="{FF2B5EF4-FFF2-40B4-BE49-F238E27FC236}">
                <a16:creationId xmlns:a16="http://schemas.microsoft.com/office/drawing/2014/main" id="{780FEDE7-6045-460A-AC8D-F0CEC191D661}"/>
              </a:ext>
            </a:extLst>
          </p:cNvPr>
          <p:cNvSpPr txBox="1">
            <a:spLocks noGrp="1"/>
          </p:cNvSpPr>
          <p:nvPr>
            <p:ph type="sldNum" sz="quarter" idx="8"/>
          </p:nvPr>
        </p:nvSpPr>
        <p:spPr>
          <a:xfrm>
            <a:off x="4278960" y="10157400"/>
            <a:ext cx="3278519" cy="532080"/>
          </a:xfrm>
        </p:spPr>
        <p:txBody>
          <a:bodyPr wrap="square"/>
          <a:lstStyle/>
          <a:p>
            <a:pPr lvl="0"/>
            <a:fld id="{478DA2DA-FAFF-4509-B269-7CA37CFF4B98}" type="slidenum">
              <a:t>99</a:t>
            </a:fld>
            <a:endParaRPr lang="pt-BR">
              <a:solidFill>
                <a:srgbClr val="000000"/>
              </a:solidFill>
              <a:highlight>
                <a:scrgbClr r="0" g="0" b="0">
                  <a:alpha val="0"/>
                </a:scrgbClr>
              </a:highlight>
              <a:latin typeface="Times New Roman"/>
            </a:endParaRPr>
          </a:p>
        </p:txBody>
      </p:sp>
      <p:sp>
        <p:nvSpPr>
          <p:cNvPr id="8" name="PlaceHolder 7">
            <a:extLst>
              <a:ext uri="{FF2B5EF4-FFF2-40B4-BE49-F238E27FC236}">
                <a16:creationId xmlns:a16="http://schemas.microsoft.com/office/drawing/2014/main" id="{90B18CE0-58C1-42EF-BB16-9D8D72A8C9FE}"/>
              </a:ext>
            </a:extLst>
          </p:cNvPr>
          <p:cNvSpPr txBox="1">
            <a:spLocks noGrp="1"/>
          </p:cNvSpPr>
          <p:nvPr>
            <p:ph type="sldNum" sz="quarter" idx="8"/>
          </p:nvPr>
        </p:nvSpPr>
        <p:spPr>
          <a:xfrm>
            <a:off x="4278960" y="10157400"/>
            <a:ext cx="3278879" cy="532440"/>
          </a:xfrm>
        </p:spPr>
        <p:txBody>
          <a:bodyPr wrap="square"/>
          <a:lstStyle/>
          <a:p>
            <a:pPr lvl="0"/>
            <a:fld id="{5F0D153D-CBFF-4BC8-B778-E11FFF451795}" type="slidenum">
              <a:t>99</a:t>
            </a:fld>
            <a:endParaRPr lang="pt-BR">
              <a:highlight>
                <a:scrgbClr r="0" g="0" b="0">
                  <a:alpha val="0"/>
                </a:scrgbClr>
              </a:highlight>
              <a:latin typeface="Times New Roman"/>
            </a:endParaRPr>
          </a:p>
        </p:txBody>
      </p:sp>
      <p:sp>
        <p:nvSpPr>
          <p:cNvPr id="14" name="Slide Number Placeholder 6">
            <a:extLst>
              <a:ext uri="{FF2B5EF4-FFF2-40B4-BE49-F238E27FC236}">
                <a16:creationId xmlns:a16="http://schemas.microsoft.com/office/drawing/2014/main" id="{3C820909-80C2-421C-9FFE-CC4470740F53}"/>
              </a:ext>
            </a:extLst>
          </p:cNvPr>
          <p:cNvSpPr txBox="1">
            <a:spLocks noGrp="1"/>
          </p:cNvSpPr>
          <p:nvPr>
            <p:ph type="sldNum" sz="quarter" idx="5"/>
          </p:nvPr>
        </p:nvSpPr>
        <p:spPr>
          <a:ln/>
        </p:spPr>
        <p:txBody>
          <a:bodyPr vert="horz" lIns="0" tIns="0" rIns="0" bIns="0" anchor="b" anchorCtr="0">
            <a:noAutofit/>
          </a:bodyPr>
          <a:lstStyle/>
          <a:p>
            <a:pPr lvl="0"/>
            <a:fld id="{DB412E9A-E8AC-42B8-89EC-FBCF3083E266}" type="slidenum">
              <a:t>99</a:t>
            </a:fld>
            <a:endParaRPr lang="pt-BR"/>
          </a:p>
        </p:txBody>
      </p:sp>
      <p:sp>
        <p:nvSpPr>
          <p:cNvPr id="9" name="PlaceHolder 8">
            <a:extLst>
              <a:ext uri="{FF2B5EF4-FFF2-40B4-BE49-F238E27FC236}">
                <a16:creationId xmlns:a16="http://schemas.microsoft.com/office/drawing/2014/main" id="{1641B7C0-E847-4A1A-AADE-9A5B6C276EB2}"/>
              </a:ext>
            </a:extLst>
          </p:cNvPr>
          <p:cNvSpPr>
            <a:spLocks noGrp="1" noRot="1" noChangeAspect="1" noResize="1"/>
          </p:cNvSpPr>
          <p:nvPr>
            <p:ph type="sldImg"/>
          </p:nvPr>
        </p:nvSpPr>
        <p:spPr>
          <a:xfrm>
            <a:off x="217488" y="812800"/>
            <a:ext cx="7123112" cy="4006850"/>
          </a:xfrm>
          <a:solidFill>
            <a:srgbClr val="729FCF"/>
          </a:solidFill>
          <a:ln w="25400">
            <a:solidFill>
              <a:srgbClr val="3465A4"/>
            </a:solidFill>
            <a:prstDash val="solid"/>
          </a:ln>
        </p:spPr>
      </p:sp>
      <p:sp>
        <p:nvSpPr>
          <p:cNvPr id="10" name="PlaceHolder 9">
            <a:extLst>
              <a:ext uri="{FF2B5EF4-FFF2-40B4-BE49-F238E27FC236}">
                <a16:creationId xmlns:a16="http://schemas.microsoft.com/office/drawing/2014/main" id="{580F3552-578A-4573-8244-0138E50373CD}"/>
              </a:ext>
            </a:extLst>
          </p:cNvPr>
          <p:cNvSpPr txBox="1">
            <a:spLocks noGrp="1"/>
          </p:cNvSpPr>
          <p:nvPr>
            <p:ph type="body" sz="quarter" idx="1"/>
          </p:nvPr>
        </p:nvSpPr>
        <p:spPr>
          <a:xfrm>
            <a:off x="756000" y="5078520"/>
            <a:ext cx="6043679" cy="4807080"/>
          </a:xfrm>
        </p:spPr>
        <p:txBody>
          <a:bodyPr vert="horz" wrap="square" anchor="t" anchorCtr="0">
            <a:noAutofit/>
          </a:bodyPr>
          <a:lstStyle/>
          <a:p>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7E39-731C-41D8-9254-B51A4E4033DA}"/>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473184-E5A9-4AC2-B457-008CA27C428B}"/>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630890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38D93-CDC1-4E83-9662-AE7845DD8B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67AF5C-CD8A-4287-87F9-E07867B863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4120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4B8E82-B9F5-4630-847E-607F758FFF62}"/>
              </a:ext>
            </a:extLst>
          </p:cNvPr>
          <p:cNvSpPr>
            <a:spLocks noGrp="1"/>
          </p:cNvSpPr>
          <p:nvPr>
            <p:ph type="title" orient="vert"/>
          </p:nvPr>
        </p:nvSpPr>
        <p:spPr>
          <a:xfrm>
            <a:off x="8839200"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941141-77F4-4BC8-B97D-75457825F6B0}"/>
              </a:ext>
            </a:extLst>
          </p:cNvPr>
          <p:cNvSpPr>
            <a:spLocks noGrp="1"/>
          </p:cNvSpPr>
          <p:nvPr>
            <p:ph type="body" orient="vert" idx="1"/>
          </p:nvPr>
        </p:nvSpPr>
        <p:spPr>
          <a:xfrm>
            <a:off x="609600" y="273050"/>
            <a:ext cx="8077200"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1263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A743-F84D-4DFB-9F79-A7D4ED4F6F1E}"/>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3786EA-D7E7-4108-9D94-17E636BDA9F2}"/>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82148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86890-7F3A-450B-BD3C-0059A37B34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B4A001-E5DE-42DD-A37B-0CA76AE278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95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D1DDC-B9CB-4489-8DBE-9101320520D7}"/>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A89DDD-5F14-40A1-8571-9DE49EFFD01F}"/>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60559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7A0D3-EF1F-401E-AF6C-4FCAD7426F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C78AAD-62B0-4950-834C-A76579DA8B74}"/>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4E3BBC-DE5A-4834-9101-4B4BF9861422}"/>
              </a:ext>
            </a:extLst>
          </p:cNvPr>
          <p:cNvSpPr>
            <a:spLocks noGrp="1"/>
          </p:cNvSpPr>
          <p:nvPr>
            <p:ph sz="half" idx="2"/>
          </p:nvPr>
        </p:nvSpPr>
        <p:spPr>
          <a:xfrm>
            <a:off x="61722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3426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895F5-0FB6-4D62-ABE0-F33A5750EAAC}"/>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5E7D56-D4E5-4BD9-8C01-093BF2E0F3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B425C1-5E65-40B0-B296-A9ECEF42BD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F1FCE8-806C-4260-9485-84AE151AE587}"/>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CEADBA-CC14-4D88-89D7-BE2C0D987747}"/>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67970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14D32-9BAB-4BDD-865F-20E20E58C96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719081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85036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AB738-3CE8-4111-850E-62A69BD282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39F129-47EA-41FA-BF94-8D1F1D50BE54}"/>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76DB52-955C-4717-99B1-35545876FA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57326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0FD0E-A19F-4F3F-8DC2-B5BBC2C26D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315FF-C3E1-4F74-A51C-5B0312B397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79224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BB84-EBEF-4E93-829A-C711251EFA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01B6CB-E79E-414B-9EDE-E7A33BEA2C09}"/>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8D5684-BE29-485C-9255-5C163DE8B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183606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92F53-1F0C-4263-B044-131EC50AB7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D2AC1A-B5BB-4DD9-AB7F-326A5451E6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6643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118B1C-D76C-4509-B9F9-05820F2CCE78}"/>
              </a:ext>
            </a:extLst>
          </p:cNvPr>
          <p:cNvSpPr>
            <a:spLocks noGrp="1"/>
          </p:cNvSpPr>
          <p:nvPr>
            <p:ph type="title" orient="vert"/>
          </p:nvPr>
        </p:nvSpPr>
        <p:spPr>
          <a:xfrm>
            <a:off x="8839200"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28D3A5-553A-459B-A05B-9010F1751655}"/>
              </a:ext>
            </a:extLst>
          </p:cNvPr>
          <p:cNvSpPr>
            <a:spLocks noGrp="1"/>
          </p:cNvSpPr>
          <p:nvPr>
            <p:ph type="body" orient="vert" idx="1"/>
          </p:nvPr>
        </p:nvSpPr>
        <p:spPr>
          <a:xfrm>
            <a:off x="609600" y="273050"/>
            <a:ext cx="8077200"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7559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7598E-C93B-4C55-AD94-2C2C565FAF9F}"/>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B5B7C6C-D311-4001-9B21-797B2287F284}"/>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35470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77347-2186-4578-B901-CFFB8AF4C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F4464-99D9-430E-881D-8F54867CA0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60970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AE372-2A0F-48AC-96BA-5CA1CEAA3F02}"/>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A51C65-F51C-4BF7-8B18-8939E76E6812}"/>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9002704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2AB47-1CF6-48FB-A4BD-0C48907B1F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DEA078-5732-41DF-9377-A66B62ED626E}"/>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68D757-C62A-4F40-8CA3-E72553C7548E}"/>
              </a:ext>
            </a:extLst>
          </p:cNvPr>
          <p:cNvSpPr>
            <a:spLocks noGrp="1"/>
          </p:cNvSpPr>
          <p:nvPr>
            <p:ph sz="half" idx="2"/>
          </p:nvPr>
        </p:nvSpPr>
        <p:spPr>
          <a:xfrm>
            <a:off x="61722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15715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7C39B-C23A-4BBB-9BD5-CBBD130EFE1C}"/>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7342C3-7C2F-4B1E-ACB6-9A44B65224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939975-1EA0-4FC6-A90F-0B4A120918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4134B8-FD86-4E0C-8110-FBA67DF7022A}"/>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862483-85DA-4ECE-9759-3E24271F1EA9}"/>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7544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FFBC7-4255-4A0B-ABAE-8FBFD820FFA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571760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851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E2784-992E-40F3-8B00-35A72E44A050}"/>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7A21D3-D219-4C6F-BD92-A99B1656EBE6}"/>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376502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F6372-E011-4535-870D-C0FEEB23E6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84BE96-B90E-4FF7-B4B0-41C93A052DBF}"/>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AB8760-8AEA-44D5-8901-2DE11F87CC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3665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C6872-C626-47B2-98C6-ED68A6E2CA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D9CC83-9C5C-4151-9395-0D80F9617C0A}"/>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8E3F09-8259-427D-840F-A441432EC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240083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F3E9D-6F18-4411-9237-5716972D20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FEA3C6-C77B-4275-BD38-D8D5CE92CB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158041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1D5BE8-F72D-4DC7-9E8E-699719E2CB2D}"/>
              </a:ext>
            </a:extLst>
          </p:cNvPr>
          <p:cNvSpPr>
            <a:spLocks noGrp="1"/>
          </p:cNvSpPr>
          <p:nvPr>
            <p:ph type="title" orient="vert"/>
          </p:nvPr>
        </p:nvSpPr>
        <p:spPr>
          <a:xfrm>
            <a:off x="8839200"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6D49CB-3F17-4EC8-996C-D925BA248ADA}"/>
              </a:ext>
            </a:extLst>
          </p:cNvPr>
          <p:cNvSpPr>
            <a:spLocks noGrp="1"/>
          </p:cNvSpPr>
          <p:nvPr>
            <p:ph type="body" orient="vert" idx="1"/>
          </p:nvPr>
        </p:nvSpPr>
        <p:spPr>
          <a:xfrm>
            <a:off x="609600" y="273050"/>
            <a:ext cx="8077200"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2750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F4DCA-48BB-4FF8-A9D3-21FE3A6B7F5E}"/>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B027C6-21BF-4A63-86BC-8DBE4CF583B2}"/>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059ACD-755C-417E-A64F-8074A9A8D031}"/>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5" name="Footer Placeholder 4">
            <a:extLst>
              <a:ext uri="{FF2B5EF4-FFF2-40B4-BE49-F238E27FC236}">
                <a16:creationId xmlns:a16="http://schemas.microsoft.com/office/drawing/2014/main" id="{E5E90A52-6A27-4DB3-B941-D00BF59E162A}"/>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E927F9B7-699A-4C95-B511-191C957427E7}"/>
              </a:ext>
            </a:extLst>
          </p:cNvPr>
          <p:cNvSpPr>
            <a:spLocks noGrp="1"/>
          </p:cNvSpPr>
          <p:nvPr>
            <p:ph type="sldNum" sz="quarter" idx="12"/>
          </p:nvPr>
        </p:nvSpPr>
        <p:spPr/>
        <p:txBody>
          <a:bodyPr/>
          <a:lstStyle/>
          <a:p>
            <a:pPr lvl="0"/>
            <a:fld id="{1E57AC92-2226-4760-8C66-B2D831A7AAE1}" type="slidenum">
              <a:t>‹nº›</a:t>
            </a:fld>
            <a:endParaRPr lang="pt-BR"/>
          </a:p>
        </p:txBody>
      </p:sp>
    </p:spTree>
    <p:extLst>
      <p:ext uri="{BB962C8B-B14F-4D97-AF65-F5344CB8AC3E}">
        <p14:creationId xmlns:p14="http://schemas.microsoft.com/office/powerpoint/2010/main" val="21606304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F2F65-BCA6-49FB-83E4-53639E5522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2D62B3-BDD2-4B84-9AC1-8097AFB45A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2DFE09-E21E-4261-B243-88071DF56384}"/>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5" name="Footer Placeholder 4">
            <a:extLst>
              <a:ext uri="{FF2B5EF4-FFF2-40B4-BE49-F238E27FC236}">
                <a16:creationId xmlns:a16="http://schemas.microsoft.com/office/drawing/2014/main" id="{7617E103-1C99-4972-9650-8A16CAA42CA2}"/>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C1663973-5CAC-4812-9FAC-DD2167D49A6A}"/>
              </a:ext>
            </a:extLst>
          </p:cNvPr>
          <p:cNvSpPr>
            <a:spLocks noGrp="1"/>
          </p:cNvSpPr>
          <p:nvPr>
            <p:ph type="sldNum" sz="quarter" idx="12"/>
          </p:nvPr>
        </p:nvSpPr>
        <p:spPr/>
        <p:txBody>
          <a:bodyPr/>
          <a:lstStyle/>
          <a:p>
            <a:pPr lvl="0"/>
            <a:fld id="{4C8240F6-EE9D-4217-91BB-778545C87075}" type="slidenum">
              <a:t>‹nº›</a:t>
            </a:fld>
            <a:endParaRPr lang="pt-BR"/>
          </a:p>
        </p:txBody>
      </p:sp>
    </p:spTree>
    <p:extLst>
      <p:ext uri="{BB962C8B-B14F-4D97-AF65-F5344CB8AC3E}">
        <p14:creationId xmlns:p14="http://schemas.microsoft.com/office/powerpoint/2010/main" val="27923702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25290-89FD-4CC5-AE09-A69ED722B887}"/>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7FA307-8541-4311-A6CE-B0F713F58610}"/>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1AC487-578A-41A9-8342-A09C1F15E706}"/>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5" name="Footer Placeholder 4">
            <a:extLst>
              <a:ext uri="{FF2B5EF4-FFF2-40B4-BE49-F238E27FC236}">
                <a16:creationId xmlns:a16="http://schemas.microsoft.com/office/drawing/2014/main" id="{B451E117-9A6D-4A7A-8C78-8073A3B6F00E}"/>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8B5FCAA8-654B-4842-BAC7-93210DDB108A}"/>
              </a:ext>
            </a:extLst>
          </p:cNvPr>
          <p:cNvSpPr>
            <a:spLocks noGrp="1"/>
          </p:cNvSpPr>
          <p:nvPr>
            <p:ph type="sldNum" sz="quarter" idx="12"/>
          </p:nvPr>
        </p:nvSpPr>
        <p:spPr/>
        <p:txBody>
          <a:bodyPr/>
          <a:lstStyle/>
          <a:p>
            <a:pPr lvl="0"/>
            <a:fld id="{920A9AAB-D8E5-4220-8099-CEB952EA05AD}" type="slidenum">
              <a:t>‹nº›</a:t>
            </a:fld>
            <a:endParaRPr lang="pt-BR"/>
          </a:p>
        </p:txBody>
      </p:sp>
    </p:spTree>
    <p:extLst>
      <p:ext uri="{BB962C8B-B14F-4D97-AF65-F5344CB8AC3E}">
        <p14:creationId xmlns:p14="http://schemas.microsoft.com/office/powerpoint/2010/main" val="27240538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ACBA8-AADB-4DB5-AAEF-E1ED080F26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9B75D8-390A-4640-80A6-E1FFEC5D5846}"/>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41307C-A511-4A06-9379-CAA32740876D}"/>
              </a:ext>
            </a:extLst>
          </p:cNvPr>
          <p:cNvSpPr>
            <a:spLocks noGrp="1"/>
          </p:cNvSpPr>
          <p:nvPr>
            <p:ph sz="half" idx="2"/>
          </p:nvPr>
        </p:nvSpPr>
        <p:spPr>
          <a:xfrm>
            <a:off x="6172200" y="1604963"/>
            <a:ext cx="5411788"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300FBD-E520-4011-9A4E-C640E3F2022C}"/>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6" name="Footer Placeholder 5">
            <a:extLst>
              <a:ext uri="{FF2B5EF4-FFF2-40B4-BE49-F238E27FC236}">
                <a16:creationId xmlns:a16="http://schemas.microsoft.com/office/drawing/2014/main" id="{0CA7D1AC-2288-4F62-9CE4-22F6A9764AE7}"/>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46D00A46-2E7E-4B83-AFD1-F6F305F721A9}"/>
              </a:ext>
            </a:extLst>
          </p:cNvPr>
          <p:cNvSpPr>
            <a:spLocks noGrp="1"/>
          </p:cNvSpPr>
          <p:nvPr>
            <p:ph type="sldNum" sz="quarter" idx="12"/>
          </p:nvPr>
        </p:nvSpPr>
        <p:spPr/>
        <p:txBody>
          <a:bodyPr/>
          <a:lstStyle/>
          <a:p>
            <a:pPr lvl="0"/>
            <a:fld id="{53A8B7C1-47DC-4B14-90A0-7A5683306B53}" type="slidenum">
              <a:t>‹nº›</a:t>
            </a:fld>
            <a:endParaRPr lang="pt-BR"/>
          </a:p>
        </p:txBody>
      </p:sp>
    </p:spTree>
    <p:extLst>
      <p:ext uri="{BB962C8B-B14F-4D97-AF65-F5344CB8AC3E}">
        <p14:creationId xmlns:p14="http://schemas.microsoft.com/office/powerpoint/2010/main" val="5563842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8334-185E-4653-AABB-EA69C1355959}"/>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98BEC7-6D5F-4DA3-A546-E1C0C15B22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960861-5ED8-495A-B6F8-0D88BF1391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4C4F48-2CA5-48AD-95BF-B9325B032C52}"/>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4F672D-9995-491B-B81B-4905B480797B}"/>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581038-A257-43B8-ACE2-C8569447430F}"/>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8" name="Footer Placeholder 7">
            <a:extLst>
              <a:ext uri="{FF2B5EF4-FFF2-40B4-BE49-F238E27FC236}">
                <a16:creationId xmlns:a16="http://schemas.microsoft.com/office/drawing/2014/main" id="{D18CE5B2-EEB7-4F6F-9081-DD57BB9B6A36}"/>
              </a:ext>
            </a:extLst>
          </p:cNvPr>
          <p:cNvSpPr>
            <a:spLocks noGrp="1"/>
          </p:cNvSpPr>
          <p:nvPr>
            <p:ph type="ftr" sz="quarter" idx="11"/>
          </p:nvPr>
        </p:nvSpPr>
        <p:spPr/>
        <p:txBody>
          <a:bodyPr/>
          <a:lstStyle/>
          <a:p>
            <a:pPr lvl="0"/>
            <a:endParaRPr lang="pt-BR"/>
          </a:p>
        </p:txBody>
      </p:sp>
      <p:sp>
        <p:nvSpPr>
          <p:cNvPr id="9" name="Slide Number Placeholder 8">
            <a:extLst>
              <a:ext uri="{FF2B5EF4-FFF2-40B4-BE49-F238E27FC236}">
                <a16:creationId xmlns:a16="http://schemas.microsoft.com/office/drawing/2014/main" id="{D971BAF1-904B-4E52-AFE5-13571CE65F19}"/>
              </a:ext>
            </a:extLst>
          </p:cNvPr>
          <p:cNvSpPr>
            <a:spLocks noGrp="1"/>
          </p:cNvSpPr>
          <p:nvPr>
            <p:ph type="sldNum" sz="quarter" idx="12"/>
          </p:nvPr>
        </p:nvSpPr>
        <p:spPr/>
        <p:txBody>
          <a:bodyPr/>
          <a:lstStyle/>
          <a:p>
            <a:pPr lvl="0"/>
            <a:fld id="{88091080-565F-437F-8386-6BAAECC5D935}" type="slidenum">
              <a:t>‹nº›</a:t>
            </a:fld>
            <a:endParaRPr lang="pt-BR"/>
          </a:p>
        </p:txBody>
      </p:sp>
    </p:spTree>
    <p:extLst>
      <p:ext uri="{BB962C8B-B14F-4D97-AF65-F5344CB8AC3E}">
        <p14:creationId xmlns:p14="http://schemas.microsoft.com/office/powerpoint/2010/main" val="25281565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7F25C-7C06-4943-A035-9A2C0C14BE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5A2773-6EAD-43E0-968A-C53036C9F38C}"/>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4" name="Footer Placeholder 3">
            <a:extLst>
              <a:ext uri="{FF2B5EF4-FFF2-40B4-BE49-F238E27FC236}">
                <a16:creationId xmlns:a16="http://schemas.microsoft.com/office/drawing/2014/main" id="{053E747D-87CD-4E31-B99F-B450065844E8}"/>
              </a:ext>
            </a:extLst>
          </p:cNvPr>
          <p:cNvSpPr>
            <a:spLocks noGrp="1"/>
          </p:cNvSpPr>
          <p:nvPr>
            <p:ph type="ftr" sz="quarter" idx="11"/>
          </p:nvPr>
        </p:nvSpPr>
        <p:spPr/>
        <p:txBody>
          <a:bodyPr/>
          <a:lstStyle/>
          <a:p>
            <a:pPr lvl="0"/>
            <a:endParaRPr lang="pt-BR"/>
          </a:p>
        </p:txBody>
      </p:sp>
      <p:sp>
        <p:nvSpPr>
          <p:cNvPr id="5" name="Slide Number Placeholder 4">
            <a:extLst>
              <a:ext uri="{FF2B5EF4-FFF2-40B4-BE49-F238E27FC236}">
                <a16:creationId xmlns:a16="http://schemas.microsoft.com/office/drawing/2014/main" id="{BBB1E434-460E-4B6C-8B7E-13AE8AC515A3}"/>
              </a:ext>
            </a:extLst>
          </p:cNvPr>
          <p:cNvSpPr>
            <a:spLocks noGrp="1"/>
          </p:cNvSpPr>
          <p:nvPr>
            <p:ph type="sldNum" sz="quarter" idx="12"/>
          </p:nvPr>
        </p:nvSpPr>
        <p:spPr/>
        <p:txBody>
          <a:bodyPr/>
          <a:lstStyle/>
          <a:p>
            <a:pPr lvl="0"/>
            <a:fld id="{4D9446D9-8E9A-4FC1-9DFD-8AAA8907960C}" type="slidenum">
              <a:t>‹nº›</a:t>
            </a:fld>
            <a:endParaRPr lang="pt-BR"/>
          </a:p>
        </p:txBody>
      </p:sp>
    </p:spTree>
    <p:extLst>
      <p:ext uri="{BB962C8B-B14F-4D97-AF65-F5344CB8AC3E}">
        <p14:creationId xmlns:p14="http://schemas.microsoft.com/office/powerpoint/2010/main" val="230293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A2992-5A69-4B4B-83A6-34485CCE05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C5F8CE-16F9-4BE0-A5C1-F4B73BF24356}"/>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B96887-BA4B-41A7-88DD-CDD8D9322B0B}"/>
              </a:ext>
            </a:extLst>
          </p:cNvPr>
          <p:cNvSpPr>
            <a:spLocks noGrp="1"/>
          </p:cNvSpPr>
          <p:nvPr>
            <p:ph sz="half" idx="2"/>
          </p:nvPr>
        </p:nvSpPr>
        <p:spPr>
          <a:xfrm>
            <a:off x="61722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01641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241775-78AA-40D1-8AD6-734412DDAD73}"/>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3" name="Footer Placeholder 2">
            <a:extLst>
              <a:ext uri="{FF2B5EF4-FFF2-40B4-BE49-F238E27FC236}">
                <a16:creationId xmlns:a16="http://schemas.microsoft.com/office/drawing/2014/main" id="{435421B8-46DA-4A82-9F53-97668676A753}"/>
              </a:ext>
            </a:extLst>
          </p:cNvPr>
          <p:cNvSpPr>
            <a:spLocks noGrp="1"/>
          </p:cNvSpPr>
          <p:nvPr>
            <p:ph type="ftr" sz="quarter" idx="11"/>
          </p:nvPr>
        </p:nvSpPr>
        <p:spPr/>
        <p:txBody>
          <a:bodyPr/>
          <a:lstStyle/>
          <a:p>
            <a:pPr lvl="0"/>
            <a:endParaRPr lang="pt-BR"/>
          </a:p>
        </p:txBody>
      </p:sp>
      <p:sp>
        <p:nvSpPr>
          <p:cNvPr id="4" name="Slide Number Placeholder 3">
            <a:extLst>
              <a:ext uri="{FF2B5EF4-FFF2-40B4-BE49-F238E27FC236}">
                <a16:creationId xmlns:a16="http://schemas.microsoft.com/office/drawing/2014/main" id="{6B3A7981-9B19-4670-9D84-024F36DF78EA}"/>
              </a:ext>
            </a:extLst>
          </p:cNvPr>
          <p:cNvSpPr>
            <a:spLocks noGrp="1"/>
          </p:cNvSpPr>
          <p:nvPr>
            <p:ph type="sldNum" sz="quarter" idx="12"/>
          </p:nvPr>
        </p:nvSpPr>
        <p:spPr/>
        <p:txBody>
          <a:bodyPr/>
          <a:lstStyle/>
          <a:p>
            <a:pPr lvl="0"/>
            <a:fld id="{EE5278D5-429D-47B1-B6CB-7B2698419AE9}" type="slidenum">
              <a:t>‹nº›</a:t>
            </a:fld>
            <a:endParaRPr lang="pt-BR"/>
          </a:p>
        </p:txBody>
      </p:sp>
    </p:spTree>
    <p:extLst>
      <p:ext uri="{BB962C8B-B14F-4D97-AF65-F5344CB8AC3E}">
        <p14:creationId xmlns:p14="http://schemas.microsoft.com/office/powerpoint/2010/main" val="397494589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3B7F5-BABF-4AEF-BE6B-687419C279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1F9F00-5C8B-4C20-965A-997E16233C36}"/>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F5EBFB-C752-4B5B-8175-7A8BED60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85D436-DF96-4184-A9B5-BA305C2DE6D5}"/>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6" name="Footer Placeholder 5">
            <a:extLst>
              <a:ext uri="{FF2B5EF4-FFF2-40B4-BE49-F238E27FC236}">
                <a16:creationId xmlns:a16="http://schemas.microsoft.com/office/drawing/2014/main" id="{3C371A3B-B6DD-45D8-A658-78AEF3B54B9C}"/>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688EB17F-4045-4F36-B1BC-36D0D3A8EB4B}"/>
              </a:ext>
            </a:extLst>
          </p:cNvPr>
          <p:cNvSpPr>
            <a:spLocks noGrp="1"/>
          </p:cNvSpPr>
          <p:nvPr>
            <p:ph type="sldNum" sz="quarter" idx="12"/>
          </p:nvPr>
        </p:nvSpPr>
        <p:spPr/>
        <p:txBody>
          <a:bodyPr/>
          <a:lstStyle/>
          <a:p>
            <a:pPr lvl="0"/>
            <a:fld id="{A209BEBF-DC56-4EDB-AA64-6A50337FAC3D}" type="slidenum">
              <a:t>‹nº›</a:t>
            </a:fld>
            <a:endParaRPr lang="pt-BR"/>
          </a:p>
        </p:txBody>
      </p:sp>
    </p:spTree>
    <p:extLst>
      <p:ext uri="{BB962C8B-B14F-4D97-AF65-F5344CB8AC3E}">
        <p14:creationId xmlns:p14="http://schemas.microsoft.com/office/powerpoint/2010/main" val="24959650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FC035-1F91-44CA-A8FF-3FDB9D149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595E48-CDAF-4864-8701-FBDF8BC79B9F}"/>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5F59E0-3ABF-444B-8162-BD046CC52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46E37E-314D-44A6-89BB-02BE9E02FFD3}"/>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6" name="Footer Placeholder 5">
            <a:extLst>
              <a:ext uri="{FF2B5EF4-FFF2-40B4-BE49-F238E27FC236}">
                <a16:creationId xmlns:a16="http://schemas.microsoft.com/office/drawing/2014/main" id="{82F90D49-4A2C-4BBC-898D-295525CB3617}"/>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EE452138-38E0-4E0B-8348-8253450B9919}"/>
              </a:ext>
            </a:extLst>
          </p:cNvPr>
          <p:cNvSpPr>
            <a:spLocks noGrp="1"/>
          </p:cNvSpPr>
          <p:nvPr>
            <p:ph type="sldNum" sz="quarter" idx="12"/>
          </p:nvPr>
        </p:nvSpPr>
        <p:spPr/>
        <p:txBody>
          <a:bodyPr/>
          <a:lstStyle/>
          <a:p>
            <a:pPr lvl="0"/>
            <a:fld id="{03729C8D-4F94-40D2-984F-14295772C7A8}" type="slidenum">
              <a:t>‹nº›</a:t>
            </a:fld>
            <a:endParaRPr lang="pt-BR"/>
          </a:p>
        </p:txBody>
      </p:sp>
    </p:spTree>
    <p:extLst>
      <p:ext uri="{BB962C8B-B14F-4D97-AF65-F5344CB8AC3E}">
        <p14:creationId xmlns:p14="http://schemas.microsoft.com/office/powerpoint/2010/main" val="398619752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BDB3-D780-44DB-A27E-90A9695F34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D894D4-48E9-4888-A215-41776CD1AC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8A8D9A-06DF-44A5-B780-ABB371B72EA3}"/>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5" name="Footer Placeholder 4">
            <a:extLst>
              <a:ext uri="{FF2B5EF4-FFF2-40B4-BE49-F238E27FC236}">
                <a16:creationId xmlns:a16="http://schemas.microsoft.com/office/drawing/2014/main" id="{D36A6BE1-1152-4CA1-82C7-85EF3BBCF5E6}"/>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5C6F6B8D-B359-4DD9-A12A-37F6EDBB9473}"/>
              </a:ext>
            </a:extLst>
          </p:cNvPr>
          <p:cNvSpPr>
            <a:spLocks noGrp="1"/>
          </p:cNvSpPr>
          <p:nvPr>
            <p:ph type="sldNum" sz="quarter" idx="12"/>
          </p:nvPr>
        </p:nvSpPr>
        <p:spPr/>
        <p:txBody>
          <a:bodyPr/>
          <a:lstStyle/>
          <a:p>
            <a:pPr lvl="0"/>
            <a:fld id="{C3F084D3-1803-4948-BD08-EB93C1C65D1E}" type="slidenum">
              <a:t>‹nº›</a:t>
            </a:fld>
            <a:endParaRPr lang="pt-BR"/>
          </a:p>
        </p:txBody>
      </p:sp>
    </p:spTree>
    <p:extLst>
      <p:ext uri="{BB962C8B-B14F-4D97-AF65-F5344CB8AC3E}">
        <p14:creationId xmlns:p14="http://schemas.microsoft.com/office/powerpoint/2010/main" val="32547256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03BD24-6F7E-4539-8F9C-16B8EF501816}"/>
              </a:ext>
            </a:extLst>
          </p:cNvPr>
          <p:cNvSpPr>
            <a:spLocks noGrp="1"/>
          </p:cNvSpPr>
          <p:nvPr>
            <p:ph type="title" orient="vert"/>
          </p:nvPr>
        </p:nvSpPr>
        <p:spPr>
          <a:xfrm>
            <a:off x="8840788"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19AA5B-14B8-4575-A34C-CFADC63D4F7E}"/>
              </a:ext>
            </a:extLst>
          </p:cNvPr>
          <p:cNvSpPr>
            <a:spLocks noGrp="1"/>
          </p:cNvSpPr>
          <p:nvPr>
            <p:ph type="body" orient="vert" idx="1"/>
          </p:nvPr>
        </p:nvSpPr>
        <p:spPr>
          <a:xfrm>
            <a:off x="609600" y="273050"/>
            <a:ext cx="8078788"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E6263A-C25C-4D9C-AF66-128EBC6D07AE}"/>
              </a:ext>
            </a:extLst>
          </p:cNvPr>
          <p:cNvSpPr>
            <a:spLocks noGrp="1"/>
          </p:cNvSpPr>
          <p:nvPr>
            <p:ph type="dt" sz="half" idx="10"/>
          </p:nvPr>
        </p:nvSpPr>
        <p:spPr/>
        <p:txBody>
          <a:bodyPr/>
          <a:lstStyle/>
          <a:p>
            <a:pPr lvl="0"/>
            <a:fld id="{790951CB-FED0-49E1-97DD-96D77EF317B4}" type="datetime1">
              <a:rPr lang="pt-BR" smtClean="0"/>
              <a:pPr lvl="0"/>
              <a:t>08/04/2026</a:t>
            </a:fld>
            <a:endParaRPr lang="pt-BR"/>
          </a:p>
        </p:txBody>
      </p:sp>
      <p:sp>
        <p:nvSpPr>
          <p:cNvPr id="5" name="Footer Placeholder 4">
            <a:extLst>
              <a:ext uri="{FF2B5EF4-FFF2-40B4-BE49-F238E27FC236}">
                <a16:creationId xmlns:a16="http://schemas.microsoft.com/office/drawing/2014/main" id="{A70870BB-92BE-41D7-9B75-4CB6DDEEF51A}"/>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F6A47927-3076-4FE3-95CD-1FD4138D20E4}"/>
              </a:ext>
            </a:extLst>
          </p:cNvPr>
          <p:cNvSpPr>
            <a:spLocks noGrp="1"/>
          </p:cNvSpPr>
          <p:nvPr>
            <p:ph type="sldNum" sz="quarter" idx="12"/>
          </p:nvPr>
        </p:nvSpPr>
        <p:spPr/>
        <p:txBody>
          <a:bodyPr/>
          <a:lstStyle/>
          <a:p>
            <a:pPr lvl="0"/>
            <a:fld id="{4865EF37-9BE9-4E31-9B58-CEA6CE11401D}" type="slidenum">
              <a:t>‹nº›</a:t>
            </a:fld>
            <a:endParaRPr lang="pt-BR"/>
          </a:p>
        </p:txBody>
      </p:sp>
    </p:spTree>
    <p:extLst>
      <p:ext uri="{BB962C8B-B14F-4D97-AF65-F5344CB8AC3E}">
        <p14:creationId xmlns:p14="http://schemas.microsoft.com/office/powerpoint/2010/main" val="1779659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5328F-7DEE-4FC2-8DA2-E0D9B1187FBD}"/>
              </a:ext>
            </a:extLst>
          </p:cNvPr>
          <p:cNvSpPr>
            <a:spLocks noGrp="1"/>
          </p:cNvSpPr>
          <p:nvPr>
            <p:ph type="ctrTitle"/>
          </p:nvPr>
        </p:nvSpPr>
        <p:spPr>
          <a:xfrm>
            <a:off x="1524000" y="1122363"/>
            <a:ext cx="914558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ED6F94-43A2-4B46-87E5-E8FBB4524E20}"/>
              </a:ext>
            </a:extLst>
          </p:cNvPr>
          <p:cNvSpPr>
            <a:spLocks noGrp="1"/>
          </p:cNvSpPr>
          <p:nvPr>
            <p:ph type="subTitle" idx="1"/>
          </p:nvPr>
        </p:nvSpPr>
        <p:spPr>
          <a:xfrm>
            <a:off x="1524000" y="3602038"/>
            <a:ext cx="914558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99F1F1-78B9-4F16-B94F-8742F3A96D1A}"/>
              </a:ext>
            </a:extLst>
          </p:cNvPr>
          <p:cNvSpPr>
            <a:spLocks noGrp="1"/>
          </p:cNvSpPr>
          <p:nvPr>
            <p:ph type="dt" sz="half" idx="10"/>
          </p:nvPr>
        </p:nvSpPr>
        <p:spPr/>
        <p:txBody>
          <a:bodyPr/>
          <a:lstStyle/>
          <a:p>
            <a:pPr lvl="0"/>
            <a:endParaRPr lang="pt-BR"/>
          </a:p>
        </p:txBody>
      </p:sp>
      <p:sp>
        <p:nvSpPr>
          <p:cNvPr id="5" name="Footer Placeholder 4">
            <a:extLst>
              <a:ext uri="{FF2B5EF4-FFF2-40B4-BE49-F238E27FC236}">
                <a16:creationId xmlns:a16="http://schemas.microsoft.com/office/drawing/2014/main" id="{7D28CD44-08C7-4C79-8BCB-10BA1FBC3E14}"/>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0ED1B6A5-DD93-4BC3-89CE-4B7029EB9738}"/>
              </a:ext>
            </a:extLst>
          </p:cNvPr>
          <p:cNvSpPr>
            <a:spLocks noGrp="1"/>
          </p:cNvSpPr>
          <p:nvPr>
            <p:ph type="sldNum" sz="quarter" idx="12"/>
          </p:nvPr>
        </p:nvSpPr>
        <p:spPr/>
        <p:txBody>
          <a:bodyPr/>
          <a:lstStyle/>
          <a:p>
            <a:pPr lvl="0"/>
            <a:fld id="{23579DE3-C517-47C7-BC26-38275F1AFCA4}" type="slidenum">
              <a:t>‹nº›</a:t>
            </a:fld>
            <a:endParaRPr lang="pt-BR"/>
          </a:p>
        </p:txBody>
      </p:sp>
    </p:spTree>
    <p:extLst>
      <p:ext uri="{BB962C8B-B14F-4D97-AF65-F5344CB8AC3E}">
        <p14:creationId xmlns:p14="http://schemas.microsoft.com/office/powerpoint/2010/main" val="27335134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B1D9B-3279-409C-B6B6-5277E930DA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2247E7-8BB5-4EF8-84D4-42CE6D7877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0BC8CF-2F88-47D6-94CE-7985B2E6B7CE}"/>
              </a:ext>
            </a:extLst>
          </p:cNvPr>
          <p:cNvSpPr>
            <a:spLocks noGrp="1"/>
          </p:cNvSpPr>
          <p:nvPr>
            <p:ph type="dt" sz="half" idx="10"/>
          </p:nvPr>
        </p:nvSpPr>
        <p:spPr/>
        <p:txBody>
          <a:bodyPr/>
          <a:lstStyle/>
          <a:p>
            <a:pPr lvl="0"/>
            <a:endParaRPr lang="pt-BR"/>
          </a:p>
        </p:txBody>
      </p:sp>
      <p:sp>
        <p:nvSpPr>
          <p:cNvPr id="5" name="Footer Placeholder 4">
            <a:extLst>
              <a:ext uri="{FF2B5EF4-FFF2-40B4-BE49-F238E27FC236}">
                <a16:creationId xmlns:a16="http://schemas.microsoft.com/office/drawing/2014/main" id="{F2703038-877A-4E08-BBD1-BD08F1E27AFE}"/>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544879CA-CA6B-48A9-9789-528E41643F45}"/>
              </a:ext>
            </a:extLst>
          </p:cNvPr>
          <p:cNvSpPr>
            <a:spLocks noGrp="1"/>
          </p:cNvSpPr>
          <p:nvPr>
            <p:ph type="sldNum" sz="quarter" idx="12"/>
          </p:nvPr>
        </p:nvSpPr>
        <p:spPr/>
        <p:txBody>
          <a:bodyPr/>
          <a:lstStyle/>
          <a:p>
            <a:pPr lvl="0"/>
            <a:fld id="{14AA7A14-C0E1-436D-8C4F-004C3BFBD757}" type="slidenum">
              <a:t>‹nº›</a:t>
            </a:fld>
            <a:endParaRPr lang="pt-BR"/>
          </a:p>
        </p:txBody>
      </p:sp>
    </p:spTree>
    <p:extLst>
      <p:ext uri="{BB962C8B-B14F-4D97-AF65-F5344CB8AC3E}">
        <p14:creationId xmlns:p14="http://schemas.microsoft.com/office/powerpoint/2010/main" val="18226196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80CC3-086B-42A0-9874-43B8A8AED094}"/>
              </a:ext>
            </a:extLst>
          </p:cNvPr>
          <p:cNvSpPr>
            <a:spLocks noGrp="1"/>
          </p:cNvSpPr>
          <p:nvPr>
            <p:ph type="title"/>
          </p:nvPr>
        </p:nvSpPr>
        <p:spPr>
          <a:xfrm>
            <a:off x="831850" y="1709738"/>
            <a:ext cx="1051718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A02696-EFBA-4892-828C-106DC80B507C}"/>
              </a:ext>
            </a:extLst>
          </p:cNvPr>
          <p:cNvSpPr>
            <a:spLocks noGrp="1"/>
          </p:cNvSpPr>
          <p:nvPr>
            <p:ph type="body" idx="1"/>
          </p:nvPr>
        </p:nvSpPr>
        <p:spPr>
          <a:xfrm>
            <a:off x="831850" y="4589463"/>
            <a:ext cx="1051718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23BC58-116A-42EF-9C15-67E2ED9DDDD7}"/>
              </a:ext>
            </a:extLst>
          </p:cNvPr>
          <p:cNvSpPr>
            <a:spLocks noGrp="1"/>
          </p:cNvSpPr>
          <p:nvPr>
            <p:ph type="dt" sz="half" idx="10"/>
          </p:nvPr>
        </p:nvSpPr>
        <p:spPr/>
        <p:txBody>
          <a:bodyPr/>
          <a:lstStyle/>
          <a:p>
            <a:pPr lvl="0"/>
            <a:endParaRPr lang="pt-BR"/>
          </a:p>
        </p:txBody>
      </p:sp>
      <p:sp>
        <p:nvSpPr>
          <p:cNvPr id="5" name="Footer Placeholder 4">
            <a:extLst>
              <a:ext uri="{FF2B5EF4-FFF2-40B4-BE49-F238E27FC236}">
                <a16:creationId xmlns:a16="http://schemas.microsoft.com/office/drawing/2014/main" id="{332CED5E-E3E3-4F64-B241-3B8E49197E29}"/>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10447173-AC58-4FAB-9535-2B2539F04AA7}"/>
              </a:ext>
            </a:extLst>
          </p:cNvPr>
          <p:cNvSpPr>
            <a:spLocks noGrp="1"/>
          </p:cNvSpPr>
          <p:nvPr>
            <p:ph type="sldNum" sz="quarter" idx="12"/>
          </p:nvPr>
        </p:nvSpPr>
        <p:spPr/>
        <p:txBody>
          <a:bodyPr/>
          <a:lstStyle/>
          <a:p>
            <a:pPr lvl="0"/>
            <a:fld id="{15D45337-84AD-4FE2-AFE6-2548AA6CEE51}" type="slidenum">
              <a:t>‹nº›</a:t>
            </a:fld>
            <a:endParaRPr lang="pt-BR"/>
          </a:p>
        </p:txBody>
      </p:sp>
    </p:spTree>
    <p:extLst>
      <p:ext uri="{BB962C8B-B14F-4D97-AF65-F5344CB8AC3E}">
        <p14:creationId xmlns:p14="http://schemas.microsoft.com/office/powerpoint/2010/main" val="241827237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2F6D0-F154-4FB8-8E33-F763D3A56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36A63C-8CCC-4930-B2EE-A73F0A72546C}"/>
              </a:ext>
            </a:extLst>
          </p:cNvPr>
          <p:cNvSpPr>
            <a:spLocks noGrp="1"/>
          </p:cNvSpPr>
          <p:nvPr>
            <p:ph sz="half" idx="1"/>
          </p:nvPr>
        </p:nvSpPr>
        <p:spPr>
          <a:xfrm>
            <a:off x="6096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3B9AD7-219D-498F-A0E5-E1819518FED0}"/>
              </a:ext>
            </a:extLst>
          </p:cNvPr>
          <p:cNvSpPr>
            <a:spLocks noGrp="1"/>
          </p:cNvSpPr>
          <p:nvPr>
            <p:ph sz="half" idx="2"/>
          </p:nvPr>
        </p:nvSpPr>
        <p:spPr>
          <a:xfrm>
            <a:off x="6172200" y="1604963"/>
            <a:ext cx="5410200" cy="3976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1BBFDB-6C11-4175-9F68-FED5B1C6FB38}"/>
              </a:ext>
            </a:extLst>
          </p:cNvPr>
          <p:cNvSpPr>
            <a:spLocks noGrp="1"/>
          </p:cNvSpPr>
          <p:nvPr>
            <p:ph type="dt" sz="half" idx="10"/>
          </p:nvPr>
        </p:nvSpPr>
        <p:spPr/>
        <p:txBody>
          <a:bodyPr/>
          <a:lstStyle/>
          <a:p>
            <a:pPr lvl="0"/>
            <a:endParaRPr lang="pt-BR"/>
          </a:p>
        </p:txBody>
      </p:sp>
      <p:sp>
        <p:nvSpPr>
          <p:cNvPr id="6" name="Footer Placeholder 5">
            <a:extLst>
              <a:ext uri="{FF2B5EF4-FFF2-40B4-BE49-F238E27FC236}">
                <a16:creationId xmlns:a16="http://schemas.microsoft.com/office/drawing/2014/main" id="{DA33EE46-351C-434F-855F-70B9A82F7387}"/>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B81A6605-F55D-47BE-9392-A552D5C0B100}"/>
              </a:ext>
            </a:extLst>
          </p:cNvPr>
          <p:cNvSpPr>
            <a:spLocks noGrp="1"/>
          </p:cNvSpPr>
          <p:nvPr>
            <p:ph type="sldNum" sz="quarter" idx="12"/>
          </p:nvPr>
        </p:nvSpPr>
        <p:spPr/>
        <p:txBody>
          <a:bodyPr/>
          <a:lstStyle/>
          <a:p>
            <a:pPr lvl="0"/>
            <a:fld id="{2717C6FF-52F1-4CDA-87D0-4BD0F8CCB856}" type="slidenum">
              <a:t>‹nº›</a:t>
            </a:fld>
            <a:endParaRPr lang="pt-BR"/>
          </a:p>
        </p:txBody>
      </p:sp>
    </p:spTree>
    <p:extLst>
      <p:ext uri="{BB962C8B-B14F-4D97-AF65-F5344CB8AC3E}">
        <p14:creationId xmlns:p14="http://schemas.microsoft.com/office/powerpoint/2010/main" val="423414554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83F71-1E5F-4805-B039-AED21188C089}"/>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F3FFD3-BAB2-49A4-B4ED-662416D286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C71E71-9712-4642-9054-133DDDC7C4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B6A296-0F21-4C5C-8FF6-18405004EC46}"/>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3CB149-3BE2-44FE-9259-8163C79FE29D}"/>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EA6AF3-42BC-4288-B119-043D967B321F}"/>
              </a:ext>
            </a:extLst>
          </p:cNvPr>
          <p:cNvSpPr>
            <a:spLocks noGrp="1"/>
          </p:cNvSpPr>
          <p:nvPr>
            <p:ph type="dt" sz="half" idx="10"/>
          </p:nvPr>
        </p:nvSpPr>
        <p:spPr/>
        <p:txBody>
          <a:bodyPr/>
          <a:lstStyle/>
          <a:p>
            <a:pPr lvl="0"/>
            <a:endParaRPr lang="pt-BR"/>
          </a:p>
        </p:txBody>
      </p:sp>
      <p:sp>
        <p:nvSpPr>
          <p:cNvPr id="8" name="Footer Placeholder 7">
            <a:extLst>
              <a:ext uri="{FF2B5EF4-FFF2-40B4-BE49-F238E27FC236}">
                <a16:creationId xmlns:a16="http://schemas.microsoft.com/office/drawing/2014/main" id="{69EE9106-9599-4F97-A6C5-8C01ACB3AC06}"/>
              </a:ext>
            </a:extLst>
          </p:cNvPr>
          <p:cNvSpPr>
            <a:spLocks noGrp="1"/>
          </p:cNvSpPr>
          <p:nvPr>
            <p:ph type="ftr" sz="quarter" idx="11"/>
          </p:nvPr>
        </p:nvSpPr>
        <p:spPr/>
        <p:txBody>
          <a:bodyPr/>
          <a:lstStyle/>
          <a:p>
            <a:pPr lvl="0"/>
            <a:endParaRPr lang="pt-BR"/>
          </a:p>
        </p:txBody>
      </p:sp>
      <p:sp>
        <p:nvSpPr>
          <p:cNvPr id="9" name="Slide Number Placeholder 8">
            <a:extLst>
              <a:ext uri="{FF2B5EF4-FFF2-40B4-BE49-F238E27FC236}">
                <a16:creationId xmlns:a16="http://schemas.microsoft.com/office/drawing/2014/main" id="{92CE2FCD-3C7B-44E8-A425-05EB5501CE27}"/>
              </a:ext>
            </a:extLst>
          </p:cNvPr>
          <p:cNvSpPr>
            <a:spLocks noGrp="1"/>
          </p:cNvSpPr>
          <p:nvPr>
            <p:ph type="sldNum" sz="quarter" idx="12"/>
          </p:nvPr>
        </p:nvSpPr>
        <p:spPr/>
        <p:txBody>
          <a:bodyPr/>
          <a:lstStyle/>
          <a:p>
            <a:pPr lvl="0"/>
            <a:fld id="{70BB5AD8-8D21-4218-9B7B-559CBDFF75F4}" type="slidenum">
              <a:t>‹nº›</a:t>
            </a:fld>
            <a:endParaRPr lang="pt-BR"/>
          </a:p>
        </p:txBody>
      </p:sp>
    </p:spTree>
    <p:extLst>
      <p:ext uri="{BB962C8B-B14F-4D97-AF65-F5344CB8AC3E}">
        <p14:creationId xmlns:p14="http://schemas.microsoft.com/office/powerpoint/2010/main" val="88387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92345-0146-43EB-850C-BAF9CA3F0423}"/>
              </a:ext>
            </a:extLst>
          </p:cNvPr>
          <p:cNvSpPr>
            <a:spLocks noGrp="1"/>
          </p:cNvSpPr>
          <p:nvPr>
            <p:ph type="title"/>
          </p:nvPr>
        </p:nvSpPr>
        <p:spPr>
          <a:xfrm>
            <a:off x="839788" y="365125"/>
            <a:ext cx="10517187"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3A0EAA-882E-432C-AB62-2347081B45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94A627-5F3F-4F12-9321-8B107C2DCC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5C513A-BA4C-4B8F-9BB1-6034A9C431B9}"/>
              </a:ext>
            </a:extLst>
          </p:cNvPr>
          <p:cNvSpPr>
            <a:spLocks noGrp="1"/>
          </p:cNvSpPr>
          <p:nvPr>
            <p:ph type="body" sz="quarter" idx="3"/>
          </p:nvPr>
        </p:nvSpPr>
        <p:spPr>
          <a:xfrm>
            <a:off x="6173788" y="1681163"/>
            <a:ext cx="51831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01FB20-26E9-41A4-A0E1-09BD6B523BAF}"/>
              </a:ext>
            </a:extLst>
          </p:cNvPr>
          <p:cNvSpPr>
            <a:spLocks noGrp="1"/>
          </p:cNvSpPr>
          <p:nvPr>
            <p:ph sz="quarter" idx="4"/>
          </p:nvPr>
        </p:nvSpPr>
        <p:spPr>
          <a:xfrm>
            <a:off x="6173788" y="2505075"/>
            <a:ext cx="51831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642074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14DE1-C11C-4282-AC45-A44A54D58D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0C9829-20A1-4485-BC16-136B5C55DCB8}"/>
              </a:ext>
            </a:extLst>
          </p:cNvPr>
          <p:cNvSpPr>
            <a:spLocks noGrp="1"/>
          </p:cNvSpPr>
          <p:nvPr>
            <p:ph type="dt" sz="half" idx="10"/>
          </p:nvPr>
        </p:nvSpPr>
        <p:spPr/>
        <p:txBody>
          <a:bodyPr/>
          <a:lstStyle/>
          <a:p>
            <a:pPr lvl="0"/>
            <a:endParaRPr lang="pt-BR"/>
          </a:p>
        </p:txBody>
      </p:sp>
      <p:sp>
        <p:nvSpPr>
          <p:cNvPr id="4" name="Footer Placeholder 3">
            <a:extLst>
              <a:ext uri="{FF2B5EF4-FFF2-40B4-BE49-F238E27FC236}">
                <a16:creationId xmlns:a16="http://schemas.microsoft.com/office/drawing/2014/main" id="{3ADDD700-1D50-4B2E-B036-D46F8D6A9BE0}"/>
              </a:ext>
            </a:extLst>
          </p:cNvPr>
          <p:cNvSpPr>
            <a:spLocks noGrp="1"/>
          </p:cNvSpPr>
          <p:nvPr>
            <p:ph type="ftr" sz="quarter" idx="11"/>
          </p:nvPr>
        </p:nvSpPr>
        <p:spPr/>
        <p:txBody>
          <a:bodyPr/>
          <a:lstStyle/>
          <a:p>
            <a:pPr lvl="0"/>
            <a:endParaRPr lang="pt-BR"/>
          </a:p>
        </p:txBody>
      </p:sp>
      <p:sp>
        <p:nvSpPr>
          <p:cNvPr id="5" name="Slide Number Placeholder 4">
            <a:extLst>
              <a:ext uri="{FF2B5EF4-FFF2-40B4-BE49-F238E27FC236}">
                <a16:creationId xmlns:a16="http://schemas.microsoft.com/office/drawing/2014/main" id="{86FCE350-491F-473D-B784-1BD4244267A7}"/>
              </a:ext>
            </a:extLst>
          </p:cNvPr>
          <p:cNvSpPr>
            <a:spLocks noGrp="1"/>
          </p:cNvSpPr>
          <p:nvPr>
            <p:ph type="sldNum" sz="quarter" idx="12"/>
          </p:nvPr>
        </p:nvSpPr>
        <p:spPr/>
        <p:txBody>
          <a:bodyPr/>
          <a:lstStyle/>
          <a:p>
            <a:pPr lvl="0"/>
            <a:fld id="{C06D6E24-4192-4957-A4EE-245EB6EE9B76}" type="slidenum">
              <a:t>‹nº›</a:t>
            </a:fld>
            <a:endParaRPr lang="pt-BR"/>
          </a:p>
        </p:txBody>
      </p:sp>
    </p:spTree>
    <p:extLst>
      <p:ext uri="{BB962C8B-B14F-4D97-AF65-F5344CB8AC3E}">
        <p14:creationId xmlns:p14="http://schemas.microsoft.com/office/powerpoint/2010/main" val="21157800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882E7F-6CB1-4F24-946E-1AD8537DA225}"/>
              </a:ext>
            </a:extLst>
          </p:cNvPr>
          <p:cNvSpPr>
            <a:spLocks noGrp="1"/>
          </p:cNvSpPr>
          <p:nvPr>
            <p:ph type="dt" sz="half" idx="10"/>
          </p:nvPr>
        </p:nvSpPr>
        <p:spPr/>
        <p:txBody>
          <a:bodyPr/>
          <a:lstStyle/>
          <a:p>
            <a:pPr lvl="0"/>
            <a:endParaRPr lang="pt-BR"/>
          </a:p>
        </p:txBody>
      </p:sp>
      <p:sp>
        <p:nvSpPr>
          <p:cNvPr id="3" name="Footer Placeholder 2">
            <a:extLst>
              <a:ext uri="{FF2B5EF4-FFF2-40B4-BE49-F238E27FC236}">
                <a16:creationId xmlns:a16="http://schemas.microsoft.com/office/drawing/2014/main" id="{64E6DECA-D114-487A-8CAC-A966B9A96B6F}"/>
              </a:ext>
            </a:extLst>
          </p:cNvPr>
          <p:cNvSpPr>
            <a:spLocks noGrp="1"/>
          </p:cNvSpPr>
          <p:nvPr>
            <p:ph type="ftr" sz="quarter" idx="11"/>
          </p:nvPr>
        </p:nvSpPr>
        <p:spPr/>
        <p:txBody>
          <a:bodyPr/>
          <a:lstStyle/>
          <a:p>
            <a:pPr lvl="0"/>
            <a:endParaRPr lang="pt-BR"/>
          </a:p>
        </p:txBody>
      </p:sp>
      <p:sp>
        <p:nvSpPr>
          <p:cNvPr id="4" name="Slide Number Placeholder 3">
            <a:extLst>
              <a:ext uri="{FF2B5EF4-FFF2-40B4-BE49-F238E27FC236}">
                <a16:creationId xmlns:a16="http://schemas.microsoft.com/office/drawing/2014/main" id="{F1EF5D5F-3B9A-4A8C-B730-C610CC3513A5}"/>
              </a:ext>
            </a:extLst>
          </p:cNvPr>
          <p:cNvSpPr>
            <a:spLocks noGrp="1"/>
          </p:cNvSpPr>
          <p:nvPr>
            <p:ph type="sldNum" sz="quarter" idx="12"/>
          </p:nvPr>
        </p:nvSpPr>
        <p:spPr/>
        <p:txBody>
          <a:bodyPr/>
          <a:lstStyle/>
          <a:p>
            <a:pPr lvl="0"/>
            <a:fld id="{444ABA79-58D8-4B66-93CD-38B81CD0F991}" type="slidenum">
              <a:t>‹nº›</a:t>
            </a:fld>
            <a:endParaRPr lang="pt-BR"/>
          </a:p>
        </p:txBody>
      </p:sp>
    </p:spTree>
    <p:extLst>
      <p:ext uri="{BB962C8B-B14F-4D97-AF65-F5344CB8AC3E}">
        <p14:creationId xmlns:p14="http://schemas.microsoft.com/office/powerpoint/2010/main" val="427564701"/>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4E37C-33B5-4112-8D72-6ED8ADCBC5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713DE9-97C3-431F-A39B-CABEAFF1B0D0}"/>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7EBB56-0992-4AF1-965E-987F956E9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D9DB9A-5F7C-4938-9F0C-CFAE0112001A}"/>
              </a:ext>
            </a:extLst>
          </p:cNvPr>
          <p:cNvSpPr>
            <a:spLocks noGrp="1"/>
          </p:cNvSpPr>
          <p:nvPr>
            <p:ph type="dt" sz="half" idx="10"/>
          </p:nvPr>
        </p:nvSpPr>
        <p:spPr/>
        <p:txBody>
          <a:bodyPr/>
          <a:lstStyle/>
          <a:p>
            <a:pPr lvl="0"/>
            <a:endParaRPr lang="pt-BR"/>
          </a:p>
        </p:txBody>
      </p:sp>
      <p:sp>
        <p:nvSpPr>
          <p:cNvPr id="6" name="Footer Placeholder 5">
            <a:extLst>
              <a:ext uri="{FF2B5EF4-FFF2-40B4-BE49-F238E27FC236}">
                <a16:creationId xmlns:a16="http://schemas.microsoft.com/office/drawing/2014/main" id="{B1090F3F-6CEC-4F05-99CC-4FA22E433741}"/>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C26FA911-55A1-4773-A52C-1A35F466EA37}"/>
              </a:ext>
            </a:extLst>
          </p:cNvPr>
          <p:cNvSpPr>
            <a:spLocks noGrp="1"/>
          </p:cNvSpPr>
          <p:nvPr>
            <p:ph type="sldNum" sz="quarter" idx="12"/>
          </p:nvPr>
        </p:nvSpPr>
        <p:spPr/>
        <p:txBody>
          <a:bodyPr/>
          <a:lstStyle/>
          <a:p>
            <a:pPr lvl="0"/>
            <a:fld id="{580CA356-F044-4F44-82B0-CE28C0E782D6}" type="slidenum">
              <a:t>‹nº›</a:t>
            </a:fld>
            <a:endParaRPr lang="pt-BR"/>
          </a:p>
        </p:txBody>
      </p:sp>
    </p:spTree>
    <p:extLst>
      <p:ext uri="{BB962C8B-B14F-4D97-AF65-F5344CB8AC3E}">
        <p14:creationId xmlns:p14="http://schemas.microsoft.com/office/powerpoint/2010/main" val="5135775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B97D7-B180-436F-8F2E-BD48D93DFA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0BF1F4-70A9-4E57-AAB2-C204429E5229}"/>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469937-DC43-4092-AEF2-062E9C00A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C0EF8A-854C-4071-9729-A496485CE84D}"/>
              </a:ext>
            </a:extLst>
          </p:cNvPr>
          <p:cNvSpPr>
            <a:spLocks noGrp="1"/>
          </p:cNvSpPr>
          <p:nvPr>
            <p:ph type="dt" sz="half" idx="10"/>
          </p:nvPr>
        </p:nvSpPr>
        <p:spPr/>
        <p:txBody>
          <a:bodyPr/>
          <a:lstStyle/>
          <a:p>
            <a:pPr lvl="0"/>
            <a:endParaRPr lang="pt-BR"/>
          </a:p>
        </p:txBody>
      </p:sp>
      <p:sp>
        <p:nvSpPr>
          <p:cNvPr id="6" name="Footer Placeholder 5">
            <a:extLst>
              <a:ext uri="{FF2B5EF4-FFF2-40B4-BE49-F238E27FC236}">
                <a16:creationId xmlns:a16="http://schemas.microsoft.com/office/drawing/2014/main" id="{DA6DAAF0-1457-4063-8E02-4D7E5A3727EC}"/>
              </a:ext>
            </a:extLst>
          </p:cNvPr>
          <p:cNvSpPr>
            <a:spLocks noGrp="1"/>
          </p:cNvSpPr>
          <p:nvPr>
            <p:ph type="ftr" sz="quarter" idx="11"/>
          </p:nvPr>
        </p:nvSpPr>
        <p:spPr/>
        <p:txBody>
          <a:bodyPr/>
          <a:lstStyle/>
          <a:p>
            <a:pPr lvl="0"/>
            <a:endParaRPr lang="pt-BR"/>
          </a:p>
        </p:txBody>
      </p:sp>
      <p:sp>
        <p:nvSpPr>
          <p:cNvPr id="7" name="Slide Number Placeholder 6">
            <a:extLst>
              <a:ext uri="{FF2B5EF4-FFF2-40B4-BE49-F238E27FC236}">
                <a16:creationId xmlns:a16="http://schemas.microsoft.com/office/drawing/2014/main" id="{28586E12-28BA-4F7E-AB24-9B96B95FE84C}"/>
              </a:ext>
            </a:extLst>
          </p:cNvPr>
          <p:cNvSpPr>
            <a:spLocks noGrp="1"/>
          </p:cNvSpPr>
          <p:nvPr>
            <p:ph type="sldNum" sz="quarter" idx="12"/>
          </p:nvPr>
        </p:nvSpPr>
        <p:spPr/>
        <p:txBody>
          <a:bodyPr/>
          <a:lstStyle/>
          <a:p>
            <a:pPr lvl="0"/>
            <a:fld id="{0D063499-4C17-4804-B664-79312F5CAD64}" type="slidenum">
              <a:t>‹nº›</a:t>
            </a:fld>
            <a:endParaRPr lang="pt-BR"/>
          </a:p>
        </p:txBody>
      </p:sp>
    </p:spTree>
    <p:extLst>
      <p:ext uri="{BB962C8B-B14F-4D97-AF65-F5344CB8AC3E}">
        <p14:creationId xmlns:p14="http://schemas.microsoft.com/office/powerpoint/2010/main" val="332496585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D445C-C3EF-4A89-A1F0-FE9A97B89E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6D068C-822D-4219-8158-33191ABCA0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66B6CC-E978-4A6E-9B04-87D931F7DBB2}"/>
              </a:ext>
            </a:extLst>
          </p:cNvPr>
          <p:cNvSpPr>
            <a:spLocks noGrp="1"/>
          </p:cNvSpPr>
          <p:nvPr>
            <p:ph type="dt" sz="half" idx="10"/>
          </p:nvPr>
        </p:nvSpPr>
        <p:spPr/>
        <p:txBody>
          <a:bodyPr/>
          <a:lstStyle/>
          <a:p>
            <a:pPr lvl="0"/>
            <a:endParaRPr lang="pt-BR"/>
          </a:p>
        </p:txBody>
      </p:sp>
      <p:sp>
        <p:nvSpPr>
          <p:cNvPr id="5" name="Footer Placeholder 4">
            <a:extLst>
              <a:ext uri="{FF2B5EF4-FFF2-40B4-BE49-F238E27FC236}">
                <a16:creationId xmlns:a16="http://schemas.microsoft.com/office/drawing/2014/main" id="{74CAE2EC-E5AD-4421-BAC1-A17527F90699}"/>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0E643091-A695-4902-9314-E2D7A3E97943}"/>
              </a:ext>
            </a:extLst>
          </p:cNvPr>
          <p:cNvSpPr>
            <a:spLocks noGrp="1"/>
          </p:cNvSpPr>
          <p:nvPr>
            <p:ph type="sldNum" sz="quarter" idx="12"/>
          </p:nvPr>
        </p:nvSpPr>
        <p:spPr/>
        <p:txBody>
          <a:bodyPr/>
          <a:lstStyle/>
          <a:p>
            <a:pPr lvl="0"/>
            <a:fld id="{288DF639-F3E3-48E2-B0BB-ED492EF3CC0F}" type="slidenum">
              <a:t>‹nº›</a:t>
            </a:fld>
            <a:endParaRPr lang="pt-BR"/>
          </a:p>
        </p:txBody>
      </p:sp>
    </p:spTree>
    <p:extLst>
      <p:ext uri="{BB962C8B-B14F-4D97-AF65-F5344CB8AC3E}">
        <p14:creationId xmlns:p14="http://schemas.microsoft.com/office/powerpoint/2010/main" val="27150338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057A80-648E-4A28-83E1-476B11829737}"/>
              </a:ext>
            </a:extLst>
          </p:cNvPr>
          <p:cNvSpPr>
            <a:spLocks noGrp="1"/>
          </p:cNvSpPr>
          <p:nvPr>
            <p:ph type="title" orient="vert"/>
          </p:nvPr>
        </p:nvSpPr>
        <p:spPr>
          <a:xfrm>
            <a:off x="8839200" y="273050"/>
            <a:ext cx="2743200" cy="5308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7FFFC-C0EA-47AD-AC5A-8EC2F6B769C4}"/>
              </a:ext>
            </a:extLst>
          </p:cNvPr>
          <p:cNvSpPr>
            <a:spLocks noGrp="1"/>
          </p:cNvSpPr>
          <p:nvPr>
            <p:ph type="body" orient="vert" idx="1"/>
          </p:nvPr>
        </p:nvSpPr>
        <p:spPr>
          <a:xfrm>
            <a:off x="609600" y="273050"/>
            <a:ext cx="8077200" cy="530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620DBE-17B7-4838-A41E-A09FA1320234}"/>
              </a:ext>
            </a:extLst>
          </p:cNvPr>
          <p:cNvSpPr>
            <a:spLocks noGrp="1"/>
          </p:cNvSpPr>
          <p:nvPr>
            <p:ph type="dt" sz="half" idx="10"/>
          </p:nvPr>
        </p:nvSpPr>
        <p:spPr/>
        <p:txBody>
          <a:bodyPr/>
          <a:lstStyle/>
          <a:p>
            <a:pPr lvl="0"/>
            <a:endParaRPr lang="pt-BR"/>
          </a:p>
        </p:txBody>
      </p:sp>
      <p:sp>
        <p:nvSpPr>
          <p:cNvPr id="5" name="Footer Placeholder 4">
            <a:extLst>
              <a:ext uri="{FF2B5EF4-FFF2-40B4-BE49-F238E27FC236}">
                <a16:creationId xmlns:a16="http://schemas.microsoft.com/office/drawing/2014/main" id="{012E7B60-8993-4930-8507-CAC7E444F5ED}"/>
              </a:ext>
            </a:extLst>
          </p:cNvPr>
          <p:cNvSpPr>
            <a:spLocks noGrp="1"/>
          </p:cNvSpPr>
          <p:nvPr>
            <p:ph type="ftr" sz="quarter" idx="11"/>
          </p:nvPr>
        </p:nvSpPr>
        <p:spPr/>
        <p:txBody>
          <a:bodyPr/>
          <a:lstStyle/>
          <a:p>
            <a:pPr lvl="0"/>
            <a:endParaRPr lang="pt-BR"/>
          </a:p>
        </p:txBody>
      </p:sp>
      <p:sp>
        <p:nvSpPr>
          <p:cNvPr id="6" name="Slide Number Placeholder 5">
            <a:extLst>
              <a:ext uri="{FF2B5EF4-FFF2-40B4-BE49-F238E27FC236}">
                <a16:creationId xmlns:a16="http://schemas.microsoft.com/office/drawing/2014/main" id="{D6F7B875-4C15-4907-B89A-97FD24AF4543}"/>
              </a:ext>
            </a:extLst>
          </p:cNvPr>
          <p:cNvSpPr>
            <a:spLocks noGrp="1"/>
          </p:cNvSpPr>
          <p:nvPr>
            <p:ph type="sldNum" sz="quarter" idx="12"/>
          </p:nvPr>
        </p:nvSpPr>
        <p:spPr/>
        <p:txBody>
          <a:bodyPr/>
          <a:lstStyle/>
          <a:p>
            <a:pPr lvl="0"/>
            <a:fld id="{97F48158-6F37-4BDF-8650-9BBD89A3B616}" type="slidenum">
              <a:t>‹nº›</a:t>
            </a:fld>
            <a:endParaRPr lang="pt-BR"/>
          </a:p>
        </p:txBody>
      </p:sp>
    </p:spTree>
    <p:extLst>
      <p:ext uri="{BB962C8B-B14F-4D97-AF65-F5344CB8AC3E}">
        <p14:creationId xmlns:p14="http://schemas.microsoft.com/office/powerpoint/2010/main" val="2454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1FF77-087A-4E2A-8391-3D6450D2AB7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8992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742583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742EC-1A5F-4442-8350-54197C0456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D290AA-6AD3-46E9-B665-9B0521F72F84}"/>
              </a:ext>
            </a:extLst>
          </p:cNvPr>
          <p:cNvSpPr>
            <a:spLocks noGrp="1"/>
          </p:cNvSpPr>
          <p:nvPr>
            <p:ph idx="1"/>
          </p:nvPr>
        </p:nvSpPr>
        <p:spPr>
          <a:xfrm>
            <a:off x="5183188" y="987425"/>
            <a:ext cx="61737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D0CFB3-26B1-490B-81A5-1FF36E4303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3324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8FF2-70E2-4300-A824-35849F01EB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61D411-F4F7-460E-8D14-37C551D80906}"/>
              </a:ext>
            </a:extLst>
          </p:cNvPr>
          <p:cNvSpPr>
            <a:spLocks noGrp="1"/>
          </p:cNvSpPr>
          <p:nvPr>
            <p:ph type="pic" idx="1"/>
          </p:nvPr>
        </p:nvSpPr>
        <p:spPr>
          <a:xfrm>
            <a:off x="5183188" y="987425"/>
            <a:ext cx="61737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F6889B-D490-42C2-A4A1-9C310905F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133335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2389EA-F2DD-4C44-9A49-C41AECB07B56}"/>
              </a:ext>
            </a:extLst>
          </p:cNvPr>
          <p:cNvSpPr txBox="1">
            <a:spLocks noGrp="1"/>
          </p:cNvSpPr>
          <p:nvPr>
            <p:ph type="title"/>
          </p:nvPr>
        </p:nvSpPr>
        <p:spPr>
          <a:xfrm>
            <a:off x="609480" y="273600"/>
            <a:ext cx="10973519" cy="1144800"/>
          </a:xfrm>
          <a:prstGeom prst="rect">
            <a:avLst/>
          </a:prstGeom>
          <a:noFill/>
          <a:ln>
            <a:noFill/>
          </a:ln>
        </p:spPr>
        <p:txBody>
          <a:bodyPr lIns="0" tIns="0" rIns="0" bIns="0" anchor="ctr"/>
          <a:lstStyle/>
          <a:p>
            <a:endParaRPr lang="pt-BR"/>
          </a:p>
        </p:txBody>
      </p:sp>
      <p:sp>
        <p:nvSpPr>
          <p:cNvPr id="3" name="Text Placeholder 2">
            <a:extLst>
              <a:ext uri="{FF2B5EF4-FFF2-40B4-BE49-F238E27FC236}">
                <a16:creationId xmlns:a16="http://schemas.microsoft.com/office/drawing/2014/main" id="{6BC262A1-BF46-4216-A988-822CEDBF096F}"/>
              </a:ext>
            </a:extLst>
          </p:cNvPr>
          <p:cNvSpPr txBox="1">
            <a:spLocks noGrp="1"/>
          </p:cNvSpPr>
          <p:nvPr>
            <p:ph type="body" idx="1"/>
          </p:nvPr>
        </p:nvSpPr>
        <p:spPr>
          <a:xfrm>
            <a:off x="609480" y="1604520"/>
            <a:ext cx="10973519" cy="3977279"/>
          </a:xfrm>
          <a:prstGeom prst="rect">
            <a:avLst/>
          </a:prstGeom>
          <a:noFill/>
          <a:ln>
            <a:noFill/>
          </a:ln>
        </p:spPr>
        <p:txBody>
          <a:bodyPr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hangingPunct="0">
        <a:tabLst/>
        <a:defRPr lang="pt-BR" sz="4400" b="0" i="0" u="none" strike="noStrike" kern="1200" cap="none" spc="0" baseline="0">
          <a:ln>
            <a:noFill/>
          </a:ln>
          <a:highlight>
            <a:scrgbClr r="0" g="0" b="0">
              <a:alpha val="0"/>
            </a:scrgbClr>
          </a:highlight>
          <a:latin typeface="Liberation Sans" pitchFamily="18"/>
          <a:ea typeface="Microsoft YaHei" pitchFamily="2"/>
        </a:defRPr>
      </a:lvl1pPr>
    </p:titleStyle>
    <p:body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D8B847-8EA6-47F7-91A0-A3368DA22DA8}"/>
              </a:ext>
            </a:extLst>
          </p:cNvPr>
          <p:cNvSpPr txBox="1">
            <a:spLocks noGrp="1"/>
          </p:cNvSpPr>
          <p:nvPr>
            <p:ph type="title"/>
          </p:nvPr>
        </p:nvSpPr>
        <p:spPr>
          <a:xfrm>
            <a:off x="609480" y="273600"/>
            <a:ext cx="10973519" cy="1144800"/>
          </a:xfrm>
          <a:prstGeom prst="rect">
            <a:avLst/>
          </a:prstGeom>
          <a:noFill/>
          <a:ln>
            <a:noFill/>
          </a:ln>
        </p:spPr>
        <p:txBody>
          <a:bodyPr lIns="0" tIns="0" rIns="0" bIns="0" anchor="ctr"/>
          <a:lstStyle/>
          <a:p>
            <a:endParaRPr lang="pt-BR"/>
          </a:p>
        </p:txBody>
      </p:sp>
      <p:sp>
        <p:nvSpPr>
          <p:cNvPr id="3" name="Text Placeholder 2">
            <a:extLst>
              <a:ext uri="{FF2B5EF4-FFF2-40B4-BE49-F238E27FC236}">
                <a16:creationId xmlns:a16="http://schemas.microsoft.com/office/drawing/2014/main" id="{F8DAB82F-80C6-4ED4-B01B-AB9A25B3430B}"/>
              </a:ext>
            </a:extLst>
          </p:cNvPr>
          <p:cNvSpPr txBox="1">
            <a:spLocks noGrp="1"/>
          </p:cNvSpPr>
          <p:nvPr>
            <p:ph type="body" idx="1"/>
          </p:nvPr>
        </p:nvSpPr>
        <p:spPr>
          <a:xfrm>
            <a:off x="609480" y="1604520"/>
            <a:ext cx="10973519" cy="3977279"/>
          </a:xfrm>
          <a:prstGeom prst="rect">
            <a:avLst/>
          </a:prstGeom>
          <a:noFill/>
          <a:ln>
            <a:noFill/>
          </a:ln>
        </p:spPr>
        <p:txBody>
          <a:bodyPr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hangingPunct="0">
        <a:tabLst/>
        <a:defRPr lang="pt-BR" sz="4400" b="0" i="0" u="none" strike="noStrike" kern="1200" cap="none" spc="0" baseline="0">
          <a:ln>
            <a:noFill/>
          </a:ln>
          <a:highlight>
            <a:scrgbClr r="0" g="0" b="0">
              <a:alpha val="0"/>
            </a:scrgbClr>
          </a:highlight>
          <a:latin typeface="Liberation Sans" pitchFamily="18"/>
          <a:ea typeface="Microsoft YaHei" pitchFamily="2"/>
        </a:defRPr>
      </a:lvl1pPr>
    </p:titleStyle>
    <p:body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F7682C-78E6-4EC8-B235-4D76A66DAFB9}"/>
              </a:ext>
            </a:extLst>
          </p:cNvPr>
          <p:cNvSpPr txBox="1">
            <a:spLocks noGrp="1"/>
          </p:cNvSpPr>
          <p:nvPr>
            <p:ph type="title"/>
          </p:nvPr>
        </p:nvSpPr>
        <p:spPr>
          <a:xfrm>
            <a:off x="609480" y="273600"/>
            <a:ext cx="10973519" cy="1144800"/>
          </a:xfrm>
          <a:prstGeom prst="rect">
            <a:avLst/>
          </a:prstGeom>
          <a:noFill/>
          <a:ln>
            <a:noFill/>
          </a:ln>
        </p:spPr>
        <p:txBody>
          <a:bodyPr lIns="0" tIns="0" rIns="0" bIns="0" anchor="ctr"/>
          <a:lstStyle/>
          <a:p>
            <a:endParaRPr lang="pt-BR"/>
          </a:p>
        </p:txBody>
      </p:sp>
      <p:sp>
        <p:nvSpPr>
          <p:cNvPr id="3" name="Text Placeholder 2">
            <a:extLst>
              <a:ext uri="{FF2B5EF4-FFF2-40B4-BE49-F238E27FC236}">
                <a16:creationId xmlns:a16="http://schemas.microsoft.com/office/drawing/2014/main" id="{4165A126-4A0A-4AE1-8E6E-3E8D959FDB17}"/>
              </a:ext>
            </a:extLst>
          </p:cNvPr>
          <p:cNvSpPr txBox="1">
            <a:spLocks noGrp="1"/>
          </p:cNvSpPr>
          <p:nvPr>
            <p:ph type="body" idx="1"/>
          </p:nvPr>
        </p:nvSpPr>
        <p:spPr>
          <a:xfrm>
            <a:off x="609480" y="1604520"/>
            <a:ext cx="10973519" cy="3977279"/>
          </a:xfrm>
          <a:prstGeom prst="rect">
            <a:avLst/>
          </a:prstGeom>
          <a:noFill/>
          <a:ln>
            <a:noFill/>
          </a:ln>
        </p:spPr>
        <p:txBody>
          <a:bodyPr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hangingPunct="0">
        <a:tabLst/>
        <a:defRPr lang="pt-BR" sz="4400" b="0" i="0" u="none" strike="noStrike" kern="1200" cap="none" spc="0" baseline="0">
          <a:ln>
            <a:noFill/>
          </a:ln>
          <a:highlight>
            <a:scrgbClr r="0" g="0" b="0">
              <a:alpha val="0"/>
            </a:scrgbClr>
          </a:highlight>
          <a:latin typeface="Liberation Sans" pitchFamily="18"/>
          <a:ea typeface="Microsoft YaHei" pitchFamily="2"/>
        </a:defRPr>
      </a:lvl1pPr>
    </p:titleStyle>
    <p:bodyStyle>
      <a:lvl1pPr rtl="0" hangingPunct="0">
        <a:spcBef>
          <a:spcPts val="1417"/>
        </a:spcBef>
        <a:spcAft>
          <a:spcPts val="0"/>
        </a:spcAft>
        <a:tabLst/>
        <a:defRPr lang="pt-BR" sz="3200" b="0" i="0" u="none" strike="noStrike" kern="1200" cap="none" spc="0" baseline="0">
          <a:ln>
            <a:noFill/>
          </a:ln>
          <a:highlight>
            <a:scrgbClr r="0" g="0" b="0">
              <a:alpha val="0"/>
            </a:scrgbClr>
          </a:highlight>
          <a:latin typeface="Liberation Sans" pitchFamily="18"/>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58171D-A62C-43B4-9B6A-F855D07CDD0C}"/>
              </a:ext>
            </a:extLst>
          </p:cNvPr>
          <p:cNvSpPr txBox="1">
            <a:spLocks noGrp="1"/>
          </p:cNvSpPr>
          <p:nvPr>
            <p:ph type="dt" sz="half" idx="2"/>
          </p:nvPr>
        </p:nvSpPr>
        <p:spPr>
          <a:xfrm>
            <a:off x="838080" y="6356520"/>
            <a:ext cx="2742119" cy="363600"/>
          </a:xfrm>
          <a:prstGeom prst="rect">
            <a:avLst/>
          </a:prstGeom>
          <a:noFill/>
          <a:ln>
            <a:noFill/>
          </a:ln>
        </p:spPr>
        <p:txBody>
          <a:bodyPr vert="horz" wrap="square" lIns="91440" tIns="45720" rIns="91440" bIns="45720" anchor="ctr" anchorCtr="0">
            <a:noAutofit/>
          </a:bodyPr>
          <a:lstStyle>
            <a:lvl1pPr marL="0" marR="0" lvl="0" indent="0" algn="l" rtl="0" hangingPunct="1">
              <a:lnSpc>
                <a:spcPct val="100000"/>
              </a:lnSpc>
              <a:spcBef>
                <a:spcPts val="0"/>
              </a:spcBef>
              <a:spcAft>
                <a:spcPts val="0"/>
              </a:spcAft>
              <a:buNone/>
              <a:tabLst>
                <a:tab pos="0" algn="l"/>
              </a:tabLst>
              <a:defRPr lang="pt-BR" sz="1200" b="0" i="0" u="none" strike="noStrike" kern="1200" cap="none" spc="0" baseline="0">
                <a:solidFill>
                  <a:srgbClr val="8B8B8B"/>
                </a:solidFill>
                <a:highlight>
                  <a:srgbClr val="000000"/>
                </a:highlight>
                <a:latin typeface="Calibri"/>
                <a:ea typeface="Tahoma" pitchFamily="48"/>
                <a:cs typeface="Tahoma" pitchFamily="2"/>
              </a:defRPr>
            </a:lvl1pPr>
          </a:lstStyle>
          <a:p>
            <a:pPr lvl="0"/>
            <a:fld id="{790951CB-FED0-49E1-97DD-96D77EF317B4}" type="datetime1">
              <a:rPr lang="pt-BR"/>
              <a:pPr lvl="0"/>
              <a:t>08/04/2026</a:t>
            </a:fld>
            <a:endParaRPr lang="pt-BR"/>
          </a:p>
        </p:txBody>
      </p:sp>
      <p:sp>
        <p:nvSpPr>
          <p:cNvPr id="3" name="Footer Placeholder 2">
            <a:extLst>
              <a:ext uri="{FF2B5EF4-FFF2-40B4-BE49-F238E27FC236}">
                <a16:creationId xmlns:a16="http://schemas.microsoft.com/office/drawing/2014/main" id="{C1C37B46-CF79-4313-B8F6-C42AA395AD6B}"/>
              </a:ext>
            </a:extLst>
          </p:cNvPr>
          <p:cNvSpPr txBox="1">
            <a:spLocks noGrp="1"/>
          </p:cNvSpPr>
          <p:nvPr>
            <p:ph type="ftr" sz="quarter" idx="3"/>
          </p:nvPr>
        </p:nvSpPr>
        <p:spPr>
          <a:xfrm>
            <a:off x="4038479" y="6356520"/>
            <a:ext cx="4113720" cy="363600"/>
          </a:xfrm>
          <a:prstGeom prst="rect">
            <a:avLst/>
          </a:prstGeom>
          <a:noFill/>
          <a:ln>
            <a:noFill/>
          </a:ln>
        </p:spPr>
        <p:txBody>
          <a:bodyPr vert="horz" wrap="square" lIns="91440" tIns="45720" rIns="91440" bIns="45720" anchor="ctr" anchorCtr="0">
            <a:noAutofit/>
          </a:bodyPr>
          <a:lstStyle>
            <a:lvl1pPr lvl="0" rtl="0" hangingPunct="0">
              <a:buNone/>
              <a:tabLst/>
              <a:defRPr lang="pt-BR" sz="2400" kern="1200">
                <a:latin typeface="Liberation Serif" pitchFamily="18"/>
                <a:ea typeface="Segoe UI" pitchFamily="2"/>
                <a:cs typeface="Tahoma" pitchFamily="2"/>
              </a:defRPr>
            </a:lvl1pPr>
          </a:lstStyle>
          <a:p>
            <a:pPr lvl="0"/>
            <a:endParaRPr lang="pt-BR"/>
          </a:p>
        </p:txBody>
      </p:sp>
      <p:sp>
        <p:nvSpPr>
          <p:cNvPr id="4" name="Slide Number Placeholder 3">
            <a:extLst>
              <a:ext uri="{FF2B5EF4-FFF2-40B4-BE49-F238E27FC236}">
                <a16:creationId xmlns:a16="http://schemas.microsoft.com/office/drawing/2014/main" id="{8C7D7BF4-D22C-487A-811C-4DAAE700BC2E}"/>
              </a:ext>
            </a:extLst>
          </p:cNvPr>
          <p:cNvSpPr txBox="1">
            <a:spLocks noGrp="1"/>
          </p:cNvSpPr>
          <p:nvPr>
            <p:ph type="sldNum" sz="quarter" idx="4"/>
          </p:nvPr>
        </p:nvSpPr>
        <p:spPr>
          <a:xfrm>
            <a:off x="8611200" y="6356520"/>
            <a:ext cx="2742119" cy="363600"/>
          </a:xfrm>
          <a:prstGeom prst="rect">
            <a:avLst/>
          </a:prstGeom>
          <a:noFill/>
          <a:ln>
            <a:noFill/>
          </a:ln>
        </p:spPr>
        <p:txBody>
          <a:bodyPr vert="horz" wrap="square" lIns="91440" tIns="45720" rIns="91440" bIns="45720" anchor="ctr" anchorCtr="0">
            <a:noAutofit/>
          </a:bodyPr>
          <a:lstStyle>
            <a:lvl1pPr marL="0" marR="0" lvl="0" indent="0" algn="r" rtl="0" hangingPunct="1">
              <a:lnSpc>
                <a:spcPct val="100000"/>
              </a:lnSpc>
              <a:spcBef>
                <a:spcPts val="0"/>
              </a:spcBef>
              <a:spcAft>
                <a:spcPts val="0"/>
              </a:spcAft>
              <a:buNone/>
              <a:tabLst>
                <a:tab pos="0" algn="l"/>
              </a:tabLst>
              <a:defRPr lang="pt-BR" sz="1200" b="0" i="0" u="none" strike="noStrike" kern="1200" cap="none" spc="0" baseline="0">
                <a:solidFill>
                  <a:srgbClr val="8B8B8B"/>
                </a:solidFill>
                <a:highlight>
                  <a:srgbClr val="000000"/>
                </a:highlight>
                <a:latin typeface="Calibri"/>
                <a:ea typeface="Tahoma" pitchFamily="48"/>
                <a:cs typeface="Tahoma" pitchFamily="2"/>
              </a:defRPr>
            </a:lvl1pPr>
          </a:lstStyle>
          <a:p>
            <a:pPr lvl="0"/>
            <a:fld id="{0246F40D-84A2-4D4B-AF7D-5A5B821A68AF}" type="slidenum">
              <a:t>‹nº›</a:t>
            </a:fld>
            <a:endParaRPr lang="pt-BR"/>
          </a:p>
        </p:txBody>
      </p:sp>
      <p:sp>
        <p:nvSpPr>
          <p:cNvPr id="5" name="Title Placeholder 4">
            <a:extLst>
              <a:ext uri="{FF2B5EF4-FFF2-40B4-BE49-F238E27FC236}">
                <a16:creationId xmlns:a16="http://schemas.microsoft.com/office/drawing/2014/main" id="{0D48C78A-E0D5-4030-961E-CFD27FBD7FD8}"/>
              </a:ext>
            </a:extLst>
          </p:cNvPr>
          <p:cNvSpPr txBox="1">
            <a:spLocks noGrp="1"/>
          </p:cNvSpPr>
          <p:nvPr>
            <p:ph type="title"/>
          </p:nvPr>
        </p:nvSpPr>
        <p:spPr>
          <a:xfrm>
            <a:off x="609480" y="273600"/>
            <a:ext cx="10973879" cy="1144800"/>
          </a:xfrm>
          <a:prstGeom prst="rect">
            <a:avLst/>
          </a:prstGeom>
          <a:noFill/>
          <a:ln>
            <a:noFill/>
          </a:ln>
        </p:spPr>
        <p:txBody>
          <a:bodyPr vert="horz" lIns="0" tIns="0" rIns="0" bIns="0" anchor="ctr"/>
          <a:lstStyle/>
          <a:p>
            <a:endParaRPr lang="en-US"/>
          </a:p>
        </p:txBody>
      </p:sp>
      <p:sp>
        <p:nvSpPr>
          <p:cNvPr id="6" name="Text Placeholder 5">
            <a:extLst>
              <a:ext uri="{FF2B5EF4-FFF2-40B4-BE49-F238E27FC236}">
                <a16:creationId xmlns:a16="http://schemas.microsoft.com/office/drawing/2014/main" id="{E0B06988-B37E-415E-9374-91035C335AC9}"/>
              </a:ext>
            </a:extLst>
          </p:cNvPr>
          <p:cNvSpPr txBox="1">
            <a:spLocks noGrp="1"/>
          </p:cNvSpPr>
          <p:nvPr>
            <p:ph type="body" idx="1"/>
          </p:nvPr>
        </p:nvSpPr>
        <p:spPr>
          <a:xfrm>
            <a:off x="609480" y="1604520"/>
            <a:ext cx="10973879" cy="3977279"/>
          </a:xfrm>
          <a:prstGeom prst="rect">
            <a:avLst/>
          </a:prstGeom>
          <a:noFill/>
          <a:ln>
            <a:noFill/>
          </a:ln>
        </p:spPr>
        <p:txBody>
          <a:bodyPr vert="horz"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hangingPunct="1">
        <a:lnSpc>
          <a:spcPct val="100000"/>
        </a:lnSpc>
        <a:tabLst/>
        <a:defRPr lang="en-US" sz="1800" b="0" i="0" u="none" strike="noStrike" kern="1200" cap="none" spc="0" baseline="0">
          <a:ln>
            <a:noFill/>
          </a:ln>
          <a:solidFill>
            <a:srgbClr val="000000"/>
          </a:solidFill>
          <a:highlight>
            <a:scrgbClr r="0" g="0" b="0">
              <a:alpha val="0"/>
            </a:scrgbClr>
          </a:highlight>
          <a:latin typeface="Calibri"/>
        </a:defRPr>
      </a:lvl1pPr>
    </p:titleStyle>
    <p:bodyStyle>
      <a:lvl1pPr marL="0" marR="0" indent="0" algn="l" rtl="0" hangingPunct="1">
        <a:lnSpc>
          <a:spcPct val="90000"/>
        </a:lnSpc>
        <a:spcBef>
          <a:spcPts val="1417"/>
        </a:spcBef>
        <a:spcAft>
          <a:spcPts val="0"/>
        </a:spcAft>
        <a:tabLst/>
        <a:defRPr lang="pt-BR" sz="2800" b="0" i="0" u="none" strike="noStrike" kern="1200" cap="none" spc="0" baseline="0">
          <a:ln>
            <a:noFill/>
          </a:ln>
          <a:solidFill>
            <a:srgbClr val="000000"/>
          </a:solidFill>
          <a:highlight>
            <a:srgbClr val="000000"/>
          </a:highlight>
          <a:latin typeface="Calibr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C4AFA191-5B55-4947-933B-BA6C7D6A9FD3}"/>
              </a:ext>
            </a:extLst>
          </p:cNvPr>
          <p:cNvSpPr txBox="1">
            <a:spLocks noGrp="1"/>
          </p:cNvSpPr>
          <p:nvPr>
            <p:ph type="dt" sz="half" idx="2"/>
          </p:nvPr>
        </p:nvSpPr>
        <p:spPr>
          <a:xfrm>
            <a:off x="838080" y="6356520"/>
            <a:ext cx="2742119" cy="363600"/>
          </a:xfrm>
          <a:prstGeom prst="rect">
            <a:avLst/>
          </a:prstGeom>
          <a:noFill/>
          <a:ln>
            <a:noFill/>
          </a:ln>
        </p:spPr>
        <p:txBody>
          <a:bodyPr vert="horz" wrap="square" lIns="91440" tIns="45720" rIns="91440" bIns="45720" anchor="ctr" anchorCtr="0">
            <a:noAutofit/>
          </a:bodyPr>
          <a:lstStyle>
            <a:lvl1pPr marL="0" marR="0" lvl="0" indent="0" algn="l" rtl="0" hangingPunct="1">
              <a:lnSpc>
                <a:spcPct val="100000"/>
              </a:lnSpc>
              <a:spcBef>
                <a:spcPts val="0"/>
              </a:spcBef>
              <a:spcAft>
                <a:spcPts val="0"/>
              </a:spcAft>
              <a:buNone/>
              <a:tabLst>
                <a:tab pos="0" algn="l"/>
              </a:tabLst>
              <a:defRPr lang="pt-BR" sz="1200" b="0" i="0" u="none" strike="noStrike" kern="1200" cap="none" spc="0" baseline="0">
                <a:solidFill>
                  <a:srgbClr val="8B8B8B"/>
                </a:solidFill>
                <a:highlight>
                  <a:srgbClr val="000000"/>
                </a:highlight>
                <a:latin typeface="Calibri"/>
                <a:ea typeface="Tahoma" pitchFamily="48"/>
                <a:cs typeface="Tahoma" pitchFamily="2"/>
              </a:defRPr>
            </a:lvl1pPr>
          </a:lstStyle>
          <a:p>
            <a:pPr lvl="0"/>
            <a:fld id="{57742BF5-AF81-4B0A-B5B7-FFB46A8DF843}" type="datetime1">
              <a:rPr lang="pt-BR"/>
              <a:pPr lvl="0"/>
              <a:t>08/04/2026</a:t>
            </a:fld>
            <a:endParaRPr lang="pt-BR"/>
          </a:p>
        </p:txBody>
      </p:sp>
      <p:sp>
        <p:nvSpPr>
          <p:cNvPr id="3" name="Espaço Reservado para Rodapé 2">
            <a:extLst>
              <a:ext uri="{FF2B5EF4-FFF2-40B4-BE49-F238E27FC236}">
                <a16:creationId xmlns:a16="http://schemas.microsoft.com/office/drawing/2014/main" id="{5678F1E6-C7CE-4947-B8B8-C15FBB3476FF}"/>
              </a:ext>
            </a:extLst>
          </p:cNvPr>
          <p:cNvSpPr txBox="1">
            <a:spLocks noGrp="1"/>
          </p:cNvSpPr>
          <p:nvPr>
            <p:ph type="ftr" sz="quarter" idx="3"/>
          </p:nvPr>
        </p:nvSpPr>
        <p:spPr>
          <a:xfrm>
            <a:off x="4038840" y="6356520"/>
            <a:ext cx="4113720" cy="363600"/>
          </a:xfrm>
          <a:prstGeom prst="rect">
            <a:avLst/>
          </a:prstGeom>
          <a:noFill/>
          <a:ln>
            <a:noFill/>
          </a:ln>
        </p:spPr>
        <p:txBody>
          <a:bodyPr vert="horz" wrap="square" lIns="91440" tIns="45720" rIns="91440" bIns="45720" anchor="ctr" anchorCtr="0">
            <a:noAutofit/>
          </a:bodyPr>
          <a:lstStyle>
            <a:lvl1pPr lvl="0" rtl="0" hangingPunct="0">
              <a:buNone/>
              <a:tabLst/>
              <a:defRPr lang="pt-BR" sz="2400" kern="1200">
                <a:latin typeface="Liberation Serif" pitchFamily="18"/>
                <a:ea typeface="Segoe UI" pitchFamily="2"/>
                <a:cs typeface="Tahoma" pitchFamily="2"/>
              </a:defRPr>
            </a:lvl1pPr>
          </a:lstStyle>
          <a:p>
            <a:pPr lvl="0"/>
            <a:endParaRPr lang="pt-BR"/>
          </a:p>
        </p:txBody>
      </p:sp>
      <p:sp>
        <p:nvSpPr>
          <p:cNvPr id="4" name="Espaço Reservado para Número de Slide 3">
            <a:extLst>
              <a:ext uri="{FF2B5EF4-FFF2-40B4-BE49-F238E27FC236}">
                <a16:creationId xmlns:a16="http://schemas.microsoft.com/office/drawing/2014/main" id="{CB0B9109-B6A4-412A-933A-7120833773D6}"/>
              </a:ext>
            </a:extLst>
          </p:cNvPr>
          <p:cNvSpPr txBox="1">
            <a:spLocks noGrp="1"/>
          </p:cNvSpPr>
          <p:nvPr>
            <p:ph type="sldNum" sz="quarter" idx="4"/>
          </p:nvPr>
        </p:nvSpPr>
        <p:spPr>
          <a:xfrm>
            <a:off x="8611200" y="6356520"/>
            <a:ext cx="2742119" cy="363600"/>
          </a:xfrm>
          <a:prstGeom prst="rect">
            <a:avLst/>
          </a:prstGeom>
          <a:noFill/>
          <a:ln>
            <a:noFill/>
          </a:ln>
        </p:spPr>
        <p:txBody>
          <a:bodyPr vert="horz" wrap="square" lIns="91440" tIns="45720" rIns="91440" bIns="45720" anchor="ctr" anchorCtr="0">
            <a:noAutofit/>
          </a:bodyPr>
          <a:lstStyle>
            <a:lvl1pPr marL="0" marR="0" lvl="0" indent="0" algn="r" rtl="0" hangingPunct="1">
              <a:lnSpc>
                <a:spcPct val="100000"/>
              </a:lnSpc>
              <a:spcBef>
                <a:spcPts val="0"/>
              </a:spcBef>
              <a:spcAft>
                <a:spcPts val="0"/>
              </a:spcAft>
              <a:buNone/>
              <a:tabLst>
                <a:tab pos="0" algn="l"/>
              </a:tabLst>
              <a:defRPr lang="pt-BR" sz="1200" b="0" i="0" u="none" strike="noStrike" kern="1200" cap="none" spc="0" baseline="0">
                <a:solidFill>
                  <a:srgbClr val="8B8B8B"/>
                </a:solidFill>
                <a:highlight>
                  <a:srgbClr val="000000"/>
                </a:highlight>
                <a:latin typeface="Calibri"/>
                <a:ea typeface="Tahoma" pitchFamily="48"/>
                <a:cs typeface="Tahoma" pitchFamily="2"/>
              </a:defRPr>
            </a:lvl1pPr>
          </a:lstStyle>
          <a:p>
            <a:pPr lvl="0"/>
            <a:fld id="{98D91AF6-007C-48FD-8B1D-B8E1D2873FDD}" type="slidenum">
              <a:t>‹nº›</a:t>
            </a:fld>
            <a:endParaRPr lang="pt-BR"/>
          </a:p>
        </p:txBody>
      </p:sp>
      <p:sp>
        <p:nvSpPr>
          <p:cNvPr id="5" name="Title Placeholder 4">
            <a:extLst>
              <a:ext uri="{FF2B5EF4-FFF2-40B4-BE49-F238E27FC236}">
                <a16:creationId xmlns:a16="http://schemas.microsoft.com/office/drawing/2014/main" id="{11F651D4-7789-4101-9C1B-2843D32E7ACE}"/>
              </a:ext>
            </a:extLst>
          </p:cNvPr>
          <p:cNvSpPr txBox="1">
            <a:spLocks noGrp="1"/>
          </p:cNvSpPr>
          <p:nvPr>
            <p:ph type="title"/>
          </p:nvPr>
        </p:nvSpPr>
        <p:spPr>
          <a:xfrm>
            <a:off x="609480" y="273600"/>
            <a:ext cx="10973879" cy="1144800"/>
          </a:xfrm>
          <a:prstGeom prst="rect">
            <a:avLst/>
          </a:prstGeom>
          <a:noFill/>
          <a:ln>
            <a:noFill/>
          </a:ln>
        </p:spPr>
        <p:txBody>
          <a:bodyPr lIns="0" tIns="0" rIns="0" bIns="0" anchor="ctr"/>
          <a:lstStyle/>
          <a:p>
            <a:endParaRPr lang="pt-BR"/>
          </a:p>
        </p:txBody>
      </p:sp>
      <p:sp>
        <p:nvSpPr>
          <p:cNvPr id="6" name="Text Placeholder 5">
            <a:extLst>
              <a:ext uri="{FF2B5EF4-FFF2-40B4-BE49-F238E27FC236}">
                <a16:creationId xmlns:a16="http://schemas.microsoft.com/office/drawing/2014/main" id="{A39C2793-FCA7-4569-8E44-D72817CA7492}"/>
              </a:ext>
            </a:extLst>
          </p:cNvPr>
          <p:cNvSpPr txBox="1">
            <a:spLocks noGrp="1"/>
          </p:cNvSpPr>
          <p:nvPr>
            <p:ph type="body" idx="1"/>
          </p:nvPr>
        </p:nvSpPr>
        <p:spPr>
          <a:xfrm>
            <a:off x="609480" y="1604520"/>
            <a:ext cx="10973879" cy="3977279"/>
          </a:xfrm>
          <a:prstGeom prst="rect">
            <a:avLst/>
          </a:prstGeom>
          <a:noFill/>
          <a:ln>
            <a:noFill/>
          </a:ln>
        </p:spPr>
        <p:txBody>
          <a:bodyPr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txStyles>
    <p:titleStyle>
      <a:lvl1pPr algn="ctr" rtl="0" hangingPunct="0">
        <a:tabLst/>
        <a:defRPr lang="pt-BR" sz="4400" b="0" i="0" u="none" strike="noStrike" kern="1200" cap="none">
          <a:ln>
            <a:noFill/>
          </a:ln>
          <a:highlight>
            <a:scrgbClr r="0" g="0" b="0">
              <a:alpha val="0"/>
            </a:scrgbClr>
          </a:highlight>
          <a:latin typeface="Liberation Sans" pitchFamily="18"/>
        </a:defRPr>
      </a:lvl1pPr>
    </p:titleStyle>
    <p:bodyStyle>
      <a:lvl1pPr marL="0" marR="0" indent="0" rtl="0" hangingPunct="0">
        <a:spcBef>
          <a:spcPts val="1417"/>
        </a:spcBef>
        <a:spcAft>
          <a:spcPts val="0"/>
        </a:spcAft>
        <a:tabLst/>
        <a:defRPr lang="pt-BR" sz="3200" b="0" i="0" u="none" strike="noStrike" kern="1200" cap="none">
          <a:ln>
            <a:noFill/>
          </a:ln>
          <a:highlight>
            <a:scrgbClr r="0" g="0" b="0">
              <a:alpha val="0"/>
            </a:scrgbClr>
          </a:highlight>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353833-76C7-4CE1-9134-DEAF3BDE92B5}"/>
              </a:ext>
            </a:extLst>
          </p:cNvPr>
          <p:cNvSpPr txBox="1">
            <a:spLocks noGrp="1"/>
          </p:cNvSpPr>
          <p:nvPr>
            <p:ph type="dt" sz="half" idx="2"/>
          </p:nvPr>
        </p:nvSpPr>
        <p:spPr>
          <a:xfrm>
            <a:off x="838080" y="6356520"/>
            <a:ext cx="2741760" cy="363239"/>
          </a:xfrm>
          <a:prstGeom prst="rect">
            <a:avLst/>
          </a:prstGeom>
          <a:noFill/>
          <a:ln>
            <a:noFill/>
          </a:ln>
        </p:spPr>
        <p:txBody>
          <a:bodyPr vert="horz" wrap="square" lIns="91440" tIns="45720" rIns="91440" bIns="45720" anchor="ctr" anchorCtr="0">
            <a:noAutofit/>
          </a:bodyPr>
          <a:lstStyle>
            <a:lvl1pPr marL="0" marR="0" lvl="0" indent="0" algn="l" rtl="0" hangingPunct="1">
              <a:lnSpc>
                <a:spcPct val="100000"/>
              </a:lnSpc>
              <a:spcBef>
                <a:spcPts val="0"/>
              </a:spcBef>
              <a:spcAft>
                <a:spcPts val="0"/>
              </a:spcAft>
              <a:buNone/>
              <a:tabLst>
                <a:tab pos="0" algn="l"/>
              </a:tabLst>
              <a:defRPr lang="pt-BR" sz="1200" b="0" i="0" u="none" strike="noStrike" kern="1200" cap="none" spc="0" baseline="0">
                <a:ln>
                  <a:noFill/>
                </a:ln>
                <a:solidFill>
                  <a:srgbClr val="8B8B8B"/>
                </a:solidFill>
                <a:highlight>
                  <a:srgbClr val="000000"/>
                </a:highlight>
                <a:latin typeface="Calibri"/>
                <a:ea typeface="Tahoma" pitchFamily="2"/>
                <a:cs typeface="Tahoma" pitchFamily="2"/>
              </a:defRPr>
            </a:lvl1pPr>
          </a:lstStyle>
          <a:p>
            <a:pPr lvl="0"/>
            <a:endParaRPr lang="pt-BR"/>
          </a:p>
        </p:txBody>
      </p:sp>
      <p:sp>
        <p:nvSpPr>
          <p:cNvPr id="3" name="Footer Placeholder 2">
            <a:extLst>
              <a:ext uri="{FF2B5EF4-FFF2-40B4-BE49-F238E27FC236}">
                <a16:creationId xmlns:a16="http://schemas.microsoft.com/office/drawing/2014/main" id="{BBF0228B-0863-44A4-B423-8CD76475D8D0}"/>
              </a:ext>
            </a:extLst>
          </p:cNvPr>
          <p:cNvSpPr txBox="1">
            <a:spLocks noGrp="1"/>
          </p:cNvSpPr>
          <p:nvPr>
            <p:ph type="ftr" sz="quarter" idx="3"/>
          </p:nvPr>
        </p:nvSpPr>
        <p:spPr>
          <a:xfrm>
            <a:off x="4038479" y="6356520"/>
            <a:ext cx="4113360" cy="363239"/>
          </a:xfrm>
          <a:prstGeom prst="rect">
            <a:avLst/>
          </a:prstGeom>
          <a:noFill/>
          <a:ln>
            <a:noFill/>
          </a:ln>
        </p:spPr>
        <p:txBody>
          <a:bodyPr vert="horz" wrap="square" lIns="91440" tIns="45720" rIns="91440" bIns="45720" anchor="ctr" anchorCtr="0">
            <a:noAutofit/>
          </a:bodyPr>
          <a:lstStyle>
            <a:lvl1pPr lvl="0" algn="ctr" rtl="0" hangingPunct="0">
              <a:buNone/>
              <a:tabLst/>
              <a:defRPr lang="pt-BR" sz="1400" kern="1200">
                <a:latin typeface="Liberation Serif" pitchFamily="18"/>
                <a:ea typeface="Segoe UI" pitchFamily="2"/>
                <a:cs typeface="Tahoma" pitchFamily="2"/>
              </a:defRPr>
            </a:lvl1pPr>
          </a:lstStyle>
          <a:p>
            <a:pPr lvl="0"/>
            <a:endParaRPr lang="pt-BR"/>
          </a:p>
        </p:txBody>
      </p:sp>
      <p:sp>
        <p:nvSpPr>
          <p:cNvPr id="4" name="Slide Number Placeholder 3">
            <a:extLst>
              <a:ext uri="{FF2B5EF4-FFF2-40B4-BE49-F238E27FC236}">
                <a16:creationId xmlns:a16="http://schemas.microsoft.com/office/drawing/2014/main" id="{831C1E7A-9775-4EFA-889C-7316F3784DC6}"/>
              </a:ext>
            </a:extLst>
          </p:cNvPr>
          <p:cNvSpPr txBox="1">
            <a:spLocks noGrp="1"/>
          </p:cNvSpPr>
          <p:nvPr>
            <p:ph type="sldNum" sz="quarter" idx="4"/>
          </p:nvPr>
        </p:nvSpPr>
        <p:spPr>
          <a:xfrm>
            <a:off x="8611200" y="6356520"/>
            <a:ext cx="2741760" cy="363239"/>
          </a:xfrm>
          <a:prstGeom prst="rect">
            <a:avLst/>
          </a:prstGeom>
          <a:noFill/>
          <a:ln>
            <a:noFill/>
          </a:ln>
        </p:spPr>
        <p:txBody>
          <a:bodyPr vert="horz" wrap="square" lIns="91440" tIns="45720" rIns="91440" bIns="45720" anchor="ctr" anchorCtr="0">
            <a:noAutofit/>
          </a:bodyPr>
          <a:lstStyle>
            <a:lvl1pPr marL="0" marR="0" lvl="0" indent="0" algn="r" rtl="0" hangingPunct="1">
              <a:lnSpc>
                <a:spcPct val="100000"/>
              </a:lnSpc>
              <a:spcBef>
                <a:spcPts val="0"/>
              </a:spcBef>
              <a:spcAft>
                <a:spcPts val="0"/>
              </a:spcAft>
              <a:buNone/>
              <a:tabLst>
                <a:tab pos="0" algn="l"/>
              </a:tabLst>
              <a:defRPr lang="pt-BR" sz="1200" b="0" i="0" u="none" strike="noStrike" kern="1200" cap="none" spc="0" baseline="0">
                <a:ln>
                  <a:noFill/>
                </a:ln>
                <a:solidFill>
                  <a:srgbClr val="8B8B8B"/>
                </a:solidFill>
                <a:highlight>
                  <a:srgbClr val="000000"/>
                </a:highlight>
                <a:latin typeface="Calibri"/>
                <a:ea typeface="Tahoma" pitchFamily="2"/>
                <a:cs typeface="Tahoma" pitchFamily="2"/>
              </a:defRPr>
            </a:lvl1pPr>
          </a:lstStyle>
          <a:p>
            <a:pPr lvl="0"/>
            <a:fld id="{71B5B07E-026F-4962-9851-629FE46581C0}" type="slidenum">
              <a:t>‹nº›</a:t>
            </a:fld>
            <a:endParaRPr lang="pt-BR"/>
          </a:p>
        </p:txBody>
      </p:sp>
      <p:sp>
        <p:nvSpPr>
          <p:cNvPr id="5" name="Title Placeholder 4">
            <a:extLst>
              <a:ext uri="{FF2B5EF4-FFF2-40B4-BE49-F238E27FC236}">
                <a16:creationId xmlns:a16="http://schemas.microsoft.com/office/drawing/2014/main" id="{7A50A918-8104-4AC8-9741-F330C17000CA}"/>
              </a:ext>
            </a:extLst>
          </p:cNvPr>
          <p:cNvSpPr txBox="1">
            <a:spLocks noGrp="1"/>
          </p:cNvSpPr>
          <p:nvPr>
            <p:ph type="title"/>
          </p:nvPr>
        </p:nvSpPr>
        <p:spPr>
          <a:xfrm>
            <a:off x="609480" y="273600"/>
            <a:ext cx="10973519" cy="1144800"/>
          </a:xfrm>
          <a:prstGeom prst="rect">
            <a:avLst/>
          </a:prstGeom>
          <a:noFill/>
          <a:ln>
            <a:noFill/>
          </a:ln>
        </p:spPr>
        <p:txBody>
          <a:bodyPr vert="horz" lIns="0" tIns="0" rIns="0" bIns="0" anchor="ctr"/>
          <a:lstStyle/>
          <a:p>
            <a:endParaRPr lang="en-US"/>
          </a:p>
        </p:txBody>
      </p:sp>
      <p:sp>
        <p:nvSpPr>
          <p:cNvPr id="6" name="Text Placeholder 5">
            <a:extLst>
              <a:ext uri="{FF2B5EF4-FFF2-40B4-BE49-F238E27FC236}">
                <a16:creationId xmlns:a16="http://schemas.microsoft.com/office/drawing/2014/main" id="{2DFE992E-011F-45C8-B997-7C1216C28CD5}"/>
              </a:ext>
            </a:extLst>
          </p:cNvPr>
          <p:cNvSpPr txBox="1">
            <a:spLocks noGrp="1"/>
          </p:cNvSpPr>
          <p:nvPr>
            <p:ph type="body" idx="1"/>
          </p:nvPr>
        </p:nvSpPr>
        <p:spPr>
          <a:xfrm>
            <a:off x="609480" y="1604520"/>
            <a:ext cx="10973519" cy="3977279"/>
          </a:xfrm>
          <a:prstGeom prst="rect">
            <a:avLst/>
          </a:prstGeom>
          <a:noFill/>
          <a:ln>
            <a:noFill/>
          </a:ln>
        </p:spPr>
        <p:txBody>
          <a:bodyPr vert="horz" lIns="0" tIns="0" rIns="0" bIns="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t-BR"/>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rtl="0" hangingPunct="1">
        <a:lnSpc>
          <a:spcPct val="100000"/>
        </a:lnSpc>
        <a:tabLst/>
        <a:defRPr lang="en-US" sz="1800" b="0" i="0" u="none" strike="noStrike" kern="1200" cap="none" spc="0" baseline="0">
          <a:ln>
            <a:noFill/>
          </a:ln>
          <a:solidFill>
            <a:srgbClr val="000000"/>
          </a:solidFill>
          <a:highlight>
            <a:scrgbClr r="0" g="0" b="0">
              <a:alpha val="0"/>
            </a:scrgbClr>
          </a:highlight>
          <a:latin typeface="Calibri"/>
          <a:ea typeface="Microsoft YaHei" pitchFamily="2"/>
        </a:defRPr>
      </a:lvl1pPr>
    </p:titleStyle>
    <p:bodyStyle>
      <a:lvl1pPr marL="0" marR="0" indent="0" algn="l" rtl="0" hangingPunct="1">
        <a:lnSpc>
          <a:spcPct val="90000"/>
        </a:lnSpc>
        <a:spcBef>
          <a:spcPts val="1417"/>
        </a:spcBef>
        <a:spcAft>
          <a:spcPts val="0"/>
        </a:spcAft>
        <a:tabLst/>
        <a:defRPr lang="pt-BR" sz="2800" b="0" i="0" u="none" strike="noStrike" kern="1200" cap="none" spc="0" baseline="0">
          <a:ln>
            <a:noFill/>
          </a:ln>
          <a:solidFill>
            <a:srgbClr val="000000"/>
          </a:solidFill>
          <a:highlight>
            <a:srgbClr val="000000"/>
          </a:highlight>
          <a:latin typeface="Calibri"/>
          <a:ea typeface="Microsoft YaHei" pitchFamily="2"/>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1" name="CaixaDeTexto 10">
            <a:extLst>
              <a:ext uri="{FF2B5EF4-FFF2-40B4-BE49-F238E27FC236}">
                <a16:creationId xmlns:a16="http://schemas.microsoft.com/office/drawing/2014/main" id="{C73D0DDA-7C6A-0502-A139-923F9916736D}"/>
              </a:ext>
            </a:extLst>
          </p:cNvPr>
          <p:cNvSpPr txBox="1"/>
          <p:nvPr/>
        </p:nvSpPr>
        <p:spPr>
          <a:xfrm>
            <a:off x="152400" y="2033796"/>
            <a:ext cx="6096795" cy="2862322"/>
          </a:xfrm>
          <a:prstGeom prst="rect">
            <a:avLst/>
          </a:prstGeom>
          <a:noFill/>
        </p:spPr>
        <p:txBody>
          <a:bodyPr wrap="square" rtlCol="0">
            <a:spAutoFit/>
          </a:bodyPr>
          <a:lstStyle/>
          <a:p>
            <a:r>
              <a:rPr lang="pt-BR" sz="6000" b="1" dirty="0"/>
              <a:t>Domingo da</a:t>
            </a:r>
          </a:p>
          <a:p>
            <a:r>
              <a:rPr lang="pt-BR" sz="6000" b="1" dirty="0"/>
              <a:t>Divina Misericórdia</a:t>
            </a:r>
          </a:p>
        </p:txBody>
      </p:sp>
      <p:sp>
        <p:nvSpPr>
          <p:cNvPr id="12" name="CaixaDeTexto 11">
            <a:extLst>
              <a:ext uri="{FF2B5EF4-FFF2-40B4-BE49-F238E27FC236}">
                <a16:creationId xmlns:a16="http://schemas.microsoft.com/office/drawing/2014/main" id="{0E5432C0-E5A9-6E3D-7E76-84247BB98C6E}"/>
              </a:ext>
            </a:extLst>
          </p:cNvPr>
          <p:cNvSpPr txBox="1"/>
          <p:nvPr/>
        </p:nvSpPr>
        <p:spPr>
          <a:xfrm>
            <a:off x="1715958" y="4896118"/>
            <a:ext cx="6962863" cy="1938992"/>
          </a:xfrm>
          <a:prstGeom prst="rect">
            <a:avLst/>
          </a:prstGeom>
          <a:noFill/>
        </p:spPr>
        <p:txBody>
          <a:bodyPr wrap="square" rtlCol="0">
            <a:spAutoFit/>
          </a:bodyPr>
          <a:lstStyle/>
          <a:p>
            <a:r>
              <a:rPr lang="pt-BR" sz="6600" b="1" dirty="0">
                <a:solidFill>
                  <a:schemeClr val="bg1">
                    <a:lumMod val="95000"/>
                  </a:schemeClr>
                </a:solidFill>
              </a:rPr>
              <a:t>Paróquia Nome</a:t>
            </a:r>
          </a:p>
          <a:p>
            <a:r>
              <a:rPr lang="pt-BR" sz="5400" dirty="0">
                <a:solidFill>
                  <a:schemeClr val="bg1">
                    <a:lumMod val="95000"/>
                  </a:schemeClr>
                </a:solidFill>
              </a:rPr>
              <a:t>Diocese de Apucarana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30D93-CC78-EDDE-BBF5-D7AA5ECCBEF2}"/>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55C7A1BD-B925-DCE5-EADB-27E1BE1FB5F1}"/>
              </a:ext>
            </a:extLst>
          </p:cNvPr>
          <p:cNvSpPr txBox="1">
            <a:spLocks noGrp="1"/>
          </p:cNvSpPr>
          <p:nvPr>
            <p:ph type="body" idx="4294967295"/>
          </p:nvPr>
        </p:nvSpPr>
        <p:spPr>
          <a:xfrm>
            <a:off x="254977" y="2545400"/>
            <a:ext cx="11683634" cy="257524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rgbClr val="FFFFFF"/>
                </a:solidFill>
                <a:highlight>
                  <a:srgbClr val="000000"/>
                </a:highlight>
                <a:latin typeface="Calibri" pitchFamily="18"/>
              </a:rPr>
              <a:t>Cristo ressuscitou, Eterno Clarão, Vivente entre nós! (bis)</a:t>
            </a:r>
          </a:p>
        </p:txBody>
      </p:sp>
      <p:sp>
        <p:nvSpPr>
          <p:cNvPr id="4" name="CaixaDeTexto 3">
            <a:extLst>
              <a:ext uri="{FF2B5EF4-FFF2-40B4-BE49-F238E27FC236}">
                <a16:creationId xmlns:a16="http://schemas.microsoft.com/office/drawing/2014/main" id="{2C83AAF3-DD12-590E-31BB-70B8A8FFE1E2}"/>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238711626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name="page36">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900993"/>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verdadeiro Cordeiro, que tirou o pecado do mundo; morrendo, destruiu a nossa morte e, ressurgindo, restaurou a vida. Por isso, transbordando de alegria pascal, exulta a criação por toda a</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55">
            <a:extLst>
              <a:ext uri="{FF2B5EF4-FFF2-40B4-BE49-F238E27FC236}">
                <a16:creationId xmlns:a16="http://schemas.microsoft.com/office/drawing/2014/main" id="{1F24D1FE-ABA6-423A-89D4-9EA1580C1135}"/>
              </a:ext>
            </a:extLst>
          </p:cNvPr>
          <p:cNvSpPr txBox="1">
            <a:spLocks noGrp="1"/>
          </p:cNvSpPr>
          <p:nvPr>
            <p:ph type="body" idx="4294967295"/>
          </p:nvPr>
        </p:nvSpPr>
        <p:spPr>
          <a:xfrm>
            <a:off x="175846" y="1767990"/>
            <a:ext cx="11841896" cy="577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highlight>
                  <a:srgbClr val="000000"/>
                </a:highlight>
                <a:latin typeface="Calibri" pitchFamily="18"/>
              </a:rPr>
              <a:t>terra; também as Virtudes celestes e as Potestades angélicas proclamam um hino à vossa glória, cantando (dizendo) a uma só voz:</a:t>
            </a:r>
          </a:p>
        </p:txBody>
      </p:sp>
      <p:sp>
        <p:nvSpPr>
          <p:cNvPr id="4" name="CaixaDeTexto 3">
            <a:extLst>
              <a:ext uri="{FF2B5EF4-FFF2-40B4-BE49-F238E27FC236}">
                <a16:creationId xmlns:a16="http://schemas.microsoft.com/office/drawing/2014/main" id="{D71FF42E-9FB8-C01C-4BED-F0D95E00FAFC}"/>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33433784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Google Shape;30;p5"/>
          <p:cNvSpPr txBox="1">
            <a:spLocks noGrp="1"/>
          </p:cNvSpPr>
          <p:nvPr>
            <p:ph type="body" idx="4294967295"/>
          </p:nvPr>
        </p:nvSpPr>
        <p:spPr>
          <a:xfrm>
            <a:off x="372951" y="1906846"/>
            <a:ext cx="11447700" cy="6854700"/>
          </a:xfrm>
          <a:prstGeom prst="rect">
            <a:avLst/>
          </a:prstGeom>
          <a:noFill/>
          <a:ln>
            <a:noFill/>
          </a:ln>
        </p:spPr>
        <p:txBody>
          <a:bodyPr spcFirstLastPara="1" wrap="square" lIns="0" tIns="0" rIns="0" bIns="0" anchor="t" anchorCtr="0">
            <a:noAutofit/>
          </a:bodyPr>
          <a:lstStyle/>
          <a:p>
            <a:pPr marL="0" lvl="0" indent="0" algn="just" rtl="0">
              <a:lnSpc>
                <a:spcPct val="90000"/>
              </a:lnSpc>
              <a:spcBef>
                <a:spcPts val="0"/>
              </a:spcBef>
              <a:spcAft>
                <a:spcPts val="0"/>
              </a:spcAft>
              <a:buNone/>
            </a:pPr>
            <a:r>
              <a:rPr lang="pt-BR" sz="6000" b="1" dirty="0">
                <a:solidFill>
                  <a:srgbClr val="FFFFFF"/>
                </a:solidFill>
                <a:highlight>
                  <a:srgbClr val="000000"/>
                </a:highlight>
                <a:latin typeface="Calibri"/>
                <a:ea typeface="Calibri"/>
                <a:cs typeface="Calibri"/>
                <a:sym typeface="Calibri"/>
              </a:rPr>
              <a:t>Santo, Santo, Santo, Senhor Deus do universo, o céu e a terra proclamam a vossa glória, hosana nas alturas, bendito o que vem em Nome do Senhor, hosana nas alturas.</a:t>
            </a:r>
            <a:endParaRPr dirty="0"/>
          </a:p>
        </p:txBody>
      </p:sp>
      <p:sp>
        <p:nvSpPr>
          <p:cNvPr id="31" name="Google Shape;31;p5"/>
          <p:cNvSpPr txBox="1"/>
          <p:nvPr/>
        </p:nvSpPr>
        <p:spPr>
          <a:xfrm>
            <a:off x="0" y="386862"/>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Liturgia Eucarística</a:t>
            </a:r>
            <a:endParaRPr dirty="0">
              <a:solidFill>
                <a:schemeClr val="accent4">
                  <a:lumMod val="60000"/>
                  <a:lumOff val="40000"/>
                </a:schemeClr>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chemeClr val="bg1"/>
                </a:solidFill>
                <a:highlight>
                  <a:srgbClr val="000000"/>
                </a:highlight>
                <a:latin typeface="Calibri" pitchFamily="18"/>
              </a:rPr>
              <a:t>Na verdade, ó Pai, vós sois Santo, fonte de toda santidade. Santificai, pois, estes dons, derramando sobre eles o vosso Espírito, a fim de que se tornem para nós o Corpo e + o Sangue de nosso Senhor Jesus Cristo.</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22948908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49680"/>
            <a:ext cx="11912234" cy="595332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Enviai o vosso Espírito Santo!</a:t>
            </a:r>
          </a:p>
          <a:p>
            <a:pPr algn="ctr">
              <a:lnSpc>
                <a:spcPct val="90000"/>
              </a:lnSpc>
              <a:spcBef>
                <a:spcPts val="0"/>
              </a:spcBef>
              <a:tabLst>
                <a:tab pos="0" algn="l"/>
              </a:tabLst>
            </a:pPr>
            <a:endParaRPr lang="pt-BR" sz="60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65858959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49680"/>
            <a:ext cx="11912234" cy="595332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Salvador do mundo, salvai-nos, vós que nos libertastes pela cruz e ressurreição.</a:t>
            </a: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53016539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P. </a:t>
            </a:r>
            <a:r>
              <a:rPr lang="pt-BR" sz="6600" b="1" dirty="0">
                <a:solidFill>
                  <a:schemeClr val="bg1"/>
                </a:solidFill>
                <a:highlight>
                  <a:srgbClr val="000000"/>
                </a:highlight>
                <a:latin typeface="Calibri" pitchFamily="18"/>
              </a:rPr>
              <a:t>Celebrando, pois, o memorial da morte e ressurreição do vosso Filho, nós vos oferecemos, ó Pai, o Pão da vida e o Cálice da salvação;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104268150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600" b="1" dirty="0">
                <a:solidFill>
                  <a:schemeClr val="bg1"/>
                </a:solidFill>
                <a:highlight>
                  <a:srgbClr val="000000"/>
                </a:highlight>
                <a:latin typeface="Calibri" pitchFamily="18"/>
              </a:rPr>
              <a:t>e vos agradecemos porque nos tornastes dignos de estar aqui na vossa presença e vos servir.</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76276467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268494"/>
            <a:ext cx="11855131" cy="3061967"/>
          </a:xfrm>
        </p:spPr>
        <p:txBody>
          <a:bodyPr vert="horz" wrap="square" anchor="t" anchorCtr="0">
            <a:noAutofit/>
          </a:bodyPr>
          <a:lstStyle/>
          <a:p>
            <a:pPr lvl="0" algn="ctr">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T. </a:t>
            </a:r>
            <a:r>
              <a:rPr lang="pt-BR" sz="5800" b="1" dirty="0">
                <a:solidFill>
                  <a:schemeClr val="bg1"/>
                </a:solidFill>
                <a:highlight>
                  <a:srgbClr val="000000"/>
                </a:highlight>
                <a:latin typeface="Calibri" pitchFamily="18"/>
              </a:rPr>
              <a:t>Aceitai, ó Senhor, a nossa oferta!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842946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81CEA-C3F6-3ABE-BB89-BF1EDE63FAB2}"/>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31A8A89D-1C0B-B31B-FB0E-8E56254401E5}"/>
              </a:ext>
            </a:extLst>
          </p:cNvPr>
          <p:cNvSpPr txBox="1">
            <a:spLocks noGrp="1"/>
          </p:cNvSpPr>
          <p:nvPr>
            <p:ph type="body" idx="4294967295"/>
          </p:nvPr>
        </p:nvSpPr>
        <p:spPr>
          <a:xfrm>
            <a:off x="254977" y="1809346"/>
            <a:ext cx="11683634" cy="3705166"/>
          </a:xfrm>
        </p:spPr>
        <p:txBody>
          <a:bodyPr vert="horz" wrap="square" anchor="t" anchorCtr="0">
            <a:noAutofit/>
          </a:bodyPr>
          <a:lstStyle/>
          <a:p>
            <a:pPr lvl="0" algn="just">
              <a:lnSpc>
                <a:spcPct val="90000"/>
              </a:lnSpc>
              <a:spcBef>
                <a:spcPts val="0"/>
              </a:spcBef>
              <a:tabLst>
                <a:tab pos="0" algn="l"/>
              </a:tabLst>
            </a:pPr>
            <a:r>
              <a:rPr lang="pt-BR" sz="6000" dirty="0">
                <a:solidFill>
                  <a:schemeClr val="accent4">
                    <a:lumMod val="60000"/>
                    <a:lumOff val="40000"/>
                  </a:schemeClr>
                </a:solidFill>
                <a:highlight>
                  <a:srgbClr val="000000"/>
                </a:highlight>
                <a:latin typeface="Calibri" pitchFamily="18"/>
              </a:rPr>
              <a:t>5. </a:t>
            </a:r>
            <a:r>
              <a:rPr lang="pt-BR" sz="6000" dirty="0">
                <a:solidFill>
                  <a:srgbClr val="FFFFFF"/>
                </a:solidFill>
                <a:highlight>
                  <a:srgbClr val="000000"/>
                </a:highlight>
                <a:latin typeface="Calibri" pitchFamily="18"/>
              </a:rPr>
              <a:t>Eternamente louvemos a Deus Pai e cantemos a glória de seu Filho com o Espírito Santo que nos ama:</a:t>
            </a:r>
          </a:p>
          <a:p>
            <a:pPr lvl="0" algn="just">
              <a:lnSpc>
                <a:spcPct val="90000"/>
              </a:lnSpc>
              <a:spcBef>
                <a:spcPts val="0"/>
              </a:spcBef>
              <a:tabLst>
                <a:tab pos="0" algn="l"/>
              </a:tabLst>
            </a:pPr>
            <a:r>
              <a:rPr lang="pt-BR" sz="6000" dirty="0">
                <a:solidFill>
                  <a:srgbClr val="FFFFFF"/>
                </a:solidFill>
                <a:highlight>
                  <a:srgbClr val="000000"/>
                </a:highlight>
                <a:latin typeface="Calibri" pitchFamily="18"/>
              </a:rPr>
              <a:t>O Senhor ressuscitou!</a:t>
            </a:r>
          </a:p>
        </p:txBody>
      </p:sp>
      <p:sp>
        <p:nvSpPr>
          <p:cNvPr id="4" name="CaixaDeTexto 3">
            <a:extLst>
              <a:ext uri="{FF2B5EF4-FFF2-40B4-BE49-F238E27FC236}">
                <a16:creationId xmlns:a16="http://schemas.microsoft.com/office/drawing/2014/main" id="{E420B78B-ABBC-CD34-6101-38F0DB8E3EB3}"/>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7906942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718584"/>
            <a:ext cx="11855131" cy="4629462"/>
          </a:xfrm>
        </p:spPr>
        <p:txBody>
          <a:bodyPr vert="horz" wrap="square" anchor="t" anchorCtr="0">
            <a:noAutofit/>
          </a:bodyPr>
          <a:lstStyle/>
          <a:p>
            <a:pPr lvl="0" algn="just">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chemeClr val="bg1"/>
                </a:solidFill>
                <a:highlight>
                  <a:srgbClr val="000000"/>
                </a:highlight>
                <a:latin typeface="Calibri" pitchFamily="18"/>
              </a:rPr>
              <a:t>Suplicantes, vos pedimos que, participando do Corpo e Sangue de Cristo, sejamos reunidos pelo Espírito Santo num só corpo.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38186564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162300"/>
            <a:ext cx="11855131" cy="3168161"/>
          </a:xfrm>
        </p:spPr>
        <p:txBody>
          <a:bodyPr vert="horz" wrap="square" anchor="t" anchorCtr="0">
            <a:noAutofit/>
          </a:bodyPr>
          <a:lstStyle/>
          <a:p>
            <a:pPr lvl="0" algn="ctr">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T. </a:t>
            </a:r>
            <a:r>
              <a:rPr lang="pt-BR" sz="5800" b="1" dirty="0">
                <a:solidFill>
                  <a:schemeClr val="bg1"/>
                </a:solidFill>
                <a:highlight>
                  <a:srgbClr val="000000"/>
                </a:highlight>
                <a:latin typeface="Calibri" pitchFamily="18"/>
              </a:rPr>
              <a:t>O Espírito nos una num só corpo!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10039080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718584"/>
            <a:ext cx="11855131" cy="4629462"/>
          </a:xfrm>
        </p:spPr>
        <p:txBody>
          <a:bodyPr vert="horz" wrap="square" anchor="t" anchorCtr="0">
            <a:noAutofit/>
          </a:bodyPr>
          <a:lstStyle/>
          <a:p>
            <a:pPr lvl="0" algn="just">
              <a:spcBef>
                <a:spcPts val="0"/>
              </a:spcBef>
              <a:tabLst>
                <a:tab pos="0" algn="l"/>
              </a:tabLst>
            </a:pPr>
            <a:r>
              <a:rPr lang="pt-BR" sz="6600" b="1" dirty="0">
                <a:solidFill>
                  <a:schemeClr val="accent4">
                    <a:lumMod val="60000"/>
                    <a:lumOff val="40000"/>
                  </a:schemeClr>
                </a:solidFill>
                <a:highlight>
                  <a:srgbClr val="000000"/>
                </a:highlight>
                <a:latin typeface="Calibri" pitchFamily="18"/>
              </a:rPr>
              <a:t>P. </a:t>
            </a:r>
            <a:r>
              <a:rPr lang="pt-BR" sz="6600" b="1" dirty="0">
                <a:solidFill>
                  <a:schemeClr val="bg1"/>
                </a:solidFill>
                <a:highlight>
                  <a:srgbClr val="000000"/>
                </a:highlight>
                <a:latin typeface="Calibri" pitchFamily="18"/>
              </a:rPr>
              <a:t>Lembrai-vos, ó Pai, da vossa Igreja que se faz presente pelo mundo inteiro; e aqui convocada no dia santíssimo da ressurreição de Cristo Senhor dentre os</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5633347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718584"/>
            <a:ext cx="11855131" cy="4629462"/>
          </a:xfrm>
        </p:spPr>
        <p:txBody>
          <a:bodyPr vert="horz" wrap="square" anchor="t" anchorCtr="0">
            <a:noAutofit/>
          </a:bodyPr>
          <a:lstStyle/>
          <a:p>
            <a:pPr lvl="0" algn="just">
              <a:spcBef>
                <a:spcPts val="0"/>
              </a:spcBef>
              <a:tabLst>
                <a:tab pos="0" algn="l"/>
              </a:tabLst>
            </a:pPr>
            <a:r>
              <a:rPr lang="pt-BR" sz="5400" b="1" dirty="0">
                <a:solidFill>
                  <a:schemeClr val="bg1"/>
                </a:solidFill>
                <a:highlight>
                  <a:srgbClr val="000000"/>
                </a:highlight>
                <a:latin typeface="Calibri" pitchFamily="18"/>
              </a:rPr>
              <a:t>mortos; que ela cresça na caridade, em comunhão com o nosso Papa Leão, o nosso Bispo Carlos, os bispos do mundo inteiro, os presbíteros, os diáconos e todos os ministros do vosso povo.</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230949269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162300"/>
            <a:ext cx="11855131" cy="3168161"/>
          </a:xfrm>
        </p:spPr>
        <p:txBody>
          <a:bodyPr vert="horz" wrap="square" anchor="t" anchorCtr="0">
            <a:noAutofit/>
          </a:bodyPr>
          <a:lstStyle/>
          <a:p>
            <a:pPr lvl="0" algn="ctr">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T. </a:t>
            </a:r>
            <a:r>
              <a:rPr lang="pt-BR" sz="5800" b="1" dirty="0">
                <a:solidFill>
                  <a:schemeClr val="bg1"/>
                </a:solidFill>
                <a:highlight>
                  <a:srgbClr val="000000"/>
                </a:highlight>
                <a:latin typeface="Calibri" pitchFamily="18"/>
              </a:rPr>
              <a:t>Lembrai-vos, ó Pai, da vossa Igreja!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175772360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718584"/>
            <a:ext cx="11855131" cy="4629462"/>
          </a:xfrm>
        </p:spPr>
        <p:txBody>
          <a:bodyPr vert="horz" wrap="square" anchor="t" anchorCtr="0">
            <a:noAutofit/>
          </a:bodyPr>
          <a:lstStyle/>
          <a:p>
            <a:pPr lvl="0" algn="just">
              <a:spcBef>
                <a:spcPts val="0"/>
              </a:spcBef>
              <a:tabLst>
                <a:tab pos="0" algn="l"/>
              </a:tabLst>
            </a:pPr>
            <a:r>
              <a:rPr lang="pt-BR" sz="5800" b="1" dirty="0">
                <a:solidFill>
                  <a:schemeClr val="accent4">
                    <a:lumMod val="60000"/>
                    <a:lumOff val="40000"/>
                  </a:schemeClr>
                </a:solidFill>
                <a:highlight>
                  <a:srgbClr val="000000"/>
                </a:highlight>
                <a:latin typeface="Calibri" pitchFamily="18"/>
              </a:rPr>
              <a:t>P. </a:t>
            </a:r>
            <a:r>
              <a:rPr lang="pt-BR" sz="5800" b="1" dirty="0">
                <a:solidFill>
                  <a:schemeClr val="bg1"/>
                </a:solidFill>
                <a:highlight>
                  <a:srgbClr val="000000"/>
                </a:highlight>
                <a:latin typeface="Calibri" pitchFamily="18"/>
              </a:rPr>
              <a:t>Lembrai-vos também, na vossa misericórdia, dos nossos irmãos e irmãs que adormeceram na esperança da ressurreição e de todos os que partiram desta vida; acolhei-os junto a vós na luz da vossa face.</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28082259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3162300"/>
            <a:ext cx="11855131" cy="3168161"/>
          </a:xfrm>
        </p:spPr>
        <p:txBody>
          <a:bodyPr vert="horz" wrap="square" anchor="t" anchorCtr="0">
            <a:noAutofit/>
          </a:bodyPr>
          <a:lstStyle/>
          <a:p>
            <a:pPr lvl="0" algn="ctr">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T. </a:t>
            </a:r>
            <a:r>
              <a:rPr lang="pt-BR" sz="5800" b="1" dirty="0">
                <a:solidFill>
                  <a:schemeClr val="bg1"/>
                </a:solidFill>
                <a:highlight>
                  <a:srgbClr val="000000"/>
                </a:highlight>
                <a:latin typeface="Calibri" pitchFamily="18"/>
              </a:rPr>
              <a:t>Concedei-lhes, ó Senhor, a luz eterna!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11603622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P. </a:t>
            </a:r>
            <a:r>
              <a:rPr lang="pt-BR" sz="5800" b="1" dirty="0">
                <a:solidFill>
                  <a:schemeClr val="bg1"/>
                </a:solidFill>
                <a:highlight>
                  <a:srgbClr val="000000"/>
                </a:highlight>
                <a:latin typeface="Calibri" pitchFamily="18"/>
              </a:rPr>
              <a:t>Enfim, nós vos pedimos, tende piedade de todos nós e dai-nos participar da vida eterna, com a Virgem Maria, Mãe de Deus, São José, seu esposo, os Apóstolos, (São N: santo do dia ou padroeiro)</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401748810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5800" b="1" dirty="0">
                <a:solidFill>
                  <a:schemeClr val="bg1"/>
                </a:solidFill>
                <a:highlight>
                  <a:srgbClr val="000000"/>
                </a:highlight>
                <a:latin typeface="Calibri" pitchFamily="18"/>
              </a:rPr>
              <a:t>e todos os Santos que neste mundo viveram na vossa amizade, a fim de vos louvarmos e glorificarmos por Jesus Cristo, vosso Filho.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299752322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P. </a:t>
            </a:r>
            <a:r>
              <a:rPr lang="pt-BR" sz="6600" b="1" dirty="0">
                <a:solidFill>
                  <a:schemeClr val="bg1"/>
                </a:solidFill>
                <a:highlight>
                  <a:srgbClr val="000000"/>
                </a:highlight>
                <a:latin typeface="Calibri" pitchFamily="18"/>
              </a:rPr>
              <a:t>Por Cristo, com Cristo, e em Cristo, a vós, Deus Pai todo-poderoso, na unidade do Espírito Santo, toda honra e toda glória, por todos os séculos dos séculos. </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566650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6D2DB17E-8092-65DB-A8A3-36F589E31D07}"/>
              </a:ext>
            </a:extLst>
          </p:cNvPr>
          <p:cNvSpPr txBox="1"/>
          <p:nvPr/>
        </p:nvSpPr>
        <p:spPr>
          <a:xfrm>
            <a:off x="0" y="2921168"/>
            <a:ext cx="12193588" cy="1446550"/>
          </a:xfrm>
          <a:prstGeom prst="rect">
            <a:avLst/>
          </a:prstGeom>
          <a:noFill/>
        </p:spPr>
        <p:txBody>
          <a:bodyPr wrap="square" rtlCol="0">
            <a:spAutoFit/>
          </a:bodyPr>
          <a:lstStyle/>
          <a:p>
            <a:pPr algn="ctr"/>
            <a:r>
              <a:rPr lang="pt-BR" sz="8800" b="1" dirty="0">
                <a:solidFill>
                  <a:schemeClr val="accent4">
                    <a:lumMod val="60000"/>
                    <a:lumOff val="40000"/>
                  </a:schemeClr>
                </a:solidFill>
              </a:rPr>
              <a:t>Saudação e Acolhida</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54">
            <a:extLst>
              <a:ext uri="{FF2B5EF4-FFF2-40B4-BE49-F238E27FC236}">
                <a16:creationId xmlns:a16="http://schemas.microsoft.com/office/drawing/2014/main" id="{49850C50-B5F5-40F4-8E8A-FFADF40E6DB4}"/>
              </a:ext>
            </a:extLst>
          </p:cNvPr>
          <p:cNvSpPr txBox="1">
            <a:spLocks noGrp="1"/>
          </p:cNvSpPr>
          <p:nvPr>
            <p:ph type="body" idx="4294967295"/>
          </p:nvPr>
        </p:nvSpPr>
        <p:spPr>
          <a:xfrm>
            <a:off x="0" y="1829825"/>
            <a:ext cx="12192119" cy="6874560"/>
          </a:xfrm>
        </p:spPr>
        <p:txBody>
          <a:bodyPr vert="horz" wrap="square" lIns="91440" tIns="45720" rIns="91440" bIns="45720" anchor="t" anchorCtr="0">
            <a:normAutofit/>
          </a:bodyPr>
          <a:lstStyle/>
          <a:p>
            <a:pPr lvl="0" algn="just" hangingPunct="1">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hangingPunct="1">
              <a:lnSpc>
                <a:spcPct val="90000"/>
              </a:lnSpc>
              <a:spcBef>
                <a:spcPts val="0"/>
              </a:spcBef>
              <a:tabLst>
                <a:tab pos="0" algn="l"/>
              </a:tabLst>
            </a:pPr>
            <a:endParaRPr lang="pt-BR" sz="6000" b="1" dirty="0">
              <a:solidFill>
                <a:schemeClr val="bg1"/>
              </a:solidFill>
              <a:highlight>
                <a:srgbClr val="000000"/>
              </a:highlight>
              <a:latin typeface="Calibri" pitchFamily="18"/>
            </a:endParaRPr>
          </a:p>
          <a:p>
            <a:pPr algn="ctr" hangingPunct="1">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a:p>
            <a:pPr lvl="0" algn="just" hangingPunct="1">
              <a:lnSpc>
                <a:spcPct val="90000"/>
              </a:lnSpc>
              <a:spcBef>
                <a:spcPts val="0"/>
              </a:spcBef>
              <a:tabLst>
                <a:tab pos="0" algn="l"/>
              </a:tabLst>
            </a:pPr>
            <a:endParaRPr lang="pt-BR" sz="6000" b="1" dirty="0">
              <a:solidFill>
                <a:srgbClr val="92D050"/>
              </a:solidFill>
              <a:highlight>
                <a:srgbClr val="000000"/>
              </a:highlight>
              <a:latin typeface="Calibri" pitchFamily="18"/>
            </a:endParaRPr>
          </a:p>
        </p:txBody>
      </p:sp>
      <p:sp>
        <p:nvSpPr>
          <p:cNvPr id="3" name="CaixaDeTexto 2">
            <a:extLst>
              <a:ext uri="{FF2B5EF4-FFF2-40B4-BE49-F238E27FC236}">
                <a16:creationId xmlns:a16="http://schemas.microsoft.com/office/drawing/2014/main" id="{F9BD92CF-5ED8-D4B5-28D9-D7AF9D8DC35D}"/>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7918502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name="page5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F91226B-6EDF-4949-ACAF-1106C90A39FB}"/>
              </a:ext>
            </a:extLst>
          </p:cNvPr>
          <p:cNvSpPr txBox="1">
            <a:spLocks noGrp="1"/>
          </p:cNvSpPr>
          <p:nvPr>
            <p:ph type="body" idx="4294967295"/>
          </p:nvPr>
        </p:nvSpPr>
        <p:spPr>
          <a:xfrm>
            <a:off x="211015" y="1754326"/>
            <a:ext cx="11676186" cy="3918600"/>
          </a:xfrm>
        </p:spPr>
        <p:txBody>
          <a:bodyPr vert="horz" wrap="square" anchor="t" anchorCtr="0">
            <a:noAutofit/>
          </a:bodyPr>
          <a:lstStyle/>
          <a:p>
            <a:pPr lvl="0" algn="just">
              <a:lnSpc>
                <a:spcPct val="90000"/>
              </a:lnSpc>
              <a:spcBef>
                <a:spcPts val="1001"/>
              </a:spcBef>
              <a:tabLst>
                <a:tab pos="0" algn="l"/>
              </a:tabLst>
            </a:pPr>
            <a:r>
              <a:rPr lang="pt-BR" sz="4700" b="1" dirty="0">
                <a:solidFill>
                  <a:schemeClr val="accent4">
                    <a:lumMod val="60000"/>
                    <a:lumOff val="40000"/>
                  </a:schemeClr>
                </a:solidFill>
                <a:highlight>
                  <a:srgbClr val="000000"/>
                </a:highlight>
                <a:latin typeface="Calibri" pitchFamily="18"/>
              </a:rPr>
              <a:t>Todos: </a:t>
            </a:r>
            <a:r>
              <a:rPr lang="pt-BR" sz="4700" b="1" dirty="0">
                <a:solidFill>
                  <a:schemeClr val="bg1"/>
                </a:solidFill>
                <a:highlight>
                  <a:srgbClr val="000000"/>
                </a:highlight>
                <a:latin typeface="Calibri" pitchFamily="18"/>
              </a:rPr>
              <a:t>Pai Nosso que estais nos Céus, santificado seja o vosso Nome, venha a nós o vosso Reino, seja feita a vossa vontade assim na terra como no Céu. O pão nosso de cada dia nos dai hoje, perdoai-nos as nossas ofensas assim como nós perdoamos a quem nos tem ofendido, e não nos deixeis cair em tentação, mas livrai-nos do Mal.</a:t>
            </a:r>
          </a:p>
        </p:txBody>
      </p:sp>
      <p:sp>
        <p:nvSpPr>
          <p:cNvPr id="3" name="CaixaDeTexto 2">
            <a:extLst>
              <a:ext uri="{FF2B5EF4-FFF2-40B4-BE49-F238E27FC236}">
                <a16:creationId xmlns:a16="http://schemas.microsoft.com/office/drawing/2014/main" id="{A2167033-0B47-F563-A53F-3251ED2ADB4C}"/>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name="page5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2FB13BF-0403-46DF-AD36-92CEE6413021}"/>
              </a:ext>
            </a:extLst>
          </p:cNvPr>
          <p:cNvSpPr txBox="1">
            <a:spLocks noGrp="1"/>
          </p:cNvSpPr>
          <p:nvPr>
            <p:ph type="body" idx="4294967295"/>
          </p:nvPr>
        </p:nvSpPr>
        <p:spPr>
          <a:xfrm>
            <a:off x="3988" y="1754326"/>
            <a:ext cx="12185612" cy="6999213"/>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P:  </a:t>
            </a:r>
            <a:r>
              <a:rPr lang="pt-BR" sz="5400" b="1" dirty="0">
                <a:solidFill>
                  <a:srgbClr val="FFFFFF"/>
                </a:solidFill>
                <a:highlight>
                  <a:srgbClr val="000000"/>
                </a:highlight>
                <a:latin typeface="Calibri" pitchFamily="18"/>
              </a:rPr>
              <a:t>Livrai-nos de todos os males, ó Pai, e dai-nos hoje a vossa paz. Ajudados pela vossa misericórdia, sejamos sempre livres do pecado e protegidos de todos os perigos, enquanto aguardamos a feliz esperança e a vinda do nosso Salvador, Jesus Cristo.</a:t>
            </a:r>
          </a:p>
        </p:txBody>
      </p:sp>
      <p:sp>
        <p:nvSpPr>
          <p:cNvPr id="3" name="CaixaDeTexto 2">
            <a:extLst>
              <a:ext uri="{FF2B5EF4-FFF2-40B4-BE49-F238E27FC236}">
                <a16:creationId xmlns:a16="http://schemas.microsoft.com/office/drawing/2014/main" id="{B42D2E9B-8D72-9B13-F554-FE740AF034A2}"/>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2FB13BF-0403-46DF-AD36-92CEE6413021}"/>
              </a:ext>
            </a:extLst>
          </p:cNvPr>
          <p:cNvSpPr txBox="1">
            <a:spLocks noGrp="1"/>
          </p:cNvSpPr>
          <p:nvPr>
            <p:ph type="body" idx="4294967295"/>
          </p:nvPr>
        </p:nvSpPr>
        <p:spPr>
          <a:xfrm>
            <a:off x="125086" y="1916723"/>
            <a:ext cx="11674191" cy="6854400"/>
          </a:xfrm>
        </p:spPr>
        <p:txBody>
          <a:bodyPr vert="horz" wrap="square" anchor="t" anchorCtr="0">
            <a:noAutofit/>
          </a:bodyPr>
          <a:lstStyle/>
          <a:p>
            <a:pPr lvl="0" algn="just">
              <a:lnSpc>
                <a:spcPct val="90000"/>
              </a:lnSpc>
              <a:spcBef>
                <a:spcPts val="0"/>
              </a:spcBef>
              <a:tabLst>
                <a:tab pos="0" algn="l"/>
              </a:tabLst>
            </a:pPr>
            <a:endParaRPr lang="pt-BR" sz="52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chemeClr val="bg1"/>
                </a:solidFill>
                <a:highlight>
                  <a:srgbClr val="000000"/>
                </a:highlight>
                <a:latin typeface="Calibri" pitchFamily="18"/>
              </a:rPr>
              <a:t>Vosso é o reino, o poder e a glória para sempre.</a:t>
            </a:r>
          </a:p>
          <a:p>
            <a:pPr lvl="0" algn="ctr">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D0829588-B936-9641-0AAB-8FD8ED3785D5}"/>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extLst>
      <p:ext uri="{BB962C8B-B14F-4D97-AF65-F5344CB8AC3E}">
        <p14:creationId xmlns:p14="http://schemas.microsoft.com/office/powerpoint/2010/main" val="221601151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name="page5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DB0A426-4F5F-4B82-91F1-E5D67BCB902B}"/>
              </a:ext>
            </a:extLst>
          </p:cNvPr>
          <p:cNvSpPr txBox="1">
            <a:spLocks noGrp="1"/>
          </p:cNvSpPr>
          <p:nvPr>
            <p:ph type="body" idx="4294967295"/>
          </p:nvPr>
        </p:nvSpPr>
        <p:spPr>
          <a:xfrm>
            <a:off x="228601" y="1767775"/>
            <a:ext cx="11799276" cy="6854400"/>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P: </a:t>
            </a:r>
            <a:r>
              <a:rPr lang="pt-BR" sz="5400" b="1" dirty="0">
                <a:solidFill>
                  <a:srgbClr val="FFFFFF"/>
                </a:solidFill>
                <a:highlight>
                  <a:srgbClr val="000000"/>
                </a:highlight>
                <a:latin typeface="Calibri" pitchFamily="18"/>
              </a:rPr>
              <a:t>Senhor Jesus Cristo, dissestes aos vossos Apóstolos: Eu vos deixo a paz, eu vos dou a minha paz. Não olheis os nossos pecados, mas a fé que anima vossa Igreja; dai-lhe, segundo o vosso desejo, a paz e a unidade. Vós que sois Deus com o Pai e o Espírito Santo.</a:t>
            </a:r>
          </a:p>
        </p:txBody>
      </p:sp>
      <p:sp>
        <p:nvSpPr>
          <p:cNvPr id="3" name="CaixaDeTexto 2">
            <a:extLst>
              <a:ext uri="{FF2B5EF4-FFF2-40B4-BE49-F238E27FC236}">
                <a16:creationId xmlns:a16="http://schemas.microsoft.com/office/drawing/2014/main" id="{3EAEB941-EB22-C88E-D3AE-9E06BB0720FE}"/>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Google Shape;36;p7"/>
          <p:cNvSpPr txBox="1">
            <a:spLocks noGrp="1"/>
          </p:cNvSpPr>
          <p:nvPr>
            <p:ph type="body" idx="4294967295"/>
          </p:nvPr>
        </p:nvSpPr>
        <p:spPr>
          <a:xfrm>
            <a:off x="637033" y="3880592"/>
            <a:ext cx="11173800" cy="6854400"/>
          </a:xfrm>
          <a:prstGeom prst="rect">
            <a:avLst/>
          </a:prstGeom>
          <a:noFill/>
          <a:ln>
            <a:noFill/>
          </a:ln>
        </p:spPr>
        <p:txBody>
          <a:bodyPr spcFirstLastPara="1" wrap="square" lIns="0" tIns="0" rIns="0" bIns="0" anchor="t" anchorCtr="0">
            <a:noAutofit/>
          </a:bodyPr>
          <a:lstStyle/>
          <a:p>
            <a:pPr marL="0" lvl="0" indent="0" algn="ctr" rtl="0">
              <a:lnSpc>
                <a:spcPct val="90000"/>
              </a:lnSpc>
              <a:spcBef>
                <a:spcPts val="0"/>
              </a:spcBef>
              <a:spcAft>
                <a:spcPts val="0"/>
              </a:spcAft>
              <a:buNone/>
            </a:pPr>
            <a:r>
              <a:rPr lang="pt-BR" sz="5200" b="1" dirty="0">
                <a:solidFill>
                  <a:schemeClr val="accent4">
                    <a:lumMod val="60000"/>
                    <a:lumOff val="40000"/>
                  </a:schemeClr>
                </a:solidFill>
                <a:highlight>
                  <a:srgbClr val="000000"/>
                </a:highlight>
                <a:latin typeface="Calibri"/>
                <a:ea typeface="Calibri"/>
                <a:cs typeface="Calibri"/>
                <a:sym typeface="Calibri"/>
              </a:rPr>
              <a:t>Todos:</a:t>
            </a:r>
            <a:r>
              <a:rPr lang="pt-BR" sz="5200" b="1" dirty="0">
                <a:solidFill>
                  <a:srgbClr val="C790D6"/>
                </a:solidFill>
                <a:highlight>
                  <a:srgbClr val="000000"/>
                </a:highlight>
                <a:latin typeface="Calibri"/>
                <a:ea typeface="Calibri"/>
                <a:cs typeface="Calibri"/>
                <a:sym typeface="Calibri"/>
              </a:rPr>
              <a:t> </a:t>
            </a:r>
            <a:r>
              <a:rPr lang="pt-BR" sz="5200" b="1" dirty="0">
                <a:solidFill>
                  <a:srgbClr val="FFFFFF"/>
                </a:solidFill>
                <a:highlight>
                  <a:srgbClr val="000000"/>
                </a:highlight>
                <a:latin typeface="Calibri"/>
                <a:ea typeface="Calibri"/>
                <a:cs typeface="Calibri"/>
                <a:sym typeface="Calibri"/>
              </a:rPr>
              <a:t>Amém!</a:t>
            </a:r>
            <a:endParaRPr dirty="0"/>
          </a:p>
        </p:txBody>
      </p:sp>
      <p:sp>
        <p:nvSpPr>
          <p:cNvPr id="37" name="Google Shape;37;p7"/>
          <p:cNvSpPr txBox="1"/>
          <p:nvPr/>
        </p:nvSpPr>
        <p:spPr>
          <a:xfrm>
            <a:off x="127183" y="0"/>
            <a:ext cx="12193500" cy="174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Rito de</a:t>
            </a:r>
            <a:endParaRPr dirty="0">
              <a:solidFill>
                <a:schemeClr val="accent4">
                  <a:lumMod val="60000"/>
                  <a:lumOff val="40000"/>
                </a:schemeClr>
              </a:solidFill>
            </a:endParaRPr>
          </a:p>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Comunhão</a:t>
            </a:r>
            <a:endParaRPr dirty="0">
              <a:solidFill>
                <a:schemeClr val="accent4">
                  <a:lumMod val="60000"/>
                  <a:lumOff val="40000"/>
                </a:schemeClr>
              </a:solidFill>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name="page5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482D214-B773-488C-B735-1162550DE67B}"/>
              </a:ext>
            </a:extLst>
          </p:cNvPr>
          <p:cNvSpPr txBox="1">
            <a:spLocks noGrp="1"/>
          </p:cNvSpPr>
          <p:nvPr>
            <p:ph type="body" idx="4294967295"/>
          </p:nvPr>
        </p:nvSpPr>
        <p:spPr>
          <a:xfrm>
            <a:off x="380063" y="1926692"/>
            <a:ext cx="11433461" cy="50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rgbClr val="FFFFFF"/>
                </a:solidFill>
                <a:highlight>
                  <a:srgbClr val="000000"/>
                </a:highlight>
                <a:latin typeface="Calibri" pitchFamily="18"/>
              </a:rPr>
              <a:t>A paz do Senhor esteja sempre convosco!</a:t>
            </a:r>
          </a:p>
          <a:p>
            <a:pPr lvl="0" algn="just">
              <a:lnSpc>
                <a:spcPct val="90000"/>
              </a:lnSpc>
              <a:spcBef>
                <a:spcPts val="0"/>
              </a:spcBef>
              <a:tabLst>
                <a:tab pos="0" algn="l"/>
              </a:tabLst>
            </a:pPr>
            <a:endParaRPr lang="pt-BR" sz="6000" dirty="0">
              <a:solidFill>
                <a:srgbClr val="FFFFFF"/>
              </a:solidFill>
              <a:latin typeface="Arial"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O amor de Cristo nos uniu.</a:t>
            </a:r>
          </a:p>
        </p:txBody>
      </p:sp>
      <p:sp>
        <p:nvSpPr>
          <p:cNvPr id="3" name="CaixaDeTexto 2">
            <a:extLst>
              <a:ext uri="{FF2B5EF4-FFF2-40B4-BE49-F238E27FC236}">
                <a16:creationId xmlns:a16="http://schemas.microsoft.com/office/drawing/2014/main" id="{7DB6E362-70A0-752B-9B52-4F65D4A7C6C3}"/>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name="page5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D9B9717-27D9-4883-856B-34C01F1407AD}"/>
              </a:ext>
            </a:extLst>
          </p:cNvPr>
          <p:cNvSpPr txBox="1">
            <a:spLocks noGrp="1"/>
          </p:cNvSpPr>
          <p:nvPr>
            <p:ph type="body" idx="4294967295"/>
          </p:nvPr>
        </p:nvSpPr>
        <p:spPr>
          <a:xfrm>
            <a:off x="265763" y="1248508"/>
            <a:ext cx="11662062" cy="6924738"/>
          </a:xfrm>
        </p:spPr>
        <p:txBody>
          <a:bodyPr vert="horz" wrap="square" anchor="t" anchorCtr="0">
            <a:noAutofit/>
          </a:bodyPr>
          <a:lstStyle/>
          <a:p>
            <a:pPr lvl="0" algn="just">
              <a:lnSpc>
                <a:spcPct val="90000"/>
              </a:lnSpc>
              <a:spcBef>
                <a:spcPts val="1001"/>
              </a:spcBef>
              <a:tabLst>
                <a:tab pos="0" algn="l"/>
              </a:tabLst>
            </a:pPr>
            <a:endParaRPr lang="pt-BR" dirty="0">
              <a:latin typeface="Arial" pitchFamily="18"/>
            </a:endParaRPr>
          </a:p>
          <a:p>
            <a:pPr lvl="0" algn="just">
              <a:lnSpc>
                <a:spcPct val="90000"/>
              </a:lnSpc>
              <a:spcBef>
                <a:spcPts val="1001"/>
              </a:spcBef>
              <a:tabLst>
                <a:tab pos="0" algn="l"/>
              </a:tabLst>
            </a:pPr>
            <a:r>
              <a:rPr lang="pt-BR" sz="5400" b="1" dirty="0">
                <a:solidFill>
                  <a:srgbClr val="FFFFFF"/>
                </a:solidFill>
                <a:highlight>
                  <a:srgbClr val="000000"/>
                </a:highlight>
                <a:latin typeface="Calibri" pitchFamily="18"/>
              </a:rPr>
              <a:t>Cordeiro de Deus, que tirais o pecado do mundo, tende piedade de nós. </a:t>
            </a:r>
          </a:p>
          <a:p>
            <a:pPr lvl="0" algn="just">
              <a:spcBef>
                <a:spcPts val="1001"/>
              </a:spcBef>
              <a:tabLst>
                <a:tab pos="0" algn="l"/>
              </a:tabLst>
            </a:pPr>
            <a:r>
              <a:rPr lang="pt-BR" sz="5400" b="1" dirty="0">
                <a:solidFill>
                  <a:srgbClr val="FFFFFF"/>
                </a:solidFill>
                <a:highlight>
                  <a:srgbClr val="000000"/>
                </a:highlight>
                <a:latin typeface="Calibri" pitchFamily="18"/>
              </a:rPr>
              <a:t>Cordeiro de Deus, que tirais o pecado do mundo, tende piedade de nós. </a:t>
            </a:r>
          </a:p>
          <a:p>
            <a:pPr lvl="0" algn="just">
              <a:spcBef>
                <a:spcPts val="1001"/>
              </a:spcBef>
              <a:tabLst>
                <a:tab pos="0" algn="l"/>
              </a:tabLst>
            </a:pPr>
            <a:r>
              <a:rPr lang="pt-BR" sz="5400" b="1" dirty="0">
                <a:solidFill>
                  <a:srgbClr val="FFFFFF"/>
                </a:solidFill>
                <a:highlight>
                  <a:srgbClr val="000000"/>
                </a:highlight>
                <a:latin typeface="Calibri" pitchFamily="18"/>
              </a:rPr>
              <a:t>Cordeiro de Deus que tirais o pecado do mundo, dai-nos a paz.</a:t>
            </a:r>
          </a:p>
        </p:txBody>
      </p:sp>
      <p:sp>
        <p:nvSpPr>
          <p:cNvPr id="3" name="CaixaDeTexto 2">
            <a:extLst>
              <a:ext uri="{FF2B5EF4-FFF2-40B4-BE49-F238E27FC236}">
                <a16:creationId xmlns:a16="http://schemas.microsoft.com/office/drawing/2014/main" id="{C40A2FB5-957A-C94B-2B91-74EFA86355EE}"/>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name="page5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C0F183B-F4FF-4424-8073-3B047A5D7936}"/>
              </a:ext>
            </a:extLst>
          </p:cNvPr>
          <p:cNvSpPr txBox="1">
            <a:spLocks noGrp="1"/>
          </p:cNvSpPr>
          <p:nvPr>
            <p:ph type="body" idx="4294967295"/>
          </p:nvPr>
        </p:nvSpPr>
        <p:spPr>
          <a:xfrm>
            <a:off x="369277" y="1870754"/>
            <a:ext cx="11455034" cy="4688640"/>
          </a:xfrm>
        </p:spPr>
        <p:txBody>
          <a:bodyPr vert="horz" wrap="square" anchor="t" anchorCtr="0">
            <a:noAutofit/>
          </a:bodyPr>
          <a:lstStyle/>
          <a:p>
            <a:pPr lvl="0" algn="just">
              <a:lnSpc>
                <a:spcPct val="90000"/>
              </a:lnSpc>
              <a:spcBef>
                <a:spcPts val="1001"/>
              </a:spcBef>
              <a:tabLst>
                <a:tab pos="0" algn="l"/>
              </a:tabLst>
            </a:pPr>
            <a:r>
              <a:rPr lang="pt-BR" sz="5800" b="1" dirty="0">
                <a:solidFill>
                  <a:schemeClr val="accent4">
                    <a:lumMod val="60000"/>
                    <a:lumOff val="40000"/>
                  </a:schemeClr>
                </a:solidFill>
                <a:highlight>
                  <a:srgbClr val="000000"/>
                </a:highlight>
                <a:latin typeface="+mn-lt"/>
              </a:rPr>
              <a:t>Presid.:</a:t>
            </a:r>
            <a:r>
              <a:rPr lang="pt-BR" sz="5800" b="1" dirty="0">
                <a:solidFill>
                  <a:srgbClr val="C790D6"/>
                </a:solidFill>
                <a:highlight>
                  <a:srgbClr val="000000"/>
                </a:highlight>
                <a:latin typeface="+mn-lt"/>
              </a:rPr>
              <a:t> </a:t>
            </a:r>
            <a:r>
              <a:rPr lang="pt-BR" sz="5800" b="1" dirty="0">
                <a:solidFill>
                  <a:srgbClr val="FFFFFF"/>
                </a:solidFill>
                <a:highlight>
                  <a:srgbClr val="000000"/>
                </a:highlight>
                <a:latin typeface="+mn-lt"/>
              </a:rPr>
              <a:t>Eis o Cordeiro de Deus, que tira o pecado do mundo.</a:t>
            </a:r>
          </a:p>
          <a:p>
            <a:pPr lvl="0" algn="just">
              <a:lnSpc>
                <a:spcPct val="90000"/>
              </a:lnSpc>
              <a:spcBef>
                <a:spcPts val="1001"/>
              </a:spcBef>
              <a:tabLst>
                <a:tab pos="0" algn="l"/>
              </a:tabLst>
            </a:pPr>
            <a:endParaRPr lang="pt-BR" sz="5800" dirty="0">
              <a:solidFill>
                <a:srgbClr val="FFFFFF"/>
              </a:solidFill>
              <a:latin typeface="+mn-lt"/>
            </a:endParaRPr>
          </a:p>
          <a:p>
            <a:pPr lvl="0" algn="just">
              <a:lnSpc>
                <a:spcPct val="90000"/>
              </a:lnSpc>
              <a:spcBef>
                <a:spcPts val="1001"/>
              </a:spcBef>
              <a:tabLst>
                <a:tab pos="0" algn="l"/>
              </a:tabLst>
            </a:pPr>
            <a:r>
              <a:rPr lang="pt-BR" sz="5800" b="1" dirty="0">
                <a:solidFill>
                  <a:schemeClr val="accent4">
                    <a:lumMod val="60000"/>
                    <a:lumOff val="40000"/>
                  </a:schemeClr>
                </a:solidFill>
                <a:highlight>
                  <a:srgbClr val="000000"/>
                </a:highlight>
                <a:latin typeface="+mn-lt"/>
              </a:rPr>
              <a:t>Todos:</a:t>
            </a:r>
            <a:r>
              <a:rPr lang="pt-BR" sz="5800" b="1" dirty="0">
                <a:solidFill>
                  <a:srgbClr val="C790D6"/>
                </a:solidFill>
                <a:highlight>
                  <a:srgbClr val="000000"/>
                </a:highlight>
                <a:latin typeface="+mn-lt"/>
              </a:rPr>
              <a:t> </a:t>
            </a:r>
            <a:r>
              <a:rPr lang="pt-BR" sz="5800" b="1" dirty="0">
                <a:solidFill>
                  <a:srgbClr val="FFFFFF"/>
                </a:solidFill>
                <a:highlight>
                  <a:srgbClr val="000000"/>
                </a:highlight>
                <a:latin typeface="+mn-lt"/>
              </a:rPr>
              <a:t>Senhor, eu não sou digno de que entreis em minha morada, mas dizei uma palavra e serei salvo.</a:t>
            </a:r>
          </a:p>
        </p:txBody>
      </p:sp>
      <p:sp>
        <p:nvSpPr>
          <p:cNvPr id="3" name="CaixaDeTexto 2">
            <a:extLst>
              <a:ext uri="{FF2B5EF4-FFF2-40B4-BE49-F238E27FC236}">
                <a16:creationId xmlns:a16="http://schemas.microsoft.com/office/drawing/2014/main" id="{61880E5D-EC18-0B83-BF96-8524B52621F4}"/>
              </a:ext>
            </a:extLst>
          </p:cNvPr>
          <p:cNvSpPr txBox="1"/>
          <p:nvPr/>
        </p:nvSpPr>
        <p:spPr>
          <a:xfrm>
            <a:off x="-3988"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Rito de</a:t>
            </a:r>
          </a:p>
          <a:p>
            <a:pPr algn="ctr"/>
            <a:r>
              <a:rPr lang="pt-BR" sz="5400" b="1" dirty="0">
                <a:solidFill>
                  <a:schemeClr val="accent4">
                    <a:lumMod val="60000"/>
                    <a:lumOff val="40000"/>
                  </a:schemeClr>
                </a:solidFill>
              </a:rPr>
              <a:t>Comunhão</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name="page56">
    <p:bg>
      <p:bgPr>
        <a:solidFill>
          <a:srgbClr val="000000"/>
        </a:solidFill>
        <a:effectLst/>
      </p:bgPr>
    </p:bg>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54977" y="2545400"/>
            <a:ext cx="11683634" cy="257524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rgbClr val="FFFFFF"/>
                </a:solidFill>
                <a:highlight>
                  <a:srgbClr val="000000"/>
                </a:highlight>
                <a:latin typeface="Calibri" pitchFamily="18"/>
              </a:rPr>
              <a:t>Em nome do Pai e do Filho e do Espírito Santo.</a:t>
            </a:r>
          </a:p>
          <a:p>
            <a:pPr lvl="0" algn="just">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rgbClr val="FFFFFF"/>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Saudação</a:t>
            </a:r>
          </a:p>
        </p:txBody>
      </p:sp>
    </p:spTree>
    <p:extLst>
      <p:ext uri="{BB962C8B-B14F-4D97-AF65-F5344CB8AC3E}">
        <p14:creationId xmlns:p14="http://schemas.microsoft.com/office/powerpoint/2010/main" val="416467740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007EA-BBB1-61E2-7026-E597C3CF73F3}"/>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6C6C64B4-77CC-FF33-3488-37976EAF4FAF}"/>
              </a:ext>
            </a:extLst>
          </p:cNvPr>
          <p:cNvSpPr txBox="1">
            <a:spLocks noGrp="1"/>
          </p:cNvSpPr>
          <p:nvPr>
            <p:ph type="body" idx="4294967295"/>
          </p:nvPr>
        </p:nvSpPr>
        <p:spPr>
          <a:xfrm>
            <a:off x="245492" y="1966546"/>
            <a:ext cx="11694627" cy="5609493"/>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5400" b="1" dirty="0">
                <a:solidFill>
                  <a:schemeClr val="bg1"/>
                </a:solidFill>
                <a:highlight>
                  <a:srgbClr val="000000"/>
                </a:highlight>
                <a:latin typeface="Calibri" pitchFamily="18"/>
              </a:rPr>
              <a:t>Mas te tocar precisei/ Tu és o Jesus de Nazaré / Essas feridas eu vi, eu sei/ Pequena é a minha fé / Veio tua paz para mim/ Eu duvidei mas sou só teu / O teu amor nunca vai ter fim/ Meu Senhor e meu Deus.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08B58F11-7BFD-7635-70E6-EBA031C9C4D5}"/>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366356841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DE81B-FACA-8ADB-E090-5BAB76A112B9}"/>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D305E80D-7FF3-6708-1CD2-FCCFAA5AF242}"/>
              </a:ext>
            </a:extLst>
          </p:cNvPr>
          <p:cNvSpPr txBox="1">
            <a:spLocks noGrp="1"/>
          </p:cNvSpPr>
          <p:nvPr>
            <p:ph type="body" idx="4294967295"/>
          </p:nvPr>
        </p:nvSpPr>
        <p:spPr>
          <a:xfrm>
            <a:off x="156835" y="1789489"/>
            <a:ext cx="11871941" cy="5958000"/>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1. </a:t>
            </a:r>
            <a:r>
              <a:rPr lang="pt-BR" sz="6000" dirty="0">
                <a:solidFill>
                  <a:schemeClr val="bg1"/>
                </a:solidFill>
                <a:highlight>
                  <a:srgbClr val="000000"/>
                </a:highlight>
                <a:latin typeface="Calibri" pitchFamily="18"/>
              </a:rPr>
              <a:t>Contigo andei, sorri, chorei/ Ouvindo tua voz/ Teu seguidor me tornei então / Pelos mares e nos lares/ Tua presença é paz, amor e salvação.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8677E62A-8033-C774-D526-75B34BEA0765}"/>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157866471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DE2C8-BC93-D6D4-298B-10DBD7DE2E43}"/>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D7ED14CB-CA9E-CB59-D314-7617F27836CF}"/>
              </a:ext>
            </a:extLst>
          </p:cNvPr>
          <p:cNvSpPr txBox="1">
            <a:spLocks noGrp="1"/>
          </p:cNvSpPr>
          <p:nvPr>
            <p:ph type="body" idx="4294967295"/>
          </p:nvPr>
        </p:nvSpPr>
        <p:spPr>
          <a:xfrm>
            <a:off x="245326" y="2233246"/>
            <a:ext cx="11694627" cy="5609493"/>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5400" b="1" dirty="0">
                <a:solidFill>
                  <a:schemeClr val="bg1"/>
                </a:solidFill>
                <a:highlight>
                  <a:srgbClr val="000000"/>
                </a:highlight>
                <a:latin typeface="Calibri" pitchFamily="18"/>
              </a:rPr>
              <a:t>Mas te tocar precisei/ Tu és o Jesus de Nazaré / Essas feridas eu vi, eu sei/ Pequena é a minha fé / Veio tua paz para mim/ Eu duvidei mas sou só teu / O teu amor nunca vai ter fim/ Meu Senhor e meu Deus.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D38EBF3-4140-80C5-E516-A9E3332F2EBF}"/>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85640642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B81DE-EBB7-90A8-3ECA-2C981D8E84D7}"/>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45F87F2A-368D-3F88-E53F-3F5A841C140B}"/>
              </a:ext>
            </a:extLst>
          </p:cNvPr>
          <p:cNvSpPr txBox="1">
            <a:spLocks noGrp="1"/>
          </p:cNvSpPr>
          <p:nvPr>
            <p:ph type="body" idx="4294967295"/>
          </p:nvPr>
        </p:nvSpPr>
        <p:spPr>
          <a:xfrm>
            <a:off x="50428" y="1884739"/>
            <a:ext cx="11871941" cy="5958000"/>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2. </a:t>
            </a:r>
            <a:r>
              <a:rPr lang="pt-BR" sz="6000" dirty="0">
                <a:solidFill>
                  <a:schemeClr val="bg1"/>
                </a:solidFill>
                <a:highlight>
                  <a:srgbClr val="000000"/>
                </a:highlight>
                <a:latin typeface="Calibri" pitchFamily="18"/>
              </a:rPr>
              <a:t>Teu sorriso, tua ternura/ Tuas curas./ Lázaro ressuscitado / A acolhida,    profecias/ Mas tua morte deixou desorientado.</a:t>
            </a:r>
            <a:endParaRPr lang="pt-BR" sz="48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A3E0C626-375C-366B-FC89-D0CB9BE0B898}"/>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408042492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7650B-6C6B-56DF-E160-849876D8564B}"/>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ED3BD9D7-A354-891E-EAB4-C92F29B1BFC9}"/>
              </a:ext>
            </a:extLst>
          </p:cNvPr>
          <p:cNvSpPr txBox="1">
            <a:spLocks noGrp="1"/>
          </p:cNvSpPr>
          <p:nvPr>
            <p:ph type="body" idx="4294967295"/>
          </p:nvPr>
        </p:nvSpPr>
        <p:spPr>
          <a:xfrm>
            <a:off x="323551" y="1942171"/>
            <a:ext cx="11538510" cy="5367167"/>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5400" b="1" dirty="0">
                <a:solidFill>
                  <a:schemeClr val="bg1"/>
                </a:solidFill>
                <a:highlight>
                  <a:srgbClr val="000000"/>
                </a:highlight>
                <a:latin typeface="Calibri" pitchFamily="18"/>
              </a:rPr>
              <a:t>Mas te tocar precisei/ Tu és o Jesus de Nazaré / Essas feridas eu vi, eu sei/ Pequena é a minha fé / Veio tua paz para mim/ Eu duvidei mas sou só teu / O teu amor nunca vai ter fim/ Meu Senhor e meu Deus.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926C9B2-EFB0-972F-51F7-64632528808B}"/>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365100050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C5CF9-D27D-C28C-B9AC-5D119830F3F4}"/>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AA62A3CF-2323-9A5F-E589-909468BD8424}"/>
              </a:ext>
            </a:extLst>
          </p:cNvPr>
          <p:cNvSpPr txBox="1">
            <a:spLocks noGrp="1"/>
          </p:cNvSpPr>
          <p:nvPr>
            <p:ph type="body" idx="4294967295"/>
          </p:nvPr>
        </p:nvSpPr>
        <p:spPr>
          <a:xfrm>
            <a:off x="156835" y="1795549"/>
            <a:ext cx="11871941" cy="6187867"/>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3. </a:t>
            </a:r>
            <a:r>
              <a:rPr lang="pt-BR" sz="6000" dirty="0">
                <a:solidFill>
                  <a:schemeClr val="bg1"/>
                </a:solidFill>
                <a:highlight>
                  <a:srgbClr val="000000"/>
                </a:highlight>
                <a:latin typeface="Calibri" pitchFamily="18"/>
              </a:rPr>
              <a:t>O flagelo, o calvário,/ Tua cruz/ A lança entrando em teu lado / A coroa de espinhos/ A tua dor ficou em mim e não se apaga.</a:t>
            </a:r>
            <a:endParaRPr lang="pt-BR" sz="54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723BEE30-EDFC-45E2-D8A6-DE3BB7BAD470}"/>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324712227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7C16F-5F64-B14C-C863-6EE1950BD715}"/>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3C90AA60-F181-5892-FDEA-768AC1A01A9D}"/>
              </a:ext>
            </a:extLst>
          </p:cNvPr>
          <p:cNvSpPr txBox="1">
            <a:spLocks noGrp="1"/>
          </p:cNvSpPr>
          <p:nvPr>
            <p:ph type="body" idx="4294967295"/>
          </p:nvPr>
        </p:nvSpPr>
        <p:spPr>
          <a:xfrm>
            <a:off x="401444" y="2110155"/>
            <a:ext cx="11538510" cy="5732584"/>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5400" b="1" dirty="0">
                <a:solidFill>
                  <a:schemeClr val="bg1"/>
                </a:solidFill>
                <a:highlight>
                  <a:srgbClr val="000000"/>
                </a:highlight>
                <a:latin typeface="Calibri" pitchFamily="18"/>
              </a:rPr>
              <a:t>Mas te tocar precisei/ Tu és o Jesus de Nazaré / Essas feridas eu vi, eu sei/ Pequena é a minha fé / Veio tua paz para mim/ Eu duvidei mas sou só teu / O teu amor nunca vai ter fim/ Meu Senhor e meu Deus.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3E9C61-27EE-2A45-BAB3-7C228A605DCF}"/>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35962663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86219-3061-30A6-9147-BA9A062FBC9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4CF79673-CD18-CC92-0BAF-AC345D519648}"/>
              </a:ext>
            </a:extLst>
          </p:cNvPr>
          <p:cNvSpPr txBox="1">
            <a:spLocks noGrp="1"/>
          </p:cNvSpPr>
          <p:nvPr>
            <p:ph type="body" idx="4294967295"/>
          </p:nvPr>
        </p:nvSpPr>
        <p:spPr>
          <a:xfrm>
            <a:off x="156835" y="1795549"/>
            <a:ext cx="11871941" cy="6187867"/>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4. </a:t>
            </a:r>
            <a:r>
              <a:rPr lang="pt-BR" sz="6000" dirty="0">
                <a:solidFill>
                  <a:schemeClr val="bg1"/>
                </a:solidFill>
                <a:highlight>
                  <a:srgbClr val="000000"/>
                </a:highlight>
                <a:latin typeface="Calibri" pitchFamily="18"/>
              </a:rPr>
              <a:t>Mesmo assim, aqui entras/ Dá-nos a paz/ E o Espírito Santo / Nos envias à missão/ Para o amor e a paz pregar em todo canto.</a:t>
            </a:r>
            <a:endParaRPr lang="pt-BR" sz="48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735956F-F860-0E85-E7D7-EDBDE70F768D}"/>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165908485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3D3D6-CF55-5D2D-7B78-A9897E723728}"/>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9B6692D6-D7E1-D254-8112-CB72C9247C15}"/>
              </a:ext>
            </a:extLst>
          </p:cNvPr>
          <p:cNvSpPr txBox="1">
            <a:spLocks noGrp="1"/>
          </p:cNvSpPr>
          <p:nvPr>
            <p:ph type="body" idx="4294967295"/>
          </p:nvPr>
        </p:nvSpPr>
        <p:spPr>
          <a:xfrm>
            <a:off x="401444" y="2110155"/>
            <a:ext cx="11538510" cy="5732584"/>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5400" b="1" dirty="0">
                <a:solidFill>
                  <a:schemeClr val="bg1"/>
                </a:solidFill>
                <a:highlight>
                  <a:srgbClr val="000000"/>
                </a:highlight>
                <a:latin typeface="Calibri" pitchFamily="18"/>
              </a:rPr>
              <a:t>Mas te tocar precisei/ Tu és o Jesus de Nazaré / Essas feridas eu vi, eu sei/ Pequena é a minha fé / Veio tua paz para mim/ Eu duvidei mas sou só teu / O teu amor nunca vai ter fim/ Meu Senhor e meu Deus. </a:t>
            </a: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5B89AEC-7592-A842-2350-77B535D0A0ED}"/>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a:t>
            </a:r>
          </a:p>
        </p:txBody>
      </p:sp>
    </p:spTree>
    <p:extLst>
      <p:ext uri="{BB962C8B-B14F-4D97-AF65-F5344CB8AC3E}">
        <p14:creationId xmlns:p14="http://schemas.microsoft.com/office/powerpoint/2010/main" val="384949153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417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2032489"/>
            <a:ext cx="11683634" cy="338709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P. </a:t>
            </a:r>
            <a:r>
              <a:rPr lang="pt-BR" sz="6600" dirty="0">
                <a:solidFill>
                  <a:schemeClr val="bg2"/>
                </a:solidFill>
                <a:highlight>
                  <a:srgbClr val="000000"/>
                </a:highlight>
                <a:latin typeface="Calibri" pitchFamily="18"/>
              </a:rPr>
              <a:t>Irmãos eleitos segundo a presciência de Deus Pai, pela santificação do Espírito para obedecer a Jesus Cristo e</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Saudação</a:t>
            </a:r>
          </a:p>
        </p:txBody>
      </p:sp>
    </p:spTree>
    <p:extLst>
      <p:ext uri="{BB962C8B-B14F-4D97-AF65-F5344CB8AC3E}">
        <p14:creationId xmlns:p14="http://schemas.microsoft.com/office/powerpoint/2010/main" val="119209164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847AD-D088-C3A6-CFDF-A470EF20B1CE}"/>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92D86DDB-A0E3-19D7-27EC-0235B95112FC}"/>
              </a:ext>
            </a:extLst>
          </p:cNvPr>
          <p:cNvSpPr txBox="1">
            <a:spLocks noGrp="1"/>
          </p:cNvSpPr>
          <p:nvPr>
            <p:ph type="body" idx="4294967295"/>
          </p:nvPr>
        </p:nvSpPr>
        <p:spPr>
          <a:xfrm>
            <a:off x="112874" y="1849570"/>
            <a:ext cx="11959864" cy="5958000"/>
          </a:xfrm>
        </p:spPr>
        <p:txBody>
          <a:bodyPr vert="horz" wrap="square" anchor="t" anchorCtr="0">
            <a:noAutofit/>
          </a:bodyPr>
          <a:lstStyle/>
          <a:p>
            <a:pPr lvl="0" algn="just">
              <a:lnSpc>
                <a:spcPct val="90000"/>
              </a:lnSpc>
              <a:spcBef>
                <a:spcPts val="0"/>
              </a:spcBef>
              <a:tabLst>
                <a:tab pos="0" algn="l"/>
              </a:tabLst>
            </a:pPr>
            <a:r>
              <a:rPr lang="pt-BR" sz="5800" b="1" dirty="0">
                <a:solidFill>
                  <a:schemeClr val="accent4">
                    <a:lumMod val="60000"/>
                    <a:lumOff val="40000"/>
                  </a:schemeClr>
                </a:solidFill>
                <a:highlight>
                  <a:srgbClr val="000000"/>
                </a:highlight>
                <a:latin typeface="Calibri" pitchFamily="18"/>
              </a:rPr>
              <a:t>1. </a:t>
            </a:r>
            <a:r>
              <a:rPr lang="pt-BR" sz="5800" dirty="0">
                <a:solidFill>
                  <a:schemeClr val="bg1"/>
                </a:solidFill>
                <a:highlight>
                  <a:srgbClr val="000000"/>
                </a:highlight>
                <a:latin typeface="Calibri" pitchFamily="18"/>
              </a:rPr>
              <a:t>Por que vocês se amam tanto assim? Por que repartem tudo entre si? Não há necessitados entre vocês! É um novo tempo, um jeito novo de viver. Por quê?</a:t>
            </a:r>
          </a:p>
        </p:txBody>
      </p:sp>
      <p:sp>
        <p:nvSpPr>
          <p:cNvPr id="4" name="CaixaDeTexto 3">
            <a:extLst>
              <a:ext uri="{FF2B5EF4-FFF2-40B4-BE49-F238E27FC236}">
                <a16:creationId xmlns:a16="http://schemas.microsoft.com/office/drawing/2014/main" id="{5FF3F467-9D39-0C5E-490D-E51A23CC2490}"/>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168323782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61CFD-6105-C209-9151-BD47684987C8}"/>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E9E2FEB4-20D2-B3FA-FD7D-7E0B651A2877}"/>
              </a:ext>
            </a:extLst>
          </p:cNvPr>
          <p:cNvSpPr txBox="1">
            <a:spLocks noGrp="1"/>
          </p:cNvSpPr>
          <p:nvPr>
            <p:ph type="body" idx="4294967295"/>
          </p:nvPr>
        </p:nvSpPr>
        <p:spPr>
          <a:xfrm>
            <a:off x="50428" y="1884739"/>
            <a:ext cx="12012618" cy="59580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Vivemos assim porque Cristo ressuscitou! Ele é o pão que desceu do céu e o pão partilhou. Partilhar a vida e partilhar o pão numa só alma e um só coração. Aleluia!</a:t>
            </a:r>
            <a:endParaRPr lang="pt-BR" sz="72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3EF2E0E5-DBF2-47D4-983B-5D80B3266726}"/>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89913990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EEBD3-165B-17FE-B63B-1D5D8EE570CF}"/>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D49CC6AB-624A-57EB-FB28-F2921C037C90}"/>
              </a:ext>
            </a:extLst>
          </p:cNvPr>
          <p:cNvSpPr txBox="1">
            <a:spLocks noGrp="1"/>
          </p:cNvSpPr>
          <p:nvPr>
            <p:ph type="body" idx="4294967295"/>
          </p:nvPr>
        </p:nvSpPr>
        <p:spPr>
          <a:xfrm>
            <a:off x="50428" y="1884739"/>
            <a:ext cx="12012618" cy="4763711"/>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2. </a:t>
            </a:r>
            <a:r>
              <a:rPr lang="pt-BR" sz="6000" dirty="0">
                <a:solidFill>
                  <a:schemeClr val="bg1"/>
                </a:solidFill>
                <a:highlight>
                  <a:srgbClr val="000000"/>
                </a:highlight>
                <a:latin typeface="Calibri" pitchFamily="18"/>
              </a:rPr>
              <a:t>Aos que têm fome deram pão </a:t>
            </a:r>
            <a:r>
              <a:rPr lang="pt-BR" sz="6000" dirty="0" err="1">
                <a:solidFill>
                  <a:schemeClr val="bg1"/>
                </a:solidFill>
                <a:highlight>
                  <a:srgbClr val="000000"/>
                </a:highlight>
                <a:latin typeface="Calibri" pitchFamily="18"/>
              </a:rPr>
              <a:t>prá</a:t>
            </a:r>
            <a:r>
              <a:rPr lang="pt-BR" sz="6000" dirty="0">
                <a:solidFill>
                  <a:schemeClr val="bg1"/>
                </a:solidFill>
                <a:highlight>
                  <a:srgbClr val="000000"/>
                </a:highlight>
                <a:latin typeface="Calibri" pitchFamily="18"/>
              </a:rPr>
              <a:t> comer na sede deram água </a:t>
            </a:r>
            <a:r>
              <a:rPr lang="pt-BR" sz="6000" dirty="0" err="1">
                <a:solidFill>
                  <a:schemeClr val="bg1"/>
                </a:solidFill>
                <a:highlight>
                  <a:srgbClr val="000000"/>
                </a:highlight>
                <a:latin typeface="Calibri" pitchFamily="18"/>
              </a:rPr>
              <a:t>prá</a:t>
            </a:r>
            <a:r>
              <a:rPr lang="pt-BR" sz="6000" dirty="0">
                <a:solidFill>
                  <a:schemeClr val="bg1"/>
                </a:solidFill>
                <a:highlight>
                  <a:srgbClr val="000000"/>
                </a:highlight>
                <a:latin typeface="Calibri" pitchFamily="18"/>
              </a:rPr>
              <a:t> beber. Sem fome cantam juntos o louvor a alegria, vida à vida celebrar. Por quê?</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E6170787-6162-7FED-A6C3-F0A7D128A43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408478279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2A858-502C-C0D2-D7C5-827DEDA5DF4F}"/>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F9CB11DA-334E-B8DB-6090-37C8168286FF}"/>
              </a:ext>
            </a:extLst>
          </p:cNvPr>
          <p:cNvSpPr txBox="1">
            <a:spLocks noGrp="1"/>
          </p:cNvSpPr>
          <p:nvPr>
            <p:ph type="body" idx="4294967295"/>
          </p:nvPr>
        </p:nvSpPr>
        <p:spPr>
          <a:xfrm>
            <a:off x="50428" y="1884739"/>
            <a:ext cx="11924695" cy="59580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Vivemos assim porque Cristo ressuscitou! Ele é o pão que desceu do céu e o pão partilhou. Partilhar a vida e partilhar o pão numa só alma e um só coração. Aleluia!</a:t>
            </a:r>
          </a:p>
        </p:txBody>
      </p:sp>
      <p:sp>
        <p:nvSpPr>
          <p:cNvPr id="4" name="CaixaDeTexto 3">
            <a:extLst>
              <a:ext uri="{FF2B5EF4-FFF2-40B4-BE49-F238E27FC236}">
                <a16:creationId xmlns:a16="http://schemas.microsoft.com/office/drawing/2014/main" id="{1486CC63-AB19-276E-1D90-7F7718051F4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214110611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04083-EA62-9F19-5E86-CE61E88C2692}"/>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41F9CBC0-A747-FA54-1F73-1B0B39489404}"/>
              </a:ext>
            </a:extLst>
          </p:cNvPr>
          <p:cNvSpPr txBox="1">
            <a:spLocks noGrp="1"/>
          </p:cNvSpPr>
          <p:nvPr>
            <p:ph type="body" idx="4294967295"/>
          </p:nvPr>
        </p:nvSpPr>
        <p:spPr>
          <a:xfrm>
            <a:off x="50428" y="1884739"/>
            <a:ext cx="11959864" cy="4973261"/>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3. </a:t>
            </a:r>
            <a:r>
              <a:rPr lang="pt-BR" sz="6000" dirty="0">
                <a:solidFill>
                  <a:schemeClr val="bg1"/>
                </a:solidFill>
                <a:highlight>
                  <a:srgbClr val="000000"/>
                </a:highlight>
                <a:latin typeface="Calibri" pitchFamily="18"/>
              </a:rPr>
              <a:t>Por que vocês afirmam sem cessar que Deus os ama sempre até o fim? Que nada poderá os separar do amor de Deus, a morte ou a vida, o que for? Por quê?</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CC327275-AEF4-A58D-1CC8-57B111D66CD5}"/>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387550235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95AA5-9F9F-AD9F-D023-0EBA6FEE49AA}"/>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C86EB2DD-C5E3-4196-C98F-84745B9D143F}"/>
              </a:ext>
            </a:extLst>
          </p:cNvPr>
          <p:cNvSpPr txBox="1">
            <a:spLocks noGrp="1"/>
          </p:cNvSpPr>
          <p:nvPr>
            <p:ph type="body" idx="4294967295"/>
          </p:nvPr>
        </p:nvSpPr>
        <p:spPr>
          <a:xfrm>
            <a:off x="50428" y="1884739"/>
            <a:ext cx="11924695" cy="59580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Vivemos assim porque Cristo ressuscitou! Ele é o pão que desceu do céu e o pão partilhou. Partilhar a vida e partilhar o pão numa só alma e um só coração. Aleluia!</a:t>
            </a:r>
          </a:p>
        </p:txBody>
      </p:sp>
      <p:sp>
        <p:nvSpPr>
          <p:cNvPr id="4" name="CaixaDeTexto 3">
            <a:extLst>
              <a:ext uri="{FF2B5EF4-FFF2-40B4-BE49-F238E27FC236}">
                <a16:creationId xmlns:a16="http://schemas.microsoft.com/office/drawing/2014/main" id="{3C760B61-1122-493E-ACC9-6363C80E48EA}"/>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79040322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3370A-4A72-0944-6E37-396DE916441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2A3558FD-37CF-0ABE-D2A9-5F43B4BA016B}"/>
              </a:ext>
            </a:extLst>
          </p:cNvPr>
          <p:cNvSpPr txBox="1">
            <a:spLocks noGrp="1"/>
          </p:cNvSpPr>
          <p:nvPr>
            <p:ph type="body" idx="4294967295"/>
          </p:nvPr>
        </p:nvSpPr>
        <p:spPr>
          <a:xfrm>
            <a:off x="50428" y="1884739"/>
            <a:ext cx="11959864" cy="4973261"/>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4. </a:t>
            </a:r>
            <a:r>
              <a:rPr lang="pt-BR" sz="6000" dirty="0">
                <a:solidFill>
                  <a:schemeClr val="bg1"/>
                </a:solidFill>
                <a:highlight>
                  <a:srgbClr val="000000"/>
                </a:highlight>
                <a:latin typeface="Calibri" pitchFamily="18"/>
              </a:rPr>
              <a:t>Por que vocês insistem no perdão? Por que, felizes, entram em missão? Não há receio ou medo de pregar o Deus da vida, a vida plena... o amor. Por quê?</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8481B83-4A43-C44A-269D-5942C1C1FBA8}"/>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222567540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62C2A-2344-F515-A5F8-5F9A45B8462B}"/>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F71834AE-6EB1-96E3-F8E7-B6A77F564D6B}"/>
              </a:ext>
            </a:extLst>
          </p:cNvPr>
          <p:cNvSpPr txBox="1">
            <a:spLocks noGrp="1"/>
          </p:cNvSpPr>
          <p:nvPr>
            <p:ph type="body" idx="4294967295"/>
          </p:nvPr>
        </p:nvSpPr>
        <p:spPr>
          <a:xfrm>
            <a:off x="50428" y="1884739"/>
            <a:ext cx="11924695" cy="59580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Vivemos assim porque Cristo ressuscitou! Ele é o pão que desceu do céu e o pão partilhou. Partilhar a vida e partilhar o pão numa só alma e um só coração. Aleluia!</a:t>
            </a:r>
          </a:p>
        </p:txBody>
      </p:sp>
      <p:sp>
        <p:nvSpPr>
          <p:cNvPr id="4" name="CaixaDeTexto 3">
            <a:extLst>
              <a:ext uri="{FF2B5EF4-FFF2-40B4-BE49-F238E27FC236}">
                <a16:creationId xmlns:a16="http://schemas.microsoft.com/office/drawing/2014/main" id="{529773F6-0D4E-6D81-8B78-EED554522F90}"/>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de</a:t>
            </a:r>
          </a:p>
          <a:p>
            <a:pPr algn="ctr"/>
            <a:r>
              <a:rPr lang="pt-BR" sz="5400" b="1" dirty="0">
                <a:solidFill>
                  <a:schemeClr val="accent4">
                    <a:lumMod val="60000"/>
                    <a:lumOff val="40000"/>
                  </a:schemeClr>
                </a:solidFill>
              </a:rPr>
              <a:t>Comunhão II</a:t>
            </a:r>
          </a:p>
        </p:txBody>
      </p:sp>
    </p:spTree>
    <p:extLst>
      <p:ext uri="{BB962C8B-B14F-4D97-AF65-F5344CB8AC3E}">
        <p14:creationId xmlns:p14="http://schemas.microsoft.com/office/powerpoint/2010/main" val="123520866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name="page73">
    <p:bg>
      <p:bgPr>
        <a:solidFill>
          <a:srgbClr val="000000"/>
        </a:solidFill>
        <a:effectLst/>
      </p:bgPr>
    </p:bg>
    <p:spTree>
      <p:nvGrpSpPr>
        <p:cNvPr id="1" name=""/>
        <p:cNvGrpSpPr/>
        <p:nvPr/>
      </p:nvGrpSpPr>
      <p:grpSpPr>
        <a:xfrm>
          <a:off x="0" y="0"/>
          <a:ext cx="0" cy="0"/>
          <a:chOff x="0" y="0"/>
          <a:chExt cx="0" cy="0"/>
        </a:xfrm>
      </p:grpSpPr>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121666" y="1808539"/>
            <a:ext cx="11942280" cy="59580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dirty="0">
                <a:solidFill>
                  <a:schemeClr val="bg1"/>
                </a:solidFill>
                <a:highlight>
                  <a:srgbClr val="000000"/>
                </a:highlight>
                <a:latin typeface="Calibri" pitchFamily="18"/>
              </a:rPr>
              <a:t>Nós vos pedimos, Deus todo-poderoso: concedei que permaneça sempre em nossos corações o sacramento pascal que recebemos. Por Cristo, nosso Senhor.</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Oração</a:t>
            </a:r>
          </a:p>
          <a:p>
            <a:pPr algn="ctr"/>
            <a:r>
              <a:rPr lang="pt-BR" sz="5400" b="1" dirty="0">
                <a:solidFill>
                  <a:schemeClr val="accent4">
                    <a:lumMod val="60000"/>
                    <a:lumOff val="40000"/>
                  </a:schemeClr>
                </a:solidFill>
              </a:rPr>
              <a:t>Pós-Comunhão</a:t>
            </a:r>
          </a:p>
        </p:txBody>
      </p:sp>
    </p:spTree>
    <p:extLst>
      <p:ext uri="{BB962C8B-B14F-4D97-AF65-F5344CB8AC3E}">
        <p14:creationId xmlns:p14="http://schemas.microsoft.com/office/powerpoint/2010/main" val="75193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2032489"/>
            <a:ext cx="11683634" cy="3387090"/>
          </a:xfrm>
        </p:spPr>
        <p:txBody>
          <a:bodyPr vert="horz" wrap="square" anchor="t" anchorCtr="0">
            <a:noAutofit/>
          </a:bodyPr>
          <a:lstStyle/>
          <a:p>
            <a:pPr lvl="0" algn="just">
              <a:lnSpc>
                <a:spcPct val="90000"/>
              </a:lnSpc>
              <a:spcBef>
                <a:spcPts val="0"/>
              </a:spcBef>
              <a:tabLst>
                <a:tab pos="0" algn="l"/>
              </a:tabLst>
            </a:pPr>
            <a:r>
              <a:rPr lang="pt-BR" sz="6600" dirty="0">
                <a:solidFill>
                  <a:schemeClr val="bg2"/>
                </a:solidFill>
                <a:highlight>
                  <a:srgbClr val="000000"/>
                </a:highlight>
                <a:latin typeface="Calibri" pitchFamily="18"/>
              </a:rPr>
              <a:t>participar da bênção da aspersão do seu sangue, graça e paz vos sejam concedidas abundantemente.</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Saudação</a:t>
            </a:r>
          </a:p>
        </p:txBody>
      </p:sp>
    </p:spTree>
    <p:extLst>
      <p:ext uri="{BB962C8B-B14F-4D97-AF65-F5344CB8AC3E}">
        <p14:creationId xmlns:p14="http://schemas.microsoft.com/office/powerpoint/2010/main" val="295522296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2AE31DDC-E692-4A08-8AAA-C747605066AA}"/>
              </a:ext>
            </a:extLst>
          </p:cNvPr>
          <p:cNvSpPr txBox="1">
            <a:spLocks noGrp="1"/>
          </p:cNvSpPr>
          <p:nvPr>
            <p:ph type="body" idx="4294967295"/>
          </p:nvPr>
        </p:nvSpPr>
        <p:spPr>
          <a:xfrm>
            <a:off x="50428" y="1884739"/>
            <a:ext cx="11942280" cy="595800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a:t>
            </a:r>
            <a:r>
              <a:rPr lang="pt-BR" sz="6000" b="1" dirty="0">
                <a:solidFill>
                  <a:srgbClr val="C790D6"/>
                </a:solidFill>
                <a:highlight>
                  <a:srgbClr val="000000"/>
                </a:highlight>
                <a:latin typeface="Calibri" pitchFamily="18"/>
              </a:rPr>
              <a:t> </a:t>
            </a:r>
            <a:r>
              <a:rPr lang="pt-BR" sz="6000" b="1" dirty="0">
                <a:solidFill>
                  <a:schemeClr val="bg1"/>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F49393D3-1C69-643F-B783-5A07C50F8B93}"/>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Oração</a:t>
            </a:r>
          </a:p>
          <a:p>
            <a:pPr algn="ctr"/>
            <a:r>
              <a:rPr lang="pt-BR" sz="5400" b="1" dirty="0">
                <a:solidFill>
                  <a:schemeClr val="accent4">
                    <a:lumMod val="60000"/>
                    <a:lumOff val="40000"/>
                  </a:schemeClr>
                </a:solidFill>
              </a:rPr>
              <a:t>Pós-Comunhão</a:t>
            </a:r>
          </a:p>
        </p:txBody>
      </p:sp>
    </p:spTree>
    <p:extLst>
      <p:ext uri="{BB962C8B-B14F-4D97-AF65-F5344CB8AC3E}">
        <p14:creationId xmlns:p14="http://schemas.microsoft.com/office/powerpoint/2010/main" val="226222631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name="page75">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593D16C-D2AC-8422-FB36-1B860B38E199}"/>
              </a:ext>
            </a:extLst>
          </p:cNvPr>
          <p:cNvSpPr txBox="1"/>
          <p:nvPr/>
        </p:nvSpPr>
        <p:spPr>
          <a:xfrm>
            <a:off x="0" y="2551837"/>
            <a:ext cx="12193588" cy="1446550"/>
          </a:xfrm>
          <a:prstGeom prst="rect">
            <a:avLst/>
          </a:prstGeom>
          <a:noFill/>
        </p:spPr>
        <p:txBody>
          <a:bodyPr wrap="square" rtlCol="0">
            <a:spAutoFit/>
          </a:bodyPr>
          <a:lstStyle/>
          <a:p>
            <a:pPr algn="ctr"/>
            <a:r>
              <a:rPr lang="pt-BR" sz="8800" b="1" dirty="0">
                <a:solidFill>
                  <a:schemeClr val="accent4">
                    <a:lumMod val="60000"/>
                    <a:lumOff val="40000"/>
                  </a:schemeClr>
                </a:solidFill>
              </a:rPr>
              <a:t>Avisos</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name="CANTO FINAL">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dirty="0">
                <a:solidFill>
                  <a:schemeClr val="bg1"/>
                </a:solidFill>
                <a:highlight>
                  <a:srgbClr val="000000"/>
                </a:highlight>
                <a:latin typeface="Calibri" pitchFamily="18"/>
              </a:rPr>
              <a:t>O Senhor esteja convosco.</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Ele está no meio de nós.</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dirty="0">
                <a:solidFill>
                  <a:schemeClr val="bg1"/>
                </a:solidFill>
                <a:highlight>
                  <a:srgbClr val="000000"/>
                </a:highlight>
                <a:latin typeface="Calibri" pitchFamily="18"/>
              </a:rPr>
              <a:t>Inclinai-vos para receber a benção. </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dirty="0">
                <a:solidFill>
                  <a:schemeClr val="bg1"/>
                </a:solidFill>
                <a:highlight>
                  <a:srgbClr val="000000"/>
                </a:highlight>
                <a:latin typeface="Calibri" pitchFamily="18"/>
              </a:rPr>
              <a:t>Deus todo-poderoso vos abençoe nesta solenidade pascal e vos proteja contra todo pecado. </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B3804A04-3080-5248-F23E-33ACA8E2D172}"/>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251230387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dirty="0">
                <a:solidFill>
                  <a:schemeClr val="bg1"/>
                </a:solidFill>
                <a:highlight>
                  <a:srgbClr val="000000"/>
                </a:highlight>
                <a:latin typeface="Calibri" pitchFamily="18"/>
              </a:rPr>
              <a:t>Aquele que vos renova para a vida eterna, pela ressurreição do seu Filho, vos enriqueça com o dom da imortalidade.	</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83478823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3429000"/>
            <a:ext cx="11612908" cy="4454584"/>
          </a:xfrm>
        </p:spPr>
        <p:txBody>
          <a:bodyPr vert="horz" wrap="square" anchor="t" anchorCtr="0">
            <a:noAutofit/>
          </a:bodyPr>
          <a:lstStyle/>
          <a:p>
            <a:pPr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205262065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dirty="0">
                <a:solidFill>
                  <a:schemeClr val="bg1"/>
                </a:solidFill>
                <a:highlight>
                  <a:srgbClr val="000000"/>
                </a:highlight>
                <a:latin typeface="Calibri" pitchFamily="18"/>
              </a:rPr>
              <a:t>E vós que, transcorridos os dias da paixão do Senhor, celebrais com júbilo a festa da Páscoa, possais chegar, pela graça de Deus, com o coração exultante, à festa das alegrias eternas.</a:t>
            </a: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3777900136"/>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3429000"/>
            <a:ext cx="11612908" cy="4454584"/>
          </a:xfrm>
        </p:spPr>
        <p:txBody>
          <a:bodyPr vert="horz" wrap="square" anchor="t" anchorCtr="0">
            <a:noAutofit/>
          </a:bodyPr>
          <a:lstStyle/>
          <a:p>
            <a:pPr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110779160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Pres.: </a:t>
            </a:r>
            <a:r>
              <a:rPr lang="pt-BR" sz="6000" b="1" dirty="0">
                <a:solidFill>
                  <a:schemeClr val="bg1"/>
                </a:solidFill>
                <a:highlight>
                  <a:srgbClr val="000000"/>
                </a:highlight>
                <a:latin typeface="Calibri" pitchFamily="18"/>
              </a:rPr>
              <a:t>E a bênção de Deus todo-poderoso, Pai e Filho + e Espírito Santo, desça sobre vós e permaneça para sempre.</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235786026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BCA2A2E-44E2-4DB3-8B03-32EFDBD2176A}"/>
              </a:ext>
            </a:extLst>
          </p:cNvPr>
          <p:cNvSpPr txBox="1">
            <a:spLocks noGrp="1"/>
          </p:cNvSpPr>
          <p:nvPr>
            <p:ph type="body" idx="4294967295"/>
          </p:nvPr>
        </p:nvSpPr>
        <p:spPr>
          <a:xfrm>
            <a:off x="286352" y="1929184"/>
            <a:ext cx="11612908"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Diác. ou Presid.: </a:t>
            </a:r>
            <a:r>
              <a:rPr lang="pt-BR" sz="6000" b="1" dirty="0">
                <a:solidFill>
                  <a:schemeClr val="bg1"/>
                </a:solidFill>
                <a:highlight>
                  <a:srgbClr val="000000"/>
                </a:highlight>
                <a:latin typeface="Calibri" pitchFamily="18"/>
              </a:rPr>
              <a:t>Ide em paz e o Senhor vos acompanhe, aleluia, aleluia.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Graças a Deus, aleluia, aleluia!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3804A04-3080-5248-F23E-33ACA8E2D172}"/>
              </a:ext>
            </a:extLst>
          </p:cNvPr>
          <p:cNvSpPr txBox="1"/>
          <p:nvPr/>
        </p:nvSpPr>
        <p:spPr>
          <a:xfrm>
            <a:off x="-3988" y="-123092"/>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Benção </a:t>
            </a:r>
          </a:p>
          <a:p>
            <a:pPr algn="ctr"/>
            <a:r>
              <a:rPr lang="pt-BR" sz="5400" b="1" dirty="0">
                <a:solidFill>
                  <a:schemeClr val="accent4">
                    <a:lumMod val="60000"/>
                    <a:lumOff val="40000"/>
                  </a:schemeClr>
                </a:solidFill>
              </a:rPr>
              <a:t>Final</a:t>
            </a:r>
          </a:p>
        </p:txBody>
      </p:sp>
    </p:spTree>
    <p:extLst>
      <p:ext uri="{BB962C8B-B14F-4D97-AF65-F5344CB8AC3E}">
        <p14:creationId xmlns:p14="http://schemas.microsoft.com/office/powerpoint/2010/main" val="84736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49908" y="2032489"/>
            <a:ext cx="11683634" cy="3387090"/>
          </a:xfrm>
        </p:spPr>
        <p:txBody>
          <a:bodyPr vert="horz" wrap="square" anchor="t" anchorCtr="0">
            <a:noAutofit/>
          </a:bodyPr>
          <a:lstStyle/>
          <a:p>
            <a:pPr lvl="0" algn="just">
              <a:lnSpc>
                <a:spcPct val="90000"/>
              </a:lnSpc>
              <a:spcBef>
                <a:spcPts val="0"/>
              </a:spcBef>
              <a:tabLst>
                <a:tab pos="0" algn="l"/>
              </a:tabLst>
            </a:pPr>
            <a:endParaRPr lang="pt-BR" sz="6000" dirty="0">
              <a:solidFill>
                <a:schemeClr val="bg2"/>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2"/>
                </a:solidFill>
                <a:highlight>
                  <a:srgbClr val="000000"/>
                </a:highlight>
                <a:latin typeface="Calibri" pitchFamily="18"/>
              </a:rPr>
              <a:t>Bendito seja Deus, que nos reuniu no amor de Cristo.</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Saudação</a:t>
            </a:r>
          </a:p>
        </p:txBody>
      </p:sp>
    </p:spTree>
    <p:extLst>
      <p:ext uri="{BB962C8B-B14F-4D97-AF65-F5344CB8AC3E}">
        <p14:creationId xmlns:p14="http://schemas.microsoft.com/office/powerpoint/2010/main" val="62158940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E0A46-9075-DBB7-7717-AC2115E6DF83}"/>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901AECE3-9922-B9ED-1B31-56222AFE9D54}"/>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O Ressuscitado vive entre nós! Amém! Aleluia! (bis)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F151A68D-0AD2-3A10-C4CA-45D4193B1F7D}"/>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104721178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name="page84">
    <p:spTree>
      <p:nvGrpSpPr>
        <p:cNvPr id="1" name=""/>
        <p:cNvGrpSpPr/>
        <p:nvPr/>
      </p:nvGrpSpPr>
      <p:grpSpPr>
        <a:xfrm>
          <a:off x="0" y="0"/>
          <a:ext cx="0" cy="0"/>
          <a:chOff x="0" y="0"/>
          <a:chExt cx="0" cy="0"/>
        </a:xfrm>
      </p:grpSpPr>
      <p:sp>
        <p:nvSpPr>
          <p:cNvPr id="3" name="PlaceHolder 19">
            <a:extLst>
              <a:ext uri="{FF2B5EF4-FFF2-40B4-BE49-F238E27FC236}">
                <a16:creationId xmlns:a16="http://schemas.microsoft.com/office/drawing/2014/main" id="{451F05A9-B26A-47C5-8868-2C3AD207D706}"/>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1. </a:t>
            </a:r>
            <a:r>
              <a:rPr lang="pt-BR" sz="6600" dirty="0">
                <a:solidFill>
                  <a:schemeClr val="bg1"/>
                </a:solidFill>
                <a:highlight>
                  <a:srgbClr val="000000"/>
                </a:highlight>
                <a:latin typeface="Calibri" pitchFamily="18"/>
              </a:rPr>
              <a:t>Não temais, irmãos! Eu estive morto, mas agora vivo, vivo para sempre! </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E7F907A0-90D9-3218-EA75-0531A01CD676}"/>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67A8-F8D9-9F39-C665-6CE56ABCAD15}"/>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43E6306D-20D2-8A3D-44C6-40A0AE142469}"/>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O Ressuscitado vive entre nós! Amém! Aleluia! (bis)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2AD82E34-20D7-022E-FB23-A95497223217}"/>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276388807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4E82F-82C1-81F5-2B85-174CB22DF188}"/>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36167795-4544-4847-50F0-F3B56346E0EC}"/>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2. </a:t>
            </a:r>
            <a:r>
              <a:rPr lang="pt-BR" sz="6000" dirty="0">
                <a:solidFill>
                  <a:schemeClr val="bg1"/>
                </a:solidFill>
                <a:highlight>
                  <a:srgbClr val="000000"/>
                </a:highlight>
                <a:latin typeface="Calibri" pitchFamily="18"/>
              </a:rPr>
              <a:t>Não temais, irmãos! Eu sou o primeiro, último também, eu sou o vivente! </a:t>
            </a:r>
          </a:p>
          <a:p>
            <a:pPr lvl="0" algn="just">
              <a:lnSpc>
                <a:spcPct val="90000"/>
              </a:lnSpc>
              <a:spcBef>
                <a:spcPts val="0"/>
              </a:spcBef>
              <a:tabLst>
                <a:tab pos="0" algn="l"/>
              </a:tabLst>
            </a:pPr>
            <a:endParaRPr lang="pt-BR" sz="54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BCF81BE3-CE61-9E79-DC06-6D5503DFB8E0}"/>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160121318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B4D65-D0BF-65A0-11BD-A97C14DFBAC8}"/>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DCED4C79-85B5-3C7D-F1B5-5ED2F3E62EB1}"/>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O Ressuscitado vive entre nós! Amém! Aleluia! (bis)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2BD93E9E-77EE-0423-D89A-54DB1107A74C}"/>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282688050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A0A58-7EE5-9D30-77DB-59174D04C0F1}"/>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ECE58901-8626-1952-81FC-A2F6E40A1C9F}"/>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3. </a:t>
            </a:r>
            <a:r>
              <a:rPr lang="pt-BR" sz="6000" dirty="0">
                <a:solidFill>
                  <a:schemeClr val="bg1"/>
                </a:solidFill>
                <a:highlight>
                  <a:srgbClr val="000000"/>
                </a:highlight>
                <a:latin typeface="Calibri" pitchFamily="18"/>
              </a:rPr>
              <a:t>Não temais, irmãos! Tenho em mãos as chaves que da morte foram, hoje são vitória!</a:t>
            </a:r>
          </a:p>
          <a:p>
            <a:pPr lvl="0" algn="just">
              <a:lnSpc>
                <a:spcPct val="90000"/>
              </a:lnSpc>
              <a:spcBef>
                <a:spcPts val="0"/>
              </a:spcBef>
              <a:tabLst>
                <a:tab pos="0" algn="l"/>
              </a:tabLst>
            </a:pPr>
            <a:endParaRPr lang="pt-BR" sz="54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67EDE075-E25D-4C78-98DA-64ECE455BEC0}"/>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212449004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6E37A-86BF-B04C-371E-1DC30ACB8F62}"/>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A7B9F30C-7D19-AE73-B453-1685049E2F94}"/>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O Ressuscitado vive entre nós! Amém! Aleluia! (bis)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E17C45F7-2A7D-6095-91CE-DB997FBA23A0}"/>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194819355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582E4-6DE3-F345-89B6-CC71D9E07552}"/>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06C30B1B-E648-26F8-8954-E9F5FC63BB4A}"/>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4. </a:t>
            </a:r>
            <a:r>
              <a:rPr lang="pt-BR" sz="6000" dirty="0">
                <a:solidFill>
                  <a:schemeClr val="bg1"/>
                </a:solidFill>
                <a:highlight>
                  <a:srgbClr val="000000"/>
                </a:highlight>
                <a:latin typeface="Calibri" pitchFamily="18"/>
              </a:rPr>
              <a:t>Não temais, irmãos! Paz convosco esteja! Vós sereis felizes crendo sem ter visto!</a:t>
            </a:r>
            <a:endParaRPr lang="pt-BR" sz="54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33EB4A53-2117-F768-1D64-4BC52A1A7ABE}"/>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302162526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9F98D-26E4-C823-A492-15D34827CFE2}"/>
            </a:ext>
          </a:extLst>
        </p:cNvPr>
        <p:cNvGrpSpPr/>
        <p:nvPr/>
      </p:nvGrpSpPr>
      <p:grpSpPr>
        <a:xfrm>
          <a:off x="0" y="0"/>
          <a:ext cx="0" cy="0"/>
          <a:chOff x="0" y="0"/>
          <a:chExt cx="0" cy="0"/>
        </a:xfrm>
      </p:grpSpPr>
      <p:sp>
        <p:nvSpPr>
          <p:cNvPr id="3" name="PlaceHolder 19">
            <a:extLst>
              <a:ext uri="{FF2B5EF4-FFF2-40B4-BE49-F238E27FC236}">
                <a16:creationId xmlns:a16="http://schemas.microsoft.com/office/drawing/2014/main" id="{6EBE09DD-8536-DBB3-731D-FD45DD002204}"/>
              </a:ext>
            </a:extLst>
          </p:cNvPr>
          <p:cNvSpPr txBox="1">
            <a:spLocks noGrp="1"/>
          </p:cNvSpPr>
          <p:nvPr>
            <p:ph type="body" idx="4294967295"/>
          </p:nvPr>
        </p:nvSpPr>
        <p:spPr>
          <a:xfrm>
            <a:off x="316523" y="1946769"/>
            <a:ext cx="11560542" cy="595440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O Ressuscitado vive entre nós! Amém! Aleluia! (bis) </a:t>
            </a:r>
          </a:p>
          <a:p>
            <a:pPr lvl="0" algn="just">
              <a:lnSpc>
                <a:spcPct val="90000"/>
              </a:lnSpc>
              <a:spcBef>
                <a:spcPts val="0"/>
              </a:spcBef>
              <a:tabLst>
                <a:tab pos="0" algn="l"/>
              </a:tabLst>
            </a:pPr>
            <a:endParaRPr lang="pt-BR" sz="66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1976A8AC-96AB-A85B-48B7-51A601DCE23E}"/>
              </a:ext>
            </a:extLst>
          </p:cNvPr>
          <p:cNvSpPr txBox="1"/>
          <p:nvPr/>
        </p:nvSpPr>
        <p:spPr>
          <a:xfrm>
            <a:off x="0" y="42203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Canto Final</a:t>
            </a:r>
          </a:p>
        </p:txBody>
      </p:sp>
    </p:spTree>
    <p:extLst>
      <p:ext uri="{BB962C8B-B14F-4D97-AF65-F5344CB8AC3E}">
        <p14:creationId xmlns:p14="http://schemas.microsoft.com/office/powerpoint/2010/main" val="147675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FEEB9F5A-D392-CEA2-C164-E93887D0F70C}"/>
              </a:ext>
            </a:extLst>
          </p:cNvPr>
          <p:cNvSpPr txBox="1"/>
          <p:nvPr/>
        </p:nvSpPr>
        <p:spPr>
          <a:xfrm>
            <a:off x="0" y="2921168"/>
            <a:ext cx="12193588" cy="1446550"/>
          </a:xfrm>
          <a:prstGeom prst="rect">
            <a:avLst/>
          </a:prstGeom>
          <a:noFill/>
        </p:spPr>
        <p:txBody>
          <a:bodyPr wrap="square" rtlCol="0">
            <a:spAutoFit/>
          </a:bodyPr>
          <a:lstStyle/>
          <a:p>
            <a:pPr algn="ctr"/>
            <a:r>
              <a:rPr lang="pt-BR" sz="8800" b="1" dirty="0">
                <a:solidFill>
                  <a:schemeClr val="accent4">
                    <a:lumMod val="60000"/>
                    <a:lumOff val="40000"/>
                  </a:schemeClr>
                </a:solidFill>
              </a:rPr>
              <a:t>BÊNÇÃO E ASPERSÃO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dirty="0">
                <a:solidFill>
                  <a:srgbClr val="FFFFFF"/>
                </a:solidFill>
                <a:highlight>
                  <a:srgbClr val="000000"/>
                </a:highlight>
                <a:latin typeface="Calibri" pitchFamily="18"/>
              </a:rPr>
              <a:t>Meus irmãos e minhas irmãs, invoquemos o Senhor nosso Deus, para que abençoe esta água que vai ser aspergida sobre nós, recordando o nosso Batismo. </a:t>
            </a:r>
          </a:p>
        </p:txBody>
      </p:sp>
    </p:spTree>
    <p:extLst>
      <p:ext uri="{BB962C8B-B14F-4D97-AF65-F5344CB8AC3E}">
        <p14:creationId xmlns:p14="http://schemas.microsoft.com/office/powerpoint/2010/main" val="1786991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dirty="0">
                <a:solidFill>
                  <a:srgbClr val="FFFFFF"/>
                </a:solidFill>
                <a:highlight>
                  <a:srgbClr val="000000"/>
                </a:highlight>
                <a:latin typeface="Calibri" pitchFamily="18"/>
              </a:rPr>
              <a:t>Que ele se digne ajudar-nos, para permanecermos fiéis ao Espírito que recebemos.</a:t>
            </a:r>
          </a:p>
        </p:txBody>
      </p:sp>
    </p:spTree>
    <p:extLst>
      <p:ext uri="{BB962C8B-B14F-4D97-AF65-F5344CB8AC3E}">
        <p14:creationId xmlns:p14="http://schemas.microsoft.com/office/powerpoint/2010/main" val="3668389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
        <p:cNvGrpSpPr/>
        <p:nvPr/>
      </p:nvGrpSpPr>
      <p:grpSpPr>
        <a:xfrm>
          <a:off x="0" y="0"/>
          <a:ext cx="0" cy="0"/>
          <a:chOff x="0" y="0"/>
          <a:chExt cx="0" cy="0"/>
        </a:xfrm>
      </p:grpSpPr>
      <p:sp>
        <p:nvSpPr>
          <p:cNvPr id="18" name="Google Shape;18;p1"/>
          <p:cNvSpPr txBox="1">
            <a:spLocks noGrp="1"/>
          </p:cNvSpPr>
          <p:nvPr>
            <p:ph type="body" idx="4294967295"/>
          </p:nvPr>
        </p:nvSpPr>
        <p:spPr>
          <a:xfrm>
            <a:off x="297481" y="1958118"/>
            <a:ext cx="11588400" cy="4899882"/>
          </a:xfrm>
          <a:prstGeom prst="rect">
            <a:avLst/>
          </a:prstGeom>
          <a:noFill/>
          <a:ln>
            <a:noFill/>
          </a:ln>
        </p:spPr>
        <p:txBody>
          <a:bodyPr spcFirstLastPara="1" wrap="square" lIns="0" tIns="0" rIns="0" bIns="0" anchor="t" anchorCtr="0">
            <a:noAutofit/>
          </a:bodyPr>
          <a:lstStyle/>
          <a:p>
            <a:pPr marL="0" marR="0" lvl="0" indent="0" algn="just" rtl="0">
              <a:lnSpc>
                <a:spcPct val="100000"/>
              </a:lnSpc>
              <a:spcBef>
                <a:spcPts val="0"/>
              </a:spcBef>
              <a:spcAft>
                <a:spcPts val="0"/>
              </a:spcAft>
              <a:buClr>
                <a:srgbClr val="92D050"/>
              </a:buClr>
              <a:buSzPts val="7500"/>
              <a:buFont typeface="Calibri"/>
              <a:buNone/>
            </a:pPr>
            <a:r>
              <a:rPr lang="pt-BR" sz="9600" b="1" i="0" u="none" strike="noStrike" cap="none" baseline="30000" dirty="0">
                <a:solidFill>
                  <a:schemeClr val="accent4">
                    <a:lumMod val="60000"/>
                    <a:lumOff val="40000"/>
                  </a:schemeClr>
                </a:solidFill>
                <a:latin typeface="Calibri"/>
                <a:ea typeface="Calibri"/>
                <a:cs typeface="Calibri"/>
                <a:sym typeface="Calibri"/>
              </a:rPr>
              <a:t>C. </a:t>
            </a:r>
            <a:r>
              <a:rPr lang="pt-BR" sz="9600" b="1" i="0" u="none" strike="noStrike" cap="none" baseline="30000" dirty="0">
                <a:solidFill>
                  <a:srgbClr val="FFFFFF"/>
                </a:solidFill>
                <a:latin typeface="Calibri"/>
                <a:ea typeface="Calibri"/>
                <a:cs typeface="Calibri"/>
                <a:sym typeface="Calibri"/>
              </a:rPr>
              <a:t>Jesus está presente em sua Igreja, dando início à nova criação. Acolhemos a presença do Ressuscitado na comunidade unida e</a:t>
            </a:r>
          </a:p>
        </p:txBody>
      </p:sp>
      <p:sp>
        <p:nvSpPr>
          <p:cNvPr id="19" name="Google Shape;19;p1"/>
          <p:cNvSpPr txBox="1"/>
          <p:nvPr/>
        </p:nvSpPr>
        <p:spPr>
          <a:xfrm>
            <a:off x="-5069" y="369277"/>
            <a:ext cx="12193500" cy="1015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6000" b="1" dirty="0">
                <a:solidFill>
                  <a:schemeClr val="accent4">
                    <a:lumMod val="60000"/>
                    <a:lumOff val="40000"/>
                  </a:schemeClr>
                </a:solidFill>
                <a:latin typeface="Calibri"/>
                <a:ea typeface="Calibri"/>
                <a:cs typeface="Calibri"/>
                <a:sym typeface="Calibri"/>
              </a:rPr>
              <a:t>Comentário</a:t>
            </a:r>
            <a:endParaRPr dirty="0">
              <a:solidFill>
                <a:schemeClr val="accent4">
                  <a:lumMod val="60000"/>
                  <a:lumOff val="4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dirty="0">
                <a:solidFill>
                  <a:srgbClr val="FFFFFF"/>
                </a:solidFill>
                <a:highlight>
                  <a:srgbClr val="000000"/>
                </a:highlight>
                <a:latin typeface="Calibri" pitchFamily="18"/>
              </a:rPr>
              <a:t>Senhor, Deus todo poderoso, atendei benigno as preces do vosso povo. Ao celebrarmos a maravilha da nossa criação e a maravilha maior ainda da nossa redenção, dignai-vos abençoar esta água. Fostes vós que a</a:t>
            </a:r>
          </a:p>
        </p:txBody>
      </p:sp>
    </p:spTree>
    <p:extLst>
      <p:ext uri="{BB962C8B-B14F-4D97-AF65-F5344CB8AC3E}">
        <p14:creationId xmlns:p14="http://schemas.microsoft.com/office/powerpoint/2010/main" val="899367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dirty="0">
                <a:solidFill>
                  <a:srgbClr val="FFFFFF"/>
                </a:solidFill>
                <a:highlight>
                  <a:srgbClr val="000000"/>
                </a:highlight>
                <a:latin typeface="Calibri" pitchFamily="18"/>
              </a:rPr>
              <a:t>criastes para fecundar a terra, para lavar nossos corpos e refazer nossas forças. Também a fizestes instrumento da vossa misericórdia: por ela libertastes o vosso povo do cativeiro e aplacastes no deserto a</a:t>
            </a:r>
          </a:p>
        </p:txBody>
      </p:sp>
    </p:spTree>
    <p:extLst>
      <p:ext uri="{BB962C8B-B14F-4D97-AF65-F5344CB8AC3E}">
        <p14:creationId xmlns:p14="http://schemas.microsoft.com/office/powerpoint/2010/main" val="1480933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dirty="0">
                <a:solidFill>
                  <a:srgbClr val="FFFFFF"/>
                </a:solidFill>
                <a:highlight>
                  <a:srgbClr val="000000"/>
                </a:highlight>
                <a:latin typeface="Calibri" pitchFamily="18"/>
              </a:rPr>
              <a:t>sua sede; por ela os profetas anunciaram a vossa aliança que era vosso desejo concluir com a humanidade; por ela finalmente, consagrada pelo Cristo no Jordão, renovastes, pelo banho do novo</a:t>
            </a:r>
          </a:p>
        </p:txBody>
      </p:sp>
    </p:spTree>
    <p:extLst>
      <p:ext uri="{BB962C8B-B14F-4D97-AF65-F5344CB8AC3E}">
        <p14:creationId xmlns:p14="http://schemas.microsoft.com/office/powerpoint/2010/main" val="540426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844959"/>
            <a:ext cx="11578126" cy="5954400"/>
          </a:xfrm>
        </p:spPr>
        <p:txBody>
          <a:bodyPr vert="horz" wrap="square" anchor="t" anchorCtr="0">
            <a:noAutofit/>
          </a:bodyPr>
          <a:lstStyle/>
          <a:p>
            <a:pPr lvl="0" algn="just">
              <a:lnSpc>
                <a:spcPct val="90000"/>
              </a:lnSpc>
              <a:spcBef>
                <a:spcPts val="0"/>
              </a:spcBef>
              <a:tabLst>
                <a:tab pos="0" algn="l"/>
              </a:tabLst>
            </a:pPr>
            <a:r>
              <a:rPr lang="pt-BR" sz="6000" dirty="0">
                <a:solidFill>
                  <a:srgbClr val="FFFFFF"/>
                </a:solidFill>
                <a:highlight>
                  <a:srgbClr val="000000"/>
                </a:highlight>
                <a:latin typeface="Calibri" pitchFamily="18"/>
              </a:rPr>
              <a:t>nascimento, a nossa humanidade ferida pelo pecado. Que esta água seja para nós uma recordação do nosso Batismo e nos faça participar da alegria dos que foram batizados na Páscoa. Por Cristo, nosso Senhor.</a:t>
            </a:r>
          </a:p>
        </p:txBody>
      </p:sp>
    </p:spTree>
    <p:extLst>
      <p:ext uri="{BB962C8B-B14F-4D97-AF65-F5344CB8AC3E}">
        <p14:creationId xmlns:p14="http://schemas.microsoft.com/office/powerpoint/2010/main" val="3601777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3428999"/>
            <a:ext cx="11578126" cy="4370359"/>
          </a:xfrm>
        </p:spPr>
        <p:txBody>
          <a:bodyPr vert="horz" wrap="square" anchor="t" anchorCtr="0">
            <a:noAutofit/>
          </a:bodyPr>
          <a:lstStyle/>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p>
        </p:txBody>
      </p:sp>
    </p:spTree>
    <p:extLst>
      <p:ext uri="{BB962C8B-B14F-4D97-AF65-F5344CB8AC3E}">
        <p14:creationId xmlns:p14="http://schemas.microsoft.com/office/powerpoint/2010/main" val="4183603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905001"/>
            <a:ext cx="11578126" cy="5911942"/>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1. </a:t>
            </a:r>
            <a:r>
              <a:rPr lang="pt-BR" sz="6000" dirty="0">
                <a:solidFill>
                  <a:srgbClr val="FFFFFF"/>
                </a:solidFill>
                <a:highlight>
                  <a:srgbClr val="000000"/>
                </a:highlight>
                <a:latin typeface="Calibri" pitchFamily="18"/>
              </a:rPr>
              <a:t>Banhados em Cristo, somos uma nova criatura. As coisas antigas já se passaram, somos nascidos de novo. Aleluia! Aleluia! Aleluia!</a:t>
            </a:r>
          </a:p>
        </p:txBody>
      </p:sp>
      <p:sp>
        <p:nvSpPr>
          <p:cNvPr id="3" name="CaixaDeTexto 2">
            <a:extLst>
              <a:ext uri="{FF2B5EF4-FFF2-40B4-BE49-F238E27FC236}">
                <a16:creationId xmlns:a16="http://schemas.microsoft.com/office/drawing/2014/main" id="{6F9CF500-F4D4-0989-BE3F-1F6C663018BC}"/>
              </a:ext>
            </a:extLst>
          </p:cNvPr>
          <p:cNvSpPr txBox="1"/>
          <p:nvPr/>
        </p:nvSpPr>
        <p:spPr>
          <a:xfrm>
            <a:off x="0" y="-175847"/>
            <a:ext cx="12193588" cy="1938992"/>
          </a:xfrm>
          <a:prstGeom prst="rect">
            <a:avLst/>
          </a:prstGeom>
          <a:noFill/>
        </p:spPr>
        <p:txBody>
          <a:bodyPr wrap="square" rtlCol="0">
            <a:spAutoFit/>
          </a:bodyPr>
          <a:lstStyle/>
          <a:p>
            <a:pPr algn="ctr"/>
            <a:r>
              <a:rPr lang="pt-BR" sz="6000" b="1" dirty="0">
                <a:solidFill>
                  <a:schemeClr val="accent4">
                    <a:lumMod val="60000"/>
                    <a:lumOff val="40000"/>
                  </a:schemeClr>
                </a:solidFill>
              </a:rPr>
              <a:t>CANTO</a:t>
            </a:r>
          </a:p>
          <a:p>
            <a:pPr algn="ctr"/>
            <a:r>
              <a:rPr lang="pt-BR" sz="6000" b="1" dirty="0">
                <a:solidFill>
                  <a:schemeClr val="accent4">
                    <a:lumMod val="60000"/>
                    <a:lumOff val="40000"/>
                  </a:schemeClr>
                </a:solidFill>
              </a:rPr>
              <a:t>ASPERÇÃO</a:t>
            </a:r>
          </a:p>
        </p:txBody>
      </p:sp>
    </p:spTree>
    <p:extLst>
      <p:ext uri="{BB962C8B-B14F-4D97-AF65-F5344CB8AC3E}">
        <p14:creationId xmlns:p14="http://schemas.microsoft.com/office/powerpoint/2010/main" val="27668062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95">
            <a:extLst>
              <a:ext uri="{FF2B5EF4-FFF2-40B4-BE49-F238E27FC236}">
                <a16:creationId xmlns:a16="http://schemas.microsoft.com/office/drawing/2014/main" id="{51CA22AD-D75D-4092-A918-AAACB37714A3}"/>
              </a:ext>
            </a:extLst>
          </p:cNvPr>
          <p:cNvSpPr txBox="1">
            <a:spLocks noGrp="1"/>
          </p:cNvSpPr>
          <p:nvPr>
            <p:ph type="body" idx="4294967295"/>
          </p:nvPr>
        </p:nvSpPr>
        <p:spPr>
          <a:xfrm>
            <a:off x="307731" y="1905001"/>
            <a:ext cx="11578126" cy="5911942"/>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dirty="0">
                <a:solidFill>
                  <a:srgbClr val="FFFFFF"/>
                </a:solidFill>
                <a:highlight>
                  <a:srgbClr val="000000"/>
                </a:highlight>
                <a:latin typeface="Calibri" pitchFamily="18"/>
              </a:rPr>
              <a:t>Que Deus todo-poderoso nos purifique dos nossos pecados e, pela celebração desta Eucaristia, nos torne dignos da mesa de seu reino.</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a:p>
            <a:pPr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rgbClr val="FFFFFF"/>
                </a:solidFill>
                <a:highlight>
                  <a:srgbClr val="000000"/>
                </a:highlight>
                <a:latin typeface="Calibri" pitchFamily="18"/>
              </a:rPr>
              <a:t>Amém.</a:t>
            </a:r>
          </a:p>
        </p:txBody>
      </p:sp>
    </p:spTree>
    <p:extLst>
      <p:ext uri="{BB962C8B-B14F-4D97-AF65-F5344CB8AC3E}">
        <p14:creationId xmlns:p14="http://schemas.microsoft.com/office/powerpoint/2010/main" val="1043545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78829" y="1794420"/>
            <a:ext cx="11835929" cy="506358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Glória a Deus nas alturas; E paz na terra aos homens por Ele amados. Senhor Deus, Rei dos céus, Deus Pai todo-poderoso: Nós Vos louvamos, nós Vos bendizemos, Nós Vos adoramos, nós Vos glorificamos, </a:t>
            </a: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HINO GLÓRIA</a:t>
            </a:r>
          </a:p>
        </p:txBody>
      </p:sp>
    </p:spTree>
    <p:extLst>
      <p:ext uri="{BB962C8B-B14F-4D97-AF65-F5344CB8AC3E}">
        <p14:creationId xmlns:p14="http://schemas.microsoft.com/office/powerpoint/2010/main" val="3073402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78829" y="1794420"/>
            <a:ext cx="11835929" cy="506358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Nós Vos damos graças, por vossa imensa glória. Senhor Jesus Cristo, Filho Unigênito, Senhor Deus, Cordeiro de Deus, Filho de Deus Pai: Vós que tirais o pecado do mundo, tende piedade de nós; Vós que tirais</a:t>
            </a:r>
            <a:endParaRPr lang="pt-BR" sz="60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HINO GLÓRIA</a:t>
            </a:r>
          </a:p>
        </p:txBody>
      </p:sp>
    </p:spTree>
    <p:extLst>
      <p:ext uri="{BB962C8B-B14F-4D97-AF65-F5344CB8AC3E}">
        <p14:creationId xmlns:p14="http://schemas.microsoft.com/office/powerpoint/2010/main" val="1968423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78829" y="1794420"/>
            <a:ext cx="11835929" cy="5063580"/>
          </a:xfrm>
        </p:spPr>
        <p:txBody>
          <a:bodyPr vert="horz" wrap="square" anchor="t" anchorCtr="0">
            <a:noAutofit/>
          </a:bodyPr>
          <a:lstStyle/>
          <a:p>
            <a:pPr algn="just">
              <a:lnSpc>
                <a:spcPct val="90000"/>
              </a:lnSpc>
              <a:spcBef>
                <a:spcPts val="0"/>
              </a:spcBef>
              <a:tabLst>
                <a:tab pos="0" algn="l"/>
              </a:tabLst>
            </a:pPr>
            <a:r>
              <a:rPr lang="pt-BR" sz="6000" b="1" dirty="0">
                <a:solidFill>
                  <a:schemeClr val="bg1"/>
                </a:solidFill>
                <a:latin typeface="+mn-lt"/>
              </a:rPr>
              <a:t>o pecado do mundo, acolhei a nossa súplica; Vós que estais à direita do Pai, tende piedade de nós! Só Vós sois o Santo; só Vós, o Senhor; Só Vós, o Altíssimo, Jesus Cristo; Com o Espírito Santo na glória de Deus Pai. </a:t>
            </a:r>
            <a:endParaRPr lang="pt-BR" sz="60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HINO GLÓRIA</a:t>
            </a:r>
          </a:p>
        </p:txBody>
      </p:sp>
    </p:spTree>
    <p:extLst>
      <p:ext uri="{BB962C8B-B14F-4D97-AF65-F5344CB8AC3E}">
        <p14:creationId xmlns:p14="http://schemas.microsoft.com/office/powerpoint/2010/main" val="3451363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
        <p:cNvGrpSpPr/>
        <p:nvPr/>
      </p:nvGrpSpPr>
      <p:grpSpPr>
        <a:xfrm>
          <a:off x="0" y="0"/>
          <a:ext cx="0" cy="0"/>
          <a:chOff x="0" y="0"/>
          <a:chExt cx="0" cy="0"/>
        </a:xfrm>
      </p:grpSpPr>
      <p:sp>
        <p:nvSpPr>
          <p:cNvPr id="18" name="Google Shape;18;p1"/>
          <p:cNvSpPr txBox="1">
            <a:spLocks noGrp="1"/>
          </p:cNvSpPr>
          <p:nvPr>
            <p:ph type="body" idx="4294967295"/>
          </p:nvPr>
        </p:nvSpPr>
        <p:spPr>
          <a:xfrm>
            <a:off x="297481" y="1958118"/>
            <a:ext cx="11588400" cy="4899882"/>
          </a:xfrm>
          <a:prstGeom prst="rect">
            <a:avLst/>
          </a:prstGeom>
          <a:noFill/>
          <a:ln>
            <a:noFill/>
          </a:ln>
        </p:spPr>
        <p:txBody>
          <a:bodyPr spcFirstLastPara="1" wrap="square" lIns="0" tIns="0" rIns="0" bIns="0" anchor="t" anchorCtr="0">
            <a:noAutofit/>
          </a:bodyPr>
          <a:lstStyle/>
          <a:p>
            <a:pPr marL="0" marR="0" lvl="0" indent="0" algn="just" rtl="0">
              <a:lnSpc>
                <a:spcPct val="100000"/>
              </a:lnSpc>
              <a:spcBef>
                <a:spcPts val="0"/>
              </a:spcBef>
              <a:spcAft>
                <a:spcPts val="0"/>
              </a:spcAft>
              <a:buClr>
                <a:srgbClr val="92D050"/>
              </a:buClr>
              <a:buSzPts val="7500"/>
              <a:buFont typeface="Calibri"/>
              <a:buNone/>
            </a:pPr>
            <a:r>
              <a:rPr lang="pt-BR" sz="8800" b="1" i="0" u="none" strike="noStrike" cap="none" baseline="30000" dirty="0">
                <a:solidFill>
                  <a:srgbClr val="FFFFFF"/>
                </a:solidFill>
                <a:latin typeface="Calibri"/>
                <a:ea typeface="Calibri"/>
                <a:cs typeface="Calibri"/>
                <a:sym typeface="Calibri"/>
              </a:rPr>
              <a:t>suplicamos o sopro de seu Espírito para nos fortalecer na missão de testemunhas de sua Divina Misericórdia:</a:t>
            </a:r>
          </a:p>
        </p:txBody>
      </p:sp>
      <p:sp>
        <p:nvSpPr>
          <p:cNvPr id="19" name="Google Shape;19;p1"/>
          <p:cNvSpPr txBox="1"/>
          <p:nvPr/>
        </p:nvSpPr>
        <p:spPr>
          <a:xfrm>
            <a:off x="-5069" y="369277"/>
            <a:ext cx="12193500" cy="1015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6000" b="1" dirty="0">
                <a:solidFill>
                  <a:schemeClr val="accent4">
                    <a:lumMod val="60000"/>
                    <a:lumOff val="40000"/>
                  </a:schemeClr>
                </a:solidFill>
                <a:latin typeface="Calibri"/>
                <a:ea typeface="Calibri"/>
                <a:cs typeface="Calibri"/>
                <a:sym typeface="Calibri"/>
              </a:rPr>
              <a:t>Comentário</a:t>
            </a:r>
            <a:endParaRPr dirty="0">
              <a:solidFill>
                <a:schemeClr val="accent4">
                  <a:lumMod val="60000"/>
                  <a:lumOff val="40000"/>
                </a:schemeClr>
              </a:solidFill>
            </a:endParaRPr>
          </a:p>
        </p:txBody>
      </p:sp>
    </p:spTree>
    <p:extLst>
      <p:ext uri="{BB962C8B-B14F-4D97-AF65-F5344CB8AC3E}">
        <p14:creationId xmlns:p14="http://schemas.microsoft.com/office/powerpoint/2010/main" val="624313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78829" y="1794420"/>
            <a:ext cx="11835929" cy="5063580"/>
          </a:xfrm>
        </p:spPr>
        <p:txBody>
          <a:bodyPr vert="horz" wrap="square" anchor="t" anchorCtr="0">
            <a:noAutofit/>
          </a:bodyPr>
          <a:lstStyle/>
          <a:p>
            <a:pPr lvl="0" algn="just">
              <a:lnSpc>
                <a:spcPct val="90000"/>
              </a:lnSpc>
              <a:spcBef>
                <a:spcPts val="0"/>
              </a:spcBef>
              <a:tabLst>
                <a:tab pos="0" algn="l"/>
              </a:tabLst>
            </a:pPr>
            <a:endParaRPr lang="pt-BR" sz="6000" b="1" dirty="0">
              <a:solidFill>
                <a:schemeClr val="bg1"/>
              </a:solidFill>
              <a:latin typeface="+mn-lt"/>
            </a:endParaRPr>
          </a:p>
          <a:p>
            <a:pPr lvl="0" algn="ctr">
              <a:lnSpc>
                <a:spcPct val="90000"/>
              </a:lnSpc>
              <a:spcBef>
                <a:spcPts val="0"/>
              </a:spcBef>
              <a:tabLst>
                <a:tab pos="0" algn="l"/>
              </a:tabLst>
            </a:pPr>
            <a:r>
              <a:rPr lang="pt-BR" sz="6000" b="1" dirty="0">
                <a:solidFill>
                  <a:schemeClr val="bg1"/>
                </a:solidFill>
                <a:latin typeface="+mn-lt"/>
              </a:rPr>
              <a:t>Amém! </a:t>
            </a:r>
            <a:endParaRPr lang="pt-BR" sz="60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HINO GLÓRIA</a:t>
            </a:r>
          </a:p>
        </p:txBody>
      </p:sp>
    </p:spTree>
    <p:extLst>
      <p:ext uri="{BB962C8B-B14F-4D97-AF65-F5344CB8AC3E}">
        <p14:creationId xmlns:p14="http://schemas.microsoft.com/office/powerpoint/2010/main" val="2308700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ORAÇÃO DO DIA">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78829" y="1794420"/>
            <a:ext cx="11835929" cy="506358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latin typeface="+mn-lt"/>
              </a:rPr>
              <a:t>P. </a:t>
            </a:r>
            <a:r>
              <a:rPr lang="pt-BR" sz="6000" b="1" dirty="0">
                <a:solidFill>
                  <a:schemeClr val="bg1"/>
                </a:solidFill>
                <a:latin typeface="+mn-lt"/>
              </a:rPr>
              <a:t>Ó Deus de eterna misericórdia, na festa anual da Páscoa reacendeis a fé do povo a vós consagrado. Aumentai a graça que destes, para que todos compreendam melhor o Batismo que os lavou, o Espírito que os</a:t>
            </a: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Oração Coleta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02240" y="1748700"/>
            <a:ext cx="11978969" cy="5954760"/>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regenerou, e o sangue que os redimiu. Por nosso Senhor Jesus Cristo, vosso Filho, que é Deus,</a:t>
            </a:r>
          </a:p>
          <a:p>
            <a:pPr lvl="0" algn="just">
              <a:lnSpc>
                <a:spcPct val="90000"/>
              </a:lnSpc>
              <a:spcBef>
                <a:spcPts val="0"/>
              </a:spcBef>
              <a:tabLst>
                <a:tab pos="0" algn="l"/>
              </a:tabLst>
            </a:pPr>
            <a:r>
              <a:rPr lang="pt-BR" sz="6000" b="1" dirty="0">
                <a:solidFill>
                  <a:schemeClr val="bg1"/>
                </a:solidFill>
                <a:latin typeface="+mn-lt"/>
              </a:rPr>
              <a:t>e convosco vive e reina, na unidade do Espírito Santo, por todos os séculos dos séculos.</a:t>
            </a:r>
          </a:p>
          <a:p>
            <a:pPr lvl="0" algn="just">
              <a:lnSpc>
                <a:spcPct val="90000"/>
              </a:lnSpc>
              <a:spcBef>
                <a:spcPts val="0"/>
              </a:spcBef>
              <a:tabLst>
                <a:tab pos="0" algn="l"/>
              </a:tabLst>
            </a:pPr>
            <a:endParaRPr lang="pt-BR" sz="6000" b="1" dirty="0">
              <a:solidFill>
                <a:srgbClr val="FFFF00"/>
              </a:solidFill>
              <a:latin typeface="+mn-lt"/>
            </a:endParaRP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Oração Coleta</a:t>
            </a:r>
          </a:p>
        </p:txBody>
      </p:sp>
    </p:spTree>
    <p:extLst>
      <p:ext uri="{BB962C8B-B14F-4D97-AF65-F5344CB8AC3E}">
        <p14:creationId xmlns:p14="http://schemas.microsoft.com/office/powerpoint/2010/main" val="18167672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AE548-E023-0F6E-C828-7FF28C07E9C2}"/>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C380E276-4570-B995-2E20-43D81129A40F}"/>
              </a:ext>
            </a:extLst>
          </p:cNvPr>
          <p:cNvSpPr txBox="1">
            <a:spLocks noGrp="1"/>
          </p:cNvSpPr>
          <p:nvPr>
            <p:ph type="body" idx="4294967295"/>
          </p:nvPr>
        </p:nvSpPr>
        <p:spPr>
          <a:xfrm>
            <a:off x="102240" y="2933700"/>
            <a:ext cx="11978969" cy="4769760"/>
          </a:xfrm>
        </p:spPr>
        <p:txBody>
          <a:bodyPr vert="horz" wrap="square" anchor="t" anchorCtr="0">
            <a:noAutofit/>
          </a:bodyPr>
          <a:lstStyle/>
          <a:p>
            <a:pPr lvl="0" algn="ctr">
              <a:lnSpc>
                <a:spcPct val="90000"/>
              </a:lnSpc>
              <a:spcBef>
                <a:spcPts val="0"/>
              </a:spcBef>
              <a:tabLst>
                <a:tab pos="0" algn="l"/>
              </a:tabLst>
            </a:pPr>
            <a:r>
              <a:rPr lang="pt-BR" sz="6000" b="1" dirty="0">
                <a:solidFill>
                  <a:schemeClr val="accent4">
                    <a:lumMod val="60000"/>
                    <a:lumOff val="40000"/>
                  </a:schemeClr>
                </a:solidFill>
                <a:latin typeface="+mn-lt"/>
              </a:rPr>
              <a:t>TODOS: </a:t>
            </a:r>
            <a:r>
              <a:rPr lang="pt-BR" sz="6000" b="1" dirty="0">
                <a:solidFill>
                  <a:srgbClr val="FFFFFF"/>
                </a:solidFill>
                <a:latin typeface="+mn-lt"/>
              </a:rPr>
              <a:t>Amém!</a:t>
            </a:r>
          </a:p>
        </p:txBody>
      </p:sp>
      <p:sp>
        <p:nvSpPr>
          <p:cNvPr id="4" name="CaixaDeTexto 3">
            <a:extLst>
              <a:ext uri="{FF2B5EF4-FFF2-40B4-BE49-F238E27FC236}">
                <a16:creationId xmlns:a16="http://schemas.microsoft.com/office/drawing/2014/main" id="{C50D9EE8-A84F-4A1D-58B3-3782D139821A}"/>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Oração Coleta</a:t>
            </a:r>
          </a:p>
        </p:txBody>
      </p:sp>
    </p:spTree>
    <p:extLst>
      <p:ext uri="{BB962C8B-B14F-4D97-AF65-F5344CB8AC3E}">
        <p14:creationId xmlns:p14="http://schemas.microsoft.com/office/powerpoint/2010/main" val="21948254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10BBA723-6154-43EE-AEA6-F2D031F501FE}"/>
              </a:ext>
            </a:extLst>
          </p:cNvPr>
          <p:cNvSpPr txBox="1">
            <a:spLocks noGrp="1"/>
          </p:cNvSpPr>
          <p:nvPr>
            <p:ph type="body" idx="4294967295"/>
          </p:nvPr>
        </p:nvSpPr>
        <p:spPr>
          <a:xfrm>
            <a:off x="184470" y="2171700"/>
            <a:ext cx="11814510" cy="5550810"/>
          </a:xfrm>
        </p:spPr>
        <p:txBody>
          <a:bodyPr vert="horz" wrap="square" anchor="t" anchorCtr="0">
            <a:noAutofit/>
          </a:bodyPr>
          <a:lstStyle/>
          <a:p>
            <a:pPr lvl="0" algn="ctr">
              <a:lnSpc>
                <a:spcPct val="90000"/>
              </a:lnSpc>
              <a:spcBef>
                <a:spcPts val="0"/>
              </a:spcBef>
              <a:tabLst>
                <a:tab pos="0" algn="l"/>
              </a:tabLst>
            </a:pPr>
            <a:r>
              <a:rPr lang="pt-BR" sz="6000" b="1" i="1" dirty="0">
                <a:solidFill>
                  <a:schemeClr val="bg1"/>
                </a:solidFill>
                <a:latin typeface="+mn-lt"/>
              </a:rPr>
              <a:t>O Senhor ressurgiu, aleluia, aleluia! É o Cordeiro Pascal aleluia, aleluia! Imolado por nós aleluia, aleluia! É o Cristo Senhor, ele vive e venceu aleluia!</a:t>
            </a:r>
          </a:p>
        </p:txBody>
      </p:sp>
      <p:sp>
        <p:nvSpPr>
          <p:cNvPr id="4" name="CaixaDeTexto 3">
            <a:extLst>
              <a:ext uri="{FF2B5EF4-FFF2-40B4-BE49-F238E27FC236}">
                <a16:creationId xmlns:a16="http://schemas.microsoft.com/office/drawing/2014/main" id="{7F1DC748-7D08-36AB-7A95-489911C6834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Refrão Orante</a:t>
            </a:r>
          </a:p>
        </p:txBody>
      </p:sp>
    </p:spTree>
    <p:extLst>
      <p:ext uri="{BB962C8B-B14F-4D97-AF65-F5344CB8AC3E}">
        <p14:creationId xmlns:p14="http://schemas.microsoft.com/office/powerpoint/2010/main" val="1142510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LEITURA DOS ATOS DOS APÓSTOLOS&#10;                                ">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DB29782E-DFC1-4B5F-BD03-4DCEE5CEBF8F}"/>
              </a:ext>
            </a:extLst>
          </p:cNvPr>
          <p:cNvSpPr txBox="1">
            <a:spLocks noGrp="1"/>
          </p:cNvSpPr>
          <p:nvPr>
            <p:ph type="body" idx="4294967295"/>
          </p:nvPr>
        </p:nvSpPr>
        <p:spPr>
          <a:xfrm>
            <a:off x="3600" y="1541160"/>
            <a:ext cx="12189600" cy="5118479"/>
          </a:xfrm>
        </p:spPr>
        <p:txBody>
          <a:bodyPr vert="horz" wrap="square" anchor="t" anchorCtr="0">
            <a:noAutofit/>
          </a:bodyPr>
          <a:lstStyle/>
          <a:p>
            <a:pPr lvl="0" algn="just">
              <a:lnSpc>
                <a:spcPct val="90000"/>
              </a:lnSpc>
              <a:spcBef>
                <a:spcPts val="0"/>
              </a:spcBef>
              <a:tabLst>
                <a:tab pos="0" algn="l"/>
              </a:tabLst>
            </a:pPr>
            <a:endParaRPr lang="pt-BR" dirty="0">
              <a:solidFill>
                <a:schemeClr val="bg1"/>
              </a:solidFill>
              <a:latin typeface="Arial" pitchFamily="18"/>
            </a:endParaRPr>
          </a:p>
          <a:p>
            <a:pPr lvl="0" algn="ctr">
              <a:lnSpc>
                <a:spcPct val="90000"/>
              </a:lnSpc>
              <a:spcBef>
                <a:spcPts val="0"/>
              </a:spcBef>
              <a:tabLst>
                <a:tab pos="0" algn="l"/>
              </a:tabLst>
            </a:pPr>
            <a:r>
              <a:rPr lang="pt-BR" sz="6000" dirty="0">
                <a:solidFill>
                  <a:schemeClr val="accent4">
                    <a:lumMod val="60000"/>
                    <a:lumOff val="40000"/>
                  </a:schemeClr>
                </a:solidFill>
                <a:latin typeface="+mn-lt"/>
              </a:rPr>
              <a:t>I LEITURA - </a:t>
            </a:r>
            <a:r>
              <a:rPr lang="nl-NL" sz="6000" dirty="0">
                <a:solidFill>
                  <a:schemeClr val="accent4">
                    <a:lumMod val="60000"/>
                    <a:lumOff val="40000"/>
                  </a:schemeClr>
                </a:solidFill>
                <a:latin typeface="+mn-lt"/>
              </a:rPr>
              <a:t>At 2,42-47</a:t>
            </a:r>
            <a:endParaRPr lang="pt-BR" sz="6000" dirty="0">
              <a:solidFill>
                <a:schemeClr val="accent4">
                  <a:lumMod val="60000"/>
                  <a:lumOff val="40000"/>
                </a:schemeClr>
              </a:solidFill>
              <a:latin typeface="+mn-lt"/>
            </a:endParaRPr>
          </a:p>
          <a:p>
            <a:pPr lvl="0" algn="just">
              <a:lnSpc>
                <a:spcPct val="90000"/>
              </a:lnSpc>
              <a:spcBef>
                <a:spcPts val="0"/>
              </a:spcBef>
              <a:tabLst>
                <a:tab pos="0" algn="l"/>
              </a:tabLst>
            </a:pPr>
            <a:endParaRPr lang="pt-BR" sz="6000" dirty="0">
              <a:solidFill>
                <a:schemeClr val="bg1"/>
              </a:solidFill>
              <a:latin typeface="+mn-lt"/>
            </a:endParaRPr>
          </a:p>
          <a:p>
            <a:pPr lvl="0" algn="ctr">
              <a:lnSpc>
                <a:spcPct val="90000"/>
              </a:lnSpc>
              <a:spcBef>
                <a:spcPts val="0"/>
              </a:spcBef>
              <a:tabLst>
                <a:tab pos="0" algn="l"/>
              </a:tabLst>
            </a:pPr>
            <a:r>
              <a:rPr lang="pt-BR" sz="6000" b="1" dirty="0">
                <a:solidFill>
                  <a:schemeClr val="bg1"/>
                </a:solidFill>
                <a:latin typeface="+mn-lt"/>
              </a:rPr>
              <a:t>LEITURA DOS ATOS DOS APÓSTOLOS</a:t>
            </a:r>
          </a:p>
        </p:txBody>
      </p:sp>
      <p:sp>
        <p:nvSpPr>
          <p:cNvPr id="6" name="CaixaDeTexto 5">
            <a:extLst>
              <a:ext uri="{FF2B5EF4-FFF2-40B4-BE49-F238E27FC236}">
                <a16:creationId xmlns:a16="http://schemas.microsoft.com/office/drawing/2014/main" id="{46E2CBDD-26BA-26D9-E3DA-FBBF342499C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3" name="PlaceHolder 192">
            <a:extLst>
              <a:ext uri="{FF2B5EF4-FFF2-40B4-BE49-F238E27FC236}">
                <a16:creationId xmlns:a16="http://schemas.microsoft.com/office/drawing/2014/main" id="{FC088E26-8FB1-41E4-9695-5830B03CCB34}"/>
              </a:ext>
            </a:extLst>
          </p:cNvPr>
          <p:cNvSpPr txBox="1">
            <a:spLocks noGrp="1"/>
          </p:cNvSpPr>
          <p:nvPr>
            <p:ph type="body" idx="4294967295"/>
          </p:nvPr>
        </p:nvSpPr>
        <p:spPr>
          <a:xfrm>
            <a:off x="52754" y="1739521"/>
            <a:ext cx="11931723"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Os que haviam se convertido eram perseverantes em ouvir o ensinamento dos apóstolos, na comunhão fraterna na fração do pão e nas orações. E todos estavam cheios de temor por causa dos</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CB7BE502-81C8-6847-E8DA-3772F5CFEFE5}"/>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3" name="PlaceHolder 241">
            <a:extLst>
              <a:ext uri="{FF2B5EF4-FFF2-40B4-BE49-F238E27FC236}">
                <a16:creationId xmlns:a16="http://schemas.microsoft.com/office/drawing/2014/main" id="{9C5575C0-10EB-4D38-8B68-399171DCA152}"/>
              </a:ext>
            </a:extLst>
          </p:cNvPr>
          <p:cNvSpPr txBox="1">
            <a:spLocks noGrp="1"/>
          </p:cNvSpPr>
          <p:nvPr>
            <p:ph type="body" idx="4294967295"/>
          </p:nvPr>
        </p:nvSpPr>
        <p:spPr>
          <a:xfrm>
            <a:off x="65269" y="1892852"/>
            <a:ext cx="12052911"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numerosos prodígios e sinais que os apóstolos realizavam. Todos os que abraçavam a fé viviam unidos e colocavam tudo em comum; vendiam suas propriedades e seus bens e repartiam o dinheiro entre todos, </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1714DC82-9258-D067-70F1-90BFB392F65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41">
            <a:extLst>
              <a:ext uri="{FF2B5EF4-FFF2-40B4-BE49-F238E27FC236}">
                <a16:creationId xmlns:a16="http://schemas.microsoft.com/office/drawing/2014/main" id="{9C5575C0-10EB-4D38-8B68-399171DCA152}"/>
              </a:ext>
            </a:extLst>
          </p:cNvPr>
          <p:cNvSpPr txBox="1">
            <a:spLocks noGrp="1"/>
          </p:cNvSpPr>
          <p:nvPr>
            <p:ph type="body" idx="4294967295"/>
          </p:nvPr>
        </p:nvSpPr>
        <p:spPr>
          <a:xfrm>
            <a:off x="65269" y="1892852"/>
            <a:ext cx="12052911"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conforme a necessidade de cada um. Diariamente, todos frequentavam o Templo, partiam o pão pelas casas e, unidos, tomavam a refeição com alegria e simplicidade de coração. </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1714DC82-9258-D067-70F1-90BFB392F65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3058268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41">
            <a:extLst>
              <a:ext uri="{FF2B5EF4-FFF2-40B4-BE49-F238E27FC236}">
                <a16:creationId xmlns:a16="http://schemas.microsoft.com/office/drawing/2014/main" id="{9C5575C0-10EB-4D38-8B68-399171DCA152}"/>
              </a:ext>
            </a:extLst>
          </p:cNvPr>
          <p:cNvSpPr txBox="1">
            <a:spLocks noGrp="1"/>
          </p:cNvSpPr>
          <p:nvPr>
            <p:ph type="body" idx="4294967295"/>
          </p:nvPr>
        </p:nvSpPr>
        <p:spPr>
          <a:xfrm>
            <a:off x="65269" y="1892852"/>
            <a:ext cx="12052911" cy="5118479"/>
          </a:xfrm>
        </p:spPr>
        <p:txBody>
          <a:bodyPr vert="horz" wrap="square" anchor="t" anchorCtr="0">
            <a:noAutofit/>
          </a:bodyPr>
          <a:lstStyle/>
          <a:p>
            <a:pPr lvl="0" algn="just">
              <a:lnSpc>
                <a:spcPct val="90000"/>
              </a:lnSpc>
              <a:spcBef>
                <a:spcPts val="0"/>
              </a:spcBef>
              <a:tabLst>
                <a:tab pos="0" algn="l"/>
              </a:tabLst>
            </a:pPr>
            <a:r>
              <a:rPr lang="pt-BR" sz="6000" b="1" dirty="0">
                <a:solidFill>
                  <a:schemeClr val="bg1"/>
                </a:solidFill>
                <a:latin typeface="+mn-lt"/>
              </a:rPr>
              <a:t>Louvavam a Deus e eram estimados por todo o povo. E, cada dia, o Senhor acrescentava ao seu número mais pessoas que seriam salvas.</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1714DC82-9258-D067-70F1-90BFB392F65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2492462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E396C-5CE8-7C8D-F3A7-9A1E0522E253}"/>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1C163F74-BFBC-71EC-393F-986FF4D67781}"/>
              </a:ext>
            </a:extLst>
          </p:cNvPr>
          <p:cNvSpPr txBox="1">
            <a:spLocks noGrp="1"/>
          </p:cNvSpPr>
          <p:nvPr>
            <p:ph type="body" idx="4294967295"/>
          </p:nvPr>
        </p:nvSpPr>
        <p:spPr>
          <a:xfrm>
            <a:off x="254977" y="2545400"/>
            <a:ext cx="11683634" cy="257524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rgbClr val="FFFFFF"/>
                </a:solidFill>
                <a:highlight>
                  <a:srgbClr val="000000"/>
                </a:highlight>
                <a:latin typeface="Calibri" pitchFamily="18"/>
              </a:rPr>
              <a:t>Cristo ressuscitou, Eterno Clarão, Vivente entre nós! (bis)</a:t>
            </a:r>
          </a:p>
        </p:txBody>
      </p:sp>
      <p:sp>
        <p:nvSpPr>
          <p:cNvPr id="4" name="CaixaDeTexto 3">
            <a:extLst>
              <a:ext uri="{FF2B5EF4-FFF2-40B4-BE49-F238E27FC236}">
                <a16:creationId xmlns:a16="http://schemas.microsoft.com/office/drawing/2014/main" id="{16EB423A-0676-8040-31B8-3B46EEE835E0}"/>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1797090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3988" y="1783301"/>
            <a:ext cx="12189600" cy="523296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DO SENHOR</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Graças a Deus!</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4169432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ctr">
              <a:lnSpc>
                <a:spcPct val="90000"/>
              </a:lnSpc>
              <a:spcBef>
                <a:spcPts val="0"/>
              </a:spcBef>
              <a:tabLst>
                <a:tab pos="0" algn="l"/>
              </a:tabLst>
            </a:pPr>
            <a:r>
              <a:rPr lang="pt-BR" sz="6000" dirty="0">
                <a:solidFill>
                  <a:schemeClr val="accent4">
                    <a:lumMod val="60000"/>
                    <a:lumOff val="40000"/>
                  </a:schemeClr>
                </a:solidFill>
                <a:latin typeface="+mn-lt"/>
              </a:rPr>
              <a:t>Salmo 117</a:t>
            </a:r>
          </a:p>
          <a:p>
            <a:pPr lvl="0" algn="just">
              <a:lnSpc>
                <a:spcPct val="90000"/>
              </a:lnSpc>
              <a:spcBef>
                <a:spcPts val="0"/>
              </a:spcBef>
              <a:tabLst>
                <a:tab pos="0" algn="l"/>
              </a:tabLst>
            </a:pPr>
            <a:endParaRPr lang="pt-BR" sz="6000" dirty="0">
              <a:solidFill>
                <a:schemeClr val="bg1"/>
              </a:solidFill>
              <a:latin typeface="+mn-lt"/>
            </a:endParaRPr>
          </a:p>
          <a:p>
            <a:pPr lvl="0" algn="just">
              <a:lnSpc>
                <a:spcPct val="90000"/>
              </a:lnSpc>
              <a:spcBef>
                <a:spcPts val="0"/>
              </a:spcBef>
              <a:tabLst>
                <a:tab pos="0" algn="l"/>
              </a:tabLst>
            </a:pPr>
            <a:r>
              <a:rPr lang="pt-BR" sz="6000" b="1" dirty="0">
                <a:solidFill>
                  <a:schemeClr val="accent4">
                    <a:lumMod val="60000"/>
                    <a:lumOff val="40000"/>
                  </a:schemeClr>
                </a:solidFill>
                <a:latin typeface="+mn-lt"/>
              </a:rPr>
              <a:t>R. </a:t>
            </a:r>
            <a:r>
              <a:rPr lang="pt-BR" sz="6000" b="1" dirty="0">
                <a:solidFill>
                  <a:schemeClr val="bg1"/>
                </a:solidFill>
                <a:latin typeface="+mn-lt"/>
              </a:rPr>
              <a:t>Dai graças ao Senhor, porque Ele é bom; “eterna é a sua misericórdia!”</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D77B8F8E-DCB7-EBAB-24CF-60D966DC2748}"/>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3" name="PlaceHolder 247">
            <a:extLst>
              <a:ext uri="{FF2B5EF4-FFF2-40B4-BE49-F238E27FC236}">
                <a16:creationId xmlns:a16="http://schemas.microsoft.com/office/drawing/2014/main" id="{B1CF8392-EC72-49CA-BDC7-B288150BAA6C}"/>
              </a:ext>
            </a:extLst>
          </p:cNvPr>
          <p:cNvSpPr txBox="1">
            <a:spLocks noGrp="1"/>
          </p:cNvSpPr>
          <p:nvPr>
            <p:ph type="body" idx="4294967295"/>
          </p:nvPr>
        </p:nvSpPr>
        <p:spPr>
          <a:xfrm>
            <a:off x="126815" y="1886858"/>
            <a:ext cx="11929819" cy="5753948"/>
          </a:xfrm>
        </p:spPr>
        <p:txBody>
          <a:bodyPr vert="horz" wrap="square" anchor="t" anchorCtr="0">
            <a:noAutofit/>
          </a:bodyPr>
          <a:lstStyle/>
          <a:p>
            <a:pPr lvl="0" algn="just">
              <a:lnSpc>
                <a:spcPct val="90000"/>
              </a:lnSpc>
              <a:spcBef>
                <a:spcPts val="0"/>
              </a:spcBef>
              <a:tabLst>
                <a:tab pos="0" algn="l"/>
              </a:tabLst>
            </a:pPr>
            <a:r>
              <a:rPr lang="pt-BR" sz="6000" dirty="0">
                <a:solidFill>
                  <a:schemeClr val="accent4">
                    <a:lumMod val="60000"/>
                    <a:lumOff val="40000"/>
                  </a:schemeClr>
                </a:solidFill>
                <a:latin typeface="+mn-lt"/>
              </a:rPr>
              <a:t>01. </a:t>
            </a:r>
            <a:r>
              <a:rPr lang="pt-BR" sz="6000" dirty="0">
                <a:solidFill>
                  <a:schemeClr val="bg1"/>
                </a:solidFill>
                <a:latin typeface="+mn-lt"/>
              </a:rPr>
              <a:t>A casa de Israel agora o diga: “Eterna é a sua misericórdia!” A casa de Aarão agora o diga: “Eterna é a sua misericórdia!” Os que temem o Senhor agora o digam: “Eterna é a sua misericórdia!”</a:t>
            </a:r>
          </a:p>
          <a:p>
            <a:pPr lvl="0" algn="just">
              <a:lnSpc>
                <a:spcPct val="90000"/>
              </a:lnSpc>
              <a:spcBef>
                <a:spcPts val="0"/>
              </a:spcBef>
              <a:tabLst>
                <a:tab pos="0" algn="l"/>
              </a:tabLst>
            </a:pPr>
            <a:endParaRPr lang="pt-BR" sz="6000"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264DEFD4-1BE2-ECFB-5AC2-7B424383DFFF}"/>
              </a:ext>
            </a:extLst>
          </p:cNvPr>
          <p:cNvSpPr txBox="1"/>
          <p:nvPr/>
        </p:nvSpPr>
        <p:spPr>
          <a:xfrm>
            <a:off x="469716" y="386861"/>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chemeClr val="accent4">
                    <a:lumMod val="60000"/>
                    <a:lumOff val="40000"/>
                  </a:schemeClr>
                </a:solidFill>
                <a:latin typeface="+mn-lt"/>
              </a:rPr>
              <a:t>R. </a:t>
            </a:r>
            <a:r>
              <a:rPr lang="pt-BR" sz="6000" b="1" dirty="0">
                <a:solidFill>
                  <a:schemeClr val="bg1"/>
                </a:solidFill>
                <a:latin typeface="+mn-lt"/>
              </a:rPr>
              <a:t>Dai graças ao Senhor, porque Ele é bom; “eterna é a sua misericórdia!”</a:t>
            </a:r>
            <a:endParaRPr lang="pt-BR" sz="6000" b="1" dirty="0">
              <a:solidFill>
                <a:schemeClr val="bg1"/>
              </a:solidFill>
              <a:highlight>
                <a:srgbClr val="000000"/>
              </a:highlight>
              <a:latin typeface="+mn-lt"/>
            </a:endParaRPr>
          </a:p>
        </p:txBody>
      </p:sp>
      <p:sp>
        <p:nvSpPr>
          <p:cNvPr id="5" name="CaixaDeTexto 4">
            <a:extLst>
              <a:ext uri="{FF2B5EF4-FFF2-40B4-BE49-F238E27FC236}">
                <a16:creationId xmlns:a16="http://schemas.microsoft.com/office/drawing/2014/main" id="{256C0397-BAB0-5255-3F68-976139321CD5}"/>
              </a:ext>
            </a:extLst>
          </p:cNvPr>
          <p:cNvSpPr txBox="1"/>
          <p:nvPr/>
        </p:nvSpPr>
        <p:spPr>
          <a:xfrm>
            <a:off x="223531"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40405212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77">
            <a:extLst>
              <a:ext uri="{FF2B5EF4-FFF2-40B4-BE49-F238E27FC236}">
                <a16:creationId xmlns:a16="http://schemas.microsoft.com/office/drawing/2014/main" id="{0CBFCE60-8C80-425E-9D3E-8E00AF9F22F7}"/>
              </a:ext>
            </a:extLst>
          </p:cNvPr>
          <p:cNvSpPr txBox="1">
            <a:spLocks noGrp="1"/>
          </p:cNvSpPr>
          <p:nvPr>
            <p:ph type="body" idx="4294967295"/>
          </p:nvPr>
        </p:nvSpPr>
        <p:spPr>
          <a:xfrm>
            <a:off x="197154" y="1768679"/>
            <a:ext cx="11789142" cy="5924879"/>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latin typeface="+mn-lt"/>
              </a:rPr>
              <a:t>02. </a:t>
            </a:r>
            <a:r>
              <a:rPr lang="pt-BR" sz="6000" dirty="0">
                <a:solidFill>
                  <a:schemeClr val="bg1"/>
                </a:solidFill>
                <a:latin typeface="+mn-lt"/>
              </a:rPr>
              <a:t>A mão direita do Senhor fez maravilhas, a mão direita do Senhor me levantou, a mão direita do Senhor fez maravilhas! Não morrerei, mas ao contrário, viverei para cantar as grandes obras do Senhor! </a:t>
            </a:r>
          </a:p>
        </p:txBody>
      </p:sp>
      <p:sp>
        <p:nvSpPr>
          <p:cNvPr id="4" name="CaixaDeTexto 3">
            <a:extLst>
              <a:ext uri="{FF2B5EF4-FFF2-40B4-BE49-F238E27FC236}">
                <a16:creationId xmlns:a16="http://schemas.microsoft.com/office/drawing/2014/main" id="{43340432-4220-792D-A7BF-694ECC870F25}"/>
              </a:ext>
            </a:extLst>
          </p:cNvPr>
          <p:cNvSpPr txBox="1"/>
          <p:nvPr/>
        </p:nvSpPr>
        <p:spPr>
          <a:xfrm>
            <a:off x="364208" y="334108"/>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28599489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9639B-5DE3-57A1-FD16-0A2E6676EA6D}"/>
            </a:ext>
          </a:extLst>
        </p:cNvPr>
        <p:cNvGrpSpPr/>
        <p:nvPr/>
      </p:nvGrpSpPr>
      <p:grpSpPr>
        <a:xfrm>
          <a:off x="0" y="0"/>
          <a:ext cx="0" cy="0"/>
          <a:chOff x="0" y="0"/>
          <a:chExt cx="0" cy="0"/>
        </a:xfrm>
      </p:grpSpPr>
      <p:sp>
        <p:nvSpPr>
          <p:cNvPr id="3" name="PlaceHolder 277">
            <a:extLst>
              <a:ext uri="{FF2B5EF4-FFF2-40B4-BE49-F238E27FC236}">
                <a16:creationId xmlns:a16="http://schemas.microsoft.com/office/drawing/2014/main" id="{A5E5C31F-2C2B-2195-D4F8-536C25786388}"/>
              </a:ext>
            </a:extLst>
          </p:cNvPr>
          <p:cNvSpPr txBox="1">
            <a:spLocks noGrp="1"/>
          </p:cNvSpPr>
          <p:nvPr>
            <p:ph type="body" idx="4294967295"/>
          </p:nvPr>
        </p:nvSpPr>
        <p:spPr>
          <a:xfrm>
            <a:off x="197154" y="1768679"/>
            <a:ext cx="11789142" cy="5924879"/>
          </a:xfrm>
        </p:spPr>
        <p:txBody>
          <a:bodyPr vert="horz" wrap="square" anchor="t" anchorCtr="0">
            <a:noAutofit/>
          </a:bodyPr>
          <a:lstStyle/>
          <a:p>
            <a:pPr lvl="0" algn="just">
              <a:lnSpc>
                <a:spcPct val="90000"/>
              </a:lnSpc>
              <a:spcBef>
                <a:spcPts val="0"/>
              </a:spcBef>
              <a:tabLst>
                <a:tab pos="0" algn="l"/>
              </a:tabLst>
            </a:pPr>
            <a:r>
              <a:rPr lang="pt-BR" sz="6000" dirty="0">
                <a:solidFill>
                  <a:schemeClr val="bg1"/>
                </a:solidFill>
                <a:latin typeface="+mn-lt"/>
              </a:rPr>
              <a:t>O Senhor severamente me provou, mas não me abandonou às mãos da morte.</a:t>
            </a:r>
          </a:p>
        </p:txBody>
      </p:sp>
      <p:sp>
        <p:nvSpPr>
          <p:cNvPr id="4" name="CaixaDeTexto 3">
            <a:extLst>
              <a:ext uri="{FF2B5EF4-FFF2-40B4-BE49-F238E27FC236}">
                <a16:creationId xmlns:a16="http://schemas.microsoft.com/office/drawing/2014/main" id="{115A11C8-2B2B-C547-CE44-D5C8492C62D9}"/>
              </a:ext>
            </a:extLst>
          </p:cNvPr>
          <p:cNvSpPr txBox="1"/>
          <p:nvPr/>
        </p:nvSpPr>
        <p:spPr>
          <a:xfrm>
            <a:off x="364208" y="334108"/>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33339644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chemeClr val="accent4">
                    <a:lumMod val="60000"/>
                    <a:lumOff val="40000"/>
                  </a:schemeClr>
                </a:solidFill>
                <a:latin typeface="+mn-lt"/>
              </a:rPr>
              <a:t>R. </a:t>
            </a:r>
            <a:r>
              <a:rPr lang="pt-BR" sz="6000" b="1" dirty="0">
                <a:solidFill>
                  <a:schemeClr val="bg1"/>
                </a:solidFill>
                <a:latin typeface="+mn-lt"/>
              </a:rPr>
              <a:t>Dai graças ao Senhor, porque Ele é bom; “eterna é a sua misericórdia!”</a:t>
            </a:r>
            <a:endParaRPr lang="pt-BR" sz="6000" b="1" dirty="0">
              <a:solidFill>
                <a:schemeClr val="bg1"/>
              </a:solidFill>
              <a:highlight>
                <a:srgbClr val="000000"/>
              </a:highlight>
              <a:latin typeface="+mn-lt"/>
            </a:endParaRPr>
          </a:p>
        </p:txBody>
      </p:sp>
      <p:sp>
        <p:nvSpPr>
          <p:cNvPr id="2" name="CaixaDeTexto 1">
            <a:extLst>
              <a:ext uri="{FF2B5EF4-FFF2-40B4-BE49-F238E27FC236}">
                <a16:creationId xmlns:a16="http://schemas.microsoft.com/office/drawing/2014/main" id="{D06AFBDF-BDCA-D914-7679-2C93B3EAB3A1}"/>
              </a:ext>
            </a:extLst>
          </p:cNvPr>
          <p:cNvSpPr txBox="1"/>
          <p:nvPr/>
        </p:nvSpPr>
        <p:spPr>
          <a:xfrm>
            <a:off x="386862" y="35169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38443154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77">
            <a:extLst>
              <a:ext uri="{FF2B5EF4-FFF2-40B4-BE49-F238E27FC236}">
                <a16:creationId xmlns:a16="http://schemas.microsoft.com/office/drawing/2014/main" id="{0CBFCE60-8C80-425E-9D3E-8E00AF9F22F7}"/>
              </a:ext>
            </a:extLst>
          </p:cNvPr>
          <p:cNvSpPr txBox="1">
            <a:spLocks noGrp="1"/>
          </p:cNvSpPr>
          <p:nvPr>
            <p:ph type="body" idx="4294967295"/>
          </p:nvPr>
        </p:nvSpPr>
        <p:spPr>
          <a:xfrm>
            <a:off x="99319" y="1853997"/>
            <a:ext cx="11984812" cy="5924879"/>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latin typeface="+mn-lt"/>
              </a:rPr>
              <a:t>03. </a:t>
            </a:r>
            <a:r>
              <a:rPr lang="pt-BR" sz="5400" dirty="0">
                <a:solidFill>
                  <a:schemeClr val="bg1"/>
                </a:solidFill>
                <a:latin typeface="+mn-lt"/>
              </a:rPr>
              <a:t>A pedra que os pedreiros rejeitaram tornou-se agora a pedra angular. Pelo Senhor é que foi feito tudo isso: que maravilhas ele fez a nossos olhos! Este é o dia que o Senhor fez para nós, alegremo-nos e nele exultemos!</a:t>
            </a:r>
          </a:p>
          <a:p>
            <a:pPr lvl="0" algn="just">
              <a:lnSpc>
                <a:spcPct val="90000"/>
              </a:lnSpc>
              <a:spcBef>
                <a:spcPts val="0"/>
              </a:spcBef>
              <a:tabLst>
                <a:tab pos="0" algn="l"/>
              </a:tabLst>
            </a:pPr>
            <a:endParaRPr lang="pt-BR" sz="6000" b="1" dirty="0">
              <a:solidFill>
                <a:schemeClr val="bg1"/>
              </a:solidFill>
              <a:highlight>
                <a:srgbClr val="000000"/>
              </a:highlight>
              <a:latin typeface="+mn-lt"/>
            </a:endParaRPr>
          </a:p>
        </p:txBody>
      </p:sp>
      <p:sp>
        <p:nvSpPr>
          <p:cNvPr id="2" name="CaixaDeTexto 1">
            <a:extLst>
              <a:ext uri="{FF2B5EF4-FFF2-40B4-BE49-F238E27FC236}">
                <a16:creationId xmlns:a16="http://schemas.microsoft.com/office/drawing/2014/main" id="{CEC8588B-2C90-750E-B481-B48A764AB42C}"/>
              </a:ext>
            </a:extLst>
          </p:cNvPr>
          <p:cNvSpPr txBox="1"/>
          <p:nvPr/>
        </p:nvSpPr>
        <p:spPr>
          <a:xfrm>
            <a:off x="258700" y="351693"/>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3288068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endParaRPr lang="pt-BR" sz="3600" dirty="0">
              <a:solidFill>
                <a:schemeClr val="bg1"/>
              </a:solidFill>
            </a:endParaRPr>
          </a:p>
          <a:p>
            <a:pPr lvl="0" algn="just">
              <a:lnSpc>
                <a:spcPct val="90000"/>
              </a:lnSpc>
              <a:spcBef>
                <a:spcPts val="0"/>
              </a:spcBef>
              <a:tabLst>
                <a:tab pos="0" algn="l"/>
              </a:tabLst>
            </a:pPr>
            <a:r>
              <a:rPr lang="pt-BR" sz="6000" b="1" dirty="0">
                <a:solidFill>
                  <a:schemeClr val="accent4">
                    <a:lumMod val="60000"/>
                    <a:lumOff val="40000"/>
                  </a:schemeClr>
                </a:solidFill>
                <a:latin typeface="+mn-lt"/>
              </a:rPr>
              <a:t>R. </a:t>
            </a:r>
            <a:r>
              <a:rPr lang="pt-BR" sz="6000" b="1" dirty="0">
                <a:solidFill>
                  <a:schemeClr val="bg1"/>
                </a:solidFill>
                <a:latin typeface="+mn-lt"/>
              </a:rPr>
              <a:t>Dai graças ao Senhor, porque Ele é bom; “eterna é a sua misericórdia!”</a:t>
            </a:r>
            <a:endParaRPr lang="pt-BR" sz="6000" b="1" dirty="0">
              <a:solidFill>
                <a:schemeClr val="bg1"/>
              </a:solidFill>
              <a:highlight>
                <a:srgbClr val="000000"/>
              </a:highlight>
              <a:latin typeface="+mn-lt"/>
            </a:endParaRPr>
          </a:p>
        </p:txBody>
      </p:sp>
      <p:sp>
        <p:nvSpPr>
          <p:cNvPr id="2" name="CaixaDeTexto 1">
            <a:extLst>
              <a:ext uri="{FF2B5EF4-FFF2-40B4-BE49-F238E27FC236}">
                <a16:creationId xmlns:a16="http://schemas.microsoft.com/office/drawing/2014/main" id="{E7479B79-3E56-2152-C2D9-6BF8B4A1DE5C}"/>
              </a:ext>
            </a:extLst>
          </p:cNvPr>
          <p:cNvSpPr txBox="1"/>
          <p:nvPr/>
        </p:nvSpPr>
        <p:spPr>
          <a:xfrm>
            <a:off x="223531"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Salmo Responsorial</a:t>
            </a:r>
          </a:p>
        </p:txBody>
      </p:sp>
    </p:spTree>
    <p:extLst>
      <p:ext uri="{BB962C8B-B14F-4D97-AF65-F5344CB8AC3E}">
        <p14:creationId xmlns:p14="http://schemas.microsoft.com/office/powerpoint/2010/main" val="41897981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92">
            <a:extLst>
              <a:ext uri="{FF2B5EF4-FFF2-40B4-BE49-F238E27FC236}">
                <a16:creationId xmlns:a16="http://schemas.microsoft.com/office/drawing/2014/main" id="{15A85341-E9A5-4187-82D5-F2BB707BF4E1}"/>
              </a:ext>
            </a:extLst>
          </p:cNvPr>
          <p:cNvSpPr txBox="1">
            <a:spLocks noGrp="1"/>
          </p:cNvSpPr>
          <p:nvPr>
            <p:ph type="body" idx="4294967295"/>
          </p:nvPr>
        </p:nvSpPr>
        <p:spPr>
          <a:xfrm>
            <a:off x="386862" y="1839020"/>
            <a:ext cx="11412415" cy="5924879"/>
          </a:xfrm>
        </p:spPr>
        <p:txBody>
          <a:bodyPr vert="horz" wrap="square" anchor="t" anchorCtr="0">
            <a:noAutofit/>
          </a:bodyPr>
          <a:lstStyle/>
          <a:p>
            <a:pPr lvl="0" algn="ctr">
              <a:lnSpc>
                <a:spcPct val="90000"/>
              </a:lnSpc>
              <a:spcBef>
                <a:spcPts val="0"/>
              </a:spcBef>
              <a:tabLst>
                <a:tab pos="0" algn="l"/>
              </a:tabLst>
            </a:pPr>
            <a:endParaRPr lang="pt-BR" sz="3600" dirty="0">
              <a:solidFill>
                <a:schemeClr val="bg1"/>
              </a:solidFill>
            </a:endParaRPr>
          </a:p>
          <a:p>
            <a:pPr lvl="0" algn="ctr">
              <a:lnSpc>
                <a:spcPct val="90000"/>
              </a:lnSpc>
              <a:spcBef>
                <a:spcPts val="0"/>
              </a:spcBef>
              <a:tabLst>
                <a:tab pos="0" algn="l"/>
              </a:tabLst>
            </a:pPr>
            <a:endParaRPr lang="pt-BR" sz="3600" dirty="0">
              <a:solidFill>
                <a:schemeClr val="bg1"/>
              </a:solidFill>
            </a:endParaRPr>
          </a:p>
          <a:p>
            <a:pPr lvl="0" algn="ctr">
              <a:lnSpc>
                <a:spcPct val="90000"/>
              </a:lnSpc>
              <a:spcBef>
                <a:spcPts val="0"/>
              </a:spcBef>
              <a:tabLst>
                <a:tab pos="0" algn="l"/>
              </a:tabLst>
            </a:pPr>
            <a:r>
              <a:rPr lang="pt-BR" sz="6000" dirty="0">
                <a:solidFill>
                  <a:schemeClr val="accent4">
                    <a:lumMod val="60000"/>
                    <a:lumOff val="40000"/>
                  </a:schemeClr>
                </a:solidFill>
                <a:latin typeface="+mn-lt"/>
              </a:rPr>
              <a:t>II LEITURA - 1Pd 1,3-9</a:t>
            </a:r>
          </a:p>
          <a:p>
            <a:pPr lvl="0" algn="ctr">
              <a:lnSpc>
                <a:spcPct val="90000"/>
              </a:lnSpc>
              <a:spcBef>
                <a:spcPts val="0"/>
              </a:spcBef>
              <a:tabLst>
                <a:tab pos="0" algn="l"/>
              </a:tabLst>
            </a:pPr>
            <a:endParaRPr lang="pt-BR" sz="6000" dirty="0">
              <a:solidFill>
                <a:srgbClr val="92D050"/>
              </a:solidFill>
              <a:latin typeface="+mn-lt"/>
            </a:endParaRPr>
          </a:p>
          <a:p>
            <a:pPr lvl="0" algn="ctr">
              <a:lnSpc>
                <a:spcPct val="90000"/>
              </a:lnSpc>
              <a:spcBef>
                <a:spcPts val="0"/>
              </a:spcBef>
              <a:tabLst>
                <a:tab pos="0" algn="l"/>
              </a:tabLst>
            </a:pPr>
            <a:r>
              <a:rPr lang="pt-BR" sz="6000" dirty="0">
                <a:solidFill>
                  <a:schemeClr val="bg1"/>
                </a:solidFill>
                <a:latin typeface="+mn-lt"/>
              </a:rPr>
              <a:t>LEITURA DA PRIMEIRA CARTA DE SÃO PEDRO</a:t>
            </a:r>
            <a:endParaRPr lang="pt-BR" sz="6000" b="1" dirty="0">
              <a:solidFill>
                <a:schemeClr val="bg1"/>
              </a:solidFill>
              <a:highlight>
                <a:srgbClr val="000000"/>
              </a:highlight>
              <a:latin typeface="+mn-lt"/>
            </a:endParaRPr>
          </a:p>
        </p:txBody>
      </p:sp>
      <p:sp>
        <p:nvSpPr>
          <p:cNvPr id="4" name="CaixaDeTexto 3">
            <a:extLst>
              <a:ext uri="{FF2B5EF4-FFF2-40B4-BE49-F238E27FC236}">
                <a16:creationId xmlns:a16="http://schemas.microsoft.com/office/drawing/2014/main" id="{6D3DDE4E-5E70-7BCC-7F90-9660AA450ACF}"/>
              </a:ext>
            </a:extLst>
          </p:cNvPr>
          <p:cNvSpPr txBox="1"/>
          <p:nvPr/>
        </p:nvSpPr>
        <p:spPr>
          <a:xfrm>
            <a:off x="386862"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853735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54977" y="1809346"/>
            <a:ext cx="11683634" cy="3705166"/>
          </a:xfrm>
        </p:spPr>
        <p:txBody>
          <a:bodyPr vert="horz" wrap="square" anchor="t" anchorCtr="0">
            <a:noAutofit/>
          </a:bodyPr>
          <a:lstStyle/>
          <a:p>
            <a:pPr lvl="0" algn="just">
              <a:lnSpc>
                <a:spcPct val="90000"/>
              </a:lnSpc>
              <a:spcBef>
                <a:spcPts val="0"/>
              </a:spcBef>
              <a:tabLst>
                <a:tab pos="0" algn="l"/>
              </a:tabLst>
            </a:pPr>
            <a:r>
              <a:rPr lang="pt-BR" sz="5400" dirty="0">
                <a:solidFill>
                  <a:schemeClr val="accent4">
                    <a:lumMod val="60000"/>
                    <a:lumOff val="40000"/>
                  </a:schemeClr>
                </a:solidFill>
                <a:highlight>
                  <a:srgbClr val="000000"/>
                </a:highlight>
                <a:latin typeface="Calibri" pitchFamily="18"/>
              </a:rPr>
              <a:t>1. </a:t>
            </a:r>
            <a:r>
              <a:rPr lang="pt-BR" sz="5400" dirty="0">
                <a:solidFill>
                  <a:srgbClr val="FFFFFF"/>
                </a:solidFill>
                <a:highlight>
                  <a:srgbClr val="000000"/>
                </a:highlight>
                <a:latin typeface="Calibri" pitchFamily="18"/>
              </a:rPr>
              <a:t>Na sua dor os homens encontraram. Uma pura semente de alegria, o Segredo da vida e da esperança:</a:t>
            </a:r>
          </a:p>
          <a:p>
            <a:pPr lvl="0" algn="just">
              <a:lnSpc>
                <a:spcPct val="90000"/>
              </a:lnSpc>
              <a:spcBef>
                <a:spcPts val="0"/>
              </a:spcBef>
              <a:tabLst>
                <a:tab pos="0" algn="l"/>
              </a:tabLst>
            </a:pPr>
            <a:r>
              <a:rPr lang="pt-BR" sz="5400" dirty="0">
                <a:solidFill>
                  <a:srgbClr val="FFFFFF"/>
                </a:solidFill>
                <a:highlight>
                  <a:srgbClr val="000000"/>
                </a:highlight>
                <a:latin typeface="Calibri" pitchFamily="18"/>
              </a:rPr>
              <a:t>O Senhor ressuscitou!</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LEITURA DA PRIMEIRA CARTA DE SÃO PEDRO                         ">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6948CAE8-2BDD-439B-89E8-E6FDED0CCFF0}"/>
              </a:ext>
            </a:extLst>
          </p:cNvPr>
          <p:cNvSpPr txBox="1">
            <a:spLocks noGrp="1"/>
          </p:cNvSpPr>
          <p:nvPr>
            <p:ph type="body" idx="4294967295"/>
          </p:nvPr>
        </p:nvSpPr>
        <p:spPr>
          <a:xfrm>
            <a:off x="153192" y="1876500"/>
            <a:ext cx="11877065" cy="523296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Bendito seja Deus, Pai de nosso Senhor Jesus Cristo. Em sua grande misericórdia, pela ressurreição de Jesus Cristo dentre os mortos, ele nos fez nascer de novo, para uma esperança viva, para uma herança</a:t>
            </a:r>
          </a:p>
        </p:txBody>
      </p:sp>
      <p:sp>
        <p:nvSpPr>
          <p:cNvPr id="4" name="CaixaDeTexto 3">
            <a:extLst>
              <a:ext uri="{FF2B5EF4-FFF2-40B4-BE49-F238E27FC236}">
                <a16:creationId xmlns:a16="http://schemas.microsoft.com/office/drawing/2014/main" id="{F4994549-FBCC-476D-84E4-7D4698175E0D}"/>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23"/>
        <p:cNvGrpSpPr/>
        <p:nvPr/>
      </p:nvGrpSpPr>
      <p:grpSpPr>
        <a:xfrm>
          <a:off x="0" y="0"/>
          <a:ext cx="0" cy="0"/>
          <a:chOff x="0" y="0"/>
          <a:chExt cx="0" cy="0"/>
        </a:xfrm>
      </p:grpSpPr>
      <p:sp>
        <p:nvSpPr>
          <p:cNvPr id="24" name="Google Shape;24;p3"/>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incorruptível, que não se mancha nem murcha, e que é reservada para vós nos céus. Graças à fé, e pelo poder de Deus, vós fostes guardados para a salvação que deve manifestar-se nos últimos tempos. Isto é motivo</a:t>
            </a:r>
          </a:p>
        </p:txBody>
      </p:sp>
      <p:sp>
        <p:nvSpPr>
          <p:cNvPr id="25" name="Google Shape;25;p3"/>
          <p:cNvSpPr txBox="1"/>
          <p:nvPr/>
        </p:nvSpPr>
        <p:spPr>
          <a:xfrm>
            <a:off x="399377" y="351693"/>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Liturgia da Palavra</a:t>
            </a:r>
            <a:endParaRPr dirty="0">
              <a:solidFill>
                <a:schemeClr val="accent4">
                  <a:lumMod val="60000"/>
                  <a:lumOff val="40000"/>
                </a:schemeClr>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23">
          <a:extLst>
            <a:ext uri="{FF2B5EF4-FFF2-40B4-BE49-F238E27FC236}">
              <a16:creationId xmlns:a16="http://schemas.microsoft.com/office/drawing/2014/main" id="{A34E4D71-7838-89BF-C1A6-0ADF79A8C03A}"/>
            </a:ext>
          </a:extLst>
        </p:cNvPr>
        <p:cNvGrpSpPr/>
        <p:nvPr/>
      </p:nvGrpSpPr>
      <p:grpSpPr>
        <a:xfrm>
          <a:off x="0" y="0"/>
          <a:ext cx="0" cy="0"/>
          <a:chOff x="0" y="0"/>
          <a:chExt cx="0" cy="0"/>
        </a:xfrm>
      </p:grpSpPr>
      <p:sp>
        <p:nvSpPr>
          <p:cNvPr id="24" name="Google Shape;24;p3">
            <a:extLst>
              <a:ext uri="{FF2B5EF4-FFF2-40B4-BE49-F238E27FC236}">
                <a16:creationId xmlns:a16="http://schemas.microsoft.com/office/drawing/2014/main" id="{7B4F1E7D-1322-F407-6DB6-291FDC377727}"/>
              </a:ext>
            </a:extLst>
          </p:cNvPr>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de alegria para vós, embora seja necessário que agora fiqueis por algum tempo aflitos, por causa de várias provações. Deste modo, a vossa fé será provada como sendo verdadeira - mais preciosa que o</a:t>
            </a:r>
          </a:p>
        </p:txBody>
      </p:sp>
      <p:sp>
        <p:nvSpPr>
          <p:cNvPr id="25" name="Google Shape;25;p3">
            <a:extLst>
              <a:ext uri="{FF2B5EF4-FFF2-40B4-BE49-F238E27FC236}">
                <a16:creationId xmlns:a16="http://schemas.microsoft.com/office/drawing/2014/main" id="{45564029-4C88-DDD0-C739-33DDF7FDF28C}"/>
              </a:ext>
            </a:extLst>
          </p:cNvPr>
          <p:cNvSpPr txBox="1"/>
          <p:nvPr/>
        </p:nvSpPr>
        <p:spPr>
          <a:xfrm>
            <a:off x="399377" y="351693"/>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Liturgia da Palavra</a:t>
            </a:r>
            <a:endParaRPr dirty="0">
              <a:solidFill>
                <a:schemeClr val="accent4">
                  <a:lumMod val="60000"/>
                  <a:lumOff val="40000"/>
                </a:schemeClr>
              </a:solidFill>
            </a:endParaRPr>
          </a:p>
        </p:txBody>
      </p:sp>
    </p:spTree>
    <p:extLst>
      <p:ext uri="{BB962C8B-B14F-4D97-AF65-F5344CB8AC3E}">
        <p14:creationId xmlns:p14="http://schemas.microsoft.com/office/powerpoint/2010/main" val="15362010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23">
          <a:extLst>
            <a:ext uri="{FF2B5EF4-FFF2-40B4-BE49-F238E27FC236}">
              <a16:creationId xmlns:a16="http://schemas.microsoft.com/office/drawing/2014/main" id="{0D9775E8-DFDC-CED5-0733-97DA2D95A3C6}"/>
            </a:ext>
          </a:extLst>
        </p:cNvPr>
        <p:cNvGrpSpPr/>
        <p:nvPr/>
      </p:nvGrpSpPr>
      <p:grpSpPr>
        <a:xfrm>
          <a:off x="0" y="0"/>
          <a:ext cx="0" cy="0"/>
          <a:chOff x="0" y="0"/>
          <a:chExt cx="0" cy="0"/>
        </a:xfrm>
      </p:grpSpPr>
      <p:sp>
        <p:nvSpPr>
          <p:cNvPr id="24" name="Google Shape;24;p3">
            <a:extLst>
              <a:ext uri="{FF2B5EF4-FFF2-40B4-BE49-F238E27FC236}">
                <a16:creationId xmlns:a16="http://schemas.microsoft.com/office/drawing/2014/main" id="{1274D825-35A4-8FC9-3288-6B1515BF8602}"/>
              </a:ext>
            </a:extLst>
          </p:cNvPr>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ouro perecível, que é provado no fogo - e alcançará louvor, honra e glória no dia da manifestação de Jesus Cristo. Sem ter visto o Senhor, vós o amais. Sem o ver ainda, nele acreditais. </a:t>
            </a:r>
          </a:p>
        </p:txBody>
      </p:sp>
      <p:sp>
        <p:nvSpPr>
          <p:cNvPr id="25" name="Google Shape;25;p3">
            <a:extLst>
              <a:ext uri="{FF2B5EF4-FFF2-40B4-BE49-F238E27FC236}">
                <a16:creationId xmlns:a16="http://schemas.microsoft.com/office/drawing/2014/main" id="{FCA597A1-FF2E-52EE-4DA0-9132A0D1D603}"/>
              </a:ext>
            </a:extLst>
          </p:cNvPr>
          <p:cNvSpPr txBox="1"/>
          <p:nvPr/>
        </p:nvSpPr>
        <p:spPr>
          <a:xfrm>
            <a:off x="399377" y="351693"/>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Liturgia da Palavra</a:t>
            </a:r>
            <a:endParaRPr dirty="0">
              <a:solidFill>
                <a:schemeClr val="accent4">
                  <a:lumMod val="60000"/>
                  <a:lumOff val="40000"/>
                </a:schemeClr>
              </a:solidFill>
            </a:endParaRPr>
          </a:p>
        </p:txBody>
      </p:sp>
    </p:spTree>
    <p:extLst>
      <p:ext uri="{BB962C8B-B14F-4D97-AF65-F5344CB8AC3E}">
        <p14:creationId xmlns:p14="http://schemas.microsoft.com/office/powerpoint/2010/main" val="13811639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23">
          <a:extLst>
            <a:ext uri="{FF2B5EF4-FFF2-40B4-BE49-F238E27FC236}">
              <a16:creationId xmlns:a16="http://schemas.microsoft.com/office/drawing/2014/main" id="{063CDAF8-4471-8D96-55BC-328042B68C5D}"/>
            </a:ext>
          </a:extLst>
        </p:cNvPr>
        <p:cNvGrpSpPr/>
        <p:nvPr/>
      </p:nvGrpSpPr>
      <p:grpSpPr>
        <a:xfrm>
          <a:off x="0" y="0"/>
          <a:ext cx="0" cy="0"/>
          <a:chOff x="0" y="0"/>
          <a:chExt cx="0" cy="0"/>
        </a:xfrm>
      </p:grpSpPr>
      <p:sp>
        <p:nvSpPr>
          <p:cNvPr id="24" name="Google Shape;24;p3">
            <a:extLst>
              <a:ext uri="{FF2B5EF4-FFF2-40B4-BE49-F238E27FC236}">
                <a16:creationId xmlns:a16="http://schemas.microsoft.com/office/drawing/2014/main" id="{B56CA93A-B508-610C-456D-C168BD069A68}"/>
              </a:ext>
            </a:extLst>
          </p:cNvPr>
          <p:cNvSpPr txBox="1">
            <a:spLocks noGrp="1"/>
          </p:cNvSpPr>
          <p:nvPr>
            <p:ph type="body" idx="4294967295"/>
          </p:nvPr>
        </p:nvSpPr>
        <p:spPr>
          <a:xfrm>
            <a:off x="158262" y="1853640"/>
            <a:ext cx="11799300" cy="5232900"/>
          </a:xfrm>
          <a:prstGeom prst="rect">
            <a:avLst/>
          </a:prstGeom>
          <a:noFill/>
          <a:ln>
            <a:noFill/>
          </a:ln>
        </p:spPr>
        <p:txBody>
          <a:bodyPr spcFirstLastPara="1" wrap="square" lIns="0" tIns="0" rIns="0" bIns="0"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Isso será para vós fonte de alegria indizível e gloriosa, pois obtereis aquilo em que acreditais: a vossa salvação.</a:t>
            </a:r>
          </a:p>
        </p:txBody>
      </p:sp>
      <p:sp>
        <p:nvSpPr>
          <p:cNvPr id="25" name="Google Shape;25;p3">
            <a:extLst>
              <a:ext uri="{FF2B5EF4-FFF2-40B4-BE49-F238E27FC236}">
                <a16:creationId xmlns:a16="http://schemas.microsoft.com/office/drawing/2014/main" id="{677151F8-846C-62F2-A0C5-CBDBF080E159}"/>
              </a:ext>
            </a:extLst>
          </p:cNvPr>
          <p:cNvSpPr txBox="1"/>
          <p:nvPr/>
        </p:nvSpPr>
        <p:spPr>
          <a:xfrm>
            <a:off x="399377" y="351693"/>
            <a:ext cx="12193500" cy="923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400" b="1" dirty="0">
                <a:solidFill>
                  <a:schemeClr val="accent4">
                    <a:lumMod val="60000"/>
                    <a:lumOff val="40000"/>
                  </a:schemeClr>
                </a:solidFill>
                <a:latin typeface="Calibri"/>
                <a:ea typeface="Calibri"/>
                <a:cs typeface="Calibri"/>
                <a:sym typeface="Calibri"/>
              </a:rPr>
              <a:t>Liturgia da Palavra</a:t>
            </a:r>
            <a:endParaRPr dirty="0">
              <a:solidFill>
                <a:schemeClr val="accent4">
                  <a:lumMod val="60000"/>
                  <a:lumOff val="40000"/>
                </a:schemeClr>
              </a:solidFill>
            </a:endParaRPr>
          </a:p>
        </p:txBody>
      </p:sp>
    </p:spTree>
    <p:extLst>
      <p:ext uri="{BB962C8B-B14F-4D97-AF65-F5344CB8AC3E}">
        <p14:creationId xmlns:p14="http://schemas.microsoft.com/office/powerpoint/2010/main" val="27663011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3988" y="1783301"/>
            <a:ext cx="12189600" cy="523296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DO SENHOR</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Graças a Deus!</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399377" y="351693"/>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4455300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A3DCAB0-A39B-48A4-888B-E195E589D57A}"/>
              </a:ext>
            </a:extLst>
          </p:cNvPr>
          <p:cNvSpPr txBox="1">
            <a:spLocks noGrp="1"/>
          </p:cNvSpPr>
          <p:nvPr>
            <p:ph type="body" idx="4294967295"/>
          </p:nvPr>
        </p:nvSpPr>
        <p:spPr>
          <a:xfrm>
            <a:off x="228600" y="2215661"/>
            <a:ext cx="11816862" cy="6444831"/>
          </a:xfrm>
        </p:spPr>
        <p:txBody>
          <a:bodyPr vert="horz" wrap="square" anchor="t" anchorCtr="0">
            <a:noAutofit/>
          </a:bodyPr>
          <a:lstStyle/>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Aleluia, Aleluia, Aleluia, Aleluia! </a:t>
            </a:r>
          </a:p>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1. </a:t>
            </a:r>
            <a:r>
              <a:rPr lang="pt-BR" sz="6000" dirty="0">
                <a:solidFill>
                  <a:schemeClr val="bg1"/>
                </a:solidFill>
                <a:highlight>
                  <a:srgbClr val="000000"/>
                </a:highlight>
                <a:latin typeface="Calibri" pitchFamily="18"/>
              </a:rPr>
              <a:t>Acreditaste, Tomé, porque me viste. Felizes os que creram sem ter visto!</a:t>
            </a:r>
          </a:p>
        </p:txBody>
      </p:sp>
      <p:sp>
        <p:nvSpPr>
          <p:cNvPr id="3" name="CaixaDeTexto 2">
            <a:extLst>
              <a:ext uri="{FF2B5EF4-FFF2-40B4-BE49-F238E27FC236}">
                <a16:creationId xmlns:a16="http://schemas.microsoft.com/office/drawing/2014/main" id="{BD495FBF-1E57-7AC6-4A34-8D111DF94B5A}"/>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Aclamação ao </a:t>
            </a:r>
          </a:p>
          <a:p>
            <a:pPr algn="ctr"/>
            <a:r>
              <a:rPr lang="pt-BR" sz="5400" b="1" dirty="0">
                <a:solidFill>
                  <a:schemeClr val="accent4">
                    <a:lumMod val="60000"/>
                    <a:lumOff val="40000"/>
                  </a:schemeClr>
                </a:solidFill>
              </a:rPr>
              <a:t>Evangelho</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304">
            <a:extLst>
              <a:ext uri="{FF2B5EF4-FFF2-40B4-BE49-F238E27FC236}">
                <a16:creationId xmlns:a16="http://schemas.microsoft.com/office/drawing/2014/main" id="{3816325F-D3C0-434D-83DC-7C6D112906DA}"/>
              </a:ext>
            </a:extLst>
          </p:cNvPr>
          <p:cNvSpPr txBox="1">
            <a:spLocks noGrp="1"/>
          </p:cNvSpPr>
          <p:nvPr>
            <p:ph type="body" idx="4294967295"/>
          </p:nvPr>
        </p:nvSpPr>
        <p:spPr>
          <a:xfrm>
            <a:off x="197154" y="1783301"/>
            <a:ext cx="11789142" cy="5232960"/>
          </a:xfrm>
        </p:spPr>
        <p:txBody>
          <a:bodyPr vert="horz" wrap="square" anchor="t" anchorCtr="0">
            <a:noAutofit/>
          </a:bodyPr>
          <a:lstStyle/>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EVANGELHO - </a:t>
            </a:r>
            <a:r>
              <a:rPr lang="pt-BR" sz="6000" b="1" dirty="0" err="1">
                <a:solidFill>
                  <a:schemeClr val="accent4">
                    <a:lumMod val="60000"/>
                    <a:lumOff val="40000"/>
                  </a:schemeClr>
                </a:solidFill>
                <a:highlight>
                  <a:srgbClr val="000000"/>
                </a:highlight>
                <a:latin typeface="Calibri" pitchFamily="18"/>
              </a:rPr>
              <a:t>Jo</a:t>
            </a:r>
            <a:r>
              <a:rPr lang="pt-BR" sz="6000" b="1" dirty="0">
                <a:solidFill>
                  <a:schemeClr val="accent4">
                    <a:lumMod val="60000"/>
                    <a:lumOff val="40000"/>
                  </a:schemeClr>
                </a:solidFill>
                <a:highlight>
                  <a:srgbClr val="000000"/>
                </a:highlight>
                <a:latin typeface="Calibri" pitchFamily="18"/>
              </a:rPr>
              <a:t> 20, 19-31</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PROCLAMAÇÃO DO EVANGELHO DE JESUS CRISTO SEGUNDO JOÃO</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Glória a vós Senhor</a:t>
            </a:r>
          </a:p>
        </p:txBody>
      </p:sp>
      <p:sp>
        <p:nvSpPr>
          <p:cNvPr id="4" name="CaixaDeTexto 3">
            <a:extLst>
              <a:ext uri="{FF2B5EF4-FFF2-40B4-BE49-F238E27FC236}">
                <a16:creationId xmlns:a16="http://schemas.microsoft.com/office/drawing/2014/main" id="{C816F0D7-FCAD-7F73-2B55-2FDF0D45A9A2}"/>
              </a:ext>
            </a:extLst>
          </p:cNvPr>
          <p:cNvSpPr txBox="1"/>
          <p:nvPr/>
        </p:nvSpPr>
        <p:spPr>
          <a:xfrm>
            <a:off x="346624"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36218123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name=" EVANGELHO DE JESUS CRISTO SEGUNDO JOÃO -                      ">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C62FDC-88F9-4666-B53E-B604FDBB03C8}"/>
              </a:ext>
            </a:extLst>
          </p:cNvPr>
          <p:cNvSpPr txBox="1">
            <a:spLocks noGrp="1"/>
          </p:cNvSpPr>
          <p:nvPr>
            <p:ph type="body" idx="4294967295"/>
          </p:nvPr>
        </p:nvSpPr>
        <p:spPr>
          <a:xfrm>
            <a:off x="158262" y="1834697"/>
            <a:ext cx="11834446"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Ao anoitecer daquele dia, o primeiro da semana, estando fechadas, por medo dos judeus, as portas do lugar onde os discípulos se encontravam, Jesus entrou e, pondo-se no meio deles, disse: “A paz esteja convosco”. </a:t>
            </a:r>
          </a:p>
        </p:txBody>
      </p:sp>
      <p:sp>
        <p:nvSpPr>
          <p:cNvPr id="4" name="CaixaDeTexto 3">
            <a:extLst>
              <a:ext uri="{FF2B5EF4-FFF2-40B4-BE49-F238E27FC236}">
                <a16:creationId xmlns:a16="http://schemas.microsoft.com/office/drawing/2014/main" id="{5C14FD32-84E4-5244-89B9-389BC210D6A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page26">
    <p:spTree>
      <p:nvGrpSpPr>
        <p:cNvPr id="1" name=""/>
        <p:cNvGrpSpPr/>
        <p:nvPr/>
      </p:nvGrpSpPr>
      <p:grpSpPr>
        <a:xfrm>
          <a:off x="0" y="0"/>
          <a:ext cx="0" cy="0"/>
          <a:chOff x="0" y="0"/>
          <a:chExt cx="0" cy="0"/>
        </a:xfrm>
      </p:grpSpPr>
      <p:sp>
        <p:nvSpPr>
          <p:cNvPr id="2" name="PlaceHolder 25">
            <a:extLst>
              <a:ext uri="{FF2B5EF4-FFF2-40B4-BE49-F238E27FC236}">
                <a16:creationId xmlns:a16="http://schemas.microsoft.com/office/drawing/2014/main" id="{2D818AF4-87AE-4D80-9904-AA68735F85B8}"/>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20Depois dessas palavras, mostrou-lhes as mãos e o lado. Então os discípulos se alegraram por verem o Senhor. 21Novamente, Jesus disse: “A paz esteja convosco. Como o Pai me enviou, também eu vos envio”. </a:t>
            </a:r>
          </a:p>
        </p:txBody>
      </p:sp>
      <p:sp>
        <p:nvSpPr>
          <p:cNvPr id="4" name="CaixaDeTexto 3">
            <a:extLst>
              <a:ext uri="{FF2B5EF4-FFF2-40B4-BE49-F238E27FC236}">
                <a16:creationId xmlns:a16="http://schemas.microsoft.com/office/drawing/2014/main" id="{2225C848-AEB5-ABD8-ACBE-AEB003BF0CF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54977" y="2545400"/>
            <a:ext cx="11683634" cy="257524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rgbClr val="FFFFFF"/>
                </a:solidFill>
                <a:highlight>
                  <a:srgbClr val="000000"/>
                </a:highlight>
                <a:latin typeface="Calibri" pitchFamily="18"/>
              </a:rPr>
              <a:t>Cristo ressuscitou, Eterno Clarão, Vivente entre nós! (bis)</a:t>
            </a: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6520606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5">
            <a:extLst>
              <a:ext uri="{FF2B5EF4-FFF2-40B4-BE49-F238E27FC236}">
                <a16:creationId xmlns:a16="http://schemas.microsoft.com/office/drawing/2014/main" id="{2D818AF4-87AE-4D80-9904-AA68735F85B8}"/>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22E depois de ter dito isso, soprou sobre eles e disse: “Recebei o Espírito Santo. 23A quem perdoardes os pecados, eles lhes serão perdoados; a quem os não perdoardes, eles lhe serão retidos”. 24Tomé, chamado</a:t>
            </a:r>
          </a:p>
        </p:txBody>
      </p:sp>
      <p:sp>
        <p:nvSpPr>
          <p:cNvPr id="4" name="CaixaDeTexto 3">
            <a:extLst>
              <a:ext uri="{FF2B5EF4-FFF2-40B4-BE49-F238E27FC236}">
                <a16:creationId xmlns:a16="http://schemas.microsoft.com/office/drawing/2014/main" id="{2225C848-AEB5-ABD8-ACBE-AEB003BF0CF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42417790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5">
            <a:extLst>
              <a:ext uri="{FF2B5EF4-FFF2-40B4-BE49-F238E27FC236}">
                <a16:creationId xmlns:a16="http://schemas.microsoft.com/office/drawing/2014/main" id="{2D818AF4-87AE-4D80-9904-AA68735F85B8}"/>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Dídimo, que era um dos doze, não estava com eles quando Jesus veio. 25Os outros discípulos contaram-lhe depois: “Vimos o Senhor!” Mas Tomé disse-lhes: “Se eu não vir a marca dos pregos em suas mãos, se eu não</a:t>
            </a:r>
          </a:p>
        </p:txBody>
      </p:sp>
      <p:sp>
        <p:nvSpPr>
          <p:cNvPr id="4" name="CaixaDeTexto 3">
            <a:extLst>
              <a:ext uri="{FF2B5EF4-FFF2-40B4-BE49-F238E27FC236}">
                <a16:creationId xmlns:a16="http://schemas.microsoft.com/office/drawing/2014/main" id="{2225C848-AEB5-ABD8-ACBE-AEB003BF0CF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1815017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25">
            <a:extLst>
              <a:ext uri="{FF2B5EF4-FFF2-40B4-BE49-F238E27FC236}">
                <a16:creationId xmlns:a16="http://schemas.microsoft.com/office/drawing/2014/main" id="{2D818AF4-87AE-4D80-9904-AA68735F85B8}"/>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puser o dedo nas marcas dos pregos e não puser a mão no seu lado, não acreditarei”. 26Oito dias depois, encontravam-se os discípulos novamente reunidos em casa, e Tomé estava com eles. Estando</a:t>
            </a:r>
          </a:p>
        </p:txBody>
      </p:sp>
      <p:sp>
        <p:nvSpPr>
          <p:cNvPr id="4" name="CaixaDeTexto 3">
            <a:extLst>
              <a:ext uri="{FF2B5EF4-FFF2-40B4-BE49-F238E27FC236}">
                <a16:creationId xmlns:a16="http://schemas.microsoft.com/office/drawing/2014/main" id="{2225C848-AEB5-ABD8-ACBE-AEB003BF0CF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39662391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48FD0-AB69-6CBA-B07C-131F596BAD50}"/>
            </a:ext>
          </a:extLst>
        </p:cNvPr>
        <p:cNvGrpSpPr/>
        <p:nvPr/>
      </p:nvGrpSpPr>
      <p:grpSpPr>
        <a:xfrm>
          <a:off x="0" y="0"/>
          <a:ext cx="0" cy="0"/>
          <a:chOff x="0" y="0"/>
          <a:chExt cx="0" cy="0"/>
        </a:xfrm>
      </p:grpSpPr>
      <p:sp>
        <p:nvSpPr>
          <p:cNvPr id="2" name="PlaceHolder 25">
            <a:extLst>
              <a:ext uri="{FF2B5EF4-FFF2-40B4-BE49-F238E27FC236}">
                <a16:creationId xmlns:a16="http://schemas.microsoft.com/office/drawing/2014/main" id="{69ABBA2D-F675-D11B-F402-2F2735294DED}"/>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fechadas as portas, Jesus entrou, pôs-se no meio deles e disse: “A paz esteja convosco”. 27Depois disse a Tomé: “Põe o teu dedo aqui e olha as minhas mãos. Estende a tua mão e coloca-a no meu lado. E não sejas</a:t>
            </a:r>
          </a:p>
        </p:txBody>
      </p:sp>
      <p:sp>
        <p:nvSpPr>
          <p:cNvPr id="4" name="CaixaDeTexto 3">
            <a:extLst>
              <a:ext uri="{FF2B5EF4-FFF2-40B4-BE49-F238E27FC236}">
                <a16:creationId xmlns:a16="http://schemas.microsoft.com/office/drawing/2014/main" id="{FBB17CA9-6AC4-7498-AED6-F0079012FBD9}"/>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104269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ADA25-D1F8-C4E8-E50F-3CC511B6FF63}"/>
            </a:ext>
          </a:extLst>
        </p:cNvPr>
        <p:cNvGrpSpPr/>
        <p:nvPr/>
      </p:nvGrpSpPr>
      <p:grpSpPr>
        <a:xfrm>
          <a:off x="0" y="0"/>
          <a:ext cx="0" cy="0"/>
          <a:chOff x="0" y="0"/>
          <a:chExt cx="0" cy="0"/>
        </a:xfrm>
      </p:grpSpPr>
      <p:sp>
        <p:nvSpPr>
          <p:cNvPr id="2" name="PlaceHolder 25">
            <a:extLst>
              <a:ext uri="{FF2B5EF4-FFF2-40B4-BE49-F238E27FC236}">
                <a16:creationId xmlns:a16="http://schemas.microsoft.com/office/drawing/2014/main" id="{52FD1479-7001-7580-9F1D-E3A199D26B91}"/>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incrédulo, mas fiel”. 28Tomé respondeu: “Meu Senhor e meu Deus!” 29Jesus lhe disse: “Acreditaste, porque me viste? Bem-aventurados os que creram sem terem visto!” 30Jesus realizou muitos</a:t>
            </a:r>
          </a:p>
        </p:txBody>
      </p:sp>
      <p:sp>
        <p:nvSpPr>
          <p:cNvPr id="4" name="CaixaDeTexto 3">
            <a:extLst>
              <a:ext uri="{FF2B5EF4-FFF2-40B4-BE49-F238E27FC236}">
                <a16:creationId xmlns:a16="http://schemas.microsoft.com/office/drawing/2014/main" id="{8FA138DE-3E72-68AA-B05D-3743C3822FE6}"/>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7567831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FB355-A3BB-E805-2DEB-FF69954CE375}"/>
            </a:ext>
          </a:extLst>
        </p:cNvPr>
        <p:cNvGrpSpPr/>
        <p:nvPr/>
      </p:nvGrpSpPr>
      <p:grpSpPr>
        <a:xfrm>
          <a:off x="0" y="0"/>
          <a:ext cx="0" cy="0"/>
          <a:chOff x="0" y="0"/>
          <a:chExt cx="0" cy="0"/>
        </a:xfrm>
      </p:grpSpPr>
      <p:sp>
        <p:nvSpPr>
          <p:cNvPr id="2" name="PlaceHolder 25">
            <a:extLst>
              <a:ext uri="{FF2B5EF4-FFF2-40B4-BE49-F238E27FC236}">
                <a16:creationId xmlns:a16="http://schemas.microsoft.com/office/drawing/2014/main" id="{89ADE509-2C02-B6AA-1013-9AAE4F10B3E2}"/>
              </a:ext>
            </a:extLst>
          </p:cNvPr>
          <p:cNvSpPr txBox="1">
            <a:spLocks noGrp="1"/>
          </p:cNvSpPr>
          <p:nvPr>
            <p:ph type="body" idx="4294967295"/>
          </p:nvPr>
        </p:nvSpPr>
        <p:spPr>
          <a:xfrm>
            <a:off x="144400" y="1852284"/>
            <a:ext cx="11894650" cy="5775840"/>
          </a:xfrm>
        </p:spPr>
        <p:txBody>
          <a:bodyPr vert="horz" wrap="square" anchor="t" anchorCtr="0">
            <a:noAutofit/>
          </a:bodyPr>
          <a:lstStyle/>
          <a:p>
            <a:pPr lvl="0" algn="just">
              <a:lnSpc>
                <a:spcPct val="90000"/>
              </a:lnSpc>
              <a:spcBef>
                <a:spcPts val="0"/>
              </a:spcBef>
              <a:tabLst>
                <a:tab pos="0" algn="l"/>
              </a:tabLst>
            </a:pPr>
            <a:r>
              <a:rPr lang="pt-BR" sz="6000" b="1" dirty="0">
                <a:solidFill>
                  <a:srgbClr val="FFFFFF"/>
                </a:solidFill>
                <a:highlight>
                  <a:srgbClr val="000000"/>
                </a:highlight>
                <a:latin typeface="Calibri" pitchFamily="18"/>
              </a:rPr>
              <a:t>outros sinais diante dos discípulos, que não estão escritos neste livro. 31Mas estes foram escritos para que acrediteis que Jesus é o Cristo, o Filho de Deus, e para que, crendo, tenhais a vida em seu nome.</a:t>
            </a:r>
          </a:p>
        </p:txBody>
      </p:sp>
      <p:sp>
        <p:nvSpPr>
          <p:cNvPr id="4" name="CaixaDeTexto 3">
            <a:extLst>
              <a:ext uri="{FF2B5EF4-FFF2-40B4-BE49-F238E27FC236}">
                <a16:creationId xmlns:a16="http://schemas.microsoft.com/office/drawing/2014/main" id="{E24EC361-975D-94F4-DACF-3BFD9F9F43F3}"/>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92015987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312">
            <a:extLst>
              <a:ext uri="{FF2B5EF4-FFF2-40B4-BE49-F238E27FC236}">
                <a16:creationId xmlns:a16="http://schemas.microsoft.com/office/drawing/2014/main" id="{42CBAE1C-B1BD-4E9B-94D8-ABF805F35A05}"/>
              </a:ext>
            </a:extLst>
          </p:cNvPr>
          <p:cNvSpPr txBox="1">
            <a:spLocks noGrp="1"/>
          </p:cNvSpPr>
          <p:nvPr>
            <p:ph type="body" idx="4294967295"/>
          </p:nvPr>
        </p:nvSpPr>
        <p:spPr>
          <a:xfrm>
            <a:off x="3988" y="1764360"/>
            <a:ext cx="12189600" cy="5775840"/>
          </a:xfrm>
        </p:spPr>
        <p:txBody>
          <a:bodyPr vert="horz" wrap="square" anchor="t" anchorCtr="0">
            <a:noAutofit/>
          </a:bodyPr>
          <a:lstStyle/>
          <a:p>
            <a:pPr lvl="0" algn="ctr">
              <a:lnSpc>
                <a:spcPct val="90000"/>
              </a:lnSpc>
              <a:spcBef>
                <a:spcPts val="0"/>
              </a:spcBef>
              <a:tabLst>
                <a:tab pos="0" algn="l"/>
              </a:tabLst>
            </a:pPr>
            <a:endParaRPr lang="pt-BR" sz="52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rgbClr val="FFFFFF"/>
                </a:solidFill>
                <a:highlight>
                  <a:srgbClr val="000000"/>
                </a:highlight>
                <a:latin typeface="Calibri" pitchFamily="18"/>
              </a:rPr>
              <a:t>PALAVRA DA SALVAÇÃO</a:t>
            </a:r>
          </a:p>
          <a:p>
            <a:pPr lvl="0" algn="ctr">
              <a:lnSpc>
                <a:spcPct val="90000"/>
              </a:lnSpc>
              <a:spcBef>
                <a:spcPts val="0"/>
              </a:spcBef>
              <a:tabLst>
                <a:tab pos="0" algn="l"/>
              </a:tabLst>
            </a:pPr>
            <a:endParaRPr lang="pt-BR" sz="6000" b="1" dirty="0">
              <a:solidFill>
                <a:srgbClr val="FFFFFF"/>
              </a:solidFill>
              <a:highlight>
                <a:srgbClr val="000000"/>
              </a:highlight>
              <a:latin typeface="Calibri" pitchFamily="18"/>
            </a:endParaRPr>
          </a:p>
          <a:p>
            <a:pPr lvl="0"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Glória a vós Senhor!</a:t>
            </a:r>
          </a:p>
          <a:p>
            <a:pPr lvl="0" algn="just">
              <a:lnSpc>
                <a:spcPct val="90000"/>
              </a:lnSpc>
              <a:spcBef>
                <a:spcPts val="0"/>
              </a:spcBef>
              <a:tabLst>
                <a:tab pos="0" algn="l"/>
              </a:tabLst>
            </a:pPr>
            <a:r>
              <a:rPr lang="pt-BR" sz="5000" b="1" dirty="0">
                <a:solidFill>
                  <a:srgbClr val="FFFFFF"/>
                </a:solidFill>
                <a:highlight>
                  <a:srgbClr val="000000"/>
                </a:highlight>
                <a:latin typeface="Calibri" pitchFamily="18"/>
              </a:rPr>
              <a:t> </a:t>
            </a:r>
          </a:p>
        </p:txBody>
      </p:sp>
      <p:sp>
        <p:nvSpPr>
          <p:cNvPr id="3" name="CaixaDeTexto 2">
            <a:extLst>
              <a:ext uri="{FF2B5EF4-FFF2-40B4-BE49-F238E27FC236}">
                <a16:creationId xmlns:a16="http://schemas.microsoft.com/office/drawing/2014/main" id="{41BFCB55-6410-F381-C83B-EAA1DE1AD464}"/>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da Palavra</a:t>
            </a:r>
          </a:p>
        </p:txBody>
      </p:sp>
    </p:spTree>
    <p:extLst>
      <p:ext uri="{BB962C8B-B14F-4D97-AF65-F5344CB8AC3E}">
        <p14:creationId xmlns:p14="http://schemas.microsoft.com/office/powerpoint/2010/main" val="19205570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name="page28">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25BB59EF-A65F-5A4E-9142-0CBC08D97F2C}"/>
              </a:ext>
            </a:extLst>
          </p:cNvPr>
          <p:cNvSpPr txBox="1"/>
          <p:nvPr/>
        </p:nvSpPr>
        <p:spPr>
          <a:xfrm>
            <a:off x="0" y="2967335"/>
            <a:ext cx="12193588" cy="1446550"/>
          </a:xfrm>
          <a:prstGeom prst="rect">
            <a:avLst/>
          </a:prstGeom>
          <a:noFill/>
        </p:spPr>
        <p:txBody>
          <a:bodyPr wrap="square" rtlCol="0">
            <a:spAutoFit/>
          </a:bodyPr>
          <a:lstStyle/>
          <a:p>
            <a:pPr algn="ctr"/>
            <a:r>
              <a:rPr lang="pt-BR" sz="8800" b="1" dirty="0">
                <a:solidFill>
                  <a:schemeClr val="accent4">
                    <a:lumMod val="60000"/>
                    <a:lumOff val="40000"/>
                  </a:schemeClr>
                </a:solidFill>
              </a:rPr>
              <a:t>Homilia</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67703" y="1784243"/>
            <a:ext cx="1184804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Creio em Deus-Pai, todo poderoso, criador do céu e da terra e em Jesus Cristo seu único filho Nosso Senhor, que foi concebido pelo poder do Espírito Santo. Nasceu da Virgem Maria, Padeceu sob Poncio Pilatos, Foi crucificado, morto e sepultado,</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Profissão de Fé</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67703" y="1784243"/>
            <a:ext cx="11848043"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desceu a mansão dos mortos, ressuscitou ao terceiro dia, subiu aos céus, está sentado à direita de Deus Pai, todo poderoso, de onde há de vir a julgar os vivos e os mortos. </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Profissão de Fé</a:t>
            </a:r>
          </a:p>
        </p:txBody>
      </p:sp>
    </p:spTree>
    <p:extLst>
      <p:ext uri="{BB962C8B-B14F-4D97-AF65-F5344CB8AC3E}">
        <p14:creationId xmlns:p14="http://schemas.microsoft.com/office/powerpoint/2010/main" val="18002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28">
            <a:extLst>
              <a:ext uri="{FF2B5EF4-FFF2-40B4-BE49-F238E27FC236}">
                <a16:creationId xmlns:a16="http://schemas.microsoft.com/office/drawing/2014/main" id="{04E8CE5F-24B0-4CAF-8022-E0FB14EA160F}"/>
              </a:ext>
            </a:extLst>
          </p:cNvPr>
          <p:cNvSpPr txBox="1">
            <a:spLocks noGrp="1"/>
          </p:cNvSpPr>
          <p:nvPr>
            <p:ph type="body" idx="4294967295"/>
          </p:nvPr>
        </p:nvSpPr>
        <p:spPr>
          <a:xfrm>
            <a:off x="254977" y="1809346"/>
            <a:ext cx="11683634" cy="3705166"/>
          </a:xfrm>
        </p:spPr>
        <p:txBody>
          <a:bodyPr vert="horz" wrap="square" anchor="t" anchorCtr="0">
            <a:noAutofit/>
          </a:bodyPr>
          <a:lstStyle/>
          <a:p>
            <a:pPr lvl="0" algn="just">
              <a:lnSpc>
                <a:spcPct val="90000"/>
              </a:lnSpc>
              <a:spcBef>
                <a:spcPts val="0"/>
              </a:spcBef>
              <a:tabLst>
                <a:tab pos="0" algn="l"/>
              </a:tabLst>
            </a:pPr>
            <a:r>
              <a:rPr lang="pt-BR" sz="6000" dirty="0">
                <a:solidFill>
                  <a:schemeClr val="accent4">
                    <a:lumMod val="60000"/>
                    <a:lumOff val="40000"/>
                  </a:schemeClr>
                </a:solidFill>
                <a:highlight>
                  <a:srgbClr val="000000"/>
                </a:highlight>
                <a:latin typeface="Calibri" pitchFamily="18"/>
              </a:rPr>
              <a:t>2. </a:t>
            </a:r>
            <a:r>
              <a:rPr lang="pt-BR" sz="6000" dirty="0">
                <a:solidFill>
                  <a:srgbClr val="FFFFFF"/>
                </a:solidFill>
                <a:highlight>
                  <a:srgbClr val="000000"/>
                </a:highlight>
                <a:latin typeface="Calibri" pitchFamily="18"/>
              </a:rPr>
              <a:t>Os que choravam enxugarão o pranto, brilhará novo Sol nos corações, pode o homem cantar o seu triunfo: O Senhor ressuscitou!</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376C668-2191-8722-32CC-016E5C0671CF}"/>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2680233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6496" y="2012843"/>
            <a:ext cx="11830458" cy="4015080"/>
          </a:xfrm>
        </p:spPr>
        <p:txBody>
          <a:bodyPr vert="horz" wrap="square" anchor="t" anchorCtr="0">
            <a:noAutofit/>
          </a:bodyPr>
          <a:lstStyle/>
          <a:p>
            <a:pPr lvl="0" algn="just">
              <a:lnSpc>
                <a:spcPct val="90000"/>
              </a:lnSpc>
              <a:spcBef>
                <a:spcPts val="1001"/>
              </a:spcBef>
              <a:tabLst>
                <a:tab pos="0" algn="l"/>
              </a:tabLst>
            </a:pPr>
            <a:r>
              <a:rPr lang="pt-BR" sz="5400" b="1" dirty="0">
                <a:solidFill>
                  <a:schemeClr val="bg1"/>
                </a:solidFill>
                <a:highlight>
                  <a:srgbClr val="000000"/>
                </a:highlight>
                <a:latin typeface="Calibri" pitchFamily="18"/>
              </a:rPr>
              <a:t>Creio no Espírito Santo, na Santa Igreja Católica, na comunhão dos Santos,  remissão dos pecados, na ressurreição da carne, e na vida eterna.</a:t>
            </a:r>
          </a:p>
          <a:p>
            <a:pPr lvl="0" algn="just">
              <a:lnSpc>
                <a:spcPct val="90000"/>
              </a:lnSpc>
              <a:spcBef>
                <a:spcPts val="1001"/>
              </a:spcBef>
              <a:tabLst>
                <a:tab pos="0" algn="l"/>
              </a:tabLst>
            </a:pPr>
            <a:endParaRPr lang="pt-BR" sz="5400" b="1" dirty="0">
              <a:solidFill>
                <a:schemeClr val="bg1"/>
              </a:solidFill>
              <a:highlight>
                <a:srgbClr val="000000"/>
              </a:highlight>
              <a:latin typeface="Calibri" pitchFamily="18"/>
            </a:endParaRPr>
          </a:p>
          <a:p>
            <a:pPr lvl="0" algn="ctr">
              <a:lnSpc>
                <a:spcPct val="90000"/>
              </a:lnSpc>
              <a:spcBef>
                <a:spcPts val="1001"/>
              </a:spcBef>
              <a:tabLst>
                <a:tab pos="0" algn="l"/>
              </a:tabLst>
            </a:pPr>
            <a:r>
              <a:rPr lang="pt-BR" sz="5400" b="1" dirty="0">
                <a:solidFill>
                  <a:schemeClr val="bg1"/>
                </a:solidFill>
                <a:highlight>
                  <a:srgbClr val="000000"/>
                </a:highlight>
                <a:latin typeface="Calibri" pitchFamily="18"/>
              </a:rPr>
              <a:t>AMÉM.</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Profissão de Fé</a:t>
            </a:r>
          </a:p>
        </p:txBody>
      </p:sp>
    </p:spTree>
    <p:extLst>
      <p:ext uri="{BB962C8B-B14F-4D97-AF65-F5344CB8AC3E}">
        <p14:creationId xmlns:p14="http://schemas.microsoft.com/office/powerpoint/2010/main" val="239301015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375648"/>
          </a:xfrm>
        </p:spPr>
        <p:txBody>
          <a:bodyPr vert="horz" wrap="square" anchor="t" anchorCtr="0">
            <a:noAutofit/>
          </a:bodyPr>
          <a:lstStyle/>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chemeClr val="bg1"/>
                </a:solidFill>
                <a:highlight>
                  <a:srgbClr val="000000"/>
                </a:highlight>
                <a:latin typeface="Calibri" pitchFamily="18"/>
              </a:rPr>
              <a:t>Irmãs e irmãos: Supliquemos a Jesus ressuscitado que encha com seus dons a Igreja, e dê paz aos corações, dizendo, cheios de esperança:</a:t>
            </a:r>
          </a:p>
          <a:p>
            <a:pPr lvl="0" algn="just">
              <a:lnSpc>
                <a:spcPct val="90000"/>
              </a:lnSpc>
              <a:spcBef>
                <a:spcPts val="1001"/>
              </a:spcBef>
              <a:tabLst>
                <a:tab pos="0" algn="l"/>
              </a:tabLst>
            </a:pPr>
            <a:r>
              <a:rPr lang="pt-BR" sz="100" b="1" dirty="0">
                <a:solidFill>
                  <a:schemeClr val="bg1"/>
                </a:solidFill>
                <a:highlight>
                  <a:srgbClr val="000000"/>
                </a:highlight>
                <a:latin typeface="Calibri" pitchFamily="18"/>
              </a:rPr>
              <a:t> </a:t>
            </a: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433723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Ouvi-nos Senhor, pela vossa infinita misericórdia.</a:t>
            </a:r>
          </a:p>
          <a:p>
            <a:pPr algn="ctr">
              <a:lnSpc>
                <a:spcPct val="90000"/>
              </a:lnSpc>
              <a:spcBef>
                <a:spcPts val="1001"/>
              </a:spcBef>
              <a:tabLst>
                <a:tab pos="0" algn="l"/>
              </a:tabLst>
            </a:pPr>
            <a:endParaRPr lang="pt-BR" sz="5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6540165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1. </a:t>
            </a:r>
            <a:r>
              <a:rPr lang="pt-BR" sz="6000" b="1" dirty="0">
                <a:solidFill>
                  <a:schemeClr val="bg1"/>
                </a:solidFill>
                <a:highlight>
                  <a:srgbClr val="000000"/>
                </a:highlight>
                <a:latin typeface="Calibri" pitchFamily="18"/>
              </a:rPr>
              <a:t>Para que todos os fiéis tenham um só coração e uma só alma e se sintam renovados nesta Páscoa, rezemos ao Senhor... </a:t>
            </a:r>
            <a:endParaRPr lang="pt-BR" sz="5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2404789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Ouvi-nos Senhor, pela vossa infinita misericórdia.</a:t>
            </a:r>
          </a:p>
          <a:p>
            <a:pPr algn="ctr">
              <a:lnSpc>
                <a:spcPct val="90000"/>
              </a:lnSpc>
              <a:spcBef>
                <a:spcPts val="1001"/>
              </a:spcBef>
              <a:tabLst>
                <a:tab pos="0" algn="l"/>
              </a:tabLst>
            </a:pPr>
            <a:endParaRPr lang="pt-BR" sz="5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86848589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205740" y="1784243"/>
            <a:ext cx="11750040" cy="4015080"/>
          </a:xfrm>
        </p:spPr>
        <p:txBody>
          <a:bodyPr vert="horz" wrap="square" anchor="t" anchorCtr="0">
            <a:noAutofit/>
          </a:bodyPr>
          <a:lstStyle/>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2. </a:t>
            </a:r>
            <a:r>
              <a:rPr lang="pt-BR" sz="6000" b="1" dirty="0">
                <a:solidFill>
                  <a:schemeClr val="bg1"/>
                </a:solidFill>
                <a:highlight>
                  <a:srgbClr val="000000"/>
                </a:highlight>
                <a:latin typeface="Calibri" pitchFamily="18"/>
              </a:rPr>
              <a:t>Para que os cristãos do mundo todo alcancem a graça de acreditar sem terem visto e se encontrem no seu íntimo com Jesus, rezemos ao Senhor... </a:t>
            </a:r>
          </a:p>
          <a:p>
            <a:pPr lvl="0" algn="just">
              <a:lnSpc>
                <a:spcPct val="90000"/>
              </a:lnSpc>
              <a:spcBef>
                <a:spcPts val="1001"/>
              </a:spcBef>
              <a:tabLst>
                <a:tab pos="0" algn="l"/>
              </a:tabLst>
            </a:pPr>
            <a:endParaRPr lang="pt-BR" sz="6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302871024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Ouvi-nos Senhor, pela vossa infinita misericórdia.</a:t>
            </a:r>
          </a:p>
          <a:p>
            <a:pPr algn="ctr">
              <a:lnSpc>
                <a:spcPct val="90000"/>
              </a:lnSpc>
              <a:spcBef>
                <a:spcPts val="1001"/>
              </a:spcBef>
              <a:tabLst>
                <a:tab pos="0" algn="l"/>
              </a:tabLst>
            </a:pPr>
            <a:endParaRPr lang="pt-BR" sz="5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0820963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251460" y="2110154"/>
            <a:ext cx="11681460" cy="4062045"/>
          </a:xfrm>
        </p:spPr>
        <p:txBody>
          <a:bodyPr vert="horz" wrap="square" anchor="t" anchorCtr="0">
            <a:noAutofit/>
          </a:bodyPr>
          <a:lstStyle/>
          <a:p>
            <a:pPr lvl="0"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3. </a:t>
            </a:r>
            <a:r>
              <a:rPr lang="pt-BR" sz="6000" b="1" dirty="0">
                <a:solidFill>
                  <a:schemeClr val="bg1"/>
                </a:solidFill>
                <a:highlight>
                  <a:srgbClr val="000000"/>
                </a:highlight>
                <a:latin typeface="Calibri" pitchFamily="18"/>
              </a:rPr>
              <a:t>Pelos nossos irmãos que sofrem, para que a sua tristeza se transforme na alegria que ninguém pode tirar, rezemos ao Senhor... </a:t>
            </a:r>
          </a:p>
          <a:p>
            <a:pPr lvl="0" algn="just">
              <a:lnSpc>
                <a:spcPct val="90000"/>
              </a:lnSpc>
              <a:spcBef>
                <a:spcPts val="1001"/>
              </a:spcBef>
              <a:tabLst>
                <a:tab pos="0" algn="l"/>
              </a:tabLst>
            </a:pPr>
            <a:endParaRPr lang="pt-BR" sz="6000" b="1" dirty="0">
              <a:solidFill>
                <a:schemeClr val="bg1"/>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08800407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just">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chemeClr val="bg1"/>
                </a:solidFill>
                <a:highlight>
                  <a:srgbClr val="000000"/>
                </a:highlight>
                <a:latin typeface="Calibri" pitchFamily="18"/>
              </a:rPr>
              <a:t>Ouvi-nos Senhor, pela vossa infinita misericórdia.</a:t>
            </a:r>
          </a:p>
          <a:p>
            <a:pPr algn="ctr">
              <a:lnSpc>
                <a:spcPct val="90000"/>
              </a:lnSpc>
              <a:spcBef>
                <a:spcPts val="1001"/>
              </a:spcBef>
              <a:tabLst>
                <a:tab pos="0" algn="l"/>
              </a:tabLst>
            </a:pPr>
            <a:endParaRPr lang="pt-BR" sz="5000" b="1" dirty="0">
              <a:solidFill>
                <a:srgbClr val="FFFF00"/>
              </a:solidFill>
              <a:highlight>
                <a:srgbClr val="000000"/>
              </a:highlight>
              <a:latin typeface="Calibri" pitchFamily="18"/>
            </a:endParaRPr>
          </a:p>
        </p:txBody>
      </p:sp>
      <p:sp>
        <p:nvSpPr>
          <p:cNvPr id="3" name="CaixaDeTexto 2">
            <a:extLst>
              <a:ext uri="{FF2B5EF4-FFF2-40B4-BE49-F238E27FC236}">
                <a16:creationId xmlns:a16="http://schemas.microsoft.com/office/drawing/2014/main" id="{F26CE5A0-D797-4F68-D58D-30374597050A}"/>
              </a:ext>
            </a:extLst>
          </p:cNvPr>
          <p:cNvSpPr txBox="1"/>
          <p:nvPr/>
        </p:nvSpPr>
        <p:spPr>
          <a:xfrm>
            <a:off x="-5069" y="369277"/>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Preces</a:t>
            </a:r>
          </a:p>
        </p:txBody>
      </p:sp>
    </p:spTree>
    <p:extLst>
      <p:ext uri="{BB962C8B-B14F-4D97-AF65-F5344CB8AC3E}">
        <p14:creationId xmlns:p14="http://schemas.microsoft.com/office/powerpoint/2010/main" val="154390296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28800"/>
            <a:ext cx="11824311" cy="4005692"/>
          </a:xfrm>
        </p:spPr>
        <p:txBody>
          <a:bodyPr vert="horz" wrap="square" anchor="t" anchorCtr="0">
            <a:noAutofit/>
          </a:bodyPr>
          <a:lstStyle/>
          <a:p>
            <a:pPr algn="just">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chemeClr val="bg1"/>
                </a:solidFill>
                <a:highlight>
                  <a:srgbClr val="000000"/>
                </a:highlight>
                <a:latin typeface="Calibri" pitchFamily="18"/>
              </a:rPr>
              <a:t>Senhor Jesus Cristo, fazei que acreditemos sem ter visto para alcançarmos a vida eterna em vosso nome. Vós que viveis e reinais para sempre.</a:t>
            </a:r>
            <a:endParaRPr lang="pt-BR" sz="5000" b="1" dirty="0">
              <a:solidFill>
                <a:srgbClr val="FFFF00"/>
              </a:solidFill>
              <a:highlight>
                <a:srgbClr val="000000"/>
              </a:highlight>
              <a:latin typeface="Calibri" pitchFamily="18"/>
            </a:endParaRPr>
          </a:p>
        </p:txBody>
      </p:sp>
    </p:spTree>
    <p:extLst>
      <p:ext uri="{BB962C8B-B14F-4D97-AF65-F5344CB8AC3E}">
        <p14:creationId xmlns:p14="http://schemas.microsoft.com/office/powerpoint/2010/main" val="3097737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491AB-DB6B-72CD-DDE6-206A7A444B2A}"/>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B96B0C35-7DCF-7985-FC99-671926DFC0D2}"/>
              </a:ext>
            </a:extLst>
          </p:cNvPr>
          <p:cNvSpPr txBox="1">
            <a:spLocks noGrp="1"/>
          </p:cNvSpPr>
          <p:nvPr>
            <p:ph type="body" idx="4294967295"/>
          </p:nvPr>
        </p:nvSpPr>
        <p:spPr>
          <a:xfrm>
            <a:off x="254977" y="2545400"/>
            <a:ext cx="11683634" cy="2575240"/>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R. </a:t>
            </a:r>
            <a:r>
              <a:rPr lang="pt-BR" sz="6000" b="1" dirty="0">
                <a:solidFill>
                  <a:srgbClr val="FFFFFF"/>
                </a:solidFill>
                <a:highlight>
                  <a:srgbClr val="000000"/>
                </a:highlight>
                <a:latin typeface="Calibri" pitchFamily="18"/>
              </a:rPr>
              <a:t>Cristo ressuscitou, Eterno Clarão, Vivente entre nós! (bis)</a:t>
            </a:r>
          </a:p>
        </p:txBody>
      </p:sp>
      <p:sp>
        <p:nvSpPr>
          <p:cNvPr id="4" name="CaixaDeTexto 3">
            <a:extLst>
              <a:ext uri="{FF2B5EF4-FFF2-40B4-BE49-F238E27FC236}">
                <a16:creationId xmlns:a16="http://schemas.microsoft.com/office/drawing/2014/main" id="{757F23A3-2D70-4CCB-ABCF-402AAFAEA0C3}"/>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126913959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67687C5-8830-4C5F-964A-A9D8C8A132A3}"/>
              </a:ext>
            </a:extLst>
          </p:cNvPr>
          <p:cNvSpPr txBox="1">
            <a:spLocks noGrp="1"/>
          </p:cNvSpPr>
          <p:nvPr>
            <p:ph type="body" idx="4294967295"/>
          </p:nvPr>
        </p:nvSpPr>
        <p:spPr>
          <a:xfrm>
            <a:off x="179569" y="1819412"/>
            <a:ext cx="11824311" cy="4015080"/>
          </a:xfrm>
        </p:spPr>
        <p:txBody>
          <a:bodyPr vert="horz" wrap="square" anchor="t" anchorCtr="0">
            <a:noAutofit/>
          </a:bodyPr>
          <a:lstStyle/>
          <a:p>
            <a:pPr algn="ctr">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1001"/>
              </a:spcBef>
              <a:tabLst>
                <a:tab pos="0" algn="l"/>
              </a:tabLst>
            </a:pPr>
            <a:r>
              <a:rPr lang="pt-BR" sz="6000" b="1" dirty="0">
                <a:solidFill>
                  <a:schemeClr val="accent4">
                    <a:lumMod val="60000"/>
                    <a:lumOff val="40000"/>
                  </a:schemeClr>
                </a:solidFill>
                <a:highlight>
                  <a:srgbClr val="000000"/>
                </a:highlight>
                <a:latin typeface="Calibri" pitchFamily="18"/>
              </a:rPr>
              <a:t>T. </a:t>
            </a:r>
            <a:r>
              <a:rPr lang="pt-BR" sz="6000" b="1" dirty="0">
                <a:solidFill>
                  <a:schemeClr val="bg1"/>
                </a:solidFill>
                <a:highlight>
                  <a:srgbClr val="000000"/>
                </a:highlight>
                <a:latin typeface="Calibri" pitchFamily="18"/>
              </a:rPr>
              <a:t>Amém.</a:t>
            </a:r>
            <a:endParaRPr lang="pt-BR" sz="5000" b="1" dirty="0">
              <a:solidFill>
                <a:srgbClr val="FFFF00"/>
              </a:solidFill>
              <a:highlight>
                <a:srgbClr val="000000"/>
              </a:highlight>
              <a:latin typeface="Calibri" pitchFamily="18"/>
            </a:endParaRPr>
          </a:p>
        </p:txBody>
      </p:sp>
    </p:spTree>
    <p:extLst>
      <p:ext uri="{BB962C8B-B14F-4D97-AF65-F5344CB8AC3E}">
        <p14:creationId xmlns:p14="http://schemas.microsoft.com/office/powerpoint/2010/main" val="31107422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9CB76-792A-64D2-0010-878D4D28A657}"/>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A2D50F35-59D3-9EF7-AAEF-4BCBF31A0101}"/>
              </a:ext>
            </a:extLst>
          </p:cNvPr>
          <p:cNvSpPr txBox="1">
            <a:spLocks noGrp="1"/>
          </p:cNvSpPr>
          <p:nvPr>
            <p:ph type="body" idx="4294967295"/>
          </p:nvPr>
        </p:nvSpPr>
        <p:spPr>
          <a:xfrm>
            <a:off x="251460" y="2110154"/>
            <a:ext cx="11681460" cy="4062045"/>
          </a:xfrm>
        </p:spPr>
        <p:txBody>
          <a:bodyPr vert="horz" wrap="square" anchor="t" anchorCtr="0">
            <a:noAutofit/>
          </a:bodyPr>
          <a:lstStyle/>
          <a:p>
            <a:pPr lvl="0" algn="just">
              <a:lnSpc>
                <a:spcPct val="90000"/>
              </a:lnSpc>
              <a:spcBef>
                <a:spcPts val="1001"/>
              </a:spcBef>
              <a:tabLst>
                <a:tab pos="0" algn="l"/>
              </a:tabLst>
            </a:pPr>
            <a:r>
              <a:rPr lang="pt-BR" sz="6000" b="1" dirty="0">
                <a:solidFill>
                  <a:schemeClr val="bg1"/>
                </a:solidFill>
                <a:highlight>
                  <a:srgbClr val="000000"/>
                </a:highlight>
                <a:latin typeface="Calibri" pitchFamily="18"/>
              </a:rPr>
              <a:t>Senhor, nosso Deus e Pai, com renovado ardor missionário, venho diante de Ti, no teu altar, devolver o dízimo dos meus bens, que é fruto do meu trabalho. Ele te pertence! </a:t>
            </a:r>
          </a:p>
        </p:txBody>
      </p:sp>
      <p:sp>
        <p:nvSpPr>
          <p:cNvPr id="3" name="CaixaDeTexto 2">
            <a:extLst>
              <a:ext uri="{FF2B5EF4-FFF2-40B4-BE49-F238E27FC236}">
                <a16:creationId xmlns:a16="http://schemas.microsoft.com/office/drawing/2014/main" id="{6D60E158-AB52-C485-05E5-238381EF63BB}"/>
              </a:ext>
            </a:extLst>
          </p:cNvPr>
          <p:cNvSpPr txBox="1"/>
          <p:nvPr/>
        </p:nvSpPr>
        <p:spPr>
          <a:xfrm>
            <a:off x="509281" y="445477"/>
            <a:ext cx="12193588" cy="830997"/>
          </a:xfrm>
          <a:prstGeom prst="rect">
            <a:avLst/>
          </a:prstGeom>
          <a:noFill/>
        </p:spPr>
        <p:txBody>
          <a:bodyPr wrap="square" rtlCol="0">
            <a:spAutoFit/>
          </a:bodyPr>
          <a:lstStyle/>
          <a:p>
            <a:pPr algn="ctr"/>
            <a:r>
              <a:rPr lang="pt-BR" sz="4800" b="1" dirty="0">
                <a:solidFill>
                  <a:schemeClr val="accent4">
                    <a:lumMod val="60000"/>
                    <a:lumOff val="40000"/>
                  </a:schemeClr>
                </a:solidFill>
              </a:rPr>
              <a:t>ORAÇÃO DO DIZIMISTA</a:t>
            </a:r>
          </a:p>
        </p:txBody>
      </p:sp>
    </p:spTree>
    <p:extLst>
      <p:ext uri="{BB962C8B-B14F-4D97-AF65-F5344CB8AC3E}">
        <p14:creationId xmlns:p14="http://schemas.microsoft.com/office/powerpoint/2010/main" val="335375626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BA7F0-B7EA-0023-ADC3-7982A3D07E8C}"/>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33906AA5-79CE-A6C4-403C-F0EA1EACA217}"/>
              </a:ext>
            </a:extLst>
          </p:cNvPr>
          <p:cNvSpPr txBox="1">
            <a:spLocks noGrp="1"/>
          </p:cNvSpPr>
          <p:nvPr>
            <p:ph type="body" idx="4294967295"/>
          </p:nvPr>
        </p:nvSpPr>
        <p:spPr>
          <a:xfrm>
            <a:off x="251460" y="2110154"/>
            <a:ext cx="11681460" cy="4062045"/>
          </a:xfrm>
        </p:spPr>
        <p:txBody>
          <a:bodyPr vert="horz" wrap="square" anchor="t" anchorCtr="0">
            <a:noAutofit/>
          </a:bodyPr>
          <a:lstStyle/>
          <a:p>
            <a:pPr lvl="0" algn="just">
              <a:lnSpc>
                <a:spcPct val="90000"/>
              </a:lnSpc>
              <a:spcBef>
                <a:spcPts val="1001"/>
              </a:spcBef>
              <a:tabLst>
                <a:tab pos="0" algn="l"/>
              </a:tabLst>
            </a:pPr>
            <a:r>
              <a:rPr lang="pt-BR" sz="6000" b="1" dirty="0">
                <a:solidFill>
                  <a:schemeClr val="bg1"/>
                </a:solidFill>
                <a:highlight>
                  <a:srgbClr val="000000"/>
                </a:highlight>
                <a:latin typeface="Calibri" pitchFamily="18"/>
              </a:rPr>
              <a:t>Entrego-te com espírito de gratidão, honestidade e partilha. Nesta entrega tens também a minha vida! Senhor, que este gesto me ajude a tomar, cada vez mais, consciência da</a:t>
            </a:r>
          </a:p>
        </p:txBody>
      </p:sp>
      <p:sp>
        <p:nvSpPr>
          <p:cNvPr id="3" name="CaixaDeTexto 2">
            <a:extLst>
              <a:ext uri="{FF2B5EF4-FFF2-40B4-BE49-F238E27FC236}">
                <a16:creationId xmlns:a16="http://schemas.microsoft.com/office/drawing/2014/main" id="{F5CD7FBC-F0F1-86F7-0D00-0ACC012DD63B}"/>
              </a:ext>
            </a:extLst>
          </p:cNvPr>
          <p:cNvSpPr txBox="1"/>
          <p:nvPr/>
        </p:nvSpPr>
        <p:spPr>
          <a:xfrm>
            <a:off x="509281" y="445477"/>
            <a:ext cx="12193588" cy="830997"/>
          </a:xfrm>
          <a:prstGeom prst="rect">
            <a:avLst/>
          </a:prstGeom>
          <a:noFill/>
        </p:spPr>
        <p:txBody>
          <a:bodyPr wrap="square" rtlCol="0">
            <a:spAutoFit/>
          </a:bodyPr>
          <a:lstStyle/>
          <a:p>
            <a:pPr algn="ctr"/>
            <a:r>
              <a:rPr lang="pt-BR" sz="4800" b="1" dirty="0">
                <a:solidFill>
                  <a:schemeClr val="accent4">
                    <a:lumMod val="60000"/>
                    <a:lumOff val="40000"/>
                  </a:schemeClr>
                </a:solidFill>
              </a:rPr>
              <a:t>ORAÇÃO DO DIZIMISTA</a:t>
            </a:r>
          </a:p>
        </p:txBody>
      </p:sp>
    </p:spTree>
    <p:extLst>
      <p:ext uri="{BB962C8B-B14F-4D97-AF65-F5344CB8AC3E}">
        <p14:creationId xmlns:p14="http://schemas.microsoft.com/office/powerpoint/2010/main" val="235724028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9BF89-642C-0B41-2B7A-2D586E37E85A}"/>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744D71F9-F265-8C01-EF32-32899F538735}"/>
              </a:ext>
            </a:extLst>
          </p:cNvPr>
          <p:cNvSpPr txBox="1">
            <a:spLocks noGrp="1"/>
          </p:cNvSpPr>
          <p:nvPr>
            <p:ph type="body" idx="4294967295"/>
          </p:nvPr>
        </p:nvSpPr>
        <p:spPr>
          <a:xfrm>
            <a:off x="251460" y="2110154"/>
            <a:ext cx="11681460" cy="4062045"/>
          </a:xfrm>
        </p:spPr>
        <p:txBody>
          <a:bodyPr vert="horz" wrap="square" anchor="t" anchorCtr="0">
            <a:noAutofit/>
          </a:bodyPr>
          <a:lstStyle/>
          <a:p>
            <a:pPr lvl="0" algn="just">
              <a:lnSpc>
                <a:spcPct val="90000"/>
              </a:lnSpc>
              <a:spcBef>
                <a:spcPts val="1001"/>
              </a:spcBef>
              <a:tabLst>
                <a:tab pos="0" algn="l"/>
              </a:tabLst>
            </a:pPr>
            <a:r>
              <a:rPr lang="pt-BR" sz="6000" b="1" dirty="0">
                <a:solidFill>
                  <a:schemeClr val="bg1"/>
                </a:solidFill>
                <a:highlight>
                  <a:srgbClr val="000000"/>
                </a:highlight>
                <a:latin typeface="Calibri" pitchFamily="18"/>
              </a:rPr>
              <a:t>minha vida de cristão, para que eu viva em comunhão e participação, e me ajude a ser mais e mais santo. Amém.</a:t>
            </a:r>
          </a:p>
        </p:txBody>
      </p:sp>
      <p:sp>
        <p:nvSpPr>
          <p:cNvPr id="3" name="CaixaDeTexto 2">
            <a:extLst>
              <a:ext uri="{FF2B5EF4-FFF2-40B4-BE49-F238E27FC236}">
                <a16:creationId xmlns:a16="http://schemas.microsoft.com/office/drawing/2014/main" id="{47774E1C-F5E7-685B-D9D4-DA979DEFA8E0}"/>
              </a:ext>
            </a:extLst>
          </p:cNvPr>
          <p:cNvSpPr txBox="1"/>
          <p:nvPr/>
        </p:nvSpPr>
        <p:spPr>
          <a:xfrm>
            <a:off x="509281" y="445477"/>
            <a:ext cx="12193588" cy="830997"/>
          </a:xfrm>
          <a:prstGeom prst="rect">
            <a:avLst/>
          </a:prstGeom>
          <a:noFill/>
        </p:spPr>
        <p:txBody>
          <a:bodyPr wrap="square" rtlCol="0">
            <a:spAutoFit/>
          </a:bodyPr>
          <a:lstStyle/>
          <a:p>
            <a:pPr algn="ctr"/>
            <a:r>
              <a:rPr lang="pt-BR" sz="4800" b="1" dirty="0">
                <a:solidFill>
                  <a:schemeClr val="accent4">
                    <a:lumMod val="60000"/>
                    <a:lumOff val="40000"/>
                  </a:schemeClr>
                </a:solidFill>
              </a:rPr>
              <a:t>ORAÇÃO DO DIZIMISTA</a:t>
            </a:r>
          </a:p>
        </p:txBody>
      </p:sp>
    </p:spTree>
    <p:extLst>
      <p:ext uri="{BB962C8B-B14F-4D97-AF65-F5344CB8AC3E}">
        <p14:creationId xmlns:p14="http://schemas.microsoft.com/office/powerpoint/2010/main" val="101835403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170E7-C4C6-A238-BF08-BC1634BF7930}"/>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556E7175-5939-ECD1-0B99-9915661305FF}"/>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6D752C43-AA45-2DA3-F8FB-4414010335D8}"/>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413133668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name="CANTO DAS OFERENDAS">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1. </a:t>
            </a:r>
            <a:r>
              <a:rPr lang="pt-BR" sz="6600" dirty="0">
                <a:solidFill>
                  <a:schemeClr val="bg1"/>
                </a:solidFill>
                <a:highlight>
                  <a:srgbClr val="000000"/>
                </a:highlight>
                <a:latin typeface="Calibri" pitchFamily="18"/>
              </a:rPr>
              <a:t>Não temos medo de nada. Cristo ressuscitou! A morte foi derrotada, Cristo ressuscitou!</a:t>
            </a: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391018398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263770" y="1792413"/>
            <a:ext cx="11658600" cy="5953680"/>
          </a:xfrm>
        </p:spPr>
        <p:txBody>
          <a:bodyPr vert="horz" wrap="square" anchor="t" anchorCtr="0">
            <a:noAutofit/>
          </a:bodyPr>
          <a:lstStyle/>
          <a:p>
            <a:pPr lvl="0" algn="just">
              <a:lnSpc>
                <a:spcPct val="90000"/>
              </a:lnSpc>
              <a:spcBef>
                <a:spcPts val="0"/>
              </a:spcBef>
              <a:tabLst>
                <a:tab pos="0" algn="l"/>
              </a:tabLst>
            </a:pPr>
            <a:r>
              <a:rPr lang="pt-BR" sz="7200" b="1" dirty="0">
                <a:solidFill>
                  <a:schemeClr val="accent4">
                    <a:lumMod val="60000"/>
                    <a:lumOff val="40000"/>
                  </a:schemeClr>
                </a:solidFill>
                <a:highlight>
                  <a:srgbClr val="000000"/>
                </a:highlight>
                <a:latin typeface="Calibri" pitchFamily="18"/>
              </a:rPr>
              <a:t>2. </a:t>
            </a:r>
            <a:r>
              <a:rPr lang="pt-BR" sz="7200" dirty="0">
                <a:solidFill>
                  <a:schemeClr val="bg1"/>
                </a:solidFill>
                <a:highlight>
                  <a:srgbClr val="000000"/>
                </a:highlight>
                <a:latin typeface="Calibri" pitchFamily="18"/>
              </a:rPr>
              <a:t>As trevas foram vencidas. Cristo ressuscitou! Cadeias foram rompidas. Cristo ressuscitou!</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275178965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9626840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263770" y="1792413"/>
            <a:ext cx="11658600" cy="5953680"/>
          </a:xfrm>
        </p:spPr>
        <p:txBody>
          <a:bodyPr vert="horz" wrap="square" anchor="t" anchorCtr="0">
            <a:noAutofit/>
          </a:bodyPr>
          <a:lstStyle/>
          <a:p>
            <a:pPr lvl="0" algn="just">
              <a:lnSpc>
                <a:spcPct val="90000"/>
              </a:lnSpc>
              <a:spcBef>
                <a:spcPts val="0"/>
              </a:spcBef>
              <a:tabLst>
                <a:tab pos="0" algn="l"/>
              </a:tabLst>
            </a:pPr>
            <a:r>
              <a:rPr lang="pt-BR" sz="7200" b="1" dirty="0">
                <a:solidFill>
                  <a:schemeClr val="accent4">
                    <a:lumMod val="60000"/>
                    <a:lumOff val="40000"/>
                  </a:schemeClr>
                </a:solidFill>
                <a:highlight>
                  <a:srgbClr val="000000"/>
                </a:highlight>
                <a:latin typeface="Calibri" pitchFamily="18"/>
              </a:rPr>
              <a:t>3. </a:t>
            </a:r>
            <a:r>
              <a:rPr lang="pt-BR" sz="7200" dirty="0">
                <a:solidFill>
                  <a:schemeClr val="bg1"/>
                </a:solidFill>
                <a:highlight>
                  <a:srgbClr val="000000"/>
                </a:highlight>
                <a:latin typeface="Calibri" pitchFamily="18"/>
              </a:rPr>
              <a:t>Surgiu a grande esperança. Cristo ressuscitou! Constroem a fraternidade. Cristo ressuscitou!</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3541724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66414-6FA7-F888-7CBA-3572D6D682BE}"/>
            </a:ext>
          </a:extLst>
        </p:cNvPr>
        <p:cNvGrpSpPr/>
        <p:nvPr/>
      </p:nvGrpSpPr>
      <p:grpSpPr>
        <a:xfrm>
          <a:off x="0" y="0"/>
          <a:ext cx="0" cy="0"/>
          <a:chOff x="0" y="0"/>
          <a:chExt cx="0" cy="0"/>
        </a:xfrm>
      </p:grpSpPr>
      <p:sp>
        <p:nvSpPr>
          <p:cNvPr id="3" name="PlaceHolder 228">
            <a:extLst>
              <a:ext uri="{FF2B5EF4-FFF2-40B4-BE49-F238E27FC236}">
                <a16:creationId xmlns:a16="http://schemas.microsoft.com/office/drawing/2014/main" id="{E92C5CB2-5B20-888D-1E5A-893ADD3D520F}"/>
              </a:ext>
            </a:extLst>
          </p:cNvPr>
          <p:cNvSpPr txBox="1">
            <a:spLocks noGrp="1"/>
          </p:cNvSpPr>
          <p:nvPr>
            <p:ph type="body" idx="4294967295"/>
          </p:nvPr>
        </p:nvSpPr>
        <p:spPr>
          <a:xfrm>
            <a:off x="254977" y="1809346"/>
            <a:ext cx="11683634" cy="3705166"/>
          </a:xfrm>
        </p:spPr>
        <p:txBody>
          <a:bodyPr vert="horz" wrap="square" anchor="t" anchorCtr="0">
            <a:noAutofit/>
          </a:bodyPr>
          <a:lstStyle/>
          <a:p>
            <a:pPr lvl="0" algn="just">
              <a:lnSpc>
                <a:spcPct val="90000"/>
              </a:lnSpc>
              <a:spcBef>
                <a:spcPts val="0"/>
              </a:spcBef>
              <a:tabLst>
                <a:tab pos="0" algn="l"/>
              </a:tabLst>
            </a:pPr>
            <a:r>
              <a:rPr lang="pt-BR" sz="6000" dirty="0">
                <a:solidFill>
                  <a:schemeClr val="accent4">
                    <a:lumMod val="60000"/>
                    <a:lumOff val="40000"/>
                  </a:schemeClr>
                </a:solidFill>
                <a:highlight>
                  <a:srgbClr val="000000"/>
                </a:highlight>
                <a:latin typeface="Calibri" pitchFamily="18"/>
              </a:rPr>
              <a:t>3. </a:t>
            </a:r>
            <a:r>
              <a:rPr lang="pt-BR" sz="6000" dirty="0">
                <a:solidFill>
                  <a:srgbClr val="FFFFFF"/>
                </a:solidFill>
                <a:highlight>
                  <a:srgbClr val="000000"/>
                </a:highlight>
                <a:latin typeface="Calibri" pitchFamily="18"/>
              </a:rPr>
              <a:t>Os que nos duros campos trabalharam voltarão entre vozes de alegria, erguendo ao alto os frutos da colheita: O Senhor ressuscitou!</a:t>
            </a:r>
          </a:p>
          <a:p>
            <a:pPr lvl="0" algn="just">
              <a:lnSpc>
                <a:spcPct val="90000"/>
              </a:lnSpc>
              <a:spcBef>
                <a:spcPts val="0"/>
              </a:spcBef>
              <a:tabLst>
                <a:tab pos="0" algn="l"/>
              </a:tabLst>
            </a:pPr>
            <a:endParaRPr lang="pt-BR" sz="6000"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A0A3209-B1F0-FEB0-F47B-4DC908DCE0B5}"/>
              </a:ext>
            </a:extLst>
          </p:cNvPr>
          <p:cNvSpPr txBox="1"/>
          <p:nvPr/>
        </p:nvSpPr>
        <p:spPr>
          <a:xfrm>
            <a:off x="-5069" y="369277"/>
            <a:ext cx="12193588" cy="1015663"/>
          </a:xfrm>
          <a:prstGeom prst="rect">
            <a:avLst/>
          </a:prstGeom>
          <a:noFill/>
        </p:spPr>
        <p:txBody>
          <a:bodyPr wrap="square" rtlCol="0">
            <a:spAutoFit/>
          </a:bodyPr>
          <a:lstStyle/>
          <a:p>
            <a:pPr algn="ctr"/>
            <a:r>
              <a:rPr lang="pt-BR" sz="6000" b="1" dirty="0">
                <a:solidFill>
                  <a:schemeClr val="accent4">
                    <a:lumMod val="60000"/>
                    <a:lumOff val="40000"/>
                  </a:schemeClr>
                </a:solidFill>
              </a:rPr>
              <a:t>Canto Inicial</a:t>
            </a:r>
          </a:p>
        </p:txBody>
      </p:sp>
    </p:spTree>
    <p:extLst>
      <p:ext uri="{BB962C8B-B14F-4D97-AF65-F5344CB8AC3E}">
        <p14:creationId xmlns:p14="http://schemas.microsoft.com/office/powerpoint/2010/main" val="197702750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7B4D47C9-8870-40E4-AD8D-23CE2892E63B}"/>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D00B133-ED93-E5FD-3CD3-FF884E8B9759}"/>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7254069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6C697-69D6-9065-D1F2-CD3EEAAD1247}"/>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8E25981F-DAC3-273F-F87C-D79E99B5512E}"/>
              </a:ext>
            </a:extLst>
          </p:cNvPr>
          <p:cNvSpPr txBox="1">
            <a:spLocks noGrp="1"/>
          </p:cNvSpPr>
          <p:nvPr>
            <p:ph type="body" idx="4294967295"/>
          </p:nvPr>
        </p:nvSpPr>
        <p:spPr>
          <a:xfrm>
            <a:off x="263770" y="1792413"/>
            <a:ext cx="11658600" cy="5953680"/>
          </a:xfrm>
        </p:spPr>
        <p:txBody>
          <a:bodyPr vert="horz" wrap="square" anchor="t" anchorCtr="0">
            <a:noAutofit/>
          </a:bodyPr>
          <a:lstStyle/>
          <a:p>
            <a:pPr lvl="0" algn="just">
              <a:lnSpc>
                <a:spcPct val="90000"/>
              </a:lnSpc>
              <a:spcBef>
                <a:spcPts val="0"/>
              </a:spcBef>
              <a:tabLst>
                <a:tab pos="0" algn="l"/>
              </a:tabLst>
            </a:pPr>
            <a:r>
              <a:rPr lang="pt-BR" sz="7200" b="1" dirty="0">
                <a:solidFill>
                  <a:schemeClr val="accent4">
                    <a:lumMod val="60000"/>
                    <a:lumOff val="40000"/>
                  </a:schemeClr>
                </a:solidFill>
                <a:highlight>
                  <a:srgbClr val="000000"/>
                </a:highlight>
                <a:latin typeface="Calibri" pitchFamily="18"/>
              </a:rPr>
              <a:t>4. </a:t>
            </a:r>
            <a:r>
              <a:rPr lang="pt-BR" sz="7200" dirty="0">
                <a:solidFill>
                  <a:schemeClr val="bg1"/>
                </a:solidFill>
                <a:highlight>
                  <a:srgbClr val="000000"/>
                </a:highlight>
                <a:latin typeface="Calibri" pitchFamily="18"/>
              </a:rPr>
              <a:t>Justiça, paz e verdade. Cristo ressuscitou! Constroem a fraternidade. Cristo ressuscitou!</a:t>
            </a:r>
          </a:p>
          <a:p>
            <a:pPr lvl="0" algn="just">
              <a:lnSpc>
                <a:spcPct val="90000"/>
              </a:lnSpc>
              <a:spcBef>
                <a:spcPts val="0"/>
              </a:spcBef>
              <a:tabLst>
                <a:tab pos="0" algn="l"/>
              </a:tabLst>
            </a:pP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2BC764CD-D49F-D7FB-4E34-37C4A0788CBE}"/>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17633236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834F3-058D-601A-DA5A-6841C30D21A9}"/>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977ABB99-C487-24A0-AFB9-AB446BBEA8D0}"/>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60F80850-AF40-2D3A-10BF-E3E51739AE4E}"/>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384701204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4A298-9E4F-05D8-73CE-A04C0EFFF2CD}"/>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7C1E955B-E60A-5BF6-71AB-F20F95581CC8}"/>
              </a:ext>
            </a:extLst>
          </p:cNvPr>
          <p:cNvSpPr txBox="1">
            <a:spLocks noGrp="1"/>
          </p:cNvSpPr>
          <p:nvPr>
            <p:ph type="body" idx="4294967295"/>
          </p:nvPr>
        </p:nvSpPr>
        <p:spPr>
          <a:xfrm>
            <a:off x="263770" y="1792413"/>
            <a:ext cx="11658600" cy="5953680"/>
          </a:xfrm>
        </p:spPr>
        <p:txBody>
          <a:bodyPr vert="horz" wrap="square" anchor="t" anchorCtr="0">
            <a:noAutofit/>
          </a:bodyPr>
          <a:lstStyle/>
          <a:p>
            <a:pPr lvl="0" algn="just">
              <a:lnSpc>
                <a:spcPct val="90000"/>
              </a:lnSpc>
              <a:spcBef>
                <a:spcPts val="0"/>
              </a:spcBef>
              <a:tabLst>
                <a:tab pos="0" algn="l"/>
              </a:tabLst>
            </a:pPr>
            <a:r>
              <a:rPr lang="pt-BR" sz="7200" b="1" dirty="0">
                <a:solidFill>
                  <a:schemeClr val="accent4">
                    <a:lumMod val="60000"/>
                    <a:lumOff val="40000"/>
                  </a:schemeClr>
                </a:solidFill>
                <a:highlight>
                  <a:srgbClr val="000000"/>
                </a:highlight>
                <a:latin typeface="Calibri" pitchFamily="18"/>
              </a:rPr>
              <a:t>5. </a:t>
            </a:r>
            <a:r>
              <a:rPr lang="pt-BR" sz="7200" dirty="0">
                <a:solidFill>
                  <a:schemeClr val="bg1"/>
                </a:solidFill>
                <a:highlight>
                  <a:srgbClr val="000000"/>
                </a:highlight>
                <a:latin typeface="Calibri" pitchFamily="18"/>
              </a:rPr>
              <a:t>Na dor nós temos alívio. Cristo ressuscitou! Conosco faz seu convívio. Cristo ressuscitou!</a:t>
            </a:r>
            <a:endParaRPr lang="pt-BR" sz="6000"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DDD580ED-6469-B518-F410-E31907063113}"/>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215132546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8E29-8488-956E-70ED-6EE2B643DBFF}"/>
            </a:ext>
          </a:extLst>
        </p:cNvPr>
        <p:cNvGrpSpPr/>
        <p:nvPr/>
      </p:nvGrpSpPr>
      <p:grpSpPr>
        <a:xfrm>
          <a:off x="0" y="0"/>
          <a:ext cx="0" cy="0"/>
          <a:chOff x="0" y="0"/>
          <a:chExt cx="0" cy="0"/>
        </a:xfrm>
      </p:grpSpPr>
      <p:sp>
        <p:nvSpPr>
          <p:cNvPr id="3" name="PlaceHolder 2">
            <a:extLst>
              <a:ext uri="{FF2B5EF4-FFF2-40B4-BE49-F238E27FC236}">
                <a16:creationId xmlns:a16="http://schemas.microsoft.com/office/drawing/2014/main" id="{75D48BC1-6B73-A5D1-F4AF-4AF38B434FB8}"/>
              </a:ext>
            </a:extLst>
          </p:cNvPr>
          <p:cNvSpPr txBox="1">
            <a:spLocks noGrp="1"/>
          </p:cNvSpPr>
          <p:nvPr>
            <p:ph type="body" idx="4294967295"/>
          </p:nvPr>
        </p:nvSpPr>
        <p:spPr>
          <a:xfrm>
            <a:off x="114300" y="1915505"/>
            <a:ext cx="11964988" cy="5953680"/>
          </a:xfrm>
        </p:spPr>
        <p:txBody>
          <a:bodyPr vert="horz" wrap="square" anchor="t" anchorCtr="0">
            <a:noAutofit/>
          </a:bodyPr>
          <a:lstStyle/>
          <a:p>
            <a:pPr lvl="0" algn="just">
              <a:lnSpc>
                <a:spcPct val="90000"/>
              </a:lnSpc>
              <a:spcBef>
                <a:spcPts val="0"/>
              </a:spcBef>
              <a:tabLst>
                <a:tab pos="0" algn="l"/>
              </a:tabLst>
            </a:pPr>
            <a:r>
              <a:rPr lang="pt-BR" sz="6600" b="1" dirty="0">
                <a:solidFill>
                  <a:schemeClr val="accent4">
                    <a:lumMod val="60000"/>
                    <a:lumOff val="40000"/>
                  </a:schemeClr>
                </a:solidFill>
                <a:highlight>
                  <a:srgbClr val="000000"/>
                </a:highlight>
                <a:latin typeface="Calibri" pitchFamily="18"/>
              </a:rPr>
              <a:t>R. </a:t>
            </a:r>
            <a:r>
              <a:rPr lang="pt-BR" sz="6600" b="1" dirty="0">
                <a:solidFill>
                  <a:schemeClr val="bg1"/>
                </a:solidFill>
                <a:highlight>
                  <a:srgbClr val="000000"/>
                </a:highlight>
                <a:latin typeface="Calibri" pitchFamily="18"/>
              </a:rPr>
              <a:t>Ó morte, onde está tua vitória? Cristo ressurgiu, honra e glória!</a:t>
            </a:r>
          </a:p>
          <a:p>
            <a:pPr lvl="0" algn="just">
              <a:lnSpc>
                <a:spcPct val="90000"/>
              </a:lnSpc>
              <a:spcBef>
                <a:spcPts val="0"/>
              </a:spcBef>
              <a:tabLst>
                <a:tab pos="0" algn="l"/>
              </a:tabLst>
            </a:pPr>
            <a:endParaRPr lang="pt-BR" sz="6000" b="1" dirty="0">
              <a:solidFill>
                <a:schemeClr val="bg1"/>
              </a:solidFill>
              <a:highlight>
                <a:srgbClr val="000000"/>
              </a:highlight>
              <a:latin typeface="Calibri" pitchFamily="18"/>
            </a:endParaRPr>
          </a:p>
        </p:txBody>
      </p:sp>
      <p:sp>
        <p:nvSpPr>
          <p:cNvPr id="4" name="CaixaDeTexto 3">
            <a:extLst>
              <a:ext uri="{FF2B5EF4-FFF2-40B4-BE49-F238E27FC236}">
                <a16:creationId xmlns:a16="http://schemas.microsoft.com/office/drawing/2014/main" id="{426F7388-5D17-DDB8-4A2A-F75306750EED}"/>
              </a:ext>
            </a:extLst>
          </p:cNvPr>
          <p:cNvSpPr txBox="1"/>
          <p:nvPr/>
        </p:nvSpPr>
        <p:spPr>
          <a:xfrm>
            <a:off x="0" y="0"/>
            <a:ext cx="12193588" cy="1754326"/>
          </a:xfrm>
          <a:prstGeom prst="rect">
            <a:avLst/>
          </a:prstGeom>
          <a:noFill/>
        </p:spPr>
        <p:txBody>
          <a:bodyPr wrap="square" rtlCol="0">
            <a:spAutoFit/>
          </a:bodyPr>
          <a:lstStyle/>
          <a:p>
            <a:pPr algn="ctr"/>
            <a:r>
              <a:rPr lang="pt-BR" sz="5400" b="1" dirty="0">
                <a:solidFill>
                  <a:schemeClr val="accent4">
                    <a:lumMod val="60000"/>
                    <a:lumOff val="40000"/>
                  </a:schemeClr>
                </a:solidFill>
              </a:rPr>
              <a:t>Canto das</a:t>
            </a:r>
          </a:p>
          <a:p>
            <a:pPr algn="ctr"/>
            <a:r>
              <a:rPr lang="pt-BR" sz="5400" b="1" dirty="0">
                <a:solidFill>
                  <a:schemeClr val="accent4">
                    <a:lumMod val="60000"/>
                    <a:lumOff val="40000"/>
                  </a:schemeClr>
                </a:solidFill>
              </a:rPr>
              <a:t>Oferendas</a:t>
            </a:r>
          </a:p>
        </p:txBody>
      </p:sp>
    </p:spTree>
    <p:extLst>
      <p:ext uri="{BB962C8B-B14F-4D97-AF65-F5344CB8AC3E}">
        <p14:creationId xmlns:p14="http://schemas.microsoft.com/office/powerpoint/2010/main" val="26092884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40D81BC8-922C-446A-BC9A-B905F5810416}"/>
              </a:ext>
            </a:extLst>
          </p:cNvPr>
          <p:cNvSpPr txBox="1">
            <a:spLocks noGrp="1"/>
          </p:cNvSpPr>
          <p:nvPr>
            <p:ph type="body" idx="4294967295"/>
          </p:nvPr>
        </p:nvSpPr>
        <p:spPr>
          <a:xfrm>
            <a:off x="474785" y="1691112"/>
            <a:ext cx="11271738" cy="5756040"/>
          </a:xfrm>
        </p:spPr>
        <p:txBody>
          <a:bodyPr vert="horz" wrap="square" anchor="t" anchorCtr="0">
            <a:noAutofit/>
          </a:bodyPr>
          <a:lstStyle/>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P: </a:t>
            </a:r>
            <a:r>
              <a:rPr lang="pt-BR" sz="5000" b="1" dirty="0">
                <a:solidFill>
                  <a:srgbClr val="FFFFFF"/>
                </a:solidFill>
                <a:latin typeface="Calibri" pitchFamily="18"/>
              </a:rPr>
              <a:t>Orai, irmãos e irmãs...</a:t>
            </a:r>
          </a:p>
          <a:p>
            <a:pPr lvl="0" algn="just">
              <a:lnSpc>
                <a:spcPct val="115000"/>
              </a:lnSpc>
              <a:spcBef>
                <a:spcPts val="0"/>
              </a:spcBef>
              <a:tabLst>
                <a:tab pos="0" algn="l"/>
              </a:tabLst>
            </a:pPr>
            <a:endParaRPr lang="pt-BR" sz="3600" b="1" dirty="0">
              <a:solidFill>
                <a:srgbClr val="FFFFFF"/>
              </a:solidFill>
              <a:latin typeface="Calibri" pitchFamily="18"/>
            </a:endParaRP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Todos: </a:t>
            </a:r>
            <a:r>
              <a:rPr lang="pt-BR" sz="5000" b="1" dirty="0">
                <a:solidFill>
                  <a:srgbClr val="FFFFFF"/>
                </a:solidFill>
                <a:latin typeface="Calibri" pitchFamily="18"/>
              </a:rPr>
              <a:t>Receba o Senhor por tuas mãos este sacrifício, para glória do seu nome, para nosso bem e de toda a sua santa Igreja.</a:t>
            </a:r>
          </a:p>
        </p:txBody>
      </p:sp>
      <p:sp>
        <p:nvSpPr>
          <p:cNvPr id="4" name="CaixaDeTexto 3">
            <a:extLst>
              <a:ext uri="{FF2B5EF4-FFF2-40B4-BE49-F238E27FC236}">
                <a16:creationId xmlns:a16="http://schemas.microsoft.com/office/drawing/2014/main" id="{3DB29988-EBB3-C120-7648-60559CC3275F}"/>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24590718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name="ORAÇÃO SOBRE AS OFERENDAS">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49680"/>
            <a:ext cx="11912234" cy="5953320"/>
          </a:xfrm>
        </p:spPr>
        <p:txBody>
          <a:bodyPr vert="horz" wrap="square" anchor="t" anchorCtr="0">
            <a:noAutofit/>
          </a:bodyPr>
          <a:lstStyle/>
          <a:p>
            <a:pPr lvl="0" algn="just">
              <a:lnSpc>
                <a:spcPct val="90000"/>
              </a:lnSpc>
              <a:spcBef>
                <a:spcPts val="0"/>
              </a:spcBef>
              <a:tabLst>
                <a:tab pos="0" algn="l"/>
              </a:tabLst>
            </a:pPr>
            <a:r>
              <a:rPr lang="pt-BR" sz="5400" b="1" dirty="0">
                <a:solidFill>
                  <a:schemeClr val="accent4">
                    <a:lumMod val="60000"/>
                    <a:lumOff val="40000"/>
                  </a:schemeClr>
                </a:solidFill>
                <a:highlight>
                  <a:srgbClr val="000000"/>
                </a:highlight>
                <a:latin typeface="Calibri" pitchFamily="18"/>
              </a:rPr>
              <a:t>P.</a:t>
            </a:r>
            <a:r>
              <a:rPr lang="pt-BR" sz="5400" dirty="0">
                <a:solidFill>
                  <a:schemeClr val="accent4">
                    <a:lumMod val="60000"/>
                    <a:lumOff val="40000"/>
                  </a:schemeClr>
                </a:solidFill>
                <a:highlight>
                  <a:srgbClr val="000000"/>
                </a:highlight>
                <a:latin typeface="Calibri" pitchFamily="18"/>
              </a:rPr>
              <a:t> </a:t>
            </a:r>
            <a:r>
              <a:rPr lang="pt-BR" sz="5400" dirty="0">
                <a:solidFill>
                  <a:srgbClr val="FFFFFF"/>
                </a:solidFill>
                <a:highlight>
                  <a:srgbClr val="000000"/>
                </a:highlight>
                <a:latin typeface="Calibri" pitchFamily="18"/>
              </a:rPr>
              <a:t>Senhor, nós vos pedimos: aceitai as oferendas do vosso povo (e dos que renasceram nesta Páscoa), para que, renovado(s) pela confissão do vosso nome e pelo Batismo, alcance(m) a felicidade eterna. Por Cristo, nosso Senhor.</a:t>
            </a:r>
          </a:p>
          <a:p>
            <a:pPr lvl="0" algn="just">
              <a:lnSpc>
                <a:spcPct val="90000"/>
              </a:lnSpc>
              <a:spcBef>
                <a:spcPts val="0"/>
              </a:spcBef>
              <a:tabLst>
                <a:tab pos="0" algn="l"/>
              </a:tabLst>
            </a:pPr>
            <a:endParaRPr lang="pt-BR" sz="5400" b="1" dirty="0">
              <a:solidFill>
                <a:srgbClr val="FFFFFF"/>
              </a:solidFill>
              <a:highlight>
                <a:srgbClr val="000000"/>
              </a:highlight>
              <a:latin typeface="Calibri" pitchFamily="18"/>
            </a:endParaRP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08487342-3603-48CC-A1FA-378024AE1CB3}"/>
              </a:ext>
            </a:extLst>
          </p:cNvPr>
          <p:cNvSpPr txBox="1">
            <a:spLocks noGrp="1"/>
          </p:cNvSpPr>
          <p:nvPr>
            <p:ph type="body" idx="4294967295"/>
          </p:nvPr>
        </p:nvSpPr>
        <p:spPr>
          <a:xfrm>
            <a:off x="140677" y="1849680"/>
            <a:ext cx="11912234" cy="5953320"/>
          </a:xfrm>
        </p:spPr>
        <p:txBody>
          <a:bodyPr vert="horz" wrap="square" anchor="t" anchorCtr="0">
            <a:noAutofit/>
          </a:bodyPr>
          <a:lstStyle/>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lvl="0" algn="just">
              <a:lnSpc>
                <a:spcPct val="90000"/>
              </a:lnSpc>
              <a:spcBef>
                <a:spcPts val="0"/>
              </a:spcBef>
              <a:tabLst>
                <a:tab pos="0" algn="l"/>
              </a:tabLst>
            </a:pPr>
            <a:endParaRPr lang="pt-BR" sz="6000" b="1" dirty="0">
              <a:solidFill>
                <a:srgbClr val="92D050"/>
              </a:solidFill>
              <a:highlight>
                <a:srgbClr val="000000"/>
              </a:highlight>
              <a:latin typeface="Calibri" pitchFamily="18"/>
            </a:endParaRPr>
          </a:p>
          <a:p>
            <a:pPr algn="ctr">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Todos: </a:t>
            </a:r>
            <a:r>
              <a:rPr lang="pt-BR" sz="6000" b="1" dirty="0">
                <a:solidFill>
                  <a:srgbClr val="FFFFFF"/>
                </a:solidFill>
                <a:highlight>
                  <a:srgbClr val="000000"/>
                </a:highlight>
                <a:latin typeface="Calibri" pitchFamily="18"/>
              </a:rPr>
              <a:t>Amém</a:t>
            </a:r>
          </a:p>
        </p:txBody>
      </p:sp>
      <p:sp>
        <p:nvSpPr>
          <p:cNvPr id="4" name="CaixaDeTexto 3">
            <a:extLst>
              <a:ext uri="{FF2B5EF4-FFF2-40B4-BE49-F238E27FC236}">
                <a16:creationId xmlns:a16="http://schemas.microsoft.com/office/drawing/2014/main" id="{096DAD90-CE8C-4BEC-CE5C-23C48BA632D2}"/>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extLst>
      <p:ext uri="{BB962C8B-B14F-4D97-AF65-F5344CB8AC3E}">
        <p14:creationId xmlns:p14="http://schemas.microsoft.com/office/powerpoint/2010/main" val="3062866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name="PREFÁCIO">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40D81BC8-922C-446A-BC9A-B905F5810416}"/>
              </a:ext>
            </a:extLst>
          </p:cNvPr>
          <p:cNvSpPr txBox="1">
            <a:spLocks noGrp="1"/>
          </p:cNvSpPr>
          <p:nvPr>
            <p:ph type="body" idx="4294967295"/>
          </p:nvPr>
        </p:nvSpPr>
        <p:spPr>
          <a:xfrm>
            <a:off x="474785" y="1691112"/>
            <a:ext cx="11271738" cy="5756040"/>
          </a:xfrm>
        </p:spPr>
        <p:txBody>
          <a:bodyPr vert="horz" wrap="square" anchor="t" anchorCtr="0">
            <a:noAutofit/>
          </a:bodyPr>
          <a:lstStyle/>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P:</a:t>
            </a:r>
            <a:r>
              <a:rPr lang="pt-BR" sz="5000" b="1" dirty="0">
                <a:solidFill>
                  <a:srgbClr val="C790D6"/>
                </a:solidFill>
                <a:latin typeface="Calibri" pitchFamily="18"/>
              </a:rPr>
              <a:t> </a:t>
            </a:r>
            <a:r>
              <a:rPr lang="pt-BR" sz="5000" b="1" dirty="0">
                <a:solidFill>
                  <a:srgbClr val="FFFFFF"/>
                </a:solidFill>
                <a:latin typeface="Calibri" pitchFamily="18"/>
              </a:rPr>
              <a:t>O Senhor esteja convosco.</a:t>
            </a: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Todos: </a:t>
            </a:r>
            <a:r>
              <a:rPr lang="pt-BR" sz="5000" b="1" dirty="0">
                <a:solidFill>
                  <a:srgbClr val="FFFFFF"/>
                </a:solidFill>
                <a:latin typeface="Calibri" pitchFamily="18"/>
              </a:rPr>
              <a:t>Ele está no meio de nós.</a:t>
            </a: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P: </a:t>
            </a:r>
            <a:r>
              <a:rPr lang="pt-BR" sz="5000" b="1" dirty="0">
                <a:solidFill>
                  <a:srgbClr val="FFFFFF"/>
                </a:solidFill>
                <a:latin typeface="Calibri" pitchFamily="18"/>
              </a:rPr>
              <a:t>Corações ao alto.</a:t>
            </a: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Todos: </a:t>
            </a:r>
            <a:r>
              <a:rPr lang="pt-BR" sz="5000" b="1" dirty="0">
                <a:solidFill>
                  <a:srgbClr val="FFFFFF"/>
                </a:solidFill>
                <a:latin typeface="Calibri" pitchFamily="18"/>
              </a:rPr>
              <a:t>O nosso coração está em Deus.</a:t>
            </a: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P: </a:t>
            </a:r>
            <a:r>
              <a:rPr lang="pt-BR" sz="5000" b="1" dirty="0">
                <a:solidFill>
                  <a:srgbClr val="FFFFFF"/>
                </a:solidFill>
                <a:latin typeface="Calibri" pitchFamily="18"/>
              </a:rPr>
              <a:t>Demos graças ao Senhor, nosso Deus.</a:t>
            </a:r>
          </a:p>
          <a:p>
            <a:pPr lvl="0" algn="just">
              <a:lnSpc>
                <a:spcPct val="115000"/>
              </a:lnSpc>
              <a:spcBef>
                <a:spcPts val="0"/>
              </a:spcBef>
              <a:tabLst>
                <a:tab pos="0" algn="l"/>
              </a:tabLst>
            </a:pPr>
            <a:r>
              <a:rPr lang="pt-BR" sz="5000" b="1" dirty="0">
                <a:solidFill>
                  <a:schemeClr val="accent4">
                    <a:lumMod val="60000"/>
                    <a:lumOff val="40000"/>
                  </a:schemeClr>
                </a:solidFill>
                <a:latin typeface="Calibri" pitchFamily="18"/>
              </a:rPr>
              <a:t>Todos: </a:t>
            </a:r>
            <a:r>
              <a:rPr lang="pt-BR" sz="5000" b="1" dirty="0">
                <a:solidFill>
                  <a:srgbClr val="FFFFFF"/>
                </a:solidFill>
                <a:latin typeface="Calibri" pitchFamily="18"/>
              </a:rPr>
              <a:t>É nosso dever e nossa salvação.</a:t>
            </a:r>
          </a:p>
        </p:txBody>
      </p:sp>
      <p:sp>
        <p:nvSpPr>
          <p:cNvPr id="4" name="CaixaDeTexto 3">
            <a:extLst>
              <a:ext uri="{FF2B5EF4-FFF2-40B4-BE49-F238E27FC236}">
                <a16:creationId xmlns:a16="http://schemas.microsoft.com/office/drawing/2014/main" id="{3DB29988-EBB3-C120-7648-60559CC3275F}"/>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name="PREFÁCIO (2)">
    <p:spTree>
      <p:nvGrpSpPr>
        <p:cNvPr id="1" name=""/>
        <p:cNvGrpSpPr/>
        <p:nvPr/>
      </p:nvGrpSpPr>
      <p:grpSpPr>
        <a:xfrm>
          <a:off x="0" y="0"/>
          <a:ext cx="0" cy="0"/>
          <a:chOff x="0" y="0"/>
          <a:chExt cx="0" cy="0"/>
        </a:xfrm>
      </p:grpSpPr>
      <p:sp>
        <p:nvSpPr>
          <p:cNvPr id="3" name="PlaceHolder 2">
            <a:extLst>
              <a:ext uri="{FF2B5EF4-FFF2-40B4-BE49-F238E27FC236}">
                <a16:creationId xmlns:a16="http://schemas.microsoft.com/office/drawing/2014/main" id="{EE603AEF-8B11-4234-B7DE-215ECF93F205}"/>
              </a:ext>
            </a:extLst>
          </p:cNvPr>
          <p:cNvSpPr txBox="1">
            <a:spLocks noGrp="1"/>
          </p:cNvSpPr>
          <p:nvPr>
            <p:ph type="body" idx="4294967295"/>
          </p:nvPr>
        </p:nvSpPr>
        <p:spPr>
          <a:xfrm>
            <a:off x="169228" y="1841676"/>
            <a:ext cx="11855131" cy="4488785"/>
          </a:xfrm>
        </p:spPr>
        <p:txBody>
          <a:bodyPr vert="horz" wrap="square" anchor="t" anchorCtr="0">
            <a:noAutofit/>
          </a:bodyPr>
          <a:lstStyle/>
          <a:p>
            <a:pPr lvl="0" algn="just">
              <a:lnSpc>
                <a:spcPct val="90000"/>
              </a:lnSpc>
              <a:spcBef>
                <a:spcPts val="0"/>
              </a:spcBef>
              <a:tabLst>
                <a:tab pos="0" algn="l"/>
              </a:tabLst>
            </a:pPr>
            <a:r>
              <a:rPr lang="pt-BR" sz="6000" b="1" dirty="0">
                <a:solidFill>
                  <a:schemeClr val="accent4">
                    <a:lumMod val="60000"/>
                    <a:lumOff val="40000"/>
                  </a:schemeClr>
                </a:solidFill>
                <a:highlight>
                  <a:srgbClr val="000000"/>
                </a:highlight>
                <a:latin typeface="Calibri" pitchFamily="18"/>
              </a:rPr>
              <a:t>P. </a:t>
            </a:r>
            <a:r>
              <a:rPr lang="pt-BR" sz="6000" b="1" dirty="0">
                <a:solidFill>
                  <a:schemeClr val="bg1"/>
                </a:solidFill>
                <a:highlight>
                  <a:srgbClr val="000000"/>
                </a:highlight>
                <a:latin typeface="Calibri" pitchFamily="18"/>
              </a:rPr>
              <a:t>Na verdade, é digno e justo, é nosso dever e salvação proclamar vossa glória, ó Pai, em todo tempo, mas, com maior júbilo, louvar-vos neste dia porque Cristo, nossa Páscoa, foi imolado. É ele o</a:t>
            </a:r>
          </a:p>
        </p:txBody>
      </p:sp>
      <p:sp>
        <p:nvSpPr>
          <p:cNvPr id="4" name="CaixaDeTexto 3">
            <a:extLst>
              <a:ext uri="{FF2B5EF4-FFF2-40B4-BE49-F238E27FC236}">
                <a16:creationId xmlns:a16="http://schemas.microsoft.com/office/drawing/2014/main" id="{48B2E844-96AA-416F-5A16-3528C31097AA}"/>
              </a:ext>
            </a:extLst>
          </p:cNvPr>
          <p:cNvSpPr txBox="1"/>
          <p:nvPr/>
        </p:nvSpPr>
        <p:spPr>
          <a:xfrm>
            <a:off x="0" y="386862"/>
            <a:ext cx="12193588" cy="923330"/>
          </a:xfrm>
          <a:prstGeom prst="rect">
            <a:avLst/>
          </a:prstGeom>
          <a:noFill/>
        </p:spPr>
        <p:txBody>
          <a:bodyPr wrap="square" rtlCol="0">
            <a:spAutoFit/>
          </a:bodyPr>
          <a:lstStyle/>
          <a:p>
            <a:pPr algn="ctr"/>
            <a:r>
              <a:rPr lang="pt-BR" sz="5400" b="1" dirty="0">
                <a:solidFill>
                  <a:schemeClr val="accent4">
                    <a:lumMod val="60000"/>
                    <a:lumOff val="40000"/>
                  </a:schemeClr>
                </a:solidFill>
              </a:rPr>
              <a:t>Liturgia Eucarística</a:t>
            </a:r>
          </a:p>
        </p:txBody>
      </p:sp>
    </p:spTree>
  </p:cSld>
  <p:clrMapOvr>
    <a:masterClrMapping/>
  </p:clrMapOvr>
</p:sld>
</file>

<file path=ppt/theme/theme1.xml><?xml version="1.0" encoding="utf-8"?>
<a:theme xmlns:a="http://schemas.openxmlformats.org/drawingml/2006/main" name="Blank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adrã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adrão 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Blank">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Layout7 blank Em Branc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Padrão 1_">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21322</TotalTime>
  <Words>6058</Words>
  <Application>Microsoft Office PowerPoint</Application>
  <PresentationFormat>Personalizar</PresentationFormat>
  <Paragraphs>1611</Paragraphs>
  <Slides>168</Slides>
  <Notes>167</Notes>
  <HiddenSlides>0</HiddenSlides>
  <MMClips>0</MMClips>
  <ScaleCrop>false</ScaleCrop>
  <HeadingPairs>
    <vt:vector size="6" baseType="variant">
      <vt:variant>
        <vt:lpstr>Fontes usadas</vt:lpstr>
      </vt:variant>
      <vt:variant>
        <vt:i4>5</vt:i4>
      </vt:variant>
      <vt:variant>
        <vt:lpstr>Tema</vt:lpstr>
      </vt:variant>
      <vt:variant>
        <vt:i4>6</vt:i4>
      </vt:variant>
      <vt:variant>
        <vt:lpstr>Títulos de slides</vt:lpstr>
      </vt:variant>
      <vt:variant>
        <vt:i4>168</vt:i4>
      </vt:variant>
    </vt:vector>
  </HeadingPairs>
  <TitlesOfParts>
    <vt:vector size="179" baseType="lpstr">
      <vt:lpstr>Arial</vt:lpstr>
      <vt:lpstr>Calibri</vt:lpstr>
      <vt:lpstr>Liberation Sans</vt:lpstr>
      <vt:lpstr>Liberation Serif</vt:lpstr>
      <vt:lpstr>Times New Roman</vt:lpstr>
      <vt:lpstr>Blank Slide</vt:lpstr>
      <vt:lpstr>Padrão</vt:lpstr>
      <vt:lpstr>Padrão 1</vt:lpstr>
      <vt:lpstr>Blank</vt:lpstr>
      <vt:lpstr>Layout7 blank Em Branco</vt:lpstr>
      <vt:lpstr>Padrão 1_</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User</cp:lastModifiedBy>
  <cp:revision>31</cp:revision>
  <dcterms:modified xsi:type="dcterms:W3CDTF">2026-04-08T20:09:05Z</dcterms:modified>
</cp:coreProperties>
</file>