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ppt/notesSlides/notesSlide173.xml" ContentType="application/vnd.openxmlformats-officedocument.presentationml.notesSlide+xml"/>
  <Override PartName="/ppt/notesSlides/notesSlide174.xml" ContentType="application/vnd.openxmlformats-officedocument.presentationml.notesSlide+xml"/>
  <Override PartName="/ppt/notesSlides/notesSlide175.xml" ContentType="application/vnd.openxmlformats-officedocument.presentationml.notesSlide+xml"/>
  <Override PartName="/ppt/notesSlides/notesSlide176.xml" ContentType="application/vnd.openxmlformats-officedocument.presentationml.notesSlide+xml"/>
  <Override PartName="/ppt/notesSlides/notesSlide177.xml" ContentType="application/vnd.openxmlformats-officedocument.presentationml.notesSlide+xml"/>
  <Override PartName="/ppt/notesSlides/notesSlide178.xml" ContentType="application/vnd.openxmlformats-officedocument.presentationml.notesSlide+xml"/>
  <Override PartName="/ppt/notesSlides/notesSlide179.xml" ContentType="application/vnd.openxmlformats-officedocument.presentationml.notesSlide+xml"/>
  <Override PartName="/ppt/notesSlides/notesSlide180.xml" ContentType="application/vnd.openxmlformats-officedocument.presentationml.notesSlide+xml"/>
  <Override PartName="/ppt/notesSlides/notesSlide181.xml" ContentType="application/vnd.openxmlformats-officedocument.presentationml.notesSlide+xml"/>
  <Override PartName="/ppt/notesSlides/notesSlide1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90"/>
  </p:notesMasterIdLst>
  <p:sldIdLst>
    <p:sldId id="256" r:id="rId7"/>
    <p:sldId id="257" r:id="rId8"/>
    <p:sldId id="624" r:id="rId9"/>
    <p:sldId id="747" r:id="rId10"/>
    <p:sldId id="259" r:id="rId11"/>
    <p:sldId id="566" r:id="rId12"/>
    <p:sldId id="567" r:id="rId13"/>
    <p:sldId id="714" r:id="rId14"/>
    <p:sldId id="739" r:id="rId15"/>
    <p:sldId id="740" r:id="rId16"/>
    <p:sldId id="748" r:id="rId17"/>
    <p:sldId id="749" r:id="rId18"/>
    <p:sldId id="265" r:id="rId19"/>
    <p:sldId id="595" r:id="rId20"/>
    <p:sldId id="596" r:id="rId21"/>
    <p:sldId id="676" r:id="rId22"/>
    <p:sldId id="637" r:id="rId23"/>
    <p:sldId id="266" r:id="rId24"/>
    <p:sldId id="267" r:id="rId25"/>
    <p:sldId id="677" r:id="rId26"/>
    <p:sldId id="678" r:id="rId27"/>
    <p:sldId id="679" r:id="rId28"/>
    <p:sldId id="680" r:id="rId29"/>
    <p:sldId id="681" r:id="rId30"/>
    <p:sldId id="682" r:id="rId31"/>
    <p:sldId id="597" r:id="rId32"/>
    <p:sldId id="598" r:id="rId33"/>
    <p:sldId id="750" r:id="rId34"/>
    <p:sldId id="751" r:id="rId35"/>
    <p:sldId id="752" r:id="rId36"/>
    <p:sldId id="753" r:id="rId37"/>
    <p:sldId id="638" r:id="rId38"/>
    <p:sldId id="754" r:id="rId39"/>
    <p:sldId id="755" r:id="rId40"/>
    <p:sldId id="756" r:id="rId41"/>
    <p:sldId id="641" r:id="rId42"/>
    <p:sldId id="280" r:id="rId43"/>
    <p:sldId id="281" r:id="rId44"/>
    <p:sldId id="715" r:id="rId45"/>
    <p:sldId id="544" r:id="rId46"/>
    <p:sldId id="283" r:id="rId47"/>
    <p:sldId id="284" r:id="rId48"/>
    <p:sldId id="285" r:id="rId49"/>
    <p:sldId id="684" r:id="rId50"/>
    <p:sldId id="757" r:id="rId51"/>
    <p:sldId id="758" r:id="rId52"/>
    <p:sldId id="773" r:id="rId53"/>
    <p:sldId id="774" r:id="rId54"/>
    <p:sldId id="775" r:id="rId55"/>
    <p:sldId id="288" r:id="rId56"/>
    <p:sldId id="289" r:id="rId57"/>
    <p:sldId id="290" r:id="rId58"/>
    <p:sldId id="291" r:id="rId59"/>
    <p:sldId id="486" r:id="rId60"/>
    <p:sldId id="293" r:id="rId61"/>
    <p:sldId id="294" r:id="rId62"/>
    <p:sldId id="295" r:id="rId63"/>
    <p:sldId id="776" r:id="rId64"/>
    <p:sldId id="777" r:id="rId65"/>
    <p:sldId id="296" r:id="rId66"/>
    <p:sldId id="297" r:id="rId67"/>
    <p:sldId id="298" r:id="rId68"/>
    <p:sldId id="759" r:id="rId69"/>
    <p:sldId id="760" r:id="rId70"/>
    <p:sldId id="300" r:id="rId71"/>
    <p:sldId id="301" r:id="rId72"/>
    <p:sldId id="302" r:id="rId73"/>
    <p:sldId id="303" r:id="rId74"/>
    <p:sldId id="304" r:id="rId75"/>
    <p:sldId id="305" r:id="rId76"/>
    <p:sldId id="617" r:id="rId77"/>
    <p:sldId id="620" r:id="rId78"/>
    <p:sldId id="761" r:id="rId79"/>
    <p:sldId id="762" r:id="rId80"/>
    <p:sldId id="763" r:id="rId81"/>
    <p:sldId id="778" r:id="rId82"/>
    <p:sldId id="779" r:id="rId83"/>
    <p:sldId id="780" r:id="rId84"/>
    <p:sldId id="781" r:id="rId85"/>
    <p:sldId id="782" r:id="rId86"/>
    <p:sldId id="310" r:id="rId87"/>
    <p:sldId id="311" r:id="rId88"/>
    <p:sldId id="783" r:id="rId89"/>
    <p:sldId id="315" r:id="rId90"/>
    <p:sldId id="670" r:id="rId91"/>
    <p:sldId id="316" r:id="rId92"/>
    <p:sldId id="317" r:id="rId93"/>
    <p:sldId id="318" r:id="rId94"/>
    <p:sldId id="319" r:id="rId95"/>
    <p:sldId id="741" r:id="rId96"/>
    <p:sldId id="742" r:id="rId97"/>
    <p:sldId id="770" r:id="rId98"/>
    <p:sldId id="324" r:id="rId99"/>
    <p:sldId id="691" r:id="rId100"/>
    <p:sldId id="692" r:id="rId101"/>
    <p:sldId id="693" r:id="rId102"/>
    <p:sldId id="694" r:id="rId103"/>
    <p:sldId id="729" r:id="rId104"/>
    <p:sldId id="784" r:id="rId105"/>
    <p:sldId id="785" r:id="rId106"/>
    <p:sldId id="786" r:id="rId107"/>
    <p:sldId id="787" r:id="rId108"/>
    <p:sldId id="619" r:id="rId109"/>
    <p:sldId id="330" r:id="rId110"/>
    <p:sldId id="331" r:id="rId111"/>
    <p:sldId id="332" r:id="rId112"/>
    <p:sldId id="333" r:id="rId113"/>
    <p:sldId id="334" r:id="rId114"/>
    <p:sldId id="522" r:id="rId115"/>
    <p:sldId id="336" r:id="rId116"/>
    <p:sldId id="437" r:id="rId117"/>
    <p:sldId id="730" r:id="rId118"/>
    <p:sldId id="788" r:id="rId119"/>
    <p:sldId id="731" r:id="rId120"/>
    <p:sldId id="438" r:id="rId121"/>
    <p:sldId id="340" r:id="rId122"/>
    <p:sldId id="586" r:id="rId123"/>
    <p:sldId id="491" r:id="rId124"/>
    <p:sldId id="695" r:id="rId125"/>
    <p:sldId id="549" r:id="rId126"/>
    <p:sldId id="550" r:id="rId127"/>
    <p:sldId id="733" r:id="rId128"/>
    <p:sldId id="551" r:id="rId129"/>
    <p:sldId id="697" r:id="rId130"/>
    <p:sldId id="700" r:id="rId131"/>
    <p:sldId id="698" r:id="rId132"/>
    <p:sldId id="699" r:id="rId133"/>
    <p:sldId id="734" r:id="rId134"/>
    <p:sldId id="723" r:id="rId135"/>
    <p:sldId id="553" r:id="rId136"/>
    <p:sldId id="659" r:id="rId137"/>
    <p:sldId id="789" r:id="rId138"/>
    <p:sldId id="556" r:id="rId139"/>
    <p:sldId id="736" r:id="rId140"/>
    <p:sldId id="790" r:id="rId141"/>
    <p:sldId id="355" r:id="rId142"/>
    <p:sldId id="356" r:id="rId143"/>
    <p:sldId id="357" r:id="rId144"/>
    <p:sldId id="358" r:id="rId145"/>
    <p:sldId id="359" r:id="rId146"/>
    <p:sldId id="360" r:id="rId147"/>
    <p:sldId id="361" r:id="rId148"/>
    <p:sldId id="362" r:id="rId149"/>
    <p:sldId id="363" r:id="rId150"/>
    <p:sldId id="705" r:id="rId151"/>
    <p:sldId id="650" r:id="rId152"/>
    <p:sldId id="371" r:id="rId153"/>
    <p:sldId id="706" r:id="rId154"/>
    <p:sldId id="373" r:id="rId155"/>
    <p:sldId id="374" r:id="rId156"/>
    <p:sldId id="791" r:id="rId157"/>
    <p:sldId id="792" r:id="rId158"/>
    <p:sldId id="793" r:id="rId159"/>
    <p:sldId id="794" r:id="rId160"/>
    <p:sldId id="795" r:id="rId161"/>
    <p:sldId id="796" r:id="rId162"/>
    <p:sldId id="364" r:id="rId163"/>
    <p:sldId id="365" r:id="rId164"/>
    <p:sldId id="649" r:id="rId165"/>
    <p:sldId id="367" r:id="rId166"/>
    <p:sldId id="368" r:id="rId167"/>
    <p:sldId id="743" r:id="rId168"/>
    <p:sldId id="744" r:id="rId169"/>
    <p:sldId id="745" r:id="rId170"/>
    <p:sldId id="746" r:id="rId171"/>
    <p:sldId id="379" r:id="rId172"/>
    <p:sldId id="380" r:id="rId173"/>
    <p:sldId id="381" r:id="rId174"/>
    <p:sldId id="382" r:id="rId175"/>
    <p:sldId id="383" r:id="rId176"/>
    <p:sldId id="710" r:id="rId177"/>
    <p:sldId id="709" r:id="rId178"/>
    <p:sldId id="419" r:id="rId179"/>
    <p:sldId id="533" r:id="rId180"/>
    <p:sldId id="634" r:id="rId181"/>
    <p:sldId id="615" r:id="rId182"/>
    <p:sldId id="386" r:id="rId183"/>
    <p:sldId id="711" r:id="rId184"/>
    <p:sldId id="387" r:id="rId185"/>
    <p:sldId id="771" r:id="rId186"/>
    <p:sldId id="772" r:id="rId187"/>
    <p:sldId id="797" r:id="rId188"/>
    <p:sldId id="798" r:id="rId189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1404" y="1146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slide" Target="slides/slide164.xml"/><Relationship Id="rId191" Type="http://schemas.openxmlformats.org/officeDocument/2006/relationships/presProps" Target="presProps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181" Type="http://schemas.openxmlformats.org/officeDocument/2006/relationships/slide" Target="slides/slide175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slide" Target="slides/slide165.xml"/><Relationship Id="rId192" Type="http://schemas.openxmlformats.org/officeDocument/2006/relationships/viewProps" Target="viewProps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182" Type="http://schemas.openxmlformats.org/officeDocument/2006/relationships/slide" Target="slides/slide176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5" Type="http://schemas.openxmlformats.org/officeDocument/2006/relationships/slide" Target="slides/slide59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51" Type="http://schemas.openxmlformats.org/officeDocument/2006/relationships/slide" Target="slides/slide145.xml"/><Relationship Id="rId172" Type="http://schemas.openxmlformats.org/officeDocument/2006/relationships/slide" Target="slides/slide166.xml"/><Relationship Id="rId193" Type="http://schemas.openxmlformats.org/officeDocument/2006/relationships/theme" Target="theme/theme1.xml"/><Relationship Id="rId13" Type="http://schemas.openxmlformats.org/officeDocument/2006/relationships/slide" Target="slides/slide7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188" Type="http://schemas.openxmlformats.org/officeDocument/2006/relationships/slide" Target="slides/slide182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183" Type="http://schemas.openxmlformats.org/officeDocument/2006/relationships/slide" Target="slides/slide17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178" Type="http://schemas.openxmlformats.org/officeDocument/2006/relationships/slide" Target="slides/slide172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slide" Target="slides/slide167.xml"/><Relationship Id="rId194" Type="http://schemas.openxmlformats.org/officeDocument/2006/relationships/tableStyles" Target="tableStyles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184" Type="http://schemas.openxmlformats.org/officeDocument/2006/relationships/slide" Target="slides/slide178.xml"/><Relationship Id="rId189" Type="http://schemas.openxmlformats.org/officeDocument/2006/relationships/slide" Target="slides/slide183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74" Type="http://schemas.openxmlformats.org/officeDocument/2006/relationships/slide" Target="slides/slide168.xml"/><Relationship Id="rId179" Type="http://schemas.openxmlformats.org/officeDocument/2006/relationships/slide" Target="slides/slide173.xml"/><Relationship Id="rId190" Type="http://schemas.openxmlformats.org/officeDocument/2006/relationships/notesMaster" Target="notesMasters/notesMaster1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slide" Target="slides/slide163.xml"/><Relationship Id="rId185" Type="http://schemas.openxmlformats.org/officeDocument/2006/relationships/slide" Target="slides/slide17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80" Type="http://schemas.openxmlformats.org/officeDocument/2006/relationships/slide" Target="slides/slide174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75" Type="http://schemas.openxmlformats.org/officeDocument/2006/relationships/slide" Target="slides/slide169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186" Type="http://schemas.openxmlformats.org/officeDocument/2006/relationships/slide" Target="slides/slide180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6" Type="http://schemas.openxmlformats.org/officeDocument/2006/relationships/slide" Target="slides/slide170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Relationship Id="rId187" Type="http://schemas.openxmlformats.org/officeDocument/2006/relationships/slide" Target="slides/slide181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60" Type="http://schemas.openxmlformats.org/officeDocument/2006/relationships/slide" Target="slides/slide54.xml"/><Relationship Id="rId81" Type="http://schemas.openxmlformats.org/officeDocument/2006/relationships/slide" Target="slides/slide75.xml"/><Relationship Id="rId135" Type="http://schemas.openxmlformats.org/officeDocument/2006/relationships/slide" Target="slides/slide129.xml"/><Relationship Id="rId156" Type="http://schemas.openxmlformats.org/officeDocument/2006/relationships/slide" Target="slides/slide150.xml"/><Relationship Id="rId177" Type="http://schemas.openxmlformats.org/officeDocument/2006/relationships/slide" Target="slides/slide171.xml"/><Relationship Id="rId18" Type="http://schemas.openxmlformats.org/officeDocument/2006/relationships/slide" Target="slides/slide12.xml"/><Relationship Id="rId39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6.xml"/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B32CA-0349-A8CA-E282-790F58120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818F117-6599-54CA-6F6D-8F1DC49A5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8FC326-1332-74AF-D9B4-BA76C4163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02E5CE1-325C-C38C-4142-9A232CBC78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4983ADC-85DB-8428-957A-680EC39975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F4E0892-C3DA-42F8-281F-B28907B6D5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1F54B90-112D-7D89-1AA6-8F47A5ABE4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3A3F8F-AD4D-5B49-6000-02D32D4CF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64AF51C-F68F-6DFF-8FF6-6892B450DC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802E803-4A13-C8EC-0E04-2F9673C1CF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ED653D5B-E976-BFC1-8367-E85F11E138F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5076FC3-99D8-5DF9-29B4-2C8C853F58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809916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CB27C-12C2-1BA6-728C-BB1BE72CE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48E317-2B38-8DC7-EA2E-2001B5B4B1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57075CC-1153-5594-26B0-855833F9C6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3DB96A1-0465-889C-C109-150BB1F280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B3657F6-4CA8-107C-2C5E-ABB4AB922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C9E037A-EAB0-F5F0-3B67-80616C8123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346398B-AA83-ADC4-03FC-B97F085D7E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CB0131-A951-04AD-C2E7-FF715A7A41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AF489B16-8947-3F3F-B00F-3A50757BA7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E7BC78F0-98C5-CAFA-AE41-8B0348F17E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004D253-A16C-6AE5-C461-C1072B95633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CFFE1B6-DEB0-7C02-2D97-193A57DA26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789790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94C7E-7508-B7AB-B65F-D2B631871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02F77E1-4326-2BEE-F306-E9FF71CDE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D3AD758-A52D-E2EF-702E-9BD58A462C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8FF0619-E34E-7427-02DF-63F07CD9F3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F070BC-B7D0-79B6-FFC1-8D5DD384DE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CDEAB3-E509-5DFD-09A8-F22F631A42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FF76E9-DC8C-4D6F-1240-16B86766A9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AF3177A-9F05-B98F-63DF-8AE5DE4E4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5369CB6-C46D-AD1F-8177-D6758A4C21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2664051-8A36-BD21-237E-37C931916F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102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C4D51A-F6F5-4535-88E2-95EBD0914F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4D08900-E44D-044D-B28B-63DEBE77DC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53938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103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106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7856B-8542-AAF8-99AF-56F756B0A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7B330B97-35AD-9FB2-E37F-F50C6AB77C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DC381923-2C4D-8175-E702-9BCF6D2572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A1656133-E975-F47A-0E0B-8FCD6D5C0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83DC1E0-5E0A-B311-496D-7FC19F36BC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C98B393-2B8E-9B86-527F-A64226F1B9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F1353F0-3692-F835-5D90-B22B34368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DCE8DC5-9253-F4D3-AACD-D62A276168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35C245D-CA08-6B8F-522C-7B28E2E040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8A56856-BA6A-6536-B6E5-8D54566429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BEFAD3EE-44D2-03A6-9F27-E3AA0F15A78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49180CD0-8638-2BA2-7C98-5A80017E39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5148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659E-40F0-BA44-4A9A-889683B79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6BC5CC0-051E-62E5-6345-5DAC2272D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E76965-9A02-7CBB-F1EA-CDD93832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13DAF2A-9051-0A48-DAE1-F4B18C1444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4494DF6-01E5-3960-8987-B1D54AA75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8359A9-7487-2731-68DD-FE28B3341D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7A21DFE-475F-218E-367B-800BAD4BBC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C6663D-D4EA-6BE4-A8C0-91B04C118F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794654E-1BE7-2517-AB12-D4ED7A671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B10A068-C850-2BB4-EE8E-F095EEFEC0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818A592-6464-711A-861D-74E3B61470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DD23121-0C5B-8DF1-A9A6-68160B85BD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295440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045081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116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16/04/2026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1B5E2-BD0B-602E-8769-D00076F96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E958E343-B102-7AD2-8AA2-597561C401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E81003E-7346-795A-634F-FD20DD7D1A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39676C8E-5963-7C5A-3991-9F0AA91A22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5A45021-B3D1-4272-0B37-643B4C84C5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7CF48966-2EB5-C03B-3C7E-53032CAB0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84DD902B-E0C7-D607-D567-D47D14EDB8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7FBD3D4-41DC-8640-CFC9-8C520594B5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CCAB5F9D-1AE7-F933-422A-A10A37141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E8BD3DB8-4FAF-2722-C8D5-B426652395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E63736AB-21A5-995C-C9F6-2688AA4A98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165B78F9-6B40-9088-9866-F3396D5B23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12343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129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5150F-E611-8427-A7D6-BDD19485A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AFE378-45AA-E086-F42E-F32B8EE934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570301-75E9-3640-1C59-EDC4F3B0F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1644273-3047-975B-BB0B-8277796D3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57D7B27-F5A6-A320-088F-BEC08159F9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CF83C8-2C53-70F2-0B37-C4426E1578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CE251-61E0-3F3E-631F-E39844778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68BA077-5020-1344-34EF-D4B5908483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8B2C62D-E1E9-2948-107E-47583B57D4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5758B99-47FE-CEC3-5C61-DAD61F38FC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94242-3C04-596C-78F2-9F53CC0C18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4817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803543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0C221-F3EE-07B7-2FA4-0752688E7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224FD66-D123-5013-EDD3-77FF20C61A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26EB3-840E-913F-94D6-FA759435E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C65E680-D8FA-ADF2-C648-5AF53971B8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4175D79-2353-19C9-E095-23DB0B962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530F484-4D58-6099-10BD-2B7461BF1B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3D2669F-9928-587F-4523-4E53F0ECFD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84ACEF0-340C-DBB1-749B-9A0F6EFE9D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6982160-D4B3-5811-69E8-6AFBFC757F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135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357E5D9-E9BC-5D3C-BA23-FAFB0A986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9AE31F5-1416-237C-B117-A70805ED71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884799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136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16/04/2026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136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192A3-533D-63D8-98E0-357BF5302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7F0C8ED-1AAE-5913-E17C-97C074DDCE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46C8F95-B8BC-6E4E-2204-1E85E15481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B84BF1E-D9A0-3980-AAA9-AE815ADCB0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18E0DAF-74B3-9355-19BC-2002D350A1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644302A-34EB-4326-B1CA-A000A367D7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2647207-E001-F3DD-4F38-D5CD87CCAC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A36C08-F1E5-7C2E-9CA9-25A2409072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20644E-4B68-873A-9059-9D74FB08E4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081501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00EE3-155F-8B7B-14AD-A00642BC6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386EB1-ABC8-DE37-05EB-BE2D4AD3B2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497E6D-BAD0-1058-973C-8810FE1334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3027651-B6A3-CDE3-5B5A-58D5A4CE77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00D542E-FEA3-D9ED-9FE8-29BC2586F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5BDD70-965D-B8BC-C2AC-F0497C2C89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CB27CC-0B7E-652F-EF09-36227263B5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7A6C085-CEA0-8285-0B88-D5D7A7DE8F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6CD4673-06E0-795C-363F-B77FD0E3FA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215287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6E749-4CA0-CBC0-F7B7-97E7FF433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104DAD1-3EF1-AC84-F244-F3400AEA00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45D0AC2-7398-73B9-CF43-0DA936822D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FE5A2D1-9E07-A0A0-AC1C-877A4BC08E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FFA695C-CEA3-9B45-81F2-DA1B11A33E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D5167A-7A8D-6AB4-8AC5-359E1EA0B4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054B6F-0A67-112C-99B3-85A4B9AB14F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FCA90D6-46A3-1F38-8AB5-1C6A565D15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4975E5E-C556-9DF5-5D7A-181FEBBCB6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31847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93228-6AF2-B670-3DE4-BD0FCA41D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C5D58D-4FF4-5B06-CC82-DC74506EDC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46EF454-9C13-5EA1-DD58-71787A0477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FD666CF-0050-C7BA-4C6C-577FBE4A9C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1110A89-075F-9A5D-4E8A-DD6F22987A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46D738E-0E6F-3C70-3BF1-B283C9E885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F9DF0EA-E8EE-80CD-7639-0441EE7F773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F17BB81-E141-1CD6-9D30-395FFBEC55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0BFE0B-AEC8-8162-1B73-AD04E2EB2A7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162830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21651-1B10-9ABF-1FE4-402F0B59B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3A0AC83-4648-9AB6-DDFB-F0B7A6BE30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1FC014-3991-9678-E69A-803647B114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A74996E-AF08-4C9E-9BC4-5115E1BF9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6A07C1E-5A0E-640B-2DF9-1D5C138BF9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DAED8E2-1C3E-F117-A4FF-DAEB8D53B1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4039025-F8E7-3264-FF8E-D3A0FDF6F5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468B87E-34E2-42C3-881C-F10317E659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AA215B-5919-D145-F042-F9A9DF9E21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1085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0F629-2756-D5F8-9A3E-8679CA776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2B4929-52DA-4229-BF4E-E3247075B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37800C-FABE-5C83-C083-32EB4DF17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8E6EB57-B166-435F-B525-9A57F56BED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2CD4244-8122-2680-A8F2-D196DD723E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5F3243A-DEC8-C787-9750-C29FCEA1F3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07CBD4F-BCC1-A34C-2C98-B0EF2EEAE3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9C5A99D-44A1-E5C4-9AF0-CE7019CC0F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0F10C5-061E-76B0-136F-0740EC652C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790518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27577-8978-625A-2883-AE3014034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F2D99B5-CC09-EF47-50BA-D6BCFC7657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B2CAD6-BF6B-9CF0-69C3-17DD997B8D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252F6E3-B7D2-F17A-26BE-112B746E3E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888362-8E22-3878-B24B-F8E731361C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45773A3-A98F-2457-FB71-00733A06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8757A8E-2775-63D1-13C4-F21E80DF6D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1518AC6-99D8-0387-606B-BEF06CF19EA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A57643D-0C88-A3EA-FC07-69EBC91319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564392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E1FEC-A614-5B4D-B867-5CED9FFE3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F0B27C-7CFA-7160-977C-4EF7B4D2E4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CB1E29-F01F-2C36-F8A6-62EA4E3621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5445F41-8741-3895-BA64-D89282D1AA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E8E9DB9-F895-3461-EBDC-E9D76BF66A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5F66670-2544-3C6D-4B0D-288B9BC91A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A174A5-26D9-29C3-B1FF-DFC939D6F3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E0FF075-EE3E-05C1-B877-BC5A9643FB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DB2D0E7-2863-0649-5B20-70F5D3E674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980139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0C1C4-ED9C-44E8-E16F-6DD429C8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CC7D4B-9FA2-4678-6106-37D538D5C6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A825D6-19FF-CD18-F2E8-CD1D284CA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E63BCA1-513D-918B-39F2-2A2F1358C4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841F250-41D8-21FC-D0BC-276FE3E6F7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E90C84-1077-B050-5F58-F6E47144D0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7D9527A-2FCB-F11C-36C2-6868BB714A2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D0577B0-7D5A-B71C-A7E5-9B32740465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2E4B287-FD69-7B7D-09F8-EBC16FB57E0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26838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209B9-19CE-5FD1-97DC-68C68BC08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95B7684-DFC8-C888-0AAF-590A7EA725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E8DC6ED-BF11-92E2-B6D3-0BE7894647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0229903-A9D5-ECBC-2B2F-9269584600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1E9CBE4-49E5-A49C-57ED-42915CF55F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A5D3E8-3AFF-DE4D-AD21-539C04641B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E633BCF-19C2-CDE2-F1B8-F76D4480FC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0FF64-A317-20AB-73EF-CD58803A1F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21ED86A-0141-075A-2332-DE9872561A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436891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5E955-A1D6-EDF6-1B05-F0B8E8098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C48DEB0-A6AE-D7F5-D5BD-F919AC90D5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224598-062B-A6B0-D454-7EC6B68D43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2CF0692-7948-F413-511E-E797A1B9A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DE22D74-C057-874A-71E4-2928D0883A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2C73F5-46FB-608D-F114-8E1ACB4C1A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DE83585-4DED-3BDF-4020-53AFC5C127A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2CFC5B7-B5EB-E968-2E96-246A461840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CDE9D50-FE1B-675A-9D1C-5245520F00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267260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239110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321719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169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44613"/>
      </p:ext>
    </p:extLst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626F9-13BE-98EB-292F-0727601D9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222A185-FC8D-B6CD-7228-797D63191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9273B40-7C64-906A-9292-C85C878AB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0E192AEE-04C7-E148-CA0E-EBB15047B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0849BCB-5EB4-F9B5-67D0-B7BF4EB5C2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6E83CAD-E90D-ABD2-DCCE-B56124EC48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FF9ED41-5B50-A9ED-560E-88212E8A2A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B3D76D84-A904-3203-5607-310156F471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5A94EBF5-9DA4-6BD9-2A4E-932366CE29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2289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C70DF-1823-FD34-F28F-77BEC5749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921CA62-6F01-A4DF-92B8-0FD92C90DF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2853EFF8-683D-AF10-F208-77457D8B0A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957C4132-7C4B-595F-6FC6-FBD937584B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E472691-84A1-0CC8-6AE5-EBAF6E64EC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CBDEC2A-C9B7-2E5F-3082-8EB79AB266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498774-F77E-FECB-94BE-085819C2767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4DB783C-6FA2-64B5-05A2-B5308F176A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81D078EA-EC40-6287-3AB3-C916AE724D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296061"/>
      </p:ext>
    </p:extLst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B8995-222E-B4F4-86DA-AD825D8B6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5B725DE4-64CA-2581-526D-8ED8F032DF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DE7C767C-2E05-640A-C078-7987882909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F3D565E3-0242-14BC-6F28-DC7387F6B5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806F1EE2-CF23-E5D4-6639-79A8C3937C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217E79A-CD4B-1138-C3EC-90A5D15B70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3040C74-BD2E-7310-307A-0AA7CB1A612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569AF012-99EB-CC10-E78A-847418F08A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5B350C5-A1EB-BE67-D0DC-260F32B5EE2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262743"/>
      </p:ext>
    </p:extLst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57320-9D85-1DF9-8EA3-5E6482B74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A9D5D37-D14B-385A-F777-C88A77AAC3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2C2B1260-E869-8714-289F-DC9FCCA70D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2182D48B-8545-8C6F-8253-8E7069FBF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D5430D85-634D-1D26-E3C0-CBAE7A8A52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EE72240-8A57-0470-951A-92407153A3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2A50510-0425-AF69-21F7-A125133B0D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183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7D35C6AD-394B-F158-B374-1DA7CB0E5C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4891270E-114F-A5D6-6656-6D6AC4E962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46481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4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0278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326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2587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34746-9A3C-811F-596D-AA2DEC11A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D244431-8C42-CE41-549C-9D37F8B66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324D75E-24CD-FCB5-35E5-8F399CF943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85DEC586-E519-B119-8A47-5428E4730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F09AADCB-5E01-7A60-F770-98709C13AC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E3018788-4632-519A-5E66-6219CEE8B8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FB242D-4B98-1BE5-CDCA-FC507C4C32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13212DF0-F5BD-D14B-3ADB-229ADDA495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F03C4E-CF0E-F7F1-879A-55C775E8E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3227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20BC-4E65-3CEF-0742-BE4195718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755F4E-C842-ABD0-4337-749793986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B62B8D7-14E0-B039-29D7-03A1B612E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AD9DE3B-B8C6-3CA4-3077-D0EB796CD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AD075B7-7F64-21ED-DE9E-2D0A1EC5D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7B045D95-AE59-E1CA-0994-812629377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4E7617-A170-6230-DA88-6796AAD52F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8BEBA6B-E0D9-A14C-211C-F29EFC028A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B0ABF6C-ED16-FBEF-49D5-4F2D43E4B0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1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D951-8040-E430-3331-90CD94A5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AE895CA-9972-9B8C-1359-8169AB6946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6C05B4-6612-8685-A737-335A3446E2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7DAFDF80-64CE-567B-1FE6-6605BA8B2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21667FEA-2765-B616-AAF4-8F9C3E63E6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265A9460-796A-0F19-A663-88F8087EB9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203B7-8660-F906-142C-BE89E8983D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30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F8894D5-24CC-5456-68DA-0B844D9961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D94268A-0711-0559-531F-38C5DC1AFE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4596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9A1B-4CE2-CDD8-7CC9-498769B6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07E4EAF0-486F-612D-5BB1-F8332978B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405F6B-161D-0AC1-EBA7-E629F7C41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C0E432BB-7656-C5E9-9C31-0F1AD6F847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54A1A37-C6E4-7C48-1045-654B20FEF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430F84E-A61B-35EC-0A17-DA805EEA8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CBE942-83F6-8F4A-D357-0D7F7C5ED5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31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59F8460E-0A7B-F8F6-CC54-FB745920E9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FFF9564-1C84-AF37-3BA4-D849BE13E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5498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4A8BF-398F-2347-3750-CDF203DB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B3F8FF-43C8-1DEE-3367-253339A325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4B53185-51BC-7E6D-B2EB-4AF6049EF9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FA1FAA-F0E4-83DE-06E1-690C5B5C8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CC55B2-B451-BF28-4A90-E698C877E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18AB3D3-BF36-372A-F408-53BAECABDF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E4624E-D35F-9BD5-2F82-0CF9FE06D6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4FF56C6-EF3A-56C5-1F83-88F5C2C762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8B74294-0ED1-05C1-C74B-3B2AC401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A0758F4-A677-9697-DE36-A07B2F4ABA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CDE56D0-7D1A-5557-23E5-406E775E77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7809FAD-7A83-1D0E-BFAB-8A933EA58C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9353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195E-AC82-4EFB-B98D-A0BD56CA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CA6187-32CE-8F7E-EAFA-5D1FADE80F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E47735B-A54D-9B55-19B3-923804437B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7A4F1F-977F-FFD4-E0FE-C05D1B005C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94D365B-DB10-E8A7-6AB1-F6AE6885D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9A89B3-B3B9-DD4B-961C-F28EFE35B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8E20249-2ECB-A95F-E671-8396498278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B326A4-9FC7-F67A-72FA-F13014C784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4A6FC81-C3F1-D36A-B1DB-6860F641C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8699F57-B510-B895-2705-A3363883F1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98D9A12-C80E-28FB-B3E7-551538191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D2C8FA1-3972-0007-06FC-6FF8E04E5C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8974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5E19C-7644-2CDA-4FB6-3049C984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AA43250-7B37-E45B-3C33-2FD1BEC84E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19B0BA-24F0-E688-13A8-D1F69E573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FE181AA-A254-A5E6-0B5C-BA7949722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056BE83-697A-A5A5-B76C-608EAF7CC3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E5DD3D-8A9D-35F9-8A97-F0BBDA3CF9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EF58778-3624-61FE-0DAD-1A0B6A3A1B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7D27270-4B2A-D1FA-75B5-6CEDE6149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F696365-2BF1-1923-44FB-C156AF762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0AF6D95-C8A8-B2BE-48BE-FA4A189952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0C8C344-4BB5-8CEB-28B9-818DDC510E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DB617FC-0298-E3BC-5A1B-08644CF546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9621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58D3B-09CC-A516-E339-B5B36D7CE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498ACDE7-F6EE-6D2C-BF7B-FEC674EB03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066D22BF-D3E9-AC21-556B-0C3223277E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9E3328-FB53-F7CE-045B-7F39D17FD8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03A9957C-72D7-67F8-F093-A7D06C4FD7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EB45CEDF-B400-885B-0D90-11FDBA820A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8EFB7D18-9EE6-C8B2-A19F-A215E97AF0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07D0AAC-58BC-3806-018C-715707886C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CC00D72E-C45D-DD87-B3AD-267D609C09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F957094-FFB1-8DAF-58D6-E725920AF1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A25FA9EA-149C-2F5E-1D36-994A09494A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9839BE0E-DB53-DF66-39D1-36BD1DDE2C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498139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40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42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5605F-DC17-22DB-E70C-BE60EDD0D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D5F8D81-B658-4DFA-EC0B-E4FD260485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35636B7C-D3A5-8C9C-979D-0A698E29A7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942624A6-D265-3F76-3640-9A97C1A630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A04F4C00-48DC-0F3A-F361-908B123906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5CC9E5E5-AF4A-F577-98C5-DD62A3F53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84E260A-E2B2-1C8D-17A8-1E45EFFD0A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93F2DB9-BE73-BAC7-A358-7387C3A0D7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3A240F8-5916-4E15-1957-DC32719246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005930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CF9A6-1191-9C7C-1C2F-3E21EB945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F434732-DF48-3A51-084D-C024167246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0E873E7-C4C6-6E4D-EB54-AFF04E2E4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84695A62-6C05-489F-C6F7-D93086B560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6C9FB621-513A-8EC8-496F-4AE1D5C5FD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A1F6281-47D8-D0C3-87C9-F6D9B24A69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CEE0BF7-1067-C91D-8486-4B7A557A78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C80BA50C-AA98-9CF5-4D9F-8E53280157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9E046BA0-C953-F570-5D03-1BFD23B6EC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617535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6B2BA-B6BC-4E8E-527A-2D8D6AB42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94C1F650-ADD8-8147-1BCB-78A7ABB87C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A2B9DEBA-C837-A811-D79A-0AAF97A1BA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322D096-1DDC-405C-2E9B-9D9F10C33A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0985E5A-6C51-A3EC-6820-46DA915E45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F6802019-6C36-76B3-8ECA-96CD2388CD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AD8E30-56F9-31AD-A541-9037D3F2F8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32DA2D55-8A74-87F2-0114-E889FD74CE8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A1C99400-F43C-E73E-4A7B-6BE4A41D131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0934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3439C-B280-340D-DE65-AEF8CD6A6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72198150-3C15-E7AA-B55B-92D0C15591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60B7B2A6-03D3-4CA4-5538-FE499118FA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297035E7-F083-85F3-FE18-979C163921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31B2820A-013B-D272-A9D4-4737A2665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C76C83BA-7477-8EE5-1D0D-7DC41F4BFD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FAF89-F0AF-558F-4647-AC8EFC1526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BE94A1BF-082E-1933-BB07-59AF18CF15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4D32F6C1-1406-D67F-F1C9-DA679530CE2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039766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1B917-742A-155D-FABD-E27E7E2C5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2AD78794-6990-90C7-89F4-5133EB1DB2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ED7C9159-2221-0739-A636-B9C5A49517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4B0B72E7-2131-AC88-5B88-7DE06F0C30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B12C0963-EF49-9004-AF4D-2C0F56650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7E4355FF-1B78-1D7D-8CC7-17976D2E05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82A4311-05CE-412A-D646-6678B4CF4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F806324-3918-E9CE-2931-AAB94CA33C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C965AF24-754F-98F0-D3B2-5AFD8B6F18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575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52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56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75918-BCF9-DD75-3275-64D924356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FD432240-D51B-17EE-2C20-A403657BB0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053291F6-0031-DE3F-D65B-79C55F33D1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14762EA-7474-0C10-F6AB-E48D744F93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1DFF083B-8DFD-E3FD-2E63-51D31A2E7B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78BE8B92-D034-B810-7846-19BE53BE8C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97DB8EA-2167-B9D6-39AB-294E3A38D77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CEFC4F41-4E2E-A69A-F35A-7EDCDE4FFD3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E8CFB22-32F1-E3BA-EF3E-DEC8CC3B80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917469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A1E61-B16B-69D6-9ADB-F885885D2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B2906A6A-FEB0-AE4F-4082-FAA02E587A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B5442742-526F-40CB-A625-FB471D6EBD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1ABB4250-7DF4-6BE7-CB82-7C34C66CE2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EEAB8593-D1B6-0086-537A-9B8CFFD9C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D0A5188-8C90-2C56-0EFB-04C86BD4BB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37816E2-538C-1936-9CDB-BBC87BDCC2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2F300752-D1DD-1A16-7177-4590D9CFE2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3EA8FD42-7C54-6703-CB0E-A22E5947182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81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60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62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5460C-81C8-2141-A812-F9FB51048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2675DA6E-8A08-989B-BA4F-6EA353E02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D6ACAE58-7A71-48EA-542B-B88E1695B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C3BD4FF-6656-2062-ABAE-AE2FF0CA6B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D78E01-D1CF-C8D1-1054-AE4856F854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BD786824-E13A-0B39-9D97-854D8C21A0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8797AA0-D6CC-1AD5-6EE9-E2D980B1B8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63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C1E4E4A3-4CDB-9DDC-87F6-763B4E46299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C874FED7-787B-89DD-8116-BAD717A1DB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98582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08B6D-EEAB-A608-FC13-D8C7F3F83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9E06575A-1D3B-79D5-3436-9350EDA09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B1582B64-1262-6DD7-9BE4-B8B3787BF8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4B43875A-EAD2-0DE5-8A3F-2FE685B2D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78800826-6B7A-D9C5-778D-F7E8499216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63A6B68B-5499-3A54-A49B-1BC1EAA38D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7F0A19-3CFE-60E4-632D-5AE8BBF707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64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030F931-7198-0CCB-9099-8CEDD023D2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C00092AB-CB56-AD73-D80B-09A167FDB1D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75846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70538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91993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E78A4-E0EE-0F28-9061-864FA708E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9D46D65-B935-2A87-23B1-C74C71F829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F6C80473-265C-2190-7F7F-D3581459F0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A1E1A49-5CBE-480E-DB80-39C43FD254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82A8A34D-BABE-8EDE-2962-3BFBEEEC74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25B88D0-29AF-E258-CFDA-B63E76AA67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0920738-235C-8D06-53F0-140E4EA9BE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8CF561C9-507A-7318-4018-25E4796F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03A6C8C2-7323-8DF3-60EB-1D2856AEEB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273018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7FC97-A1F6-39A4-C25C-8EFAF6A91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A81C99F5-EC37-EB36-B39F-DF781A16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929C553B-A97F-1B36-1A2A-D154A1D28E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93869954-0245-15A1-E878-62845B4DF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EAF2F99-3058-BFA2-D383-266685F58E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A6C8C7D2-02B7-D5ED-0C5A-413FAAA892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C83DD1-1D2C-E981-AE76-F9BDACA8AC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BB2A2794-E101-277B-1463-0995F2D9CA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3111FDAE-17B9-AC35-F026-412BBAE2F8B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061848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CF753-3AAA-209C-7655-53CCC5929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220FF1D6-2405-D0F3-46B5-2D62A20D16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FF782CB-132C-3B8F-1E0D-A26F664CE1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5068E8FA-A8B3-F9C5-3DE1-1EA43DD041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205AAAA1-8F14-B3AB-3228-EBD72C68E7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41D973A-2477-C855-CE07-7A832073A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2A20B2-89A4-17C0-8D3C-DBA64AA243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F4668522-896F-6F9E-823A-69AA980AFB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82D50950-E28F-E861-EB45-8E61AF3D4D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79023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E9C5C-EAA3-99ED-D52C-470F197E9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F6BA0731-B133-934A-FE60-C337E3CE39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1436658-22C4-C3A1-6F10-287D0A9003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04F6ACF5-11DB-9BF6-452B-57EB50FC1A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336F13C6-48AB-B4ED-B2A3-164EBDBB77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4E498EE-33B7-D8A6-BC1C-9BC5CFCEC9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E46B38A-CA5B-5808-3EFA-86DC9409BBF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E58079C0-940D-EC31-F639-57D805FD966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9B3C024D-9E49-2617-6A29-4798DA4ACE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14562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FAECC-99C1-F19C-2682-75238E2F3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FC977E61-2254-9770-D667-79B7DF8081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D69809B-63C9-C41A-5054-9F52C4FF13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6E8240E-E463-9C84-1307-EF6E0B0E2A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AA0EE810-DFA3-9CD4-BCF7-56953C9CA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25BA6579-1823-67A9-115D-1C95D29250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A28EDB3-A08A-D81F-4C0A-44030697CB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9A85476-4CF8-D212-9C8B-6E7EE4DEF2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1D40EA79-8928-2B20-558D-B7557AE3D0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38900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DA641-41F3-F73E-DBFB-3286EF9D0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A860B47E-C684-D2AF-7BE4-CB5B20CD73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A0F63A59-5273-89F0-E8D8-0B5BA6FE7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DC0ECCDE-FF16-7466-8CC5-895069FE0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5B9B990-5051-74E5-34A4-7E4DB9F182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2FF27AB-83C5-11BE-51CD-F1755AB31A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2200EC1-8F31-5E3B-1E4A-16CA7BF1AE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7BA6C98B-C905-DD36-524D-24FCF673BEE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D299174-1685-05E0-50EC-9726B6509F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54523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3C7E0-D9E6-A0DC-FAE3-6EFADA1E8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E645938D-21E2-B53D-8444-E60B637F71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6804D74-AF63-D954-40D5-85A976A0CA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F4496E7-B8D1-9A96-1634-48F93EAC1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B1BC9DE-E60E-5097-6E8B-F7F68A4DF4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65682D7E-8E6B-369F-4EF6-63931A4FEF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2B4069D-EC3C-1C1B-E93E-19DFF7A7C3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79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36B370CA-0B26-4F3B-8050-C45B3C91DE1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73C291A5-F69B-E907-17F3-1A110F3EAC0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6991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AA025-5522-CF49-335F-265817D53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4CDE2923-19CA-0ECB-C53F-0AF5C749B0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1BBEEC5-2615-FF21-7A45-7AA786E13D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B912480D-79E6-C2F1-9742-AAB5B1B10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DAABADCD-2DB5-DFC7-5C6F-3E73F2405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1AE07C60-006F-035A-9EB2-F5E36E969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049190-A8F3-9501-D992-063FF62BE6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80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DFFAEAB2-15D3-C16F-7C00-F3E65A33735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F5E68A75-0600-CDB9-831F-7E2766E55E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87931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81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5CB39-828E-295D-3C5C-8A4F07C75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AA754F-4B45-B48B-07A0-FEC3EA59C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4706B10-869E-F1C0-81A7-DED6643684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AB02E2-9578-DB61-C065-43106C920A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43125FF-69CA-0B1D-1B51-ED7E1A084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B8F1EA-08F1-3166-5746-403AF06AE5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359EA24-FE61-0055-1C67-FE591DD853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1E1830E-EB74-2490-CBA1-5DEE6DCFC9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783BB5C-58B5-F216-2E29-0654A9FC73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52329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91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452AC-8ED3-905D-9174-1F2232A1E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31256B-EB24-4208-23D1-59774C141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E0D7B5D-5FDC-F47F-E0C6-7C0795D968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2455E8-61B5-33BD-E35C-102F64833E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0989B3-6387-DAFE-8DB9-1F802F8E6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9E9D3C5-8261-CF9D-A618-D78ABA481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784DBB8-BAC1-34AA-2DCB-0CD9023CF0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5214D53-7EF8-3030-BF48-F2CB0D5643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EF6C497-67B7-FFBB-56F8-31E7B4D17F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AE876CB-185A-AECE-BAE7-FD3F2E1DC1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5AE2CBA-669A-E8E7-63FE-6F5C331D941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008BAA9-5D0C-8D2A-A954-4A9E876860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874842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029884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FC7F6-7403-F94C-3D77-FC1094B92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F6C07C-5B71-3A12-4254-BDEBB8C587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33047A9-EC2D-B511-A511-3638969D44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72BC439-16D1-7A21-54DD-50B9F1B8C9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8592783-9FF9-7A69-6CCE-3D85D7505C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F59F55-EFD1-8B86-BF30-9311375A1B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2C7451D-5DF6-D377-BC08-0304F4C38A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E7EF1B0-8F53-24AD-718C-ABBF157723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53FB1EB-0BCD-63EB-A5FD-DDDFA47DBB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191CA2A-D308-05B0-EB5F-B78C6EC9377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ACAF840-6EB8-B896-4BA1-1B24BC8752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49CA303-428D-ECD3-078B-B4005C5A1A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757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16/04/2026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16/04/2026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16/04/2026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3.xml"/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4.xml"/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5.xml"/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6.xml"/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7.xml"/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9.xml"/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0.xml"/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1.xml"/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3° Domingo</a:t>
            </a:r>
          </a:p>
          <a:p>
            <a:r>
              <a:rPr lang="pt-BR" sz="8000" b="1" dirty="0"/>
              <a:t>da Páscoa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542EA-5D23-4E7F-6774-24D75901D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1CE9FDA-CB7F-63AA-9477-A13565D88A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B017504-5AF7-2AC2-3E0B-248CD6E19FD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89259286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75330-0719-2092-3553-2AE723103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1C85B6C-B406-AB92-97E6-C116BAD5FC0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dor nós temos alívio. Cristo ressuscitou Conosco faz seu convívio. Cristo ressuscitou!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9EA3217-2ED0-8108-914E-A8C2267AB803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2688546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C31D3-5448-8541-FBA1-89312698E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1D23CAD-C1FF-8DA9-919B-9C4F77A9D6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20F0349-5651-A7E4-BBD7-CB725C107A1C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65773122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Aceitai, Senhor, os dons da vossa Igreja em festa e concedei o fruto da eterna alegria a quem destes motivo de tão grande júbilo.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proclamar vossa glória, ó Pai, em todo tempo, mas, com maior júbilo, louvar-vos neste tempo, porque Cristo, nossa Páscoa, foi imolado. Por ele os filhos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 luz nascem para a vida eterna e para os vossos fiéis abrem-se as portas do reino dos céus. Nossa morte foi redimida pela sua e na sua ressurreição ressurgiu a vida para todos. Por isso, transbordando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alegria pascal, exulta a criação por toda a terra; também as Virtudes celestes e as Potestades angélicas proclamam um hino à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FEFFB-26F5-8AF2-3BC6-E9EAC9385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77606AF-DEB0-5DFC-1B90-7BD06D14B2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Já ninguém viverá sem luz da fé, já ninguém morrerá sem esperança; o que crê em Jesus venceu a morte: O Senhor ressuscitou!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40EED2-2C1B-6C6D-DB7F-73449973A8D4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49408558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presente no meio de nós, 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43133-BD29-0649-C539-C19A71CE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5ADD54-C352-B761-7BDE-3E8D7CAF34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64949F-3EB4-CD6F-3E89-5DEA37BF294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603002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292633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cruz, vós o fizestes entrar na glória da ressurreição e o 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CC71C-7FD7-6108-38D3-B7BB2FF0B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DD3AB525-C48F-95E1-EE8A-9EDFF1666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2A8754-7857-70AA-EBCE-EB01BBAA1C2C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30962051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Cristo, que nos foi entregue. E concedei que, pela força do Espírito do vosso amor,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sejamos contados, agora e por toda a eternidade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participação neste mistério, ó Pai todo-poderoso, vivificai-nos no Espírito, tornai-nos semelhantes à imagem do vosso Filho e confirmai-nos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vínculo da comunhão com o nosso Papa Leão, o nosso Bispo Carlos, os outros bispos, os presbíteros e diáconos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675042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acolhei-os na luz da vossa face e, na ressurreição, concedei-lhes a plenitude da vida.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que todos os fiéis da Igreja, discernindo os sinais dos tempos à luz da fé, empenhem-se coerentemente no serviço do Evangelho. Tornai-nos atentos às necessidades de todas as pessoas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que, participando de suas dores e angústias, de suas alegrias e esperanças, fielmente lhes anunciemos a salvação e, com eles, sigamos no caminho do vosso reino.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7909C-1049-F671-A546-0BB39EC1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2A1B02-A7E8-0990-60E6-AA667A0CC6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BECA0-E69A-0CCA-59BA-9F197C97D7B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4735123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Bem-aventurada Virgem Maria, Mãe de Deus, os Apóstolos e Mártires, (São N.: Santo do dia ou padroeiro) e todos os Santos, vos louvaremos e glorificaremos, por Jesus Cristo, vosso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6850203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89E18-71AA-3BE0-81D4-2D73DDF5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D2350FE-D05C-836F-5B99-9B28367644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6FCC11-DDFA-D8CB-A802-C2CB5EEF5E8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8450096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B752F-102A-BC3F-9C31-0D98D9317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3126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414E5-7CBB-AF61-02B3-074A48C89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384B677-068C-EC64-E859-F782FD6497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quando o mundo anoitece. Jesus, vem ficar com tua gente. Jesus, abençoa e reparte o pão que o amor fortalece!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A9120DA-7857-1812-540D-28D6DDB62EA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2350885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6178D-7D84-7808-79B7-B2309AC47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66A0512-B662-9A50-BBD9-EE9871F1E7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caminho era só de tristeza, o domingo era mais sexta-feira, só de dor e de morte se ouvia, a esperança de todos sumia...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0BDC220-7DA6-AC85-7BC0-4095E06127B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4756114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C2AEB-354D-F6C2-7B05-6312C6466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FB7635A-4F8A-133B-8FC4-EB7CDF8B1DE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quando o mundo anoitece. Jesus, vem ficar com tua gente. Jesus, abençoa e reparte o pão que o amor fortalece!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E208F1-4A52-CE6E-CEC9-80869EE93FE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92451903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49F2F-6EEA-2EDF-C8BC-0009C15D4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5354EE4-C2EA-C6CF-C18D-AF30403B69E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Mas de alguém que escuta os gemidos, companheiro do povo sofrido, as palavras sagradas se ouviam, corações se animavam e ardiam...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50EDEC-2FA1-C4F6-4BD2-EDFBD15874F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607186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E5488-8B60-E551-5BEC-AB9F3A977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BB4F372-1F16-F6F2-1C94-4D28E90E760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quando o mundo anoitece. Jesus, vem ficar com tua gente. Jesus, abençoa e reparte o pão que o amor fortalece!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070CC0-6292-C7AB-228E-5F03889ACAB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454235784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9A3C5-66AE-6827-3C6F-7217CC80F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D0D13D-BF62-FE1F-5E91-24ABB24866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Emaús é aqui e agora, de sentar e comer é a hora; alguém toma o pão e agradece, na partilha o olhar se esclarece...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CA23CA-47F2-C4C7-E0D0-8D16A38FD96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34476678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89286-F3C5-CD4F-F378-6042D6C39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E0837FD-EA62-FBB9-1365-866F8AC0ED9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quando o mundo anoitece. Jesus, vem ficar com tua gente. Jesus, abençoa e reparte o pão que o amor fortalece!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325873-E1B1-9E2D-E6D3-61A80711561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78956965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BAB55-B56D-26AF-0813-254FC20FC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61D23CC-2DFC-D846-A975-405531BAA3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Era Ele, era Ele, o Senhor, que por nós sua vida entregou, e no pão entre nós partilhado, manifesta-se o Ressuscitado!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98BCD3E-3E55-20D0-F176-EA12F2F4FB1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9054445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5480C-B1F8-9FAC-34B8-A2B10C72C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804C7E-10B2-ADF3-6E87-5D31511F770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quando o mundo anoitece. Jesus, vem ficar com tua gente. Jesus, abençoa e reparte o pão que o amor fortalece!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C3DCDDF-638C-853F-764A-02B3FF3A607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60764312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EA014-CBB2-84E1-FAAD-90622E794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6AB0B64-7D81-DC81-757A-4ACCE34865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Vamos logo correndo aos irmãos e às irmãs que à espera estão, anunciar a vitória do amor: Novo mundo, o Reino chegou!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CB264A-38DE-909A-75CA-38F20F2E408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08647450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421F0-A158-1F48-EE17-ECF84448D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73E6EF5-8BB9-B776-9D26-E6534D06F1B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Jesus, quando o mundo anoitece. Jesus, vem ficar com tua gente. Jesus, abençoa e reparte o pão que o amor fortalece!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B7EC78-8808-8E76-D193-BB90893734B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01366498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que vocês se amam tanto assim? Por que repartem tudo entre si? Não há necessitados entre vocês. É um novo tempo, um jeito novo de viver. Por quê?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Vivemos assim porque Cristo ressuscitou! Ele é o pão que desceu do céu e o pão partilhou. Partilhar a vida e partilhar o pão numa só alma e um só coração.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Aos que têm fome deram pão pra comer na sede deram água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prá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beber. Sem fome cantam juntos o louvor a alegria, vida à vida celebrar. Por quê?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Vivemos assim porque Cristo ressuscitou! Ele é o pão que desceu do céu e o pão partilhou. Partilhar a vida e partilhar o pão numa só alma e um só coração.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que vocês afirmam sem cessar que Deus os ama sempre até o fim? Que nada poderá os separar do amor de Deus, a morte ou a vida, o que for? Por quê?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Vivemos assim porque Cristo ressuscitou! Ele é o pão que desceu do céu e o pão partilhou. Partilhar a vida e partilhar o pão numa só alma e um só coração.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que vocês insistem no perdão? Por que, felizes, entram em missão? Não há receio ou medo de pregar o Deus da vida, a vida plena... o amor. Por quê?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52170159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Vivemos assim porque Cristo ressuscitou! Ele é o pão que desceu do céu e o pão partilhou. Partilhar a vida e partilhar o pão numa só alma e um só coração.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030755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olhai com bondade o vosso povo e fazei chegar à incorruptível ressurreição da carne aqueles que renovastes pelos sacramentos da vida eterna.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ressurreição do seu Filho único, vos deu a graça da redenção e vos tornou seus filhos,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 conceda a alegria de sua bênção.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redenção de Cristo, vos concedeu o dom da verdadeira liberdade, por sua misericórdia vos torne participantes da herança eterna.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vivendo agora retamente, possais no céu unir-vos a Deus, para o qual, pela fé, já ressuscitastes no Batismo.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07791607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Cristo Ressuscitou! Sua palavra concretizou. A morte enfim vencida, em tudo se vê a vida em seu amor.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Senhor ressuscitou! A escuridão, a luz da vida suplantou. Aleluia! Aleluia! Aleluia! O Senhor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BÊNÇÃO E ASPERSÃO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41BC7-AD62-C75C-EFD5-C7812939F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0463071-1871-2734-5FFC-A9DD5127F2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7741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Cantemos numa só voz a graça que está em nós! O Cristo ressuscitado caminha ao nosso lado. Não estamos sós.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8629EF-93D1-60B3-7B19-DB6B9CAD58BE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4276898547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27025-B326-C9A5-74F8-B847201F7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80B8BEEA-B91C-D3B3-0574-7376CD6956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Senhor ressuscitou! A escuridão, a luz da vida suplantou. Aleluia! Aleluia! Aleluia! O Senhor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9A628CB-45FF-C4D7-6D49-D72EF9C98BF8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489321807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A243F-4182-E95C-91A9-16C7C0865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063BBDE-FCDD-D875-731C-C717DAE193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7741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Levamos essa verdade pra toda a humanidade. Pois dela temos certeza. O Cristo nos deu clareza: Ressuscitou!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93D2470-5CB7-E42D-CF65-EE9A84C9C240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311922179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F957A-D1FF-CB2B-2A66-B18B8DDC3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DD03E4E-FA36-F8C1-D1AF-DCFDD30655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Senhor ressuscitou! A escuridão, a luz da vida suplantou. Aleluia! Aleluia! Aleluia! O Senhor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B491FA7-4422-E9FA-5E70-4A1F1D77E5E7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413642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Meus irmãos e minhas irmãs, invoquemos o Senhor nosso Deus, para que abençoe esta água que vai ser aspergida sobre nós, recordando o nosso Batismo.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302594" y="1869218"/>
            <a:ext cx="11588400" cy="5242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 nossa assembleia litúrgica, o Senhor se manifesta vivo: na Palavra que nos dirige e explica, no Pão Eucarístico que nos sustenta e fortalece. </a:t>
            </a: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ele se digne ajudar-nos, para permanecermos fiéis ao Espírito que recebemos.</a:t>
            </a:r>
          </a:p>
        </p:txBody>
      </p:sp>
    </p:spTree>
    <p:extLst>
      <p:ext uri="{BB962C8B-B14F-4D97-AF65-F5344CB8AC3E}">
        <p14:creationId xmlns:p14="http://schemas.microsoft.com/office/powerpoint/2010/main" val="3668389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Deus todo poderoso, atendei benigno as preces do vosso povo. Ao celebrarmos a maravilha da nossa criação e a maravilha maior ainda da nossa redenção, dignai-vos abençoar esta água. Fostes vós que a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criastes para fecundar a terra, para lavar nossos corpos e refazer nossas forças. Também a fizestes instrumento da vossa misericórdia: por ela libertastes o vosso povo do cativeiro e aplacastes no deserto a</a:t>
            </a:r>
          </a:p>
        </p:txBody>
      </p:sp>
    </p:spTree>
    <p:extLst>
      <p:ext uri="{BB962C8B-B14F-4D97-AF65-F5344CB8AC3E}">
        <p14:creationId xmlns:p14="http://schemas.microsoft.com/office/powerpoint/2010/main" val="1480933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sede; por ela os profetas anunciaram a vossa aliança que era vosso desejo concluir com a humanidade; por ela finalmente, consagrada pelo Cristo no Jordão, renovastes, pelo banho do novo</a:t>
            </a:r>
          </a:p>
        </p:txBody>
      </p:sp>
    </p:spTree>
    <p:extLst>
      <p:ext uri="{BB962C8B-B14F-4D97-AF65-F5344CB8AC3E}">
        <p14:creationId xmlns:p14="http://schemas.microsoft.com/office/powerpoint/2010/main" val="540426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nascimento, a nossa humanidade ferida pelo pecado. Que esta água seja para nós uma recordação do nosso Batismo e nos faça participar da alegria dos que foram batizados na Páscoa.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36017771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Banhados em Cristo, somos uma nova criatura. As coisas antigas já se passaram, somos nascidos de novo. Aleluia! Aleluia! Aleluia!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ASPERÇÃO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Deus todo-poderoso nos purifique dos nossos pecados e, pela celebração desta Eucaristia, nos torne dignos da mesa de seu reino.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B0D5-23DB-800D-472A-13B3A511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8DB5211B-332E-DB77-7A07-025FC1F5D7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FB1F00-5400-2CCF-AE5D-24A8144D6B00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2115284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B9A4-8A54-EC45-F787-1B728421D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C84A18F2-B545-CE83-A742-3BA2685AAE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paz, tende piedade de nós. Tende piedade de nós, Senhor! Tende piedade de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23FD10-E6A7-C06C-8E19-461F131D7634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834482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Cristo se faz companheiro de nossa caminhada terrena e testemunhas de sua vida humana e divina.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1599B-FBC5-FE75-F8D4-7E69FAE29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E2AC01DA-BEFD-1AC6-2E67-C3BC85F67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nossa Páscoa, tende piedade de nós. Tende piedade de nós, ó Cristo!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1080FC-88B4-42B6-10E4-4C3EFAD4800C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3941327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1FBE4-A013-0220-CD91-939D24E72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911CE24-7325-D39D-FC8A-ECBCCE7266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vida, tende piedade de nós. Tende piedade de nós, Senhor!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CA73D83-1B33-4E45-A72C-5E8DA2A4F452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42938504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Deus nas alturas, e paz na terra aos homens por Ele amados.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Deus, rei dos céus, Deus Pai todo-poderoso: Nós vos louvamos, vos bendizemos.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DE00-837B-6B97-813B-3FF5C970B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BABE67-F706-98E1-6742-32C6F55B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adoramos, vos glorificamos, nós vos damos graças por vossa imensa glória.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Filho Unigênito, Senhor Deus, Cordeiro de Deus, Filho de Deus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8BDA9A-02BC-3E43-BC3B-7797B13CD22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0104989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8313-B1E2-2AE5-9A46-E2983C733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B183816-B75C-6AF1-492E-82C5FB6198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 que tirais o pecado do mundo, Tende piedade de nós! Vós que tirais o pecado do mundo, acolhei a nossa súplica!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Vós, que estais à direita do Pai,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9A2CB6-6395-7A45-A733-1B92AF7157F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5145347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157C-7D78-EBE6-F19F-BCD6F1A74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CA14FE0-2D97-3C2B-9EFC-816EAA122A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Só vós sois o Santo, só vós, o Senhor, só vós, o Altíssimo, Jesus Cristo.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o Espírito Santo, na glória de Deus Pai, na glória de Deus Pai.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E84CF7C-4C05-73EE-A76D-DB2C8ED3CB3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2185245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o vosso povo sempre exulte pela sua renovação espiritual. Alegrando-se com a restituição da glória da adoção divina, possa, com firme e grata esperança, aguardar o dia da ressurreição.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75F4B-1E1F-733E-7662-7EB11A619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DCBB570-0387-11E3-918A-049F787933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33C4E5-242E-AAEE-3576-6A78C8D9DD25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957341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Ardia o nosso coração quando Ele nos falava da Escritura!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At 2,14.22-33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No dia de Pentecostes, Pedro de pé, junto com os onze apóstolos, levantou a voz e falou à multidão: “Homens de Israel, escutai estas palavras: Jesus de Nazaré foi um homem aprovado por Deus, junto 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vós, pelos milagres, prodígios e sinais que Deus realizou, por meio dele, entre vós. Tudo isto vós bem o sabeis. Deus, em seu desígnio e previsão, determinou que Jesus fosse entregue pelas mãos dos ímpios, e vós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matastes, pregando-o numa cruz. Mas Deus ressuscitou a Jesus, libertando-o das angústias da morte, porque não era possível que ela o dominasse. Pois Davi dele diz: ‘Eu via sempre o Senhor diante de mim, pois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FABF2-AA91-86D5-0409-72CF84C9D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8E165DE8-FCAC-D017-14BC-B933226D324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está à minha direita para eu não vacilar. Alegrou-se por isso meu coração e exultou minha língua e até minha carne repousará na esperança. Porque não deixarás minha alma na região dos mortos nem permitirás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892ADA-3961-425E-15E2-291B247B6F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666458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6B04E-87F1-DA2F-75F5-9C2EFE01B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660B901A-DE7C-32BB-0619-FF66D147AA5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 teu Santo experimente corrupção. Deste-me a conhecer os caminhos da vida e a tua presença me encherá de alegria’. Irmãos, seja-me permitido dizer com franqueza que o patriarca Davi morreu e foi sepultado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5433C0-8338-4B77-2BCF-1DF11DA7F59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9253467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81FDD-C205-5217-25F6-B3AF0057D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C2BB0FFE-88BC-F12E-02E6-2DAD2341EE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seu sepulcro está entre nós até hoje. Mas, sendo profeta, sabia que Deus lhe jurara solenemente que um de seus descendentes ocuparia o trono. É, portanto, a ressurreição de Cristo que previu e anunciou com as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C4DA06-A29E-F1A3-5031-B292CE2CF1F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97880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088AF-5514-5078-7885-794D9184A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3F06D4AF-480A-79CF-2D51-6E36926C17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palavras: ‘Ele não foi abandonado na região dos mortos e sua carne não conheceu a corrupção’. Com efeito, Deus ressuscitou este mesmo Jesus e disto todos nós somos testemunhas. E agora, exaltado pela direita de Deus,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B24CB7-1B47-F4A3-89F2-10A84931896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700905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374CC-DBEE-B4D8-237D-4CBA1843B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1E0E534-12AB-391D-BB44-FB9E0494F4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Jesus recebeu o Espírito Santo  que fora prometido pelo Pai, e o derramou, como estais vendo e ouvindo”.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CB9E6C1-2BBE-147D-B957-FFEA2C133D3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17568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 sua dor os homens encontraram, uma pura semente de alegria, o Segredo da vida e da esperança: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15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me ensinais vosso caminho para a vida;     junto de vós felicidade sem limites!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5400" dirty="0">
                <a:solidFill>
                  <a:schemeClr val="bg1"/>
                </a:solidFill>
                <a:latin typeface="+mn-lt"/>
              </a:rPr>
              <a:t>Guardai-me, ó Deus, porque em vós me refugio! Digo ao Senhor: “Somente vós sois meu Senhor: nenhum bem eu posso achar fora de vós!” Ó Senhor, sois minha herança e minha taça, meu destino está seguro em vossas mãos!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me ensinais vosso caminho para a vida;     junto de vós felicidade sem limites!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Eu bendigo o Senhor, que me aconselha, e até de noite me adverte o coração. Tenho sempre o Senhor ante meus olhos,  pois se o tenho a meu lado não vacilo.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me ensinais vosso caminho para a vida;     junto de vós felicidade sem limites!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Eis por que meu coração está em festa, minha alma rejubila de alegria, e até meu corpo no repouso está tranquilo; pois não haveis de me deixar entregue à morte, nem vosso amigo conhecer a corrupção.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me ensinais vosso caminho para a vida;     junto de vós felicidade sem limites!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56456-8BA4-8F5F-A23C-C89FB9F90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D23E9735-3B2A-EE5B-A9A8-00B561206F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Vós me ensinais vosso caminho para a vida;  junto a vós, felicidade sem limites, delícia eterna e alegria ao vosso lado!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3316945-E118-652E-D456-CDDDCEC6760B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3571806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0B8C4-CC9A-A86E-8ABE-80169092C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D6007352-753E-C3BF-03C7-A5E23A9CF22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me ensinais vosso caminho para a vida;     junto de vós felicidade sem limites!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E49FCF7-850E-3A9A-C42F-ABA28D8FDA16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898386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- 1Pd 1,17-21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PEDRO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Caríssimos: Se invocais como Pai aquele que sem discriminação julga a cada um de acordo com as suas obras, vivei então respeitando a Deus durante o tempo de vossa migração neste mundo. Sabeis que fostes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resgatados da vida fútil herdada de vossos pais, não por meio de coisas perecíveis, como a prata ou o ouro, mas pelo precioso sangue de Cristo,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como de um cordeiro sem mancha nem defeito. 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4BC3C262-51EB-4CC7-AF29-2C0172140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59E745A-C747-04F6-115C-3F409F3419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Antes da criação do mundo, ele foi destinado para isso, e neste final dos tempos, ele apareceu, por amor de vós. Por ele é que alcançastes a fé em Deus. 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20C080E-9087-02B5-9E06-927A333F840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4559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5E62F6D0-51DD-067F-F945-AA2802052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681B85A2-75BF-D76C-BDB6-CE6ED3172E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o ressuscitou dos mortos e lhe deu a glória, e assim, a vossa fé e esperança estão em Deus.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2E5A9923-1DAE-E4C4-B41F-E24E810607E2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99748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189600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Jesus, revelai-nos o sentido da Escritura; fazei o nosso coração arder, quando nos falardes.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24,13-35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mesmo dia, o primeiro da semana, dois dos discípulos de Jesus iam para um povoado, chamado Emaús, distante onze quilômetros de Jerusalém. Conversavam sobre todas as coisas que tinham acontecido.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Enquanto conversavam e discutiam, o próprio Jesus se aproximou e começou a caminhar com eles. Os discípulos, porém, estavam como que cegos, e não o reconheceram. Então Jesus perguntou: “O que ides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que choravam enxugarão o pranto, brilhará novo Sol nos corações, pode o homem cantar o seu triunfo: O Senhor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conversando pelo caminho?” Eles pararam, com o rosto triste, e um deles, chamado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Cléofas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lhe disse: “Tu és o único peregrino em Jerusalém que não sabe o que lá aconteceu nestes últimos dias?” 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perguntou: “O que foi?” Os discípulos responderam: “O que aconteceu com Jesus, o Nazareno, que foi um profeta poderoso em obras e palavras, diante de Deus e diante de todo o povo. Nossos sumos sacerdotes e nossos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815017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chefes o entregaram para ser condenado à morte e o crucificaram. Nós esperávamos que ele fosse libertar Israel, mas, apesar de tudo isso, já faz três dias que todas essas coisas aconteceram! É verdade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6623913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96466-89F2-1C63-D417-B3DE74077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4AA64EB-6B30-1DA1-8456-52D56641A5F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algumas mulheres do nosso grupo nos deram um susto. Elas foram de madrugada ao túmulo e não encontraram o corpo dele. Então voltaram, dizendo que tinham visto anjos e que estes afirmaram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C87F0C-2D6B-4EF1-AAE9-5F494547152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7707458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F3E00-4321-A48F-67D3-6286D94A7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C45A5B6-42B6-9E0D-D498-D40C57A8E6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está vivo. Alguns dos nossos foram ao túmulo e encontraram as coisas como as mulheres tinham dito. A ele, porém, ninguém o viu”. Então Jesus lhes disse: “Como sois sem inteligência e lentos para crer 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2A1D4B-4E7C-DDC2-4B94-0D349B16B7E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9846013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A2D8A-59E6-264F-AC2B-11DB2ED78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78CA1E4-78F6-462C-8335-F34890DEE8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tudo o que os profetas falaram! Será que o Cristo não devia sofrer tudo isso para entrar na sua glória?” E, começando por Moisés e passando pelos Profetas, explicava aos discípulos todas as passagens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2F057D-5EEE-6A69-A37B-0C7DE486230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4258430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13619-09AE-2A6F-B10B-1FA16EB3A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A0B818F9-1F57-381B-5B6C-95FC770C45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Escritura que falavam a respeito dele. Quando chegaram perto do povoado para onde iam, Jesus fez de conta que ia mais adiante. Eles, porém, insistiram com Jesus, dizendo: “Fica conosco, pois já é tarde e a noite vem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A4E65D9-C098-1809-D2F9-75A14C08080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94723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B63F4-422D-E639-681A-E2966DF32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191F01AF-2BDB-9A8F-2F01-0E831FA2CF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chegando!” Jesus entrou para ficar com eles. Quando se sentou à mesa com eles, tomou o pão, abençoou-o, partiu-o e lhes distribuía. Nisso os olhos dos discípulos se abriram e eles reconheceram Jesus. Jesus, porém,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996D720-AFA4-D441-FB8C-FD3D1FA6131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30519945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CE652-5381-7F1A-290D-042F04C0E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E7867D65-794F-CB6F-B387-D4A51A7FF9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desapareceu da frente deles. Então um disse ao outro: “Não estava ardendo o nosso coração quando ele nos falava pelo caminho, e nos explicava as Escrituras?” Naquela mesma hora, eles se levantaram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01912B-9532-2A44-4B6A-8FAE2EF72F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9630467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D8A13-9C1E-2887-80E9-E2D8E0E04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3C69DCD-7112-6FD1-F96D-3B5C8EF6D7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voltaram para Jerusalém  onde encontraram os Onze reunidos com os outros.  E estes confirmaram: “Realmente, o Senhor ressuscitou e apareceu a Simão!”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BE0F5DE-1FF5-E5C7-9BB9-C627F3B0133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3721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 ressuscitou, Eterno Clarão, Vivente entre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5E902-D982-CB38-6769-A134BB12B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773D7D2-32CE-21E0-B909-7DDD42E9CC7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 os dois contaram o que tinha acontecido no caminho, e como tinham reconhecido Jesus ao partir o pão.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A9830-322A-4294-49C8-B00BE28C562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40503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4E34B-852B-77E4-A0EF-C638E9F51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4B8D662-B68C-8C9F-13C8-C8AD7FFED8FA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92204330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 irmãos, a Cristo ressuscitado, que intercede pelos pecadores junto do Pai, peçamos que os seus fiéis sejam testemunhas do perdão, dizendo, com alegria: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encontram Jesus Cristo nas Escrituras, pelos que O reconhecem ao partir do pão e por aqueles que se reúnem em seu nome,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trabalham pela paz e pela justiça, pelos que exercem grandes responsabilidades e pelos povos do mundo inteiro e seus governos,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que nos duros campos trabalharam voltarão entre vozes de alegria, erguendo ao alto os frutos da colheita: O Senhor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membros desta assembleia, para que testemunhemos com grande confiança a ressureição de Cristo,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2CEA4-6EDB-6C36-4997-1C9DF9BD7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FE9B874-2668-2D12-757B-32A7B96C13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0784B81-6D15-655C-2436-4651EB9AA4E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83002020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temos medo de nada. Cristo ressuscitou! A morte foi derrotada, Cristo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trevas foram vencidas. Cristo ressuscitou! Cadeias foram rompidas. Cristo ressuscitou!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Surgiu a grande esperança. Cristo ressuscitou! Constroem a fraternidade. Cristo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morte, onde está tua vitória? Cristo ressurgiu, honra e glória!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28192432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A3C1F-DF83-46F0-F299-3C1D562E6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BE8FE0-7476-B6A7-C46C-011DC554091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Justiça, paz e verdade. Cristo ressuscitou! Constroem a fraternidade. Cristo ressuscitou!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1D0BDD4-9998-37AF-4583-357889932FD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538523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21465</TotalTime>
  <Words>6480</Words>
  <Application>Microsoft Office PowerPoint</Application>
  <PresentationFormat>Personalizar</PresentationFormat>
  <Paragraphs>1761</Paragraphs>
  <Slides>183</Slides>
  <Notes>182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183</vt:i4>
      </vt:variant>
    </vt:vector>
  </HeadingPairs>
  <TitlesOfParts>
    <vt:vector size="194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35</cp:revision>
  <dcterms:modified xsi:type="dcterms:W3CDTF">2026-04-16T19:46:38Z</dcterms:modified>
</cp:coreProperties>
</file>