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71"/>
  </p:notesMasterIdLst>
  <p:sldIdLst>
    <p:sldId id="256" r:id="rId7"/>
    <p:sldId id="257" r:id="rId8"/>
    <p:sldId id="624" r:id="rId9"/>
    <p:sldId id="747" r:id="rId10"/>
    <p:sldId id="259" r:id="rId11"/>
    <p:sldId id="566" r:id="rId12"/>
    <p:sldId id="567" r:id="rId13"/>
    <p:sldId id="714" r:id="rId14"/>
    <p:sldId id="739" r:id="rId15"/>
    <p:sldId id="740" r:id="rId16"/>
    <p:sldId id="265" r:id="rId17"/>
    <p:sldId id="595" r:id="rId18"/>
    <p:sldId id="596" r:id="rId19"/>
    <p:sldId id="676" r:id="rId20"/>
    <p:sldId id="637" r:id="rId21"/>
    <p:sldId id="266" r:id="rId22"/>
    <p:sldId id="267" r:id="rId23"/>
    <p:sldId id="677" r:id="rId24"/>
    <p:sldId id="678" r:id="rId25"/>
    <p:sldId id="679" r:id="rId26"/>
    <p:sldId id="680" r:id="rId27"/>
    <p:sldId id="681" r:id="rId28"/>
    <p:sldId id="682" r:id="rId29"/>
    <p:sldId id="597" r:id="rId30"/>
    <p:sldId id="750" r:id="rId31"/>
    <p:sldId id="751" r:id="rId32"/>
    <p:sldId id="752" r:id="rId33"/>
    <p:sldId id="753" r:id="rId34"/>
    <p:sldId id="598" r:id="rId35"/>
    <p:sldId id="638" r:id="rId36"/>
    <p:sldId id="754" r:id="rId37"/>
    <p:sldId id="755" r:id="rId38"/>
    <p:sldId id="756" r:id="rId39"/>
    <p:sldId id="641" r:id="rId40"/>
    <p:sldId id="280" r:id="rId41"/>
    <p:sldId id="281" r:id="rId42"/>
    <p:sldId id="715" r:id="rId43"/>
    <p:sldId id="544" r:id="rId44"/>
    <p:sldId id="283" r:id="rId45"/>
    <p:sldId id="284" r:id="rId46"/>
    <p:sldId id="285" r:id="rId47"/>
    <p:sldId id="684" r:id="rId48"/>
    <p:sldId id="757" r:id="rId49"/>
    <p:sldId id="758" r:id="rId50"/>
    <p:sldId id="795" r:id="rId51"/>
    <p:sldId id="288" r:id="rId52"/>
    <p:sldId id="289" r:id="rId53"/>
    <p:sldId id="290" r:id="rId54"/>
    <p:sldId id="291" r:id="rId55"/>
    <p:sldId id="486" r:id="rId56"/>
    <p:sldId id="293" r:id="rId57"/>
    <p:sldId id="294" r:id="rId58"/>
    <p:sldId id="295" r:id="rId59"/>
    <p:sldId id="296" r:id="rId60"/>
    <p:sldId id="297" r:id="rId61"/>
    <p:sldId id="298" r:id="rId62"/>
    <p:sldId id="761" r:id="rId63"/>
    <p:sldId id="762" r:id="rId64"/>
    <p:sldId id="796" r:id="rId65"/>
    <p:sldId id="300" r:id="rId66"/>
    <p:sldId id="301" r:id="rId67"/>
    <p:sldId id="302" r:id="rId68"/>
    <p:sldId id="303" r:id="rId69"/>
    <p:sldId id="304" r:id="rId70"/>
    <p:sldId id="774" r:id="rId71"/>
    <p:sldId id="775" r:id="rId72"/>
    <p:sldId id="776" r:id="rId73"/>
    <p:sldId id="797" r:id="rId74"/>
    <p:sldId id="798" r:id="rId75"/>
    <p:sldId id="310" r:id="rId76"/>
    <p:sldId id="311" r:id="rId77"/>
    <p:sldId id="777" r:id="rId78"/>
    <p:sldId id="315" r:id="rId79"/>
    <p:sldId id="670" r:id="rId80"/>
    <p:sldId id="316" r:id="rId81"/>
    <p:sldId id="317" r:id="rId82"/>
    <p:sldId id="318" r:id="rId83"/>
    <p:sldId id="319" r:id="rId84"/>
    <p:sldId id="741" r:id="rId85"/>
    <p:sldId id="742" r:id="rId86"/>
    <p:sldId id="778" r:id="rId87"/>
    <p:sldId id="799" r:id="rId88"/>
    <p:sldId id="324" r:id="rId89"/>
    <p:sldId id="691" r:id="rId90"/>
    <p:sldId id="692" r:id="rId91"/>
    <p:sldId id="693" r:id="rId92"/>
    <p:sldId id="694" r:id="rId93"/>
    <p:sldId id="729" r:id="rId94"/>
    <p:sldId id="619" r:id="rId95"/>
    <p:sldId id="330" r:id="rId96"/>
    <p:sldId id="800" r:id="rId97"/>
    <p:sldId id="331" r:id="rId98"/>
    <p:sldId id="332" r:id="rId99"/>
    <p:sldId id="333" r:id="rId100"/>
    <p:sldId id="334" r:id="rId101"/>
    <p:sldId id="522" r:id="rId102"/>
    <p:sldId id="336" r:id="rId103"/>
    <p:sldId id="437" r:id="rId104"/>
    <p:sldId id="730" r:id="rId105"/>
    <p:sldId id="788" r:id="rId106"/>
    <p:sldId id="731" r:id="rId107"/>
    <p:sldId id="438" r:id="rId108"/>
    <p:sldId id="340" r:id="rId109"/>
    <p:sldId id="586" r:id="rId110"/>
    <p:sldId id="491" r:id="rId111"/>
    <p:sldId id="695" r:id="rId112"/>
    <p:sldId id="549" r:id="rId113"/>
    <p:sldId id="550" r:id="rId114"/>
    <p:sldId id="733" r:id="rId115"/>
    <p:sldId id="551" r:id="rId116"/>
    <p:sldId id="697" r:id="rId117"/>
    <p:sldId id="700" r:id="rId118"/>
    <p:sldId id="698" r:id="rId119"/>
    <p:sldId id="699" r:id="rId120"/>
    <p:sldId id="734" r:id="rId121"/>
    <p:sldId id="723" r:id="rId122"/>
    <p:sldId id="553" r:id="rId123"/>
    <p:sldId id="659" r:id="rId124"/>
    <p:sldId id="789" r:id="rId125"/>
    <p:sldId id="556" r:id="rId126"/>
    <p:sldId id="736" r:id="rId127"/>
    <p:sldId id="790" r:id="rId128"/>
    <p:sldId id="355" r:id="rId129"/>
    <p:sldId id="356" r:id="rId130"/>
    <p:sldId id="357" r:id="rId131"/>
    <p:sldId id="358" r:id="rId132"/>
    <p:sldId id="359" r:id="rId133"/>
    <p:sldId id="360" r:id="rId134"/>
    <p:sldId id="361" r:id="rId135"/>
    <p:sldId id="362" r:id="rId136"/>
    <p:sldId id="363" r:id="rId137"/>
    <p:sldId id="364" r:id="rId138"/>
    <p:sldId id="801" r:id="rId139"/>
    <p:sldId id="371" r:id="rId140"/>
    <p:sldId id="706" r:id="rId141"/>
    <p:sldId id="373" r:id="rId142"/>
    <p:sldId id="374" r:id="rId143"/>
    <p:sldId id="379" r:id="rId144"/>
    <p:sldId id="365" r:id="rId145"/>
    <p:sldId id="649" r:id="rId146"/>
    <p:sldId id="367" r:id="rId147"/>
    <p:sldId id="368" r:id="rId148"/>
    <p:sldId id="743" r:id="rId149"/>
    <p:sldId id="744" r:id="rId150"/>
    <p:sldId id="802" r:id="rId151"/>
    <p:sldId id="803" r:id="rId152"/>
    <p:sldId id="804" r:id="rId153"/>
    <p:sldId id="805" r:id="rId154"/>
    <p:sldId id="705" r:id="rId155"/>
    <p:sldId id="380" r:id="rId156"/>
    <p:sldId id="381" r:id="rId157"/>
    <p:sldId id="382" r:id="rId158"/>
    <p:sldId id="383" r:id="rId159"/>
    <p:sldId id="710" r:id="rId160"/>
    <p:sldId id="709" r:id="rId161"/>
    <p:sldId id="419" r:id="rId162"/>
    <p:sldId id="533" r:id="rId163"/>
    <p:sldId id="634" r:id="rId164"/>
    <p:sldId id="615" r:id="rId165"/>
    <p:sldId id="386" r:id="rId166"/>
    <p:sldId id="387" r:id="rId167"/>
    <p:sldId id="711" r:id="rId168"/>
    <p:sldId id="791" r:id="rId169"/>
    <p:sldId id="792" r:id="rId170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5" autoAdjust="0"/>
    <p:restoredTop sz="94607" autoAdjust="0"/>
  </p:normalViewPr>
  <p:slideViewPr>
    <p:cSldViewPr snapToGrid="0">
      <p:cViewPr>
        <p:scale>
          <a:sx n="50" d="100"/>
          <a:sy n="50" d="100"/>
        </p:scale>
        <p:origin x="2004" y="148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70" Type="http://schemas.openxmlformats.org/officeDocument/2006/relationships/slide" Target="slides/slide164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slide" Target="slides/slide154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71" Type="http://schemas.openxmlformats.org/officeDocument/2006/relationships/notesMaster" Target="notesMasters/notesMaster1.xml"/><Relationship Id="rId12" Type="http://schemas.openxmlformats.org/officeDocument/2006/relationships/slide" Target="slides/slide6.xml"/><Relationship Id="rId33" Type="http://schemas.openxmlformats.org/officeDocument/2006/relationships/slide" Target="slides/slide27.xml"/><Relationship Id="rId108" Type="http://schemas.openxmlformats.org/officeDocument/2006/relationships/slide" Target="slides/slide102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5" Type="http://schemas.openxmlformats.org/officeDocument/2006/relationships/slide" Target="slides/slide69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61" Type="http://schemas.openxmlformats.org/officeDocument/2006/relationships/slide" Target="slides/slide15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81" Type="http://schemas.openxmlformats.org/officeDocument/2006/relationships/slide" Target="slides/slide75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35" Type="http://schemas.openxmlformats.org/officeDocument/2006/relationships/slide" Target="slides/slide129.xml"/><Relationship Id="rId151" Type="http://schemas.openxmlformats.org/officeDocument/2006/relationships/slide" Target="slides/slide145.xml"/><Relationship Id="rId156" Type="http://schemas.openxmlformats.org/officeDocument/2006/relationships/slide" Target="slides/slide150.xml"/><Relationship Id="rId172" Type="http://schemas.openxmlformats.org/officeDocument/2006/relationships/presProps" Target="presProps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167" Type="http://schemas.openxmlformats.org/officeDocument/2006/relationships/slide" Target="slides/slide161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slide" Target="slides/slide15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73" Type="http://schemas.openxmlformats.org/officeDocument/2006/relationships/viewProps" Target="viewProps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168" Type="http://schemas.openxmlformats.org/officeDocument/2006/relationships/slide" Target="slides/slide162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slide" Target="slides/slide157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74" Type="http://schemas.openxmlformats.org/officeDocument/2006/relationships/theme" Target="theme/theme1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slide" Target="slides/slide158.xml"/><Relationship Id="rId169" Type="http://schemas.openxmlformats.org/officeDocument/2006/relationships/slide" Target="slides/slide16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75" Type="http://schemas.openxmlformats.org/officeDocument/2006/relationships/tableStyles" Target="tableStyles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165" Type="http://schemas.openxmlformats.org/officeDocument/2006/relationships/slide" Target="slides/slide159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Relationship Id="rId17" Type="http://schemas.openxmlformats.org/officeDocument/2006/relationships/slide" Target="slides/slide11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24" Type="http://schemas.openxmlformats.org/officeDocument/2006/relationships/slide" Target="slides/slide118.xml"/><Relationship Id="rId70" Type="http://schemas.openxmlformats.org/officeDocument/2006/relationships/slide" Target="slides/slide64.xml"/><Relationship Id="rId91" Type="http://schemas.openxmlformats.org/officeDocument/2006/relationships/slide" Target="slides/slide85.xml"/><Relationship Id="rId145" Type="http://schemas.openxmlformats.org/officeDocument/2006/relationships/slide" Target="slides/slide139.xml"/><Relationship Id="rId166" Type="http://schemas.openxmlformats.org/officeDocument/2006/relationships/slide" Target="slides/slide16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53744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E659E-40F0-BA44-4A9A-889683B79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6BC5CC0-051E-62E5-6345-5DAC2272D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E76965-9A02-7CBB-F1EA-CDD938328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13DAF2A-9051-0A48-DAE1-F4B18C1444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4494DF6-01E5-3960-8987-B1D54AA753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78359A9-7487-2731-68DD-FE28B3341D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7A21DFE-475F-218E-367B-800BAD4BBC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FC6663D-D4EA-6BE4-A8C0-91B04C118F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794654E-1BE7-2517-AB12-D4ED7A6711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B10A068-C850-2BB4-EE8E-F095EEFEC0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818A592-6464-711A-861D-74E3B614706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DD23121-0C5B-8DF1-A9A6-68160B85BDF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295440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5045081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103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29/04/2026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784037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479658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633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960147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040294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18562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34077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672662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099665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663932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5150F-E611-8427-A7D6-BDD19485A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AFE378-45AA-E086-F42E-F32B8EE934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8570301-75E9-3640-1C59-EDC4F3B0F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1644273-3047-975B-BB0B-8277796D30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57D7B27-F5A6-A320-088F-BEC08159F9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DCF83C8-2C53-70F2-0B37-C4426E1578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CE251-61E0-3F3E-631F-E39844778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68BA077-5020-1344-34EF-D4B5908483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8B2C62D-E1E9-2948-107E-47583B57D4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5758B99-47FE-CEC3-5C61-DAD61F38FC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6A94242-3C04-596C-78F2-9F53CC0C18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648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2803543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0C221-F3EE-07B7-2FA4-0752688E7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224FD66-D123-5013-EDD3-77FF20C61A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26EB3-840E-913F-94D6-FA759435E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C65E680-D8FA-ADF2-C648-5AF53971B8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4175D79-2353-19C9-E095-23DB0B962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530F484-4D58-6099-10BD-2B7461BF1B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3D2669F-9928-587F-4523-4E53F0ECFD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84ACEF0-340C-DBB1-749B-9A0F6EFE9D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6982160-D4B3-5811-69E8-6AFBFC757F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357E5D9-E9BC-5D3C-BA23-FAFB0A9869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9AE31F5-1416-237C-B117-A70805ED71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884799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123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123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123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123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29/04/2026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123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123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16699-E52B-1D66-7E2D-2F235BAFD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6294EC0-B0AA-1290-6595-A8A239CCD4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323F9AF-9EF0-7365-8884-6C27028E4E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2609258-290A-8933-0172-48C9BA08E8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7538241-E4F1-1CD7-FD49-453F99C98D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5760619-B900-2332-AE1D-7219BB3757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F775CCD-577B-E2DD-EEFA-C4188322479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0B01DBF-C4A4-3F39-ADDD-5C90B5857D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4288758-2682-96C3-D690-187F67E2A9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95489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6C116-E9F4-625B-B112-F08EBED3E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0067667-7F25-B4BC-DCFB-2C454E0187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7052089-C78E-2D1A-9B87-E91EAE09AF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26BB3CA-D575-AC8A-7EC7-B759BA1D05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B606A9-A7D1-5FE7-12F0-D877750C31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ABB7C6-6C28-B83C-077B-3BC4788D51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BC6F0CF-EB76-4622-4FA2-BB9A87567D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2860482-F10F-819F-928F-D7F52F0942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5B0204-352C-9A6D-D11D-9FF116FA30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422690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E474E-55FF-CD6C-169A-77410EF1E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4AE3354-F8CB-B4DF-810F-A9BE55AE7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D6EBCCE-EE0A-F12C-8753-2C796E0F11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E7A48BC-8FD0-3B77-6CF4-7CCF0CF027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BFC138-BF8E-69C4-CEEA-23649103EA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7661730-A4D8-7BDC-5BF3-5FBC0BA5F1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0718B28-8512-D2A4-1BD9-C15865F6C2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B8219BE-963B-60E7-A1AA-BA5A5DD505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8F87686-1351-83B3-15A2-6ABFF76E35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68118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C6286-7B37-4C1E-C552-E44D26E6E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1B42FB1-723F-56E6-0DF0-108144DD52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B81B908-3328-8345-870F-7FC628DC16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8BEDED-4D81-9B65-592D-E1D739FE85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DF1F85-885A-19BE-BC48-3F698DF9E2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E49402-81B8-6C1B-1A4F-4015F3F2C2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47DE734-DD54-1D54-25F2-CB4ADFC2784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E3C50B-439F-11BE-BA4B-0C710E14EC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07D6BB1-E3E6-35C2-8DEF-31B5CAB094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1300689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D32B8-C964-FD76-4644-ED8E2ED13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44815AE-8F6B-0B01-CCD0-6C3B1EF239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80649F-B5A9-DA22-6248-884C904748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FA643E9-984A-2D34-FBD5-7D5BBEC472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A7E5372-AFE6-B403-6F9F-344FC5D4B3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9A35171-765A-AEE6-4FFB-B895C2D5E1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A4AF7D-7BA5-318C-7ADD-88481F674A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7C97BB6-7F25-4E69-59D0-4BE8CD1F3F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148C930-AF79-B3B6-700A-2C8062827B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721835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D5489-3BB5-713F-957E-84073531C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ABDEFF9-5CB6-6260-88B7-C4409ADC4D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CB5D7C5-69C2-1CFA-7BD9-80DFDEB0D8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9727372-830A-F376-4A73-672EEB98DF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E1DBA28-07C5-7C34-91DA-9751B2AF53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DDB7FD8-A144-E9FF-83D9-56484D2269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4A929F-DC5E-319D-B246-1C352714DED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70C4B99-1D90-74B2-6FDA-9C75CB6E54E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0DBFB08-A2B1-E52A-250D-DC63B54B4C9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045973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26190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54286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576438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456346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678B8-DD11-02E3-E48C-3200AC9F3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4975EC8-3FDF-7359-45CA-4302BC8538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F7B8CE-0209-DB1F-F9FF-243CFBC69A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7390E22-53F7-9E1E-1587-F27A620F90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C9D6DD-42AB-D043-EA77-5C7CE4D5C9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B8A8D3D-1B7A-8EA1-7010-9425FFCBBF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D6D0A19-0DA2-8F39-A15F-4D3F69E9301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1F0FE01-9EEF-C52E-107A-6DB76BD6568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EAA128C-BF47-A537-973C-F45FB44429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946168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7177F-3340-D179-1FD4-757E4C1A6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472136C-B934-5344-E9BA-C29F14727F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61392B-6B62-F39A-8367-54D62FA27D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53E9776-38F6-3C88-1F80-08155DF57C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66368C4-31DD-8EEC-6D07-E2D2DAC8C9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020F236-F5D0-0341-3FB6-DC4388B51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0EB5B46-2FD8-B230-76E6-9B82AEB5CF2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882CE5-C38D-D6AC-B994-03A0FBBC051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9AEC884-8ED1-D3F6-F566-F8647E1CEB3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4981924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9E36F-F824-A297-72F3-57C79A344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54F859D-9536-FA46-FCED-F971DCBD16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CB254AC-1DBD-809B-6629-B574243171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7231F67-0C7D-D2F4-631D-E4201BD88F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8B67DD2-95BB-85D8-7F5E-F912CBC701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70C9D84-875E-BF75-DBD2-13A621AD45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1A493C4-DF67-C653-D44E-6628B8F0586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CBF169C-581F-E745-C8D9-3807211E0C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2C4C4C6-AC4A-F3BC-C1A3-DB92556E80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3458125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703E4-E603-E085-A38C-9F073910C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82547E5-51EB-013A-5665-3CB270634C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705CC5B-6F27-3EA4-C631-45F2FC3BD1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A1FA56D-1EB9-9CFC-593B-04F541CA3A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7FC424A-3521-7BC8-D53D-4AB0A74B9F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86A6DB-1CCD-B1D3-D6AB-4D06233D6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9022C9-B456-EF3F-5A5F-46918053CB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3C5BA19-BAFE-C21C-A553-A0830155F5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224C157-B555-2D88-CFF6-BB007FB48B5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10619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152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44613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0BFAB-695C-2278-6199-261C783A4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B3582D84-EF04-64E7-84C3-74F9D2E132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92C75091-E854-DB27-C81C-FD7128E9C5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4BDEBC5A-EAEC-CA09-60B4-A26BBE0A5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2CCE92CC-3981-07B9-B13E-AFBD4E2411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4240D86C-CD79-4CCD-372F-70CCE437AA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D811162-5E2D-AAC6-7171-BBCBAD4491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8B88F581-0DF6-3B3E-AC7D-16083CA20A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A01262BC-F0EB-07E1-6C3A-6D68FE0676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456102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33CCC-BB04-2728-ACD8-93E56689C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2D2F8696-523A-F2B4-FB09-C7DFF83B9E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9DF151C6-42B6-7B6E-61B0-0E6041071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0EA4B1E8-82B2-9C47-CC71-F64C28D311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70E611D-FA18-7E0C-C17D-4A5DFB2838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3FCD588-1F42-C3D7-D72A-5BC78AC290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036B15D-C4BE-06A2-FABB-4BCB18A892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DE20CF6A-1420-5CC0-DAE6-D9CB0D7AEC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2F949B9B-083C-B031-1F48-947B18CEA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6992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1049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909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0278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32326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2587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34746-9A3C-811F-596D-AA2DEC11A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D244431-8C42-CE41-549C-9D37F8B666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6324D75E-24CD-FCB5-35E5-8F399CF943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85DEC586-E519-B119-8A47-5428E4730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F09AADCB-5E01-7A60-F770-98709C13AC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E3018788-4632-519A-5E66-6219CEE8B8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EFB242D-4B98-1BE5-CDCA-FC507C4C32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13212DF0-F5BD-D14B-3ADB-229ADDA495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9F03C4E-CF0E-F7F1-879A-55C775E8E6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3227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020BC-4E65-3CEF-0742-BE4195718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755F4E-C842-ABD0-4337-7497939865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B62B8D7-14E0-B039-29D7-03A1B612E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AD9DE3B-B8C6-3CA4-3077-D0EB796CDA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6AD075B7-7F64-21ED-DE9E-2D0A1EC5D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7B045D95-AE59-E1CA-0994-812629377D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4E7617-A170-6230-DA88-6796AAD52F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28BEBA6B-E0D9-A14C-211C-F29EFC028A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B0ABF6C-ED16-FBEF-49D5-4F2D43E4B0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1873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5D951-8040-E430-3331-90CD94A57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AE895CA-9972-9B8C-1359-8169AB6946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6C05B4-6612-8685-A737-335A3446E2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7DAFDF80-64CE-567B-1FE6-6605BA8B2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21667FEA-2765-B616-AAF4-8F9C3E63E6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265A9460-796A-0F19-A663-88F8087EB9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203B7-8660-F906-142C-BE89E8983D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F8894D5-24CC-5456-68DA-0B844D9961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7D94268A-0711-0559-531F-38C5DC1AFE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4596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E9A1B-4CE2-CDD8-7CC9-498769B6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07E4EAF0-486F-612D-5BB1-F8332978B3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405F6B-161D-0AC1-EBA7-E629F7C41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C0E432BB-7656-C5E9-9C31-0F1AD6F847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854A1A37-C6E4-7C48-1045-654B20FEFC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430F84E-A61B-35EC-0A17-DA805EEA8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CBE942-83F6-8F4A-D357-0D7F7C5ED5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59F8460E-0A7B-F8F6-CC54-FB745920E9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4FFF9564-1C84-AF37-3BA4-D849BE13E5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5498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4A8BF-398F-2347-3750-CDF203DB8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1B3F8FF-43C8-1DEE-3367-253339A325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4B53185-51BC-7E6D-B2EB-4AF6049EF9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8FA1FAA-F0E4-83DE-06E1-690C5B5C8F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CC55B2-B451-BF28-4A90-E698C877E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18AB3D3-BF36-372A-F408-53BAECABDF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7E4624E-D35F-9BD5-2F82-0CF9FE06D6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4FF56C6-EF3A-56C5-1F83-88F5C2C762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8B74294-0ED1-05C1-C74B-3B2AC40126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A0758F4-A677-9697-DE36-A07B2F4ABA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CDE56D0-7D1A-5557-23E5-406E775E777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7809FAD-7A83-1D0E-BFAB-8A933EA58C6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9353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195E-AC82-4EFB-B98D-A0BD56CAB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CA6187-32CE-8F7E-EAFA-5D1FADE80F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E47735B-A54D-9B55-19B3-923804437B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D7A4F1F-977F-FFD4-E0FE-C05D1B005C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94D365B-DB10-E8A7-6AB1-F6AE6885D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9A89B3-B3B9-DD4B-961C-F28EFE35B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8E20249-2ECB-A95F-E671-8396498278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8B326A4-9FC7-F67A-72FA-F13014C784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4A6FC81-C3F1-D36A-B1DB-6860F641C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8699F57-B510-B895-2705-A3363883F1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98D9A12-C80E-28FB-B3E7-5515381919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D2C8FA1-3972-0007-06FC-6FF8E04E5C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8974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5E19C-7644-2CDA-4FB6-3049C9847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AA43250-7B37-E45B-3C33-2FD1BEC84E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519B0BA-24F0-E688-13A8-D1F69E573D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FE181AA-A254-A5E6-0B5C-BA7949722F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056BE83-697A-A5A5-B76C-608EAF7CC3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E5DD3D-8A9D-35F9-8A97-F0BBDA3CF9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EF58778-3624-61FE-0DAD-1A0B6A3A1B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7D27270-4B2A-D1FA-75B5-6CEDE61498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F696365-2BF1-1923-44FB-C156AF762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0AF6D95-C8A8-B2BE-48BE-FA4A189952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0C8C344-4BB5-8CEB-28B9-818DDC510EA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DB617FC-0298-E3BC-5A1B-08644CF546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9621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3181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624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2EA79-EB29-DA4D-07E7-48D9D02AB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2F4E2F52-4E3C-BDB1-F069-F831245ED7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57DD990F-3C78-881C-3DB2-532E07CF72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CBDFEB8A-C640-0785-4429-920F743D4B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717260F0-535A-22D9-2588-53A178F675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518359F-CB31-893B-A563-539D2F7DF8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CE4935ED-E0F7-FC1C-847F-33C8BCEC99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096F8EE3-634D-6C8B-019D-9ABF1E6048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E88448EF-A406-AE47-802D-CF48BF1CEE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2849E43-D5E9-4508-3E38-B467B51A11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3EB81380-31B2-4BE9-234C-24A88DC227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955404E7-0B1A-3B12-5416-D8085A03AB3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8218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40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C38B1-1AB6-EA3F-FE94-DD76B2F20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335462CC-9452-3C18-9840-D1EC9A9487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740834BB-747A-32C3-40E5-C0BF34C31C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7D3EB84-573C-20BD-6E18-69EE237AD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D474051-CA9A-7BAC-18D2-00FCF6694B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15DB0D09-3EC3-9D6A-ADD1-B8FF100EAD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3039D38-C57D-7364-1434-5E47F7FBD4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0363A5B2-E711-0679-E2D7-A03F7F6A4D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817BDA69-C155-81BE-E624-19EE5AE0D2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88179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E7400-3296-8270-AAA9-8B90AD90F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63559135-4217-06D2-F030-7C358A9F4B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E0250BA0-6125-A2CF-B823-4DD5457B4C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8517A30-4A86-8697-096E-670C52EE61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5DECCCAC-C903-A4F4-FC20-E50624650D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FB117EF2-63A9-F2A4-B0C1-A4907A8FA0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EB2C6F6-BC34-CBDD-41A9-DF512E4EE6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0E090F2-BE82-A256-65E4-685EB1F4160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13E6A22C-CD59-4B46-97F7-40E002033CE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053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D5006-409F-0DA6-BA07-26F38E56D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286A5062-85A4-DDA6-A18D-46FCE106F7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016285A-25C1-BD83-E82E-41E3CE058C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B09DFC8D-27E0-F2B6-F64E-AADF72ECA6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B9D720AD-442A-E60D-E523-FFAB61C104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1DFAB3EB-BB7F-BAE7-F3FA-D19AEAE4CC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34A35D9-B205-FAE0-E95C-E286D5AE973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E22900D1-6953-9B4C-8A1C-1E5378D2D71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9F0BAE55-17B6-7298-48A9-1419950F72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920556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48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4B7D5-8930-7453-F27C-9906EBCF3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97EB4B33-D1E0-3A6D-DC1F-2378DAEDE0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C4A47AD9-ABEF-63C3-A478-AFC1F57F29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B5DF9BD6-FC3A-19A4-0B97-609A8B2602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AB3E371D-908D-5E2B-41E8-6C61A6A40E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67CB3DAC-F391-CFC3-3F7F-A179BFA75E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9284245-CAE1-D483-73D2-10D5565920B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7FEC1C8-1CD9-0AA3-529C-616366BA0A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F50D3EBE-1CD2-CB00-E0FB-94C3D72B18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64479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C77F9-F84E-16FF-56D0-3F511098B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793D7EE-A541-01A5-496F-68FB1042DB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2C5E1F90-5BE9-1BDB-E6BE-23EB69C396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CF07AE1E-20E8-A842-67C2-6841658E6B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7811AB10-7842-BE7A-0AD3-1BBCD69CE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D1B5CBBF-72F9-4539-0613-59CB068257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DE90615-1D56-1413-CEE9-0E42DA8A61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6347D7B-D34E-0DB9-7159-C1CD6616B6E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394582F4-DF16-9FD9-BD6F-856BEF9E14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58972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8C54D-96A7-3F79-2415-302B415C4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AC37249D-495D-B8C9-6070-609CCFEE2F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C7F41E95-1735-6DA1-6CA0-A478B251F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B52C4387-2A31-ADB1-30BD-5FE3A198C7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DFB64081-636F-4932-327F-71AA851D0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F1361E4-6B7F-6DE5-2AA8-02AFB92CBB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4B5EB1-775A-7C75-02D0-72B200A3AE6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59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BD2DC025-70A4-1E6C-27D6-58936E9D73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8368E325-6ACD-96FC-5ACA-BE6253ABCE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7766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62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8774E-E2D5-763E-72AF-4F1FC15DA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D15AB445-37D4-9C58-829A-11E23CB5E8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FA4D77D-1218-5D45-8212-9CB284D76D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756BE3AA-8054-A23F-0839-EFB844EA9F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89F830A3-6F11-4C2E-0918-DE3D0742A7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E32A40FE-715E-6F38-7DD3-3DC1F6606A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21C7E7-72B1-7574-F5CA-695B787C52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19AFD4A7-9BF8-434E-1C97-78B45EC2884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9190CAF1-90EE-FDFF-9B91-29837A1632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97873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8FA39-CF46-8476-5C1F-251356090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15C33A79-F804-E879-1FC4-2B342B54F2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AC869EF-C1F5-7E09-5924-E50596120F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845714E4-655B-AA44-48B9-8ABCC9AAE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B910E218-22A5-4B5B-BCF4-BEF36443A9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5C2F526B-3728-7788-C7E7-974DA561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A5F7957-4567-6B41-51A4-BF4A03F1AA9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462E2D64-9633-49E3-CC35-B393D1EA100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C2F1C1E9-7004-3DA5-26A1-1E3ED7CC6B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25152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5FB21-9B45-B156-DA02-DF747FF08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5FAD3DCE-CE93-FD30-A7F3-E57E293E40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87814F83-4F71-5054-3C21-07474C1381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703578BC-8C53-BD28-4330-63A137C072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01F21E56-D022-7D23-6198-8D3EC5A4C2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D0F547D9-FF71-969B-FC36-C26930C1C4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AE10CFC-593C-34AF-379C-A9991C4889C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6B92687-EA6C-A5E3-DBAB-1C73AE690B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A613F14A-A7E5-42A1-0A02-FB0DFD0427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533000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32A2D-81A4-D215-DF44-ACC62D1EA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726874E4-E7C3-D947-1EEA-1FB4AA83B8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FBC71364-D34B-B285-1DAF-2187E7C04D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158BB5E8-B19E-91D1-15E3-F894858773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2CB96B26-8F63-A360-AC11-1650A45AE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18A868C6-7332-F5F5-9918-9C66898401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AF6BEB6-D9FE-DF45-D408-2B85336AEA6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68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7C9A4AA1-8201-7651-6BD3-678B9697211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5C213201-4EE0-CEF2-6713-A0004DE01A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70473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29BFC-E204-714D-E81E-D5A52F6F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15EB524E-A693-38C7-5112-4F8EE16B2F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BF777BC7-DEAF-4A09-7132-B33E817EA0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1CE3DD63-51C3-C1E4-7C5C-AFFC507C02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D00F62C6-F56A-1764-18FA-35F015664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3B9A8516-ACFA-8B95-E936-DA1F0DFA54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D5B67A4-ADAB-CC2A-9B35-A5FA34A597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69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66AD9FEA-F80C-4F53-5ADE-B116A696BD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396A7DFB-A14D-7F7A-25EF-C28C968A41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815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70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EC026-C586-0AEE-2942-F8FFA3EB3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CA30276-DB2D-B18F-392B-3D71C40C07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31D21-1746-26DF-E3FF-E965E20DD3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E1E7D04-7CD3-4C96-5EEE-74C7944EF2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9D215C8-094B-9267-611A-94EDB59C3C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84E155E-C3EB-149B-4E5F-342D26EB77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F223169-6834-DDB5-7791-7B470CABB69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4C2C3BE-6C6D-9E8F-4CFE-551E40F648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F0EC8F-6B7F-621A-C541-C5EB374CA5D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49290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91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1669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1351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AF1D3-C08D-1558-A68B-EC351AC54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B901AB-5CDD-67F1-F66B-C2ADA6E2FD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54578C2-12F5-1A11-D10D-0DE56CCE08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2A24D-8C11-87D1-B9D0-E4F7100DC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482A77-E997-B7A2-CBC7-FCC1508B2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B2E740F-0966-586B-A29E-645D953086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6DCA0EC-0A4C-7ADF-2CA9-8347719670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4517B3-F903-AE6C-FBD5-406DB8F731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0884A2-7D23-8DD4-AD5C-5E0712FCD97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34089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14E76-9D43-DE58-B8D6-B4D4EDD96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A7EC829-0EA1-0D03-12D1-A0BFFEFD5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F5CCAC5-3A86-2043-9F8C-1D3110765D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D66B49-2E15-2291-FD5E-D501094667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3B15D16-53EF-A6A5-1B36-B4CCCA8463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F982CB5-6579-F951-B415-CE80E892CD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7F853F1-8298-835A-116E-25B82E57D5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8C2B6C4-4AE9-85F6-BBDE-7A6CCA627E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2BE6F2E-CEA2-2752-DF08-A6A8DA78B7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5E21BAB-4DAE-6F5E-AE36-CED811610A2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FF8FE254-B88D-B566-00ED-66E0208EE1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37E7E4DD-96D1-9C78-FC89-76AE52CBFA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2796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2723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850830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02988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44948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E117A-E66D-9D32-E294-67259771A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18BB0AC-7A5E-769C-2A4F-FAAD0C11E2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E5295B4-1962-93BF-378C-9FF4069DE6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2BB6D57-B8A0-14BC-EB47-D45FD19A64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A942297-B6FE-56BE-7AE9-9B5F8B75BC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8FBDDE2-64FE-0089-2FC2-54B280D012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1B682AB-A773-1335-D346-0EF09A53D4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4F90A7-1503-1142-1720-C98D4DF4F5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E847488-894E-EC81-E0E0-C1D1799635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07C1D80-D9EE-089A-A8AB-A601DAD1A1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E83A39D9-A8C1-89E8-92E9-4D36E618741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BE8E9DAE-E4D6-DDC9-C775-A0B31D40F6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662028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27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29/04/2026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29/04/2026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29/04/2026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/>
              <a:t>5° Domingo</a:t>
            </a:r>
          </a:p>
          <a:p>
            <a:r>
              <a:rPr lang="pt-BR" sz="8000" b="1" dirty="0"/>
              <a:t>da Páscoa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venceu, aleluia! Ressuscitou, aleluia!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Pai lhe deu glória e poder, eis nosso canto: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83735542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43133-BD29-0649-C539-C19A71CE0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05ADD54-C352-B761-7BDE-3E8D7CAF34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64949F-3EB4-CD6F-3E89-5DEA37BF294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603002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5292633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016539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cruz, vós o fizestes entrar na glória da ressurreição e o colocastes à vossa direita. Enquanto esperamos sua vinda gloriosa, nós vos oferecemos o Pão da vida e o Cálice da bênção.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6276467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oferta da vossa Igreja; nela vos apresentamos o sacrifício pascal de Cristo, que nos foi entregue. E concedei que, pela força do Espírito do vosso amor,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sejamos contados, agora e por toda a eternidade entre os membros do vosso Filho, cujo Corpo e Sangue comungamos.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36974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participação neste mistério, ó Pai todo-poderoso, vivificai-nos no Espírito, tornai-nos semelhantes à imagem do vosso Filho e confirmai-nos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33347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vínculo da comunhão com o nosso Papa Leão, o nosso Bispo Carlos, os outros bispos, os presbíteros e diáconos e todo 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949269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Confirmai na unidade a vossa Igreja!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57723601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675042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dos nossos irmãos e irmãs (N. e N.), que adormeceram na paz do vosso Cristo, e de todos os falecidos, cuja fé só vós conhecestes: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082259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acolhei-os na luz da vossa face e, na ressurreição, concedei-lhes a plenitude da vida.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95799293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6036226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que todos os fiéis da Igreja, discernindo os sinais dos tempos à luz da fé, empenhem-se coerentemente no serviço do Evangelho. Tornai-nos atentos às necessidades de todas as pessoas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que, participando de suas dores e angústias, de suas alegrias e esperanças, fielmente lhes anunciemos a salvação e, com eles, sigamos no caminho do vosso reino.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9752322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7909C-1049-F671-A546-0BB39EC1B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02A1B02-A7E8-0990-60E6-AA667A0CC6F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Ajudai-nos a criar um mundo novo.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1BECA0-E69A-0CCA-59BA-9F197C97D7B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47351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 também a nós, no fim da nossa peregrinação terrestre, chegarmos todos à morada eterna, onde viveremos para sempre convosco e, com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Bem-aventurada Virgem Maria, Mãe de Deus, os Apóstolos e Mártires, (São N.: Santo do dia ou padroeiro) e todos os Santos, vos louvaremos e glorificaremos, por Jesus Cristo, vosso Filho.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68502032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89E18-71AA-3BE0-81D4-2D73DDF5D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D2350FE-D05C-836F-5B99-9B283676447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76FCC11-DDFA-D8CB-A802-C2CB5EEF5E8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8450096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84D50-782F-68B0-5306-BEEC5F927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9726145-06DD-C229-3D6B-5F0A9E5CDC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2332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vos inquieteis, não vos inquieteis! Tende fé em Deus, tende fé em mim! Não vos inquieteis, não vos inquieteis! Sou eu que vos digo: tende fé em mim!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6580B48-ABB7-DFF8-6179-1E6E27B9224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92903252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B6A76-2AC3-E42E-3265-5D85C26A6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EC62B01-E5C6-8629-4EF1-C562D807FA0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casa do meu Pai há muitas moradas. Lá, vou preparar um lugar para vós. Voltarei para vos levar comigo, para que comigo estejais também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E52E82C-6468-7CBB-03FE-0AF70C16EA7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958975571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0C421-A77C-0BA5-77C8-D9FE4F322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8304C77-59DD-52C4-5BD6-D86C9401F4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2332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vos inquieteis, não vos inquieteis! Tende fé em Deus, tende fé em mim! Não vos inquieteis, não vos inquieteis! Sou eu que vos digo: tende fé em mim!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625693-C0F7-DBBC-2817-54DB30C01E0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99492084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E056A-EC5D-1A11-EB18-E44ED5E27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AD5EE0B-8DB7-5336-F128-0587FFCA33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onde vou, conheceis o caminho. O Pai está em mim, eu estou no Pai. Eu sou o caminho, a verdade e a vida. Se não for por mim, ninguém vai a Deus Pai.</a:t>
            </a: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4EF24D5-DF07-18DA-0F7B-DD6603C1BC1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386711299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8C661-2021-BEA9-2790-D7B83DC0C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F66D962-5738-00F7-A105-B752948C2A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vos inquieteis, não vos inquieteis! Tende fé em Deus, tende fé em mim! Não vos inquieteis, não vos inquieteis! Sou eu que vos digo: tende fé em mim!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667ABCB-AE75-71EF-F416-5D24DF093C0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8759411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6F768-34DB-ECF1-5CC8-F8A88CCD6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009436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Antes da morte e ressurreição de Jesus. Ele, na Ceia, quis se entregar: Deu-se em comida e bebida para nos salvar.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participar da bênção da aspersão 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295522296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(Bis)</a:t>
            </a: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3959945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lembrarmos a morte, a cruz do Senhor. Nós repetimos, como Ele fez: Gestos, palavras, até que volte outra vez.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Este banquete alimenta o amor dos irmãos e nos prepara a Glória do céu. Ele é força na caminhada pra Deus.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19121313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94535293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453B0-D219-F97A-774E-E105AE87C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3B7F3CA-AC48-3E10-F09A-35B8C09501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pão vivo mandado a nós por Deus Pai. Quem O recebe, não morrerá. No último dia, vai ressurgir, viverá.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831ED3-DB98-A347-66FA-7A94B387509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959623930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054B4-8FC0-6C8E-B49F-F81728487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120F8FA-8807-BC9D-25C4-A2C588EBDD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03881D6-ED02-4392-6382-142E6635FB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889680002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19057-8D30-1554-EF6D-8F47A7659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46E962C-4A2A-71D6-5838-36EA38DAC2B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está vivo, ressuscitou para nós. Esta verdade vai anunciar. A toda terra, com alegria, a cantar.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3E7A6DE-5F5A-4F59-0310-803B24DAC22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091131295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7DBA5-1A22-197B-FF02-BE54CF3F2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54A8446-4A59-B8AE-B8AD-AEA31E4335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amanhecer, o dia eterno, a plena visão: Ressurgiremos por crer nesta vida escondida no pão.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C6E048B-AF81-0C9D-14EE-726E7AE728A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44452811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1799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6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nós vos pedimos, permanecei com misericórdia junto ao vosso povo e fazei passar da antiga para a nova vida aqueles que iniciastes nos mistérios celestes.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que, pela ressurreição do seu Filho único, vos deu a graça da redenção e vos tornou seus filhos,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 conceda a alegria de sua bênção.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que, pela redenção de Cristo, vos concedeu o dom da verdadeira liberdade, por sua misericórdia vos torne participantes da herança eterna.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 vivendo agora retamente, possais no céu unir-vos a Deus, para o qual, pela fé, já ressuscitastes no Batismo.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07791607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BÊNÇÃO E ASPERSÃO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alegria do Senhor seja a vossa força; 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sua morte a morte viu o fim, do sangue derramado a vida renasceu. Seu pé ferido nova estrada abriu e, neste Homem, o homem enfim se descobriu.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Meu coração me diz: o amor me amou e se entregou por mim, Jesus Ressuscitou! Passou a escuridão, o Sol nasceu, a vida triunfou, Jesus Ressuscitou!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639BC-B380-9F0B-0941-4F189BE32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EFD6BBA3-771F-1B85-3B7F-13131CEDAD3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me amou e se entregou por mim, os homens todos podem o mesmo repetir. Não temeremos mais a morte e a dor, o coração humano em Cristo descansou.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6B06E5E-DBE3-4AC8-09C1-80E1B7302E67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389891277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19AB9-427E-EBAE-ADB8-F0CFFDC80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9CA4F1D-5941-7263-650D-23A82024DF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Meu coração me diz: o amor me amou e se entregou por mim, Jesus Ressuscitou! Passou a escuridão, o Sol nasceu, a vida triunfou, Jesus Ressuscitou!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51DD00-2450-6268-76FE-62EFEFBC5DAE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93637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Meus irmãos e minhas irmãs, invoquemos o Senhor nosso Deus, para que abençoe esta água que vai ser aspergida sobre nós, recordando o nosso Batismo. 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ele se digne ajudar-nos, para permanecermos fiéis ao Espírito que recebemos.</a:t>
            </a:r>
          </a:p>
        </p:txBody>
      </p:sp>
    </p:spTree>
    <p:extLst>
      <p:ext uri="{BB962C8B-B14F-4D97-AF65-F5344CB8AC3E}">
        <p14:creationId xmlns:p14="http://schemas.microsoft.com/office/powerpoint/2010/main" val="3668389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Deus todo poderoso, atendei benigno as preces do vosso povo. Ao celebrarmos a maravilha da nossa criação e a maravilha maior ainda da nossa redenção, dignai-vos abençoar esta água. Fostes vós que a</a:t>
            </a:r>
          </a:p>
        </p:txBody>
      </p:sp>
    </p:spTree>
    <p:extLst>
      <p:ext uri="{BB962C8B-B14F-4D97-AF65-F5344CB8AC3E}">
        <p14:creationId xmlns:p14="http://schemas.microsoft.com/office/powerpoint/2010/main" val="89936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Diante de um mundo profundamente inconstante, a fé cristã apresenta a pessoa de Jesus como caminho, verdade e vida, uma segurança frente às nossas instabilidades que nos questionam: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criastes para fecundar a terra, para lavar nossos corpos e refazer nossas forças. Também a fizestes instrumento da vossa misericórdia: por ela libertastes o vosso povo do cativeiro e aplacastes no deserto a</a:t>
            </a:r>
          </a:p>
        </p:txBody>
      </p:sp>
    </p:spTree>
    <p:extLst>
      <p:ext uri="{BB962C8B-B14F-4D97-AF65-F5344CB8AC3E}">
        <p14:creationId xmlns:p14="http://schemas.microsoft.com/office/powerpoint/2010/main" val="1480933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sua sede; por ela os profetas anunciaram a vossa aliança que era vosso desejo concluir com a humanidade; por ela finalmente, consagrada pelo Cristo no Jordão, renovastes, pelo banho do novo</a:t>
            </a:r>
          </a:p>
        </p:txBody>
      </p:sp>
    </p:spTree>
    <p:extLst>
      <p:ext uri="{BB962C8B-B14F-4D97-AF65-F5344CB8AC3E}">
        <p14:creationId xmlns:p14="http://schemas.microsoft.com/office/powerpoint/2010/main" val="5404268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nascimento, a nossa humanidade ferida pelo pecado. Que esta água seja para nós uma recordação do nosso Batismo e nos faça participar da alegria dos que foram batizados na Páscoa. Por Cristo, nosso Senhor.</a:t>
            </a:r>
          </a:p>
        </p:txBody>
      </p:sp>
    </p:spTree>
    <p:extLst>
      <p:ext uri="{BB962C8B-B14F-4D97-AF65-F5344CB8AC3E}">
        <p14:creationId xmlns:p14="http://schemas.microsoft.com/office/powerpoint/2010/main" val="3601777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Banhados em Cristo, somos uma nova criatura. As coisas antigas já se passaram, somos nascidos de novo. Aleluia! Aleluia! Aleluia!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ASPERÇÃO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4B0D5-23DB-800D-472A-13B3A5111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8DB5211B-332E-DB77-7A07-025FC1F5D76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2FB1F00-5400-2CCF-AE5D-24A8144D6B00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2115284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4B9A4-8A54-EC45-F787-1B728421D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C84A18F2-B545-CE83-A742-3BA2685AAEA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paz, tende piedade de nós. Tende piedade de nós, Senhor! Tende piedade de nós!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E23FD10-E6A7-C06C-8E19-461F131D7634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834482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1599B-FBC5-FE75-F8D4-7E69FAE29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E2AC01DA-BEFD-1AC6-2E67-C3BC85F67F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nossa Páscoa, tende piedade de nós. Tende piedade de nós, ó Cristo!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F1080FC-88B4-42B6-10E4-4C3EFAD4800C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3941327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1FBE4-A013-0220-CD91-939D24E72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1911CE24-7325-D39D-FC8A-ECBCCE7266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vida, tende piedade de nós. Tende piedade de nós, Senhor!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CA73D83-1B33-4E45-A72C-5E8DA2A4F452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42938504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há quanto tempo estou contigo? Ainda permanece em dúvida? Celebremos na firmeza de nossa fé.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Deus nas alturas, e paz na terra aos homens por Ele amados.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Deus, rei dos céus, Deus Pai todo-poderoso: Nós vos louvamos, vos bendizemos.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2DE00-837B-6B97-813B-3FF5C970B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BABE67-F706-98E1-6742-32C6F55BF4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adoramos, vos glorificamos, nós vos damos graças por vossa imensa glória.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Filho Unigênito, Senhor Deus, Cordeiro de Deus, Filho de Deus Pai.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8BDA9A-02BC-3E43-BC3B-7797B13CD223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0104989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68313-B1E2-2AE5-9A46-E2983C733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B183816-B75C-6AF1-492E-82C5FB6198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 que tirais o pecado do mundo, Tende piedade de nós! Vós que tirais o pecado do mundo, acolhei a nossa súplica!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Vós, que estais à direita do Pai,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9A2CB6-6395-7A45-A733-1B92AF7157F8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5145347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6157C-7D78-EBE6-F19F-BCD6F1A74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CA14FE0-2D97-3C2B-9EFC-816EAA122A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Só vós sois o Santo, só vós, o Senhor, só vós, o Altíssimo, Jesus Cristo.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8.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o Espírito Santo, na glória de Deus Pai, na glória de Deus Pai. 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E84CF7C-4C05-73EE-A76D-DB2C8ED3CB3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2185245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Amém!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23087003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Deus eterno e todo-poderoso, realizai sempre em nós o mistério da Páscoa, e, aos que vos dignastes renovar pelo santo Batismo, concedei, com o auxílio de vossa proteção, dar muitos frutos e chegar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às alegrias da vida eterna. Por nosso Senhor Jesus Cristo, vosso Filho, que é Deus, e convosco vive e reina, na unidade do Espírito Santo, por todos os séculos dos séculos.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069770"/>
            <a:ext cx="11978969" cy="463368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1258978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Senhor, que a tua Palavra transforme a nossa vida.  Queremos caminhar, com retidão, na tua luz.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At 6,1-7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DOS ATOS DOS APÓSTOLOS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E6F25-1DCE-FE12-D082-56C762422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C5278918-D1A4-2798-4883-6F716D4D3BE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venceu, aleluia! Ressuscitou, aleluia!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Pai lhe deu glória e poder, eis nosso canto: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826CCF9-9DE7-39A7-19AF-BB8CCEA1031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8642807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o número dos discípulos tinha aumentado, e os fiéis de origem grega começaram a queixar-se dos fiéis de origem hebraica. Os de origem grega diziam que suas viúvas eram deixadas 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lado no atendimento diário. Então os Doze Apóstolos reuniram a multidão dos discípulos e disseram: “Não está certo que nós deixemos a pregação da Palavra de Deus para servir às mesas. Irmãos, é melhor que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escolhais entre vós sete homens de boa fama, repletos do Espírito e de sabedoria, e nós os encarregaremos dessa tarefa. Desse modo nós poderemos dedicar-nos inteiramente à oração e ao serviço da Palavra”.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1A600-A4BB-F87A-C36E-C9822B0CE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65E65FE8-5A4D-9195-C1F7-21E2DE44D31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 proposta agradou a toda a multidão. Então escolheram Estêvão,  homem cheio de fé e do Espírito Santo; e também Felipe,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Prócoro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, Nicanor, Timon,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Pármenas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 e Nicolau de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Antioquia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, um pagão que seguia 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56E436F-C7CE-C9C7-DA1B-7A2FAEA328F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267655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073D8-4449-A3E0-9341-55C7EA631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F5ED1C27-8DCB-46E4-6B52-056A744713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religião dos judeus. Eles foram apresentados aos apóstolos, que oraram e impuseram as mãos sobre eles. Entretanto, a Palavra do Senhor se espalhava.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37C4E2-D902-7418-FC8A-D2634538DC2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956385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8FA39-93E7-4727-9EAC-18CBB316D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7142450A-5286-A22C-167F-306BFE9E988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número dos discípulos crescia muito em Jerusalém, e grande multidão de sacerdotes judeus aceitava a fé.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CBD78E-DEA9-022F-3B4B-64677F9F7FB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966010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32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Sobre nós venha, Senhor, a vossa graça, da mesma forma que em vós nós esperamos!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Ó justos, alegrai-vos no Senhor! Aos retos fica bem glorificá-lo. Dai graças ao Senhor ao som da harpa, na lira de dez cordas celebrai-o!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Sobre nós venha, Senhor, a vossa graça, da mesma forma que em vós nós esperamos!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Este é o dia em que o amor venceu, brilhante luz iluminou as trevas, nós fomos salvos para sempre!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Pois reta é a palavra do Senhor, e tudo o que ele faz merece fé. Deus ama o direito e a justiça, transborda em toda a terra a sua graça.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Sobre nós venha, Senhor, a vossa graça, da mesma forma que em vós nós esperamos!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pousa o olhar sobre os que o temem, e que confiam esperando em seu amor, para da morte libertar as suas vidas e alimentá-los quando é tempo de penúria.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Sobre nós venha, Senhor, a vossa graça, da mesma forma que em vós nós esperamos!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- 1Pd 2,4-9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PEDRO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Caríssimos: Aproximai-vos do Senhor, pedra viva, rejeitada pelos homens, mas escolhida e honrosa aos olhos de Deus. Do mesmo modo, também vós, como pedras vivas, formai um edifício espiritual, um sacerdócio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santo, a fim de oferecerdes sacrifícios espirituais, agradáveis a Deus, por Jesus Cristo. Com efeito, nas Escrituras se lê: “Eis que ponho em Sião uma pedra angular, escolhida e magnífica; quem nela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860DFD90-4831-2D9B-486A-2480210EB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5F45C76-2BB8-CA59-5072-FD20D26C54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confiar, não será confundido”. A vós, portanto, que tendes fé, cabe a honra. Mas para os que não creem, “a pedra que os construtores rejeitaram tornou-se a pedra angular, pedra de tropeço e rocha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50924AD2-2A7D-632D-E451-3867C242596F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50877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A13AEC7-B31E-3C9D-C76A-CBC5BF408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A26EAAC7-4A7D-8A1C-36AA-FA0870FE6D5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faz cair”. Nela tropeçam os que não acolhem a Palavra; esse é o destino deles. Mas vós sois a raça escolhida, o sacerdócio do Reino, a nação santa, o povo que ele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A5E7277-9267-CCBA-049C-979A96CDE5FF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40213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0D7B86D1-79AC-E19D-8792-237891067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B4F2AE86-8E9B-AEF8-325B-C82EAA9DECC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conquistou para proclamar as obras admiráveis daquele que vos chamou das trevas para a sua luz maravilhosa.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8B07014F-CEBB-2E5F-3E8A-B6A234090180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venceu, aleluia! Ressuscitou, aleluia!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Pai lhe deu glória e poder, eis nosso canto: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3988" y="2373085"/>
            <a:ext cx="12189600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Aleluia, aleluia, aleluia! (bis)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Eu sou o Caminho, a Verdade e a Vida. Ninguém chega ao Pai senão por mim.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14,1-12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disse Jesus a seus discípulos: “Não se perturbe o vosso coração. Tendes fé em Deus, tende fé em mim também. Na casa de meu Pai há muitas moradas. Se assim não fosse, eu vos teria dito. Vou preparar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um lugar para vós, e quando eu tiver ido preparar-vos um lugar, voltarei e vos levarei comigo, a fim de que onde eu estiver estejais também vós. E para onde eu vou, vós conheceis o caminho”. Tomé disse a Jesus: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BE7D0-D8BC-5178-166E-A8CEFCCC4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69602E64-E7A2-B46E-8C9D-1786F3F485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“Senhor, nós não sabemos para onde vais. Como podemos conhecer o caminho?” Jesus respondeu: “Eu sou o Caminho, a Verdade e a Vida. Ninguém vai ao Pai senão por mim. Se vós me conhecêsseis, conheceríeis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06F57EC-30B2-9E8C-7A2D-83ACD402397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78295440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54B4D-7AA7-25D2-8843-7F8D77A1B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9930B82-818C-48F8-1EC0-7C55BA7DF39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também o meu Pai. E desde agora o conheceis e o vistes”. Disse Felipe: “Senhor, mostra-nos o Pai, isso nos basta!” Jesus respondeu: “Há tanto tempo estou convosco, e não me conheces, Felipe?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9008FC-CE85-4A67-D601-6740942A4F9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1293686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4D1B5-E26B-239D-D09B-D21F80B72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04BFC0B-4563-EF97-807B-51FDE85C727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Quem me viu, viu o Pai. Como é que tu dizes: ‘Mostra-nos o Pai’? Não acreditas que eu estou no Pai e o Pai está em mim? As palavras que eu vos digo, não as digo por mim mesmo, mas é o Pai, que, permanecendo 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0F3573-827B-BD5B-B876-DEF2CBD57F1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395214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23169-2B81-6E17-737A-7A914E9EB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90C5B2B3-664E-D4A5-E431-4883DFC79A8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mim, realiza as suas obras. Acreditai-me: eu estou no Pai e o Pai está em mim. Acreditai, ao menos, por causa destas mesmas obras. Em verdade, em verdade vos digo, quem acredita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B554F4B-6D52-647D-E502-A3C79E3F2F7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5132703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26E2E-A85D-EB4F-96FE-0B49401DE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CAEDBA9F-F71A-5402-46D0-1751A54BFE9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mim fará as obras que eu faço, e fará ainda maiores do que estas. Pois eu vou para o Pai”.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A187D4-651A-4EA0-A4AA-B5BC736BC2A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05125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Suave aurora veio anunciando que nova era foi inaugurada, nós fomos salvos para sempre!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09500-239C-14EB-27F4-65D4A41EC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1130D20-CD7A-392E-A406-7159A8717DD8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121473262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supliquemos, a Deus todo poderoso, que pela ressurreição de seu Unigênito, escute as nossas orações: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ressurreição de Cristo, escutai-nos, Senhor!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Vós, que fizestes de vossa Santa Igreja um povo sacerdotal, fazei de nossos pastores sacerdotes santos. Rezemos ao Senhor.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ressurreição de Cristo, escutai-nos, Senhor!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Dai-nos por toda a vida a graça de vos amar e temer, para que não nos prendamos às coisas da terra, mas estejamos sempre livres para abraçar o que é do céu. Rezemos ao Senhor.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ressurreição de Cristo, escutai-nos, Senhor!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fazei de nós vossas testemunhas, proclamando com nossas vidas a Verdade Única de vosso Santo Evangelho. Rezemos ao Senhor.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6769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venceu, aleluia! Ressuscitou, aleluia!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Pai lhe deu glória e poder, eis nosso canto: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21893689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ressurreição de Cristo, escutai-nos, Senhor!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97791345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69451-83EA-2AE6-7634-478056539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BC96FF-D2EE-9474-321E-D6795C7DD6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todo-poderoso, que por vosso Filho morto e ressuscitado nos reconciliais convosco, escutai as súplicas de vosso povo. Pelo mesmo Cristo, nosso Senhor.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CA508D7-097B-07DF-58FB-E6CBF1BB2B7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62882198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A1EA6-1F1D-80BC-DD00-E0F43F428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3A9DA93-2556-FFFD-5FE7-675DD92ADAF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ofertas de vinho e de pão celebram a glória da ressurreição, a glória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BF55A67-248C-6EDD-007C-2F5C5E273BB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40388458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grão que morrera no seio do chão, renasce no trigo, tornando-se pão. A uva amassada, pisada, moída, ressurge no vinho, sustento da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ofertas de vinho e de pão celebram a glória da ressurreição, a glória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268404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pão e o vinho são hoje memória do novo Cordeiro, na sua vitória. Sinais da aliança da terra e dos céus, no Corpo e no Sangue do Filho de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ofertas de vinho e de pão celebram a glória da ressurreição, a glória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Pai ofertamos também nossa vida, o chão que pisamos, a relva florida. Os frutos da terra, por nós cultivados, se tornem o corpo do ressuscitado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7813682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ofertas de vinho e de pão celebram a glória da ressurreição, a glória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28192432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b="1" dirty="0">
              <a:solidFill>
                <a:srgbClr val="FFFFFF"/>
              </a:solidFill>
              <a:latin typeface="Calibri" pitchFamily="18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coração de todos nós renasce a esperança de um novo tempo, nós fomos salvos para sempre!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80253668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Deus, pelo venerável intercâmbio deste sacrifício nos fizestes participar de vossa única e suprema divindade; concedei, nós vos pedimos, que conhecendo a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0C541-7E78-FE0F-1585-40199D1C0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58235C8-6246-1DBD-E32C-BA4F91CE2FE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vossa verdade a testemunhemos pela prática das boas obras. Por Cristo, nosso Senhor.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AF608F-A7AA-5757-E23D-EF8D7CA05999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1188964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proclamar vossa glória, ó Pai, em todo tempo, mas, com maior júbilo, louvar-vos neste tempo, porque Cristo, nossa Páscoa, foi imolado. Pois, destruído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era velho, toda a criação decaída é renovada e em Cristo nos foi recuperada a integridade da vida. Por isso, transbordando de alegria pascal, exulta a criação por toda a terra; também as Virtudes celestes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Potestades angélicas proclamam um hino à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presente no meio de nós, quando nos reunimos 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5459877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21437</TotalTime>
  <Words>5830</Words>
  <Application>Microsoft Office PowerPoint</Application>
  <PresentationFormat>Personalizar</PresentationFormat>
  <Paragraphs>1588</Paragraphs>
  <Slides>164</Slides>
  <Notes>163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164</vt:i4>
      </vt:variant>
    </vt:vector>
  </HeadingPairs>
  <TitlesOfParts>
    <vt:vector size="175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35</cp:revision>
  <dcterms:modified xsi:type="dcterms:W3CDTF">2026-04-29T12:58:57Z</dcterms:modified>
</cp:coreProperties>
</file>