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697" r:id="rId6"/>
  </p:sldMasterIdLst>
  <p:notesMasterIdLst>
    <p:notesMasterId r:id="rId175"/>
  </p:notesMasterIdLst>
  <p:sldIdLst>
    <p:sldId id="256" r:id="rId7"/>
    <p:sldId id="257" r:id="rId8"/>
    <p:sldId id="624" r:id="rId9"/>
    <p:sldId id="747" r:id="rId10"/>
    <p:sldId id="259" r:id="rId11"/>
    <p:sldId id="566" r:id="rId12"/>
    <p:sldId id="567" r:id="rId13"/>
    <p:sldId id="714" r:id="rId14"/>
    <p:sldId id="739" r:id="rId15"/>
    <p:sldId id="740" r:id="rId16"/>
    <p:sldId id="265" r:id="rId17"/>
    <p:sldId id="595" r:id="rId18"/>
    <p:sldId id="596" r:id="rId19"/>
    <p:sldId id="676" r:id="rId20"/>
    <p:sldId id="637" r:id="rId21"/>
    <p:sldId id="266" r:id="rId22"/>
    <p:sldId id="267" r:id="rId23"/>
    <p:sldId id="677" r:id="rId24"/>
    <p:sldId id="678" r:id="rId25"/>
    <p:sldId id="679" r:id="rId26"/>
    <p:sldId id="680" r:id="rId27"/>
    <p:sldId id="681" r:id="rId28"/>
    <p:sldId id="682" r:id="rId29"/>
    <p:sldId id="597" r:id="rId30"/>
    <p:sldId id="750" r:id="rId31"/>
    <p:sldId id="751" r:id="rId32"/>
    <p:sldId id="752" r:id="rId33"/>
    <p:sldId id="753" r:id="rId34"/>
    <p:sldId id="598" r:id="rId35"/>
    <p:sldId id="638" r:id="rId36"/>
    <p:sldId id="754" r:id="rId37"/>
    <p:sldId id="755" r:id="rId38"/>
    <p:sldId id="756" r:id="rId39"/>
    <p:sldId id="641" r:id="rId40"/>
    <p:sldId id="280" r:id="rId41"/>
    <p:sldId id="281" r:id="rId42"/>
    <p:sldId id="715" r:id="rId43"/>
    <p:sldId id="544" r:id="rId44"/>
    <p:sldId id="283" r:id="rId45"/>
    <p:sldId id="284" r:id="rId46"/>
    <p:sldId id="285" r:id="rId47"/>
    <p:sldId id="684" r:id="rId48"/>
    <p:sldId id="757" r:id="rId49"/>
    <p:sldId id="288" r:id="rId50"/>
    <p:sldId id="289" r:id="rId51"/>
    <p:sldId id="290" r:id="rId52"/>
    <p:sldId id="291" r:id="rId53"/>
    <p:sldId id="486" r:id="rId54"/>
    <p:sldId id="293" r:id="rId55"/>
    <p:sldId id="294" r:id="rId56"/>
    <p:sldId id="295" r:id="rId57"/>
    <p:sldId id="806" r:id="rId58"/>
    <p:sldId id="807" r:id="rId59"/>
    <p:sldId id="296" r:id="rId60"/>
    <p:sldId id="297" r:id="rId61"/>
    <p:sldId id="298" r:id="rId62"/>
    <p:sldId id="761" r:id="rId63"/>
    <p:sldId id="762" r:id="rId64"/>
    <p:sldId id="300" r:id="rId65"/>
    <p:sldId id="301" r:id="rId66"/>
    <p:sldId id="302" r:id="rId67"/>
    <p:sldId id="303" r:id="rId68"/>
    <p:sldId id="304" r:id="rId69"/>
    <p:sldId id="774" r:id="rId70"/>
    <p:sldId id="775" r:id="rId71"/>
    <p:sldId id="310" r:id="rId72"/>
    <p:sldId id="311" r:id="rId73"/>
    <p:sldId id="777" r:id="rId74"/>
    <p:sldId id="315" r:id="rId75"/>
    <p:sldId id="670" r:id="rId76"/>
    <p:sldId id="316" r:id="rId77"/>
    <p:sldId id="317" r:id="rId78"/>
    <p:sldId id="318" r:id="rId79"/>
    <p:sldId id="319" r:id="rId80"/>
    <p:sldId id="741" r:id="rId81"/>
    <p:sldId id="742" r:id="rId82"/>
    <p:sldId id="778" r:id="rId83"/>
    <p:sldId id="808" r:id="rId84"/>
    <p:sldId id="809" r:id="rId85"/>
    <p:sldId id="810" r:id="rId86"/>
    <p:sldId id="799" r:id="rId87"/>
    <p:sldId id="324" r:id="rId88"/>
    <p:sldId id="691" r:id="rId89"/>
    <p:sldId id="692" r:id="rId90"/>
    <p:sldId id="693" r:id="rId91"/>
    <p:sldId id="694" r:id="rId92"/>
    <p:sldId id="729" r:id="rId93"/>
    <p:sldId id="619" r:id="rId94"/>
    <p:sldId id="330" r:id="rId95"/>
    <p:sldId id="331" r:id="rId96"/>
    <p:sldId id="332" r:id="rId97"/>
    <p:sldId id="333" r:id="rId98"/>
    <p:sldId id="334" r:id="rId99"/>
    <p:sldId id="522" r:id="rId100"/>
    <p:sldId id="336" r:id="rId101"/>
    <p:sldId id="437" r:id="rId102"/>
    <p:sldId id="730" r:id="rId103"/>
    <p:sldId id="788" r:id="rId104"/>
    <p:sldId id="731" r:id="rId105"/>
    <p:sldId id="438" r:id="rId106"/>
    <p:sldId id="340" r:id="rId107"/>
    <p:sldId id="586" r:id="rId108"/>
    <p:sldId id="491" r:id="rId109"/>
    <p:sldId id="695" r:id="rId110"/>
    <p:sldId id="549" r:id="rId111"/>
    <p:sldId id="550" r:id="rId112"/>
    <p:sldId id="733" r:id="rId113"/>
    <p:sldId id="551" r:id="rId114"/>
    <p:sldId id="697" r:id="rId115"/>
    <p:sldId id="700" r:id="rId116"/>
    <p:sldId id="698" r:id="rId117"/>
    <p:sldId id="699" r:id="rId118"/>
    <p:sldId id="734" r:id="rId119"/>
    <p:sldId id="723" r:id="rId120"/>
    <p:sldId id="553" r:id="rId121"/>
    <p:sldId id="659" r:id="rId122"/>
    <p:sldId id="789" r:id="rId123"/>
    <p:sldId id="556" r:id="rId124"/>
    <p:sldId id="736" r:id="rId125"/>
    <p:sldId id="790" r:id="rId126"/>
    <p:sldId id="355" r:id="rId127"/>
    <p:sldId id="356" r:id="rId128"/>
    <p:sldId id="357" r:id="rId129"/>
    <p:sldId id="358" r:id="rId130"/>
    <p:sldId id="359" r:id="rId131"/>
    <p:sldId id="360" r:id="rId132"/>
    <p:sldId id="361" r:id="rId133"/>
    <p:sldId id="362" r:id="rId134"/>
    <p:sldId id="363" r:id="rId135"/>
    <p:sldId id="364" r:id="rId136"/>
    <p:sldId id="801" r:id="rId137"/>
    <p:sldId id="371" r:id="rId138"/>
    <p:sldId id="706" r:id="rId139"/>
    <p:sldId id="373" r:id="rId140"/>
    <p:sldId id="374" r:id="rId141"/>
    <p:sldId id="811" r:id="rId142"/>
    <p:sldId id="812" r:id="rId143"/>
    <p:sldId id="813" r:id="rId144"/>
    <p:sldId id="814" r:id="rId145"/>
    <p:sldId id="815" r:id="rId146"/>
    <p:sldId id="816" r:id="rId147"/>
    <p:sldId id="817" r:id="rId148"/>
    <p:sldId id="818" r:id="rId149"/>
    <p:sldId id="819" r:id="rId150"/>
    <p:sldId id="820" r:id="rId151"/>
    <p:sldId id="379" r:id="rId152"/>
    <p:sldId id="365" r:id="rId153"/>
    <p:sldId id="649" r:id="rId154"/>
    <p:sldId id="367" r:id="rId155"/>
    <p:sldId id="368" r:id="rId156"/>
    <p:sldId id="743" r:id="rId157"/>
    <p:sldId id="744" r:id="rId158"/>
    <p:sldId id="705" r:id="rId159"/>
    <p:sldId id="380" r:id="rId160"/>
    <p:sldId id="381" r:id="rId161"/>
    <p:sldId id="382" r:id="rId162"/>
    <p:sldId id="383" r:id="rId163"/>
    <p:sldId id="710" r:id="rId164"/>
    <p:sldId id="709" r:id="rId165"/>
    <p:sldId id="419" r:id="rId166"/>
    <p:sldId id="533" r:id="rId167"/>
    <p:sldId id="634" r:id="rId168"/>
    <p:sldId id="615" r:id="rId169"/>
    <p:sldId id="386" r:id="rId170"/>
    <p:sldId id="387" r:id="rId171"/>
    <p:sldId id="711" r:id="rId172"/>
    <p:sldId id="791" r:id="rId173"/>
    <p:sldId id="792" r:id="rId174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5" autoAdjust="0"/>
    <p:restoredTop sz="94607" autoAdjust="0"/>
  </p:normalViewPr>
  <p:slideViewPr>
    <p:cSldViewPr snapToGrid="0">
      <p:cViewPr>
        <p:scale>
          <a:sx n="75" d="100"/>
          <a:sy n="75" d="100"/>
        </p:scale>
        <p:origin x="1044" y="948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1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63" Type="http://schemas.openxmlformats.org/officeDocument/2006/relationships/slide" Target="slides/slide57.xml"/><Relationship Id="rId84" Type="http://schemas.openxmlformats.org/officeDocument/2006/relationships/slide" Target="slides/slide78.xml"/><Relationship Id="rId138" Type="http://schemas.openxmlformats.org/officeDocument/2006/relationships/slide" Target="slides/slide132.xml"/><Relationship Id="rId159" Type="http://schemas.openxmlformats.org/officeDocument/2006/relationships/slide" Target="slides/slide153.xml"/><Relationship Id="rId170" Type="http://schemas.openxmlformats.org/officeDocument/2006/relationships/slide" Target="slides/slide164.xml"/><Relationship Id="rId107" Type="http://schemas.openxmlformats.org/officeDocument/2006/relationships/slide" Target="slides/slide10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53" Type="http://schemas.openxmlformats.org/officeDocument/2006/relationships/slide" Target="slides/slide47.xml"/><Relationship Id="rId74" Type="http://schemas.openxmlformats.org/officeDocument/2006/relationships/slide" Target="slides/slide68.xml"/><Relationship Id="rId128" Type="http://schemas.openxmlformats.org/officeDocument/2006/relationships/slide" Target="slides/slide122.xml"/><Relationship Id="rId149" Type="http://schemas.openxmlformats.org/officeDocument/2006/relationships/slide" Target="slides/slide143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9.xml"/><Relationship Id="rId160" Type="http://schemas.openxmlformats.org/officeDocument/2006/relationships/slide" Target="slides/slide154.xml"/><Relationship Id="rId22" Type="http://schemas.openxmlformats.org/officeDocument/2006/relationships/slide" Target="slides/slide16.xml"/><Relationship Id="rId43" Type="http://schemas.openxmlformats.org/officeDocument/2006/relationships/slide" Target="slides/slide37.xml"/><Relationship Id="rId64" Type="http://schemas.openxmlformats.org/officeDocument/2006/relationships/slide" Target="slides/slide58.xml"/><Relationship Id="rId118" Type="http://schemas.openxmlformats.org/officeDocument/2006/relationships/slide" Target="slides/slide112.xml"/><Relationship Id="rId139" Type="http://schemas.openxmlformats.org/officeDocument/2006/relationships/slide" Target="slides/slide133.xml"/><Relationship Id="rId85" Type="http://schemas.openxmlformats.org/officeDocument/2006/relationships/slide" Target="slides/slide79.xml"/><Relationship Id="rId150" Type="http://schemas.openxmlformats.org/officeDocument/2006/relationships/slide" Target="slides/slide144.xml"/><Relationship Id="rId171" Type="http://schemas.openxmlformats.org/officeDocument/2006/relationships/slide" Target="slides/slide165.xml"/><Relationship Id="rId12" Type="http://schemas.openxmlformats.org/officeDocument/2006/relationships/slide" Target="slides/slide6.xml"/><Relationship Id="rId33" Type="http://schemas.openxmlformats.org/officeDocument/2006/relationships/slide" Target="slides/slide27.xml"/><Relationship Id="rId108" Type="http://schemas.openxmlformats.org/officeDocument/2006/relationships/slide" Target="slides/slide102.xml"/><Relationship Id="rId129" Type="http://schemas.openxmlformats.org/officeDocument/2006/relationships/slide" Target="slides/slide123.xml"/><Relationship Id="rId54" Type="http://schemas.openxmlformats.org/officeDocument/2006/relationships/slide" Target="slides/slide48.xml"/><Relationship Id="rId75" Type="http://schemas.openxmlformats.org/officeDocument/2006/relationships/slide" Target="slides/slide69.xml"/><Relationship Id="rId96" Type="http://schemas.openxmlformats.org/officeDocument/2006/relationships/slide" Target="slides/slide90.xml"/><Relationship Id="rId140" Type="http://schemas.openxmlformats.org/officeDocument/2006/relationships/slide" Target="slides/slide134.xml"/><Relationship Id="rId161" Type="http://schemas.openxmlformats.org/officeDocument/2006/relationships/slide" Target="slides/slide155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49" Type="http://schemas.openxmlformats.org/officeDocument/2006/relationships/slide" Target="slides/slide43.xml"/><Relationship Id="rId114" Type="http://schemas.openxmlformats.org/officeDocument/2006/relationships/slide" Target="slides/slide108.xml"/><Relationship Id="rId119" Type="http://schemas.openxmlformats.org/officeDocument/2006/relationships/slide" Target="slides/slide113.xml"/><Relationship Id="rId44" Type="http://schemas.openxmlformats.org/officeDocument/2006/relationships/slide" Target="slides/slide38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81" Type="http://schemas.openxmlformats.org/officeDocument/2006/relationships/slide" Target="slides/slide75.xml"/><Relationship Id="rId86" Type="http://schemas.openxmlformats.org/officeDocument/2006/relationships/slide" Target="slides/slide80.xml"/><Relationship Id="rId130" Type="http://schemas.openxmlformats.org/officeDocument/2006/relationships/slide" Target="slides/slide124.xml"/><Relationship Id="rId135" Type="http://schemas.openxmlformats.org/officeDocument/2006/relationships/slide" Target="slides/slide129.xml"/><Relationship Id="rId151" Type="http://schemas.openxmlformats.org/officeDocument/2006/relationships/slide" Target="slides/slide145.xml"/><Relationship Id="rId156" Type="http://schemas.openxmlformats.org/officeDocument/2006/relationships/slide" Target="slides/slide150.xml"/><Relationship Id="rId177" Type="http://schemas.openxmlformats.org/officeDocument/2006/relationships/viewProps" Target="viewProps.xml"/><Relationship Id="rId172" Type="http://schemas.openxmlformats.org/officeDocument/2006/relationships/slide" Target="slides/slide166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109" Type="http://schemas.openxmlformats.org/officeDocument/2006/relationships/slide" Target="slides/slide10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slide" Target="slides/slide91.xml"/><Relationship Id="rId104" Type="http://schemas.openxmlformats.org/officeDocument/2006/relationships/slide" Target="slides/slide98.xml"/><Relationship Id="rId120" Type="http://schemas.openxmlformats.org/officeDocument/2006/relationships/slide" Target="slides/slide114.xml"/><Relationship Id="rId125" Type="http://schemas.openxmlformats.org/officeDocument/2006/relationships/slide" Target="slides/slide119.xml"/><Relationship Id="rId141" Type="http://schemas.openxmlformats.org/officeDocument/2006/relationships/slide" Target="slides/slide135.xml"/><Relationship Id="rId146" Type="http://schemas.openxmlformats.org/officeDocument/2006/relationships/slide" Target="slides/slide140.xml"/><Relationship Id="rId167" Type="http://schemas.openxmlformats.org/officeDocument/2006/relationships/slide" Target="slides/slide161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162" Type="http://schemas.openxmlformats.org/officeDocument/2006/relationships/slide" Target="slides/slide15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110" Type="http://schemas.openxmlformats.org/officeDocument/2006/relationships/slide" Target="slides/slide104.xml"/><Relationship Id="rId115" Type="http://schemas.openxmlformats.org/officeDocument/2006/relationships/slide" Target="slides/slide109.xml"/><Relationship Id="rId131" Type="http://schemas.openxmlformats.org/officeDocument/2006/relationships/slide" Target="slides/slide125.xml"/><Relationship Id="rId136" Type="http://schemas.openxmlformats.org/officeDocument/2006/relationships/slide" Target="slides/slide130.xml"/><Relationship Id="rId157" Type="http://schemas.openxmlformats.org/officeDocument/2006/relationships/slide" Target="slides/slide151.xml"/><Relationship Id="rId178" Type="http://schemas.openxmlformats.org/officeDocument/2006/relationships/theme" Target="theme/theme1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52" Type="http://schemas.openxmlformats.org/officeDocument/2006/relationships/slide" Target="slides/slide146.xml"/><Relationship Id="rId173" Type="http://schemas.openxmlformats.org/officeDocument/2006/relationships/slide" Target="slides/slide167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openxmlformats.org/officeDocument/2006/relationships/slide" Target="slides/slide94.xml"/><Relationship Id="rId105" Type="http://schemas.openxmlformats.org/officeDocument/2006/relationships/slide" Target="slides/slide99.xml"/><Relationship Id="rId126" Type="http://schemas.openxmlformats.org/officeDocument/2006/relationships/slide" Target="slides/slide120.xml"/><Relationship Id="rId147" Type="http://schemas.openxmlformats.org/officeDocument/2006/relationships/slide" Target="slides/slide141.xml"/><Relationship Id="rId168" Type="http://schemas.openxmlformats.org/officeDocument/2006/relationships/slide" Target="slides/slide162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slide" Target="slides/slide92.xml"/><Relationship Id="rId121" Type="http://schemas.openxmlformats.org/officeDocument/2006/relationships/slide" Target="slides/slide115.xml"/><Relationship Id="rId142" Type="http://schemas.openxmlformats.org/officeDocument/2006/relationships/slide" Target="slides/slide136.xml"/><Relationship Id="rId163" Type="http://schemas.openxmlformats.org/officeDocument/2006/relationships/slide" Target="slides/slide157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9.xml"/><Relationship Id="rId46" Type="http://schemas.openxmlformats.org/officeDocument/2006/relationships/slide" Target="slides/slide40.xml"/><Relationship Id="rId67" Type="http://schemas.openxmlformats.org/officeDocument/2006/relationships/slide" Target="slides/slide61.xml"/><Relationship Id="rId116" Type="http://schemas.openxmlformats.org/officeDocument/2006/relationships/slide" Target="slides/slide110.xml"/><Relationship Id="rId137" Type="http://schemas.openxmlformats.org/officeDocument/2006/relationships/slide" Target="slides/slide131.xml"/><Relationship Id="rId158" Type="http://schemas.openxmlformats.org/officeDocument/2006/relationships/slide" Target="slides/slide152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62" Type="http://schemas.openxmlformats.org/officeDocument/2006/relationships/slide" Target="slides/slide56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111" Type="http://schemas.openxmlformats.org/officeDocument/2006/relationships/slide" Target="slides/slide105.xml"/><Relationship Id="rId132" Type="http://schemas.openxmlformats.org/officeDocument/2006/relationships/slide" Target="slides/slide126.xml"/><Relationship Id="rId153" Type="http://schemas.openxmlformats.org/officeDocument/2006/relationships/slide" Target="slides/slide147.xml"/><Relationship Id="rId174" Type="http://schemas.openxmlformats.org/officeDocument/2006/relationships/slide" Target="slides/slide168.xml"/><Relationship Id="rId179" Type="http://schemas.openxmlformats.org/officeDocument/2006/relationships/tableStyles" Target="tableStyles.xml"/><Relationship Id="rId15" Type="http://schemas.openxmlformats.org/officeDocument/2006/relationships/slide" Target="slides/slide9.xml"/><Relationship Id="rId36" Type="http://schemas.openxmlformats.org/officeDocument/2006/relationships/slide" Target="slides/slide30.xml"/><Relationship Id="rId57" Type="http://schemas.openxmlformats.org/officeDocument/2006/relationships/slide" Target="slides/slide51.xml"/><Relationship Id="rId106" Type="http://schemas.openxmlformats.org/officeDocument/2006/relationships/slide" Target="slides/slide100.xml"/><Relationship Id="rId127" Type="http://schemas.openxmlformats.org/officeDocument/2006/relationships/slide" Target="slides/slide12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52" Type="http://schemas.openxmlformats.org/officeDocument/2006/relationships/slide" Target="slides/slide46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94" Type="http://schemas.openxmlformats.org/officeDocument/2006/relationships/slide" Target="slides/slide88.xml"/><Relationship Id="rId99" Type="http://schemas.openxmlformats.org/officeDocument/2006/relationships/slide" Target="slides/slide93.xml"/><Relationship Id="rId101" Type="http://schemas.openxmlformats.org/officeDocument/2006/relationships/slide" Target="slides/slide95.xml"/><Relationship Id="rId122" Type="http://schemas.openxmlformats.org/officeDocument/2006/relationships/slide" Target="slides/slide116.xml"/><Relationship Id="rId143" Type="http://schemas.openxmlformats.org/officeDocument/2006/relationships/slide" Target="slides/slide137.xml"/><Relationship Id="rId148" Type="http://schemas.openxmlformats.org/officeDocument/2006/relationships/slide" Target="slides/slide142.xml"/><Relationship Id="rId164" Type="http://schemas.openxmlformats.org/officeDocument/2006/relationships/slide" Target="slides/slide158.xml"/><Relationship Id="rId169" Type="http://schemas.openxmlformats.org/officeDocument/2006/relationships/slide" Target="slides/slide16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47" Type="http://schemas.openxmlformats.org/officeDocument/2006/relationships/slide" Target="slides/slide41.xml"/><Relationship Id="rId68" Type="http://schemas.openxmlformats.org/officeDocument/2006/relationships/slide" Target="slides/slide62.xml"/><Relationship Id="rId89" Type="http://schemas.openxmlformats.org/officeDocument/2006/relationships/slide" Target="slides/slide83.xml"/><Relationship Id="rId112" Type="http://schemas.openxmlformats.org/officeDocument/2006/relationships/slide" Target="slides/slide106.xml"/><Relationship Id="rId133" Type="http://schemas.openxmlformats.org/officeDocument/2006/relationships/slide" Target="slides/slide127.xml"/><Relationship Id="rId154" Type="http://schemas.openxmlformats.org/officeDocument/2006/relationships/slide" Target="slides/slide148.xml"/><Relationship Id="rId175" Type="http://schemas.openxmlformats.org/officeDocument/2006/relationships/notesMaster" Target="notesMasters/notesMaster1.xml"/><Relationship Id="rId16" Type="http://schemas.openxmlformats.org/officeDocument/2006/relationships/slide" Target="slides/slide10.xml"/><Relationship Id="rId37" Type="http://schemas.openxmlformats.org/officeDocument/2006/relationships/slide" Target="slides/slide31.xml"/><Relationship Id="rId58" Type="http://schemas.openxmlformats.org/officeDocument/2006/relationships/slide" Target="slides/slide52.xml"/><Relationship Id="rId79" Type="http://schemas.openxmlformats.org/officeDocument/2006/relationships/slide" Target="slides/slide73.xml"/><Relationship Id="rId102" Type="http://schemas.openxmlformats.org/officeDocument/2006/relationships/slide" Target="slides/slide96.xml"/><Relationship Id="rId123" Type="http://schemas.openxmlformats.org/officeDocument/2006/relationships/slide" Target="slides/slide117.xml"/><Relationship Id="rId144" Type="http://schemas.openxmlformats.org/officeDocument/2006/relationships/slide" Target="slides/slide138.xml"/><Relationship Id="rId90" Type="http://schemas.openxmlformats.org/officeDocument/2006/relationships/slide" Target="slides/slide84.xml"/><Relationship Id="rId165" Type="http://schemas.openxmlformats.org/officeDocument/2006/relationships/slide" Target="slides/slide159.xml"/><Relationship Id="rId27" Type="http://schemas.openxmlformats.org/officeDocument/2006/relationships/slide" Target="slides/slide21.xml"/><Relationship Id="rId48" Type="http://schemas.openxmlformats.org/officeDocument/2006/relationships/slide" Target="slides/slide42.xml"/><Relationship Id="rId69" Type="http://schemas.openxmlformats.org/officeDocument/2006/relationships/slide" Target="slides/slide63.xml"/><Relationship Id="rId113" Type="http://schemas.openxmlformats.org/officeDocument/2006/relationships/slide" Target="slides/slide107.xml"/><Relationship Id="rId134" Type="http://schemas.openxmlformats.org/officeDocument/2006/relationships/slide" Target="slides/slide128.xml"/><Relationship Id="rId80" Type="http://schemas.openxmlformats.org/officeDocument/2006/relationships/slide" Target="slides/slide74.xml"/><Relationship Id="rId155" Type="http://schemas.openxmlformats.org/officeDocument/2006/relationships/slide" Target="slides/slide149.xml"/><Relationship Id="rId176" Type="http://schemas.openxmlformats.org/officeDocument/2006/relationships/presProps" Target="presProps.xml"/><Relationship Id="rId17" Type="http://schemas.openxmlformats.org/officeDocument/2006/relationships/slide" Target="slides/slide11.xml"/><Relationship Id="rId38" Type="http://schemas.openxmlformats.org/officeDocument/2006/relationships/slide" Target="slides/slide32.xml"/><Relationship Id="rId59" Type="http://schemas.openxmlformats.org/officeDocument/2006/relationships/slide" Target="slides/slide53.xml"/><Relationship Id="rId103" Type="http://schemas.openxmlformats.org/officeDocument/2006/relationships/slide" Target="slides/slide97.xml"/><Relationship Id="rId124" Type="http://schemas.openxmlformats.org/officeDocument/2006/relationships/slide" Target="slides/slide118.xml"/><Relationship Id="rId70" Type="http://schemas.openxmlformats.org/officeDocument/2006/relationships/slide" Target="slides/slide64.xml"/><Relationship Id="rId91" Type="http://schemas.openxmlformats.org/officeDocument/2006/relationships/slide" Target="slides/slide85.xml"/><Relationship Id="rId145" Type="http://schemas.openxmlformats.org/officeDocument/2006/relationships/slide" Target="slides/slide139.xml"/><Relationship Id="rId166" Type="http://schemas.openxmlformats.org/officeDocument/2006/relationships/slide" Target="slides/slide160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537440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101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06/05/2026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784037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479658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633142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960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040294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185622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534077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672662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099665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663932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5150F-E611-8427-A7D6-BDD19485A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AFE378-45AA-E086-F42E-F32B8EE934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8570301-75E9-3640-1C59-EDC4F3B0F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1644273-3047-975B-BB0B-8277796D30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57D7B27-F5A6-A320-088F-BEC08159F9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DCF83C8-2C53-70F2-0B37-C4426E1578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CE251-61E0-3F3E-631F-E39844778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68BA077-5020-1344-34EF-D4B5908483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8B2C62D-E1E9-2948-107E-47583B57D45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5758B99-47FE-CEC3-5C61-DAD61F38FC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6A94242-3C04-596C-78F2-9F53CC0C18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64817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28035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0C221-F3EE-07B7-2FA4-0752688E7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224FD66-D123-5013-EDD3-77FF20C61A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26EB3-840E-913F-94D6-FA759435E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C65E680-D8FA-ADF2-C648-5AF53971B8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4175D79-2353-19C9-E095-23DB0B962B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530F484-4D58-6099-10BD-2B7461BF1B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3D2669F-9928-587F-4523-4E53F0ECFD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84ACEF0-340C-DBB1-749B-9A0F6EFE9D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6982160-D4B3-5811-69E8-6AFBFC757F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357E5D9-E9BC-5D3C-BA23-FAFB0A9869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9AE31F5-1416-237C-B117-A70805ED71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884799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121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121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121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121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06/05/2026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121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121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13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16699-E52B-1D66-7E2D-2F235BAFD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6294EC0-B0AA-1290-6595-A8A239CCD4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323F9AF-9EF0-7365-8884-6C27028E4E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2609258-290A-8933-0172-48C9BA08E8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7538241-E4F1-1CD7-FD49-453F99C98D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5760619-B900-2332-AE1D-7219BB3757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F775CCD-577B-E2DD-EEFA-C4188322479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0B01DBF-C4A4-3F39-ADDD-5C90B5857D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4288758-2682-96C3-D690-187F67E2A9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2954898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6C116-E9F4-625B-B112-F08EBED3E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0067667-7F25-B4BC-DCFB-2C454E0187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7052089-C78E-2D1A-9B87-E91EAE09AF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26BB3CA-D575-AC8A-7EC7-B759BA1D05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2B606A9-A7D1-5FE7-12F0-D877750C31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2ABB7C6-6C28-B83C-077B-3BC4788D51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BC6F0CF-EB76-4622-4FA2-BB9A87567D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2860482-F10F-819F-928F-D7F52F0942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65B0204-352C-9A6D-D11D-9FF116FA30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422690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E474E-55FF-CD6C-169A-77410EF1E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4AE3354-F8CB-B4DF-810F-A9BE55AE7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D6EBCCE-EE0A-F12C-8753-2C796E0F11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E7A48BC-8FD0-3B77-6CF4-7CCF0CF027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BFC138-BF8E-69C4-CEEA-23649103EA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7661730-A4D8-7BDC-5BF3-5FBC0BA5F1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0718B28-8512-D2A4-1BD9-C15865F6C2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B8219BE-963B-60E7-A1AA-BA5A5DD505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8F87686-1351-83B3-15A2-6ABFF76E35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681183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C6286-7B37-4C1E-C552-E44D26E6E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1B42FB1-723F-56E6-0DF0-108144DD52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B81B908-3328-8345-870F-7FC628DC16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8BEDED-4D81-9B65-592D-E1D739FE85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DF1F85-885A-19BE-BC48-3F698DF9E2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E49402-81B8-6C1B-1A4F-4015F3F2C2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47DE734-DD54-1D54-25F2-CB4ADFC2784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E3C50B-439F-11BE-BA4B-0C710E14EC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07D6BB1-E3E6-35C2-8DEF-31B5CAB094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1300689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D32B8-C964-FD76-4644-ED8E2ED13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44815AE-8F6B-0B01-CCD0-6C3B1EF239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80649F-B5A9-DA22-6248-884C904748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FA643E9-984A-2D34-FBD5-7D5BBEC472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A7E5372-AFE6-B403-6F9F-344FC5D4B3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9A35171-765A-AEE6-4FFB-B895C2D5E1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A4AF7D-7BA5-318C-7ADD-88481F674A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7C97BB6-7F25-4E69-59D0-4BE8CD1F3F7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148C930-AF79-B3B6-700A-2C8062827B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721835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E183C-CCAC-72F8-7B13-8F3A3313E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F9E9EE7-827B-CB50-F793-FAF802698C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117BA70-3B54-59D7-9E9C-DDD1D2467F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EC51318-15DD-E67D-31F3-EBF206786B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0C49A99-3B78-7B0B-B840-5F5D9687FE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7516FE-9875-D041-C990-38FD66585A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33B9718-74DA-8B93-D30D-E412A75255C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E8ED2C0-005B-BA7F-06A1-3B88A0A7219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CA7A46D-09CE-9BDC-E6D0-9B404ED8A49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8299098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C1149-DC27-1C6E-6B9A-5DDA13667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204ADBC-8F87-FADD-CEB3-1EDF63D585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5352C1-5DD1-EFA1-F1CD-516F580039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E78ADEE-4E43-3F36-4941-B75F7AB848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0816B24-A96C-FF9B-1209-792DC3509F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999ADCF-FC2E-C49F-8872-3640869BB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B213698-E6A1-94CA-D5DA-7543B63C2C9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158C9D-21E7-D0CE-D061-EF597977D2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096287-EA8A-2C30-677C-2F4B1FF2315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917025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65572-EC4F-AE27-B202-3FEB5FCA1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5CE798-C731-7F81-B9D0-9D38F8F658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B8B9A44-E8D3-96E4-CCEC-90820F3866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9D1D114-D827-D202-CC21-F2C3CF9E44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0F3D926-EFDE-7E54-DCFB-87A46C4F87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07045AD-0952-6DD8-13DE-4B802BA982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1F9804B-A36F-6C2B-38BE-9F13234EF1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6EE7380-7F8B-57AF-4CCB-257141462D5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6F8F851-1A6B-FAB4-CB35-CD2AA816DE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34422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FFE6D-0139-8A7C-9E58-3613A9CED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7C43D0-0A7A-9924-4E67-F3EF294B5D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0FFCB0D-2D06-12A6-6FF0-0CA0D6C9C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201AD37-294F-B58C-D15C-4AF210401E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F645CD7-7FD8-BA88-C353-FA73273798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E673C6E-590B-227E-3A25-C9DED93924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5F7FCFE-021D-B2DA-9F49-E27AD0B6F20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257E0D9-2981-2478-1833-EB8E7AFDC8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2D4EF68-368C-247A-914B-04CAD2D26B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25131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626190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2AE46-10A7-642F-761A-7056774A3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4C7286-5781-B547-0D12-B6F9994D53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76B2646-7EC4-A592-E435-6195503FA3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09B4B9F-8DED-DF98-32AA-BE113B1BE5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0DEB2C4-C4CD-0A76-B5A4-B21DA57B4E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55A0D3E-CAFC-5DDB-70A1-9699DDB876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A250059-53F5-BC11-1A13-D89B451FED7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77D5231-B19C-6953-A81F-4755DCF00F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5D6AFA5-53B3-65CD-34A8-B9970E93E55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4316355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DC764-DC85-8DE8-58E4-6DC2863B9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C13C752-C1DD-CAC1-9C90-14A2BC9A20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B7D13DD-FEE0-960F-E579-60D8D55E38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973B3BD-7B38-1559-6BFB-B0AAA9DF21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97DE882-9EA2-854B-A7EF-735A93E804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01F1615-88DE-B508-D347-9E45A3698C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C2F7D3A-F744-A162-50B8-2F0E31B882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1634759-439A-D4C7-AA8A-647AD7A1A31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D748FFC-6B18-C582-9029-74B6A22FF9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01600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55EAB-C852-E055-34C7-45D86848C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AA0ABA-B64E-D27C-F66B-F19DF66AA4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5744B60-83E3-07DE-3F7E-645FEE2ED3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197BFD-37EE-6683-3A3F-6F0A1E32E8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46EA156-2808-B9C0-55A5-169DBCCEC7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0B0D9FB-92F1-7E94-F0DC-542372A3F8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D3FAE0-BB49-AE14-386B-3CAB4B0E541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D679129-69C7-5BC4-2FB2-55F31E21F1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8F0BE75-3A02-008B-8EA7-D54E81A5489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621822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3DC9D-37A8-84F0-B9FB-0F0EB9ED9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B3B44F2-FBEF-6010-C184-39DA48D015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708AFB7-CE48-E9C1-A3C0-B30BF97FD0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4AF3F34-A772-5F1A-0788-DA7C3D061A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5362EB-1BF6-F29F-406A-55C48F9705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D4B1FC4-FA6C-56AD-7235-DF7FB56EEC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E560394-6A2E-4B16-30A6-133611300D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26F5484-A876-7381-6171-3F6741282A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EAF7D1-CB34-E7B1-4B51-0AB3A09C255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275022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C4145-2BA9-170F-1E96-C44745DEA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8F0BAD1-377C-602D-C89D-037F6D1E09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A6874B4-0C02-B525-CF6A-DD291FCAEE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9B6C5FD-7B9C-744F-F806-07543A8467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54EB524-3C91-ED7F-CA90-EFDE3D9FDC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003AD-6FCC-2F31-BDF2-22F80914A2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573CE3-57F4-7EA0-C942-820D43D8EC8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914BF5B-4584-1093-8647-82383FC7F97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E406222-EAEF-FA51-211B-246457E3CC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0110226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831E0-1253-CF5B-8E24-E60E95139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3A62BF6-6BE3-7CDE-C445-79463DD63F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54310DB-E728-BF18-A61D-EF6512DE2F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AAAA847-DB94-9FA5-E562-D3EA988878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6EF1857-F66C-3068-A179-8A4A155F2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273089E-10E5-884C-5C5F-07507D5D74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1E85A76-8BED-F3F4-3BB7-57A1D44438B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C08E69D-9946-B289-4831-597D371C50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3E67016-29B2-5376-7CA1-EDF1D0E16C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9892840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D5489-3BB5-713F-957E-84073531C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ABDEFF9-5CB6-6260-88B7-C4409ADC4D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CB5D7C5-69C2-1CFA-7BD9-80DFDEB0D8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9727372-830A-F376-4A73-672EEB98DF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E1DBA28-07C5-7C34-91DA-9751B2AF53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DDB7FD8-A144-E9FF-83D9-56484D2269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4A929F-DC5E-319D-B246-1C352714DED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70C4B99-1D90-74B2-6FDA-9C75CB6E54E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0DBFB08-A2B1-E52A-250D-DC63B54B4C9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6045973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854286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681387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576438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456346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156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234093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673758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634369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344613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49391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0BFAB-695C-2278-6199-261C783A4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B3582D84-EF04-64E7-84C3-74F9D2E132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92C75091-E854-DB27-C81C-FD7128E9C5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4BDEBC5A-EAEC-CA09-60B4-A26BBE0A5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2CCE92CC-3981-07B9-B13E-AFBD4E2411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4240D86C-CD79-4CCD-372F-70CCE437AA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D811162-5E2D-AAC6-7171-BBCBAD44918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8B88F581-0DF6-3B3E-AC7D-16083CA20A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A01262BC-F0EB-07E1-6C3A-6D68FE0676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456102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33CCC-BB04-2728-ACD8-93E56689C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2D2F8696-523A-F2B4-FB09-C7DFF83B9E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9DF151C6-42B6-7B6E-61B0-0E6041071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0EA4B1E8-82B2-9C47-CC71-F64C28D311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70E611D-FA18-7E0C-C17D-4A5DFB2838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3FCD588-1F42-C3D7-D72A-5BC78AC290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036B15D-C4BE-06A2-FABB-4BCB18A892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DE20CF6A-1420-5CC0-DAE6-D9CB0D7AEC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2F949B9B-083C-B031-1F48-947B18CEA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96992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1049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909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0278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32326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2587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5515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0293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34746-9A3C-811F-596D-AA2DEC11A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D244431-8C42-CE41-549C-9D37F8B666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6324D75E-24CD-FCB5-35E5-8F399CF943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85DEC586-E519-B119-8A47-5428E4730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F09AADCB-5E01-7A60-F770-98709C13AC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E3018788-4632-519A-5E66-6219CEE8B8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EFB242D-4B98-1BE5-CDCA-FC507C4C329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13212DF0-F5BD-D14B-3ADB-229ADDA495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9F03C4E-CF0E-F7F1-879A-55C775E8E6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3227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020BC-4E65-3CEF-0742-BE4195718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755F4E-C842-ABD0-4337-7497939865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0B62B8D7-14E0-B039-29D7-03A1B612E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AD9DE3B-B8C6-3CA4-3077-D0EB796CDA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6AD075B7-7F64-21ED-DE9E-2D0A1EC5D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7B045D95-AE59-E1CA-0994-812629377D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4E7617-A170-6230-DA88-6796AAD52F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28BEBA6B-E0D9-A14C-211C-F29EFC028A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B0ABF6C-ED16-FBEF-49D5-4F2D43E4B0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1873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5D951-8040-E430-3331-90CD94A57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AE895CA-9972-9B8C-1359-8169AB6946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76C05B4-6612-8685-A737-335A3446E2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7DAFDF80-64CE-567B-1FE6-6605BA8B2D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21667FEA-2765-B616-AAF4-8F9C3E63E6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265A9460-796A-0F19-A663-88F8087EB9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9203B7-8660-F906-142C-BE89E8983D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7F8894D5-24CC-5456-68DA-0B844D9961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7D94268A-0711-0559-531F-38C5DC1AFE4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4596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E9A1B-4CE2-CDD8-7CC9-498769B64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07E4EAF0-486F-612D-5BB1-F8332978B3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7405F6B-161D-0AC1-EBA7-E629F7C41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C0E432BB-7656-C5E9-9C31-0F1AD6F847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854A1A37-C6E4-7C48-1045-654B20FEFC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430F84E-A61B-35EC-0A17-DA805EEA8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CBE942-83F6-8F4A-D357-0D7F7C5ED5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59F8460E-0A7B-F8F6-CC54-FB745920E9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4FFF9564-1C84-AF37-3BA4-D849BE13E5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5498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075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2459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036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4A8BF-398F-2347-3750-CDF203DB8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1B3F8FF-43C8-1DEE-3367-253339A325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4B53185-51BC-7E6D-B2EB-4AF6049EF9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8FA1FAA-F0E4-83DE-06E1-690C5B5C8F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CC55B2-B451-BF28-4A90-E698C877E3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18AB3D3-BF36-372A-F408-53BAECABDF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7E4624E-D35F-9BD5-2F82-0CF9FE06D6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4FF56C6-EF3A-56C5-1F83-88F5C2C762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8B74294-0ED1-05C1-C74B-3B2AC40126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A0758F4-A677-9697-DE36-A07B2F4ABA5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CDE56D0-7D1A-5557-23E5-406E775E777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7809FAD-7A83-1D0E-BFAB-8A933EA58C6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9353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0195E-AC82-4EFB-B98D-A0BD56CAB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8CA6187-32CE-8F7E-EAFA-5D1FADE80F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E47735B-A54D-9B55-19B3-923804437B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D7A4F1F-977F-FFD4-E0FE-C05D1B005C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94D365B-DB10-E8A7-6AB1-F6AE6885D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9A89B3-B3B9-DD4B-961C-F28EFE35B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8E20249-2ECB-A95F-E671-8396498278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8B326A4-9FC7-F67A-72FA-F13014C784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4A6FC81-C3F1-D36A-B1DB-6860F641C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8699F57-B510-B895-2705-A3363883F1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98D9A12-C80E-28FB-B3E7-5515381919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D2C8FA1-3972-0007-06FC-6FF8E04E5C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8974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5E19C-7644-2CDA-4FB6-3049C9847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AA43250-7B37-E45B-3C33-2FD1BEC84E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519B0BA-24F0-E688-13A8-D1F69E573D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FE181AA-A254-A5E6-0B5C-BA7949722F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056BE83-697A-A5A5-B76C-608EAF7CC3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FE5DD3D-8A9D-35F9-8A97-F0BBDA3CF9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EF58778-3624-61FE-0DAD-1A0B6A3A1B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7D27270-4B2A-D1FA-75B5-6CEDE61498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F696365-2BF1-1923-44FB-C156AF762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0AF6D95-C8A8-B2BE-48BE-FA4A189952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0C8C344-4BB5-8CEB-28B9-818DDC510EA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DB617FC-0298-E3BC-5A1B-08644CF546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9621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3181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1624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2EA79-EB29-DA4D-07E7-48D9D02AB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2F4E2F52-4E3C-BDB1-F069-F831245ED7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57DD990F-3C78-881C-3DB2-532E07CF72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CBDFEB8A-C640-0785-4429-920F743D4B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717260F0-535A-22D9-2588-53A178F675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518359F-CB31-893B-A563-539D2F7DF8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CE4935ED-E0F7-FC1C-847F-33C8BCEC99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096F8EE3-634D-6C8B-019D-9ABF1E6048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E88448EF-A406-AE47-802D-CF48BF1CEE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2849E43-D5E9-4508-3E38-B467B51A11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3EB81380-31B2-4BE9-234C-24A88DC227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955404E7-0B1A-3B12-5416-D8085A03AB3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82188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40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41005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C38B1-1AB6-EA3F-FE94-DD76B2F20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335462CC-9452-3C18-9840-D1EC9A9487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740834BB-747A-32C3-40E5-C0BF34C31C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7D3EB84-573C-20BD-6E18-69EE237AD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D474051-CA9A-7BAC-18D2-00FCF6694B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15DB0D09-3EC3-9D6A-ADD1-B8FF100EAD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3039D38-C57D-7364-1434-5E47F7FBD4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0363A5B2-E711-0679-E2D7-A03F7F6A4DD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817BDA69-C155-81BE-E624-19EE5AE0D2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881792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46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192F1-CA8B-A204-2411-E0A619F04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9D0EB9C8-0911-B4A7-0518-448C9DF623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E7518555-4596-EBA1-99B6-02DD83CDA3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3599DE70-9D79-326E-9CF4-D3340194B4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1D647EEF-F998-1D5F-2E2A-ECD87C6541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D39603C6-8F44-004C-0833-73CAFF2456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4317DC-90F8-C1CF-2759-50F3CF22080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52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C520D67-38C8-ED5C-150D-2805D91D6FF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D9729B4E-FBCF-EE1A-41D0-E1165F0A82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743446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B1D8B-9993-6095-8E75-767AC7AB8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03DD9782-39B7-2D7B-18C5-3A6E69CCC4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6FDF9482-74F0-7007-C4D1-04FF8EC715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FA234D8-8615-8891-7D58-596240738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3A1638B1-EC2F-2C74-AB74-691F554827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EA918075-2E2C-60E3-B554-ECE62BF78B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8BF04BB-9EC4-2439-043F-0A1F03913D6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FB71750C-8A3F-1674-5FC3-D8C618770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32724EDF-3C88-D731-C625-098D3DF2B26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561083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4B7D5-8930-7453-F27C-9906EBCF3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97EB4B33-D1E0-3A6D-DC1F-2378DAEDE0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C4A47AD9-ABEF-63C3-A478-AFC1F57F29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B5DF9BD6-FC3A-19A4-0B97-609A8B2602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AB3E371D-908D-5E2B-41E8-6C61A6A40E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67CB3DAC-F391-CFC3-3F7F-A179BFA75E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9284245-CAE1-D483-73D2-10D5565920B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27FEC1C8-1CD9-0AA3-529C-616366BA0A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F50D3EBE-1CD2-CB00-E0FB-94C3D72B18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64479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C77F9-F84E-16FF-56D0-3F511098B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793D7EE-A541-01A5-496F-68FB1042DB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2C5E1F90-5BE9-1BDB-E6BE-23EB69C396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CF07AE1E-20E8-A842-67C2-6841658E6B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7811AB10-7842-BE7A-0AD3-1BBCD69CE9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D1B5CBBF-72F9-4539-0613-59CB068257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DE90615-1D56-1413-CEE9-0E42DA8A61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58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26347D7B-D34E-0DB9-7159-C1CD6616B6E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394582F4-DF16-9FD9-BD6F-856BEF9E14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58972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61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8774E-E2D5-763E-72AF-4F1FC15DA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D15AB445-37D4-9C58-829A-11E23CB5E8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5FA4D77D-1218-5D45-8212-9CB284D76D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756BE3AA-8054-A23F-0839-EFB844EA9F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89F830A3-6F11-4C2E-0918-DE3D0742A7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E32A40FE-715E-6F38-7DD3-3DC1F6606A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21C7E7-72B1-7574-F5CA-695B787C52F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19AFD4A7-9BF8-434E-1C97-78B45EC2884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9190CAF1-90EE-FDFF-9B91-29837A1632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497873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8FA39-CF46-8476-5C1F-251356090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15C33A79-F804-E879-1FC4-2B342B54F2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AC869EF-C1F5-7E09-5924-E50596120F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845714E4-655B-AA44-48B9-8ABCC9AAE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B910E218-22A5-4B5B-BCF4-BEF36443A9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5C2F526B-3728-7788-C7E7-974DA561A3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A5F7957-4567-6B41-51A4-BF4A03F1AA9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462E2D64-9633-49E3-CC35-B393D1EA100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C2F1C1E9-7004-3DA5-26A1-1E3ED7CC6B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25152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66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EC026-C586-0AEE-2942-F8FFA3EB3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CA30276-DB2D-B18F-392B-3D71C40C07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31D21-1746-26DF-E3FF-E965E20DD3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E1E7D04-7CD3-4C96-5EEE-74C7944EF2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9D215C8-094B-9267-611A-94EDB59C3C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84E155E-C3EB-149B-4E5F-342D26EB77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F223169-6834-DDB5-7791-7B470CABB69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4C2C3BE-6C6D-9E8F-4CFE-551E40F648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F0EC8F-6B7F-621A-C541-C5EB374CA5D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49290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4098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39115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21351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AF1D3-C08D-1558-A68B-EC351AC54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B901AB-5CDD-67F1-F66B-C2ADA6E2FD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54578C2-12F5-1A11-D10D-0DE56CCE08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2A24D-8C11-87D1-B9D0-E4F7100DCC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482A77-E997-B7A2-CBC7-FCC1508B2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B2E740F-0966-586B-A29E-645D953086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6DCA0EC-0A4C-7ADF-2CA9-8347719670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4517B3-F903-AE6C-FBD5-406DB8F731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0884A2-7D23-8DD4-AD5C-5E0712FCD97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340894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2B085-929F-CDE4-D7F2-A961CAC4A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DA047-575B-3811-50AC-6F287CADA1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D751C4C-F82E-06E5-3EED-78D0B96F2E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A1238EA-5C63-B053-ED42-A4D2FC4D21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D98DA2E-9B0E-1D7C-3244-85FB711D0F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F7BBC39-7C69-9287-526D-6D6F4AA512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0CC0C6-2D4E-A7AB-81E1-351301BD162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8B9326-46B3-7764-6FD7-828DA0429FB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F4B6FF-8EA1-1830-10A3-67DB6116968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258165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75CD9-3EEC-C9D9-D4B2-5C323484C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74D9FD-A1DC-8A78-504D-FDAFA8CA57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ABE454-571D-1FA1-D422-5D34BD1E6F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CC81FCD-FED0-3AFD-FFAD-2A604F9B22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0787F0C-91B3-C9BA-DB45-91A03D1FE0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CD33B5-7EC7-C208-8BBD-984019FAC2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CEA963-E142-DB0F-F0F9-43E20A1657B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1763D4F-7AFC-785E-F799-86845D0D9C4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9C2B1F7-C025-7FC3-2F49-03756AB9F46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1373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16690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2E48E-B2C1-0D58-9C2A-B5AE310BA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D9B9CE-6DD4-487C-2409-F1D44402C8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E7B2A30-F194-E504-9E28-A08A592150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E617E82-9395-D18A-B214-8BFA9DD860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28E4C6-C155-EAF7-FA7B-F728E2FD3A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E98EE07-7DEA-C04E-E559-FEAC357EF4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B41608-C4FC-FF2E-4846-7770F642782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4BF0532-231D-0005-A717-5A1FD09F07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4B20A80-01AD-835B-1A23-B9CA81A2EA7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9914843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14E76-9D43-DE58-B8D6-B4D4EDD96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A7EC829-0EA1-0D03-12D1-A0BFFEFD5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F5CCAC5-3A86-2043-9F8C-1D3110765D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D66B49-2E15-2291-FD5E-D501094667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3B15D16-53EF-A6A5-1B36-B4CCCA8463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F982CB5-6579-F951-B415-CE80E892CD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7F853F1-8298-835A-116E-25B82E57D5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8C2B6C4-4AE9-85F6-BBDE-7A6CCA627E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2BE6F2E-CEA2-2752-DF08-A6A8DA78B7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5E21BAB-4DAE-6F5E-AE36-CED811610A2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FF8FE254-B88D-B566-00ED-66E0208EE1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37E7E4DD-96D1-9C78-FC89-76AE52CBFAD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2796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2723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296281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84554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85083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029884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7150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44948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327417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E659E-40F0-BA44-4A9A-889683B79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6BC5CC0-051E-62E5-6345-5DAC2272D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E76965-9A02-7CBB-F1EA-CDD938328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13DAF2A-9051-0A48-DAE1-F4B18C1444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4494DF6-01E5-3960-8987-B1D54AA753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78359A9-7487-2731-68DD-FE28B3341D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7A21DFE-475F-218E-367B-800BAD4BBC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FC6663D-D4EA-6BE4-A8C0-91B04C118F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794654E-1BE7-2517-AB12-D4ED7A6711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B10A068-C850-2BB4-EE8E-F095EEFEC0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818A592-6464-711A-861D-74E3B614706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DD23121-0C5B-8DF1-A9A6-68160B85BDF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295440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504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A743-F84D-4DFB-9F79-A7D4ED4F6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86EA-D7E7-4108-9D94-17E636BDA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214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890-7F3A-450B-BD3C-0059A37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4A001-E5DE-42DD-A37B-0CA76AE2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5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1DDC-B9CB-4489-8DBE-91013205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89DDD-5F14-40A1-8571-9DE49EFFD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55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A0D3-EF1F-401E-AF6C-4FCAD74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8AAD-62B0-4950-834C-A76579DA8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E3BBC-DE5A-4834-9101-4B4BF986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42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95F5-0FB6-4D62-ABE0-F33A5750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E7D56-D4E5-4BD9-8C01-093BF2E0F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425C1-5E65-40B0-B296-A9ECEF42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FCE8-806C-4260-9485-84AE15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EADBA-CC14-4D88-89D7-BE2C0D987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9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D32-9BAB-4BDD-865F-20E20E5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90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03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B738-3CE8-4111-850E-62A69BD2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F129-47EA-41FA-BF94-8D1F1D50B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DB52-955C-4717-99B1-35545876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326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BB84-EBEF-4E93-829A-C711251E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1B6CB-E79E-414B-9EDE-E7A33BEA2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D5684-BE29-485C-9255-5C163DE8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06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2F53-1F0C-4263-B044-131EC50A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AC1A-B5BB-4DD9-AB7F-326A5451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43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18B1C-D76C-4509-B9F9-05820F2C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8D3A5-553A-459B-A05B-9010F1751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75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598E-C93B-4C55-AD94-2C2C565FA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5B7C6C-D311-4001-9B21-797B2287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547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7347-2186-4578-B901-CFFB8AF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4464-99D9-430E-881D-8F54867C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097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E372-2A0F-48AC-96BA-5CA1CEAA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1C65-F51C-4BF7-8B18-8939E76E6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270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2AB47-1CF6-48FB-A4BD-0C48907B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A078-5732-41DF-9377-A66B62ED6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8D757-C62A-4F40-8CA3-E72553C75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571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C39B-C23A-4BBB-9BD5-CBBD130E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42C3-7C2F-4B1E-ACB6-9A44B652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39975-1EA0-4FC6-A90F-0B4A12091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134B8-FD86-4E0C-8110-FBA67DF70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62483-85DA-4ECE-9759-3E24271F1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FBC7-4255-4A0B-ABAE-8FBFD82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176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51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372-E011-4535-870D-C0FEEB2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E96-B90E-4FF7-B4B0-41C93A052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B8760-8AEA-44D5-8901-2DE11F87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66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6872-C626-47B2-98C6-ED68A6E2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9CC83-9C5C-4151-9395-0D80F9617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E3F09-8259-427D-840F-A441432EC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0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3E9D-6F18-4411-9237-5716972D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3C6-C77B-4275-BD38-D8D5CE92C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80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D5BE8-F72D-4DC7-9E8E-699719E2C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D49CB-3F17-4EC8-996C-D925BA248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50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F4DCA-48BB-4FF8-A9D3-21FE3A6B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27C6-21BF-4A63-86BC-8DBE4CF58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9ACD-755C-417E-A64F-8074A9A8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06/05/2026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90A52-6A27-4DB3-B941-D00BF59E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F9B7-699A-4C95-B511-191C9574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57AC92-2226-4760-8C66-B2D831A7AAE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30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2F65-BCA6-49FB-83E4-53639E55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62B3-BDD2-4B84-9AC1-8097AFB4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DFE09-E21E-4261-B243-88071DF5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06/05/2026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E103-1C99-4972-9650-8A16CAA4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3973-5CAC-4812-9FAC-DD2167D4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8240F6-EE9D-4217-91BB-778545C8707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37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90-89FD-4CC5-AE09-A69ED72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A307-8541-4311-A6CE-B0F713F58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C487-578A-41A9-8342-A09C1F15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06/05/2026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E117-9A6D-4A7A-8C78-8073A3B6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8-654B-4842-BAC7-93210DDB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0A9AAB-D8E5-4220-8099-CEB952EA05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053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CBA8-AADB-4DB5-AAEF-E1ED080F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75D8-390A-4640-80A6-E1FFEC5D5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307C-A511-4A06-9379-CAA327408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1788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00FBD-E520-4011-9A4E-C640E3F2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06/05/2026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7D1AC-2288-4F62-9CE4-22F6A97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00A46-2E7E-4B83-AFD1-F6F305F7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A8B7C1-47DC-4B14-90A0-7A5683306B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384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334-185E-4653-AABB-EA69C135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8BEC7-6D5F-4DA3-A546-E1C0C15B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0861-5ED8-495A-B6F8-0D88BF139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C4F48-2CA5-48AD-95BF-B9325B032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672D-9995-491B-B81B-4905B4807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81038-A257-43B8-ACE2-C8569447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06/05/2026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CE5B2-EEB7-4F6F-9081-DD57BB9B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1BAF1-904B-4E52-AFE5-13571CE6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091080-565F-437F-8386-6BAAECC5D93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56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F25C-7C06-4943-A035-9A2C0C14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A2773-6EAD-43E0-968A-C53036C9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06/05/2026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E747D-87CD-4E31-B99F-B450065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1E434-460E-4B6C-8B7E-13AE8AC5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446D9-8E9A-4FC1-9DFD-8AAA890796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41775-78AA-40D1-8AD6-734412DD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06/05/2026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421B8-46DA-4A82-9F53-97668676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7981-9B19-4670-9D84-024F36DF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5278D5-429D-47B1-B6CB-7B2698419A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45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B7F5-BABF-4AEF-BE6B-687419C2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9F00-5C8B-4C20-965A-997E1623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5EBFB-C752-4B5B-8175-7A8BED60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5D436-DF96-4184-A9B5-BA305C2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06/05/2026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1A3B-B6DD-45D8-A658-78AEF3B5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EB17F-4045-4F36-B1BC-36D0D3A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09BEBF-DC56-4EDB-AA64-6A50337FAC3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65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C035-1F91-44CA-A8FF-3FDB9D14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95E48-CDAF-4864-8701-FBDF8BC79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59E0-3ABF-444B-8162-BD046CC52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6E37E-314D-44A6-89BB-02BE9E0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06/05/2026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90D49-4A2C-4BBC-898D-295525CB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52138-38E0-4E0B-8348-8253450B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729C8D-4F94-40D2-984F-14295772C7A8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197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BDB3-D780-44DB-A27E-90A9695F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94D4-48E9-4888-A215-41776CD1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A8D9A-06DF-44A5-B780-ABB371B7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06/05/2026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6BE1-1152-4CA1-82C7-85EF3BBC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F6B8D-B359-4DD9-A12A-37F6EDBB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084D3-1803-4948-BD08-EB93C1C65D1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2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3BD24-6F7E-4539-8F9C-16B8EF501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0788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9AA5B-14B8-4575-A34C-CFADC63D4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8788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263A-C25C-4D9C-AF66-128EBC6D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06/05/2026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870BB-92BE-41D7-9B75-4CB6DDE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7927-3076-4FE3-95CD-1FD4138D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65EF37-9BE9-4E31-9B58-CEA6CE11401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5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328F-7DEE-4FC2-8DA2-E0D9B118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D6F94-43A2-4B46-87E5-E8FBB4524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9F1F1-78B9-4F16-B94F-8742F3A9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CD44-08C7-4C79-8BCB-10BA1FB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1B6A5-DD93-4BC3-89CE-4B7029EB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579DE3-C517-47C7-BC26-38275F1AFCA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134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1D9B-3279-409C-B6B6-5277E930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247E7-8BB5-4EF8-84D4-42CE6D78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C8CF-2F88-47D6-94CE-7985B2E6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3038-877A-4E08-BBD1-BD08F1E2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79CA-CA6B-48A9-9789-528E4164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A7A14-C0E1-436D-8C4F-004C3BFBD75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619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0CC3-086B-42A0-9874-43B8A8AE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2696-EFBA-4892-828C-106DC80B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3BC58-116A-42EF-9C15-67E2ED9D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CED5E-E3E3-4F64-B241-3B8E4919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7173-AC58-4FAB-9535-2B2539F0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5337-84AD-4FE2-AFE6-2548AA6CEE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2723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F6D0-F154-4FB8-8E33-F763D3A5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A63C-8CCC-4930-B2EE-A73F0A72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B9AD7-219D-498F-A0E5-E1819518F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BFDB-6C11-4175-9F68-FED5B1C6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3EE46-351C-434F-855F-70B9A82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A6605-F55D-47BE-9392-A552D5C0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7C6FF-52F1-4CDA-87D0-4BD0F8CCB8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145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3F71-1E5F-4805-B039-AED21188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3FFD3-BAB2-49A4-B4ED-662416D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1E71-9712-4642-9054-133DDDC7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6A296-0F21-4C5C-8FF6-18405004E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CB149-3BE2-44FE-9259-8163C79FE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EA6AF3-42BC-4288-B119-043D967B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E9106-9599-4F97-A6C5-8C01ACB3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E2FCD-3C7B-44E8-A425-05EB5501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BB5AD8-8D21-4218-9B7B-559CBDFF75F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8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4DE1-C11C-4282-AC45-A44A54D5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C9829-20A1-4485-BC16-136B5C5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DD700-1D50-4B2E-B036-D46F8D6A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CE350-491F-473D-B784-1BD42442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6D6E24-4192-4957-A4EE-245EB6EE9B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0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82E7F-6CB1-4F24-946E-1AD8537D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6DECA-D114-487A-8CAC-A966B9A9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F5D5F-3B9A-4A8C-B730-C610CC35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4ABA79-58D8-4B66-93CD-38B81CD0F99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4701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4E37C-33B5-4112-8D72-6ED8ADCB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3DE9-97C3-431F-A39B-CABEAFF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EBB56-0992-4AF1-965E-987F956E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9DB9A-5F7C-4938-9F0C-CFAE0112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90F3F-6CEC-4F05-99CC-4FA22E43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FA911-55A1-4773-A52C-1A35F46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0CA356-F044-4F44-82B0-CE28C0E782D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77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97D7-B180-436F-8F2E-BD48D93D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BF1F4-70A9-4E57-AAB2-C204429E5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69937-DC43-4092-AEF2-062E9C00A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0EF8A-854C-4071-9729-A496485C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DAAF0-1457-4063-8E02-4D7E5A37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86E12-28BA-4F7E-AB24-9B96B95F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063499-4C17-4804-B664-79312F5CAD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965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445C-C3EF-4A89-A1F0-FE9A97B8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068C-822D-4219-8158-33191ABC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B6CC-E978-4A6E-9B04-87D931F7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E2EC-E5AD-4421-BAC1-A17527F9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3091-A695-4902-9314-E2D7A3E9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DF639-F3E3-48E2-B0BB-ED492EF3CC0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3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57A80-648E-4A28-83E1-476B11829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7FFFC-C0EA-47AD-AC5A-8EC2F6B7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0DBE-17B7-4838-A41E-A09FA13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7B60-8993-4930-8507-CAC7E444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7B875-4C15-4907-B89A-97FD24AF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F48158-6F37-4BDF-8650-9BBD89A3B6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8B847-8EA6-47F7-91A0-A3368DA22D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B82F-80C6-4ED4-B01B-AB9A25B34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7682C-78E6-4EC8-B235-4D76A66DAF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A126-4A0A-4AE1-8E6E-3E8D959FDB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8171D-A62C-43B4-9B6A-F855D07CDD0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790951CB-FED0-49E1-97DD-96D77EF317B4}" type="datetime1">
              <a:rPr lang="pt-BR"/>
              <a:pPr lvl="0"/>
              <a:t>06/05/2026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37B46-CF79-4313-B8F6-C42AA395AD6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D7BF4-D22C-487A-811C-4DAAE700BC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0246F40D-84A2-4D4B-AF7D-5A5B821A68AF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0D48C78A-E0D5-4030-961E-CFD27FBD7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06988-B37E-415E-9374-91035C335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4AFA191-5B55-4947-933B-BA6C7D6A9FD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57742BF5-AF81-4B0A-B5B7-FFB46A8DF843}" type="datetime1">
              <a:rPr lang="pt-BR"/>
              <a:pPr lvl="0"/>
              <a:t>06/05/2026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8F1E6-C7CE-4947-B8B8-C15FBB3476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840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B9109-B6A4-412A-933A-7120833773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98D91AF6-007C-48FD-8B1D-B8E1D2873FDD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11F651D4-7789-4101-9C1B-2843D32E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9C2793-FCA7-4569-8E44-D72817CA74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53833-76C7-4CE1-9134-DEAF3BDE92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0228B-0863-44A4-B423-8CD76475D8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3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E7A-9775-4EFA-889C-7316F3784D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fld id="{71B5B07E-026F-4962-9851-629FE46581C0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7A50A918-8104-4AC8-9741-F330C1700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FE992E-011F-45C8-B997-7C1216C28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0" y="2151727"/>
            <a:ext cx="60967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/>
              <a:t>6° Domingo</a:t>
            </a:r>
          </a:p>
          <a:p>
            <a:r>
              <a:rPr lang="pt-BR" sz="8000" b="1" dirty="0"/>
              <a:t>da Páscoa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venceu, aleluia! Ressuscitou, aleluia!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Pai lhe deu glória e poder, eis nosso canto: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83735542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016539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ó Pai santo, o memorial da Páscoa de Cristo, vosso Filho, nosso Salvador, anunciamos a obra do vosso amor; pela paixão e morte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cruz, vós o fizestes entrar na glória da ressurreição e o colocastes à vossa direita. Enquanto esperamos sua vinda gloriosa, nós vos oferecemos o Pão da vida e o Cálice da bênção.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6276467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oferta da vossa Igreja; nela vos apresentamos o sacrifício pascal de Cristo, que nos foi entregue. E concedei que, pela força do Espírito do vosso amor,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sejamos contados, agora e por toda a eternidade entre os membros do vosso Filho, cujo Corpo e Sangue comungamos.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3697420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participação neste mistério, ó Pai todo-poderoso, vivificai-nos no Espírito, tornai-nos semelhantes à imagem do vosso Filho e confirmai-nos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333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vínculo da comunhão com o nosso Papa Leão, o nosso Bispo Carlos, os outros bispos, os presbíteros e diáconos e todo o vosso povo.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09492698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Confirmai na unidade a vossa Igreja!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5772360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675042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dos nossos irmãos e irmãs (N. e N.), que adormeceram na paz do vosso Cristo, e de todos os falecidos, cuja fé só vós conhecestes: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80822594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acolhei-os na luz da vossa face e, na ressurreição, concedei-lhes a plenitude da vida.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9579929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603622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que todos os fiéis da Igreja, discernindo os sinais dos tempos à luz da fé, empenhem-se coerentemente no serviço do Evangelho. Tornai-nos atentos às necessidades de todas as pessoas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que, participando de suas dores e angústias, de suas alegrias e esperanças, fielmente lhes anunciemos a salvação e, com eles, sigamos no caminho do vosso reino.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9752322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7909C-1049-F671-A546-0BB39EC1B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02A1B02-A7E8-0990-60E6-AA667A0CC6F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Ajudai-nos a criar um mundo novo.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81BECA0-E69A-0CCA-59BA-9F197C97D7B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47351231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 também a nós, no fim da nossa peregrinação terrestre, chegarmos todos à morada eterna, onde viveremos para sempre convosco e, com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Bem-aventurada Virgem Maria, Mãe de Deus, os Apóstolos e Mártires, (São N.: Santo do dia ou padroeiro) e todos os Santos, vos louvaremos e glorificaremos, por Jesus Cristo, vosso Filho.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6850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89E18-71AA-3BE0-81D4-2D73DDF5D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D2350FE-D05C-836F-5B99-9B283676447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76FCC11-DDFA-D8CB-A802-C2CB5EEF5E8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84500965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1" y="1767775"/>
            <a:ext cx="1179927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Presid.: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Todos: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84D50-782F-68B0-5306-BEEC5F927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9726145-06DD-C229-3D6B-5F0A9E5CDCD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9157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 O Cordeiro Já foi imolado, vinde todos: tomai e comei! O Cordeiro Já foi imolado, vinde todos: tomai e comei.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6580B48-ABB7-DFF8-6179-1E6E27B9224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929032529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B6A76-2AC3-E42E-3265-5D85C26A6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EC62B01-E5C6-8629-4EF1-C562D807FA0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Já foi preparada a festa do Rei. A mesa está posta, ó vinde comei. O Novo Cordeiro já foi imolado. Seu corpo, pão vivo, à todos foi dado.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E52E82C-6468-7CBB-03FE-0AF70C16EA7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958975571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0C421-A77C-0BA5-77C8-D9FE4F322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8304C77-59DD-52C4-5BD6-D86C9401F4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9157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 O Cordeiro Já foi imolado, vinde todos: tomai e comei! O Cordeiro Já foi imolado, vinde todos: tomai e comei.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7625693-C0F7-DBBC-2817-54DB30C01E0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994920848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E056A-EC5D-1A11-EB18-E44ED5E27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AD5EE0B-8DB7-5336-F128-0587FFCA33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fonte da vida brotou de Seu lado. Seu povo escolhido, foi nela banhado.  Se alguém tiver sede que venha beber, verá a alegria de novo nascer.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4EF24D5-DF07-18DA-0F7B-DD6603C1BC1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386711299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8C661-2021-BEA9-2790-D7B83DC0C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F66D962-5738-00F7-A105-B752948C2A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244" y="18532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 O Cordeiro Já foi imolado, vinde todos: tomai e comei! O Cordeiro Já foi imolado, vinde todos: tomai e comei.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667ABCB-AE75-71EF-F416-5D24DF093C0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87594119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58745-2DA1-38CF-E17F-5DD52E901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67E4F5E-0011-11CF-6332-D93023813F1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vosso povo, por Cristo Jesus, passou no batismo das trevas à luz. E senta-se à mesa do Reino dos Céus, comendo o Pão vivo: o Corpo de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EBC837E-12B2-5997-0460-BBDDF684FC0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085556536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BD8FD-DED1-19F3-8FB1-E1A20AE7E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386EC92-DED4-246F-5A1C-3FBFDCB447B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244" y="18532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 O Cordeiro Já foi imolado, vinde todos: tomai e comei! O Cordeiro Já foi imolado, vinde todos: tomai e comei.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DC7D298-3950-2391-B3EA-9925F36E238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03340454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7B654-B153-8BE6-87D5-41D63650E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A97C4F9-8521-C5D0-2A0C-01031212C59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Conosco convivem as forças do mal: orgulho, injustiça e ódio mortal. Mas cremos na vida que brota da morte. Convosco aprendemos: O amor é mais forte!</a:t>
            </a: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C16CEB7-89D7-1969-0927-28D1180ACBF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824925428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4361E-9432-BCBE-9152-294E18B88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39CCC5C-52F2-EFDA-2B31-5EA6D194B58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244" y="18532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 O Cordeiro Já foi imolado, vinde todos: tomai e comei! O Cordeiro Já foi imolado, vinde todos: tomai e comei.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8C8E52D-1686-7229-3AA8-434B89D8865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983897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participar da bênção da aspersão do seu sangue, graça e paz vos sejam concedidas abundantemente.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2955222962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F158C-C279-9FBA-C48A-2EB8CB42B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B76734F-1634-D14A-56EB-6AB3720E1F0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nossa Páscoa, por nós se entregou. Por Ele remidos nós cremos no amor. Nós cremos na força do grão que morreu. Porém, ressurgindo, seus frutos nos deu.</a:t>
            </a: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0BF9A3C-DB4C-DECA-8A0F-1F759D2E268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249494655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E93D0-E0CC-4489-851E-96759406D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F960B6D-59A4-828D-7796-47971E0FE6B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244" y="18532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 O Cordeiro Já foi imolado, vinde todos: tomai e comei! O Cordeiro Já foi imolado, vinde todos: tomai e comei.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C836033-2F7C-A6EA-0B48-2FC8377DB5E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540029284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1764F-9251-6867-FF0F-3B7A48B40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4AE232A-510B-076E-33DB-2CFA2328CA6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Sentados à mesa da ressurreição, Senhor recebemos o vinho e o pão. Iremos agora, unidas as mãos, plantar alegria, viver como irmãos.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A8D13D9-47AA-E34B-559B-BDD2E162E52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60163908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00FB7-7D92-0663-0DE4-0C45AEAD4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67F28F5-4732-5DE3-4B44-27BA3C02978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244" y="18532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 O Cordeiro Já foi imolado, vinde todos: tomai e comei! O Cordeiro Já foi imolado, vinde todos: tomai e comei.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2C14FD5-9947-DA3F-3A8A-98A360F2097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501432993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CF84C-26FC-9126-F0EE-281AFF49A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B5C0957-2200-F312-6FA6-3411FC80AA1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7.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Queremos convosco, Senhor, proclamar: Que o grande segredo consiste em amar. E ser testemunhas da glória Imortal do Cristo imolado: Cordeiro Pascal!</a:t>
            </a: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F09248-8D77-C42C-1E02-B6997A58774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25185862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6A331-E88D-1E92-1280-E4CE94BBF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7D21050-2B30-F422-D102-4F3C124CE33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244" y="18532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preparou um banquete, ó famintos de amor acorrei!  O Cordeiro Já foi imolado, vinde todos: tomai e comei! O Cordeiro Já foi imolado, vinde todos: tomai e comei.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5E9FC29-2967-49C5-0C21-7D4D352EEAF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049821187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6F768-34DB-ECF1-5CC8-F8A88CCD6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0094369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comunhão recebemos,/ Teu corpo e sangue Senhor/ E tua vida divina,/ Dons do teu grande amor/ São nossa força na luta,/ Fazem vencer todo mal/ E nos conduzem ao Pai,/ Glória ao Deus imortal. </a:t>
            </a:r>
            <a:endParaRPr lang="pt-BR" sz="48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Jesus, Senhor Jesus, Deus vivo e vencedor.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739599454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Entre as angústias da vida,/ Não cairemos jamais/ Pois tua força nos leva/ A confiar sempre mais/ Na comunhão nos deixaste/ Força e motivo de amar/ Todo o caminho da vida/ Nos traga sempre ao altar.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6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621589404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Jesus, Senhor Jesus, Deus vivo e vencedor.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comungar caminhamos/ Para o altar com o irmão/ O teu amor nos atrai,/ Centro da nossa união/ Em cada esforço que pedes,/ Vamos sentir tua mão/ Vamos 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sentirque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nos dás/ Força de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191213137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Jesus, Senhor Jesus, Deus vivo e vencedor.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194535293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179950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eterno e todo-poderoso, pela ressurreição de Cristo nos recriais para a vida eterna: fazei frutificar em nós o sacramento pascal e infundi em nossos corações a força deste alimento salutar. Por Cristo, nosso Senhor.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que, pela ressurreição do seu Filho único, vos deu a graça da redenção e vos tornou seus filhos,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 conceda a alegria de sua bênção.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512303876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que, pela redenção de Cristo, vos concedeu o dom da verdadeira liberdade, por sua misericórdia vos torne participantes da herança eterna.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34788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BÊNÇÃO E ASPERSÃO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 vivendo agora retamente, possais no céu unir-vos a Deus, para o qual, pela fé, já ressuscitastes no Batismo.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77900136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07791607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alegria do Senhor seja a vossa força; 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sua morte a morte viu o fim, do sangue derramado a vida renasceu. Seu pé ferido nova estrada abriu e, neste Homem, o homem enfim se descobriu.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Meu coração me diz: o amor me amou e se entregou por mim, Jesus Ressuscitou! Passou a escuridão, o Sol nasceu, a vida triunfou, Jesus Ressuscitou!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163167713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639BC-B380-9F0B-0941-4F189BE32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EFD6BBA3-771F-1B85-3B7F-13131CEDAD3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me amou e se entregou por mim, os homens todos podem o mesmo repetir. Não temeremos mais a morte e a dor, o coração humano em Cristo descansou.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6B06E5E-DBE3-4AC8-09C1-80E1B7302E67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389891277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19AB9-427E-EBAE-ADB8-F0CFFDC80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9CA4F1D-5941-7263-650D-23A82024DF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Meu coração me diz: o amor me amou e se entregou por mim, Jesus Ressuscitou! Passou a escuridão, o Sol nasceu, a vida triunfou, Jesus Ressuscitou!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51DD00-2450-6268-76FE-62EFEFBC5DAE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793637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Meus irmãos e minhas irmãs, invoquemos o Senhor nosso Deus, para que abençoe esta água que vai ser aspergida sobre nós, recordando o nosso Batismo. </a:t>
            </a: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ele se digne ajudar-nos, para permanecermos fiéis ao Espírito que recebemos.</a:t>
            </a:r>
          </a:p>
        </p:txBody>
      </p:sp>
    </p:spTree>
    <p:extLst>
      <p:ext uri="{BB962C8B-B14F-4D97-AF65-F5344CB8AC3E}">
        <p14:creationId xmlns:p14="http://schemas.microsoft.com/office/powerpoint/2010/main" val="3668389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Deus todo poderoso, atendei benigno as preces do vosso povo. Ao celebrarmos a maravilha da nossa criação e a maravilha maior ainda da nossa redenção, dignai-vos abençoar esta água. Fostes vós que a</a:t>
            </a:r>
          </a:p>
        </p:txBody>
      </p:sp>
    </p:spTree>
    <p:extLst>
      <p:ext uri="{BB962C8B-B14F-4D97-AF65-F5344CB8AC3E}">
        <p14:creationId xmlns:p14="http://schemas.microsoft.com/office/powerpoint/2010/main" val="899367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9600" b="1" i="0" u="none" strike="noStrike" cap="none" baseline="3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Antes mesmo de sua morte e ressurreição, o Senhor já havia prometido que tendo cumprido sua missão, enviaria com o Pai, o Defensor, o Espírito da verdade</a:t>
            </a:r>
            <a:endParaRPr lang="pt-BR" sz="88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criastes para fecundar a terra, para lavar nossos corpos e refazer nossas forças. Também a fizestes instrumento da vossa misericórdia: por ela libertastes o vosso povo do cativeiro e aplacastes no deserto a</a:t>
            </a:r>
          </a:p>
        </p:txBody>
      </p:sp>
    </p:spTree>
    <p:extLst>
      <p:ext uri="{BB962C8B-B14F-4D97-AF65-F5344CB8AC3E}">
        <p14:creationId xmlns:p14="http://schemas.microsoft.com/office/powerpoint/2010/main" val="14809337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sua sede; por ela os profetas anunciaram a vossa aliança que era vosso desejo concluir com a humanidade; por ela finalmente, consagrada pelo Cristo no Jordão, renovastes, pelo banho do novo</a:t>
            </a:r>
          </a:p>
        </p:txBody>
      </p:sp>
    </p:spTree>
    <p:extLst>
      <p:ext uri="{BB962C8B-B14F-4D97-AF65-F5344CB8AC3E}">
        <p14:creationId xmlns:p14="http://schemas.microsoft.com/office/powerpoint/2010/main" val="5404268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nascimento, a nossa humanidade ferida pelo pecado. Que esta água seja para nós uma recordação do nosso Batismo e nos faça participar da alegria dos que foram batizados na Páscoa. Por Cristo, nosso Senhor.</a:t>
            </a:r>
          </a:p>
        </p:txBody>
      </p:sp>
    </p:spTree>
    <p:extLst>
      <p:ext uri="{BB962C8B-B14F-4D97-AF65-F5344CB8AC3E}">
        <p14:creationId xmlns:p14="http://schemas.microsoft.com/office/powerpoint/2010/main" val="36017771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3428999"/>
            <a:ext cx="11578126" cy="437035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41836030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Banhados em Cristo, somos uma nova criatura. As coisas antigas já se passaram, somos nascidos de novo. Aleluia! Aleluia! Aleluia!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ASPERÇÃO</a:t>
            </a:r>
          </a:p>
        </p:txBody>
      </p:sp>
    </p:spTree>
    <p:extLst>
      <p:ext uri="{BB962C8B-B14F-4D97-AF65-F5344CB8AC3E}">
        <p14:creationId xmlns:p14="http://schemas.microsoft.com/office/powerpoint/2010/main" val="27668062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4B0D5-23DB-800D-472A-13B3A5111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8DB5211B-332E-DB77-7A07-025FC1F5D76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os nossos pecados, para celebrarmos dignamente os santos mistérios: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2FB1F00-5400-2CCF-AE5D-24A8144D6B00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2115284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4B9A4-8A54-EC45-F787-1B728421D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C84A18F2-B545-CE83-A742-3BA2685AAEA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paz, tende piedade de nós. Tende piedade de nós, Senhor! Tende piedade de nós!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E23FD10-E6A7-C06C-8E19-461F131D7634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38344823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1599B-FBC5-FE75-F8D4-7E69FAE29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E2AC01DA-BEFD-1AC6-2E67-C3BC85F67F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nossa Páscoa, tende piedade de nós. Tende piedade de nós, ó Cristo!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F1080FC-88B4-42B6-10E4-4C3EFAD4800C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33941327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1FBE4-A013-0220-CD91-939D24E72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1911CE24-7325-D39D-FC8A-ECBCCE72660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vida, tende piedade de nós. Tende piedade de nós, Senhor!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CA73D83-1B33-4E45-A72C-5E8DA2A4F452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42938504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1043545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para que a Igreja fosse sustentada em sua missão. A nós hoje é dirigida esta promessa confortadora.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13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Deus nas alturas, e paz na terra aos homens por Ele amados.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Deus, rei dos céus, Deus Pai todo-poderoso: Nós vos louvamos, vos bendizemos.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0734029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2DE00-837B-6B97-813B-3FF5C970B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6BABE67-F706-98E1-6742-32C6F55BF4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Nós adoramos, vos glorificamos, nós vos damos graças por vossa imensa glória.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Filho Unigênito, Senhor Deus, Cordeiro de Deus, Filho de Deus Pai.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8BDA9A-02BC-3E43-BC3B-7797B13CD223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0104989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68313-B1E2-2AE5-9A46-E2983C733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B183816-B75C-6AF1-492E-82C5FB6198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Vós que tirais o pecado do mundo, Tende piedade de nós! Vós que tirais o pecado do mundo, acolhei a nossa súplica!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Vós, que estais à direita do Pai,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79A2CB6-6395-7A45-A733-1B92AF7157F8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5145347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6157C-7D78-EBE6-F19F-BCD6F1A74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CA14FE0-2D97-3C2B-9EFC-816EAA122A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7.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Só vós sois o Santo, só vós, o Senhor, só vós, o Altíssimo, Jesus Cristo.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8.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 o Espírito Santo, na glória de Deus Pai, na glória de Deus Pai. 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E84CF7C-4C05-73EE-A76D-DB2C8ED3CB3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2185245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Amém!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23087003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Deus todo-poderoso, dai-nos viver com ardor estes dias de júbilo em honra do Senhor ressuscitado, para que sempre manifestemos com nossas obras o mistério que celebramos.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3069770"/>
            <a:ext cx="11978969" cy="463368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1258978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Quem me ama, guardará minha Palavra! (bis) Minha Palavra, minha Palavra!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At 8,5-8.14-17</a:t>
            </a:r>
            <a:endParaRPr lang="pt-BR" sz="6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DOS ATOS DOS APÓSTOLOS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E6F25-1DCE-FE12-D082-56C762422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C5278918-D1A4-2798-4883-6F716D4D3BE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venceu, aleluia! Ressuscitou, aleluia!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Pai lhe deu glória e poder, eis nosso canto: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826CCF9-9DE7-39A7-19AF-BB8CCEA1031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8642807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Felipe desceu a uma cidade da Samaria e anunciou-lhes o Cristo. As multidões seguiam com atenção as coisas que Felipe dizia. E todos unânimes o escutavam, pois viam os milagres que ele fazia.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De muitos possessos saíam os espíritos maus, dando grandes gritos. Numerosos paralíticos e aleijados também foram curados. Era grande a alegria naquela cidade. Os apóstolos, que estavam em Jerusalém,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souberam que a Samaria acolhera a Palavra de Deus, e enviaram lá Pedro e João. Chegando ali, oraram pelos habitantes da Samaria, para que recebessem o Espírito Santo. Porque o Espírito ainda não viera sobre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82687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1A600-A4BB-F87A-C36E-C9822B0CE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65E65FE8-5A4D-9195-C1F7-21E2DE44D31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nenhum deles; apenas tinham recebido o batismo em nome do Senhor Jesus. Pedro e João impuseram-lhes as mãos, e eles receberam o Espírito Santo.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56E436F-C7CE-C9C7-DA1B-7A2FAEA328F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267655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Salmo 65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Aclamai o Senhor Deus, ó terra inteira, cantai salmos a seu nome glorioso!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Aclamai o Senhor Deus, ó terra inteira, cantai salmos a seu nome glorioso, dai a Deus a mais sublime louvação! Dizei a Deus: “Como são grandes vossas obras!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Aclamai o Senhor Deus, ó terra inteira, cantai salmos a seu nome glorioso!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02.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Toda a terra vos adore com respeito e proclame o louvor de vosso nome!” Vinde ver todas as obras do Senhor: seus prodígios estupendos entre os homens!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364208" y="33410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Aclamai o Senhor Deus, ó terra inteira, cantai salmos a seu nome glorioso!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Este é o dia em que o amor venceu, brilhante luz iluminou as trevas, nós fomos salvos para sempre!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mar ele mudou em terra firme, e passaram pelo rio a pé enxuto. Exultemos de alegria no Senhor! Ele domina para sempre com poder!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Aclamai o Senhor Deus, ó terra inteira, cantai salmos a seu nome glorioso!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E28E9-CEC7-11FA-98BA-09BEE97C2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633AC218-93F2-16E9-CCD0-6577A985412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04. </a:t>
            </a:r>
            <a:r>
              <a:rPr lang="pt-BR" sz="5400" dirty="0">
                <a:solidFill>
                  <a:schemeClr val="bg1"/>
                </a:solidFill>
                <a:latin typeface="+mn-lt"/>
              </a:rPr>
              <a:t>Todos vós que a Deus temeis, vinde escutar: vou contar-vos todo bem que ele me fez! Bendito seja o Senhor Deus que me escutou, não rejeitou minha oração e meu clamor, nem afastou longe de mim o seu amor!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2C875C6-CE6B-B883-3213-942FCA2B192C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0422816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F8208-72BF-1A08-D71F-F22C24E44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4182185B-AF1F-19A2-60B2-769CA90E3A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Aclamai o Senhor Deus, ó terra inteira, cantai salmos a seu nome glorioso!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A462986-DCA1-A134-37C7-8346EDDEA6ED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25250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II LEITURA - 1Pd 3,15-18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PRIMEIRA CARTA DE SÃO PEDRO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386862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Caríssimos: Santificai em vossos corações o Senhor Jesus Cristo, e estai sempre prontos a dar razão da vossa esperança a todo aquele que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vo-la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pedir. Fazei-o, porém, com mansidão e respeito e com boa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consciência. Então, se em alguma coisa fordes difamados, ficarão com vergonha aqueles que ultrajam o vosso bom procedimento em Cristo. Pois será melhor sofrer praticando o bem, se esta for a vontade de Deus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860DFD90-4831-2D9B-486A-2480210EB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5F45C76-2BB8-CA59-5072-FD20D26C54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do que praticando o mal Com efeito, também Cristo morreu, uma vez por todas, por causa dos pecados, o justo, pelos injustos, a fim de nos conduzir a Deus. 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50924AD2-2A7D-632D-E451-3867C242596F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50877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A13AEC7-B31E-3C9D-C76A-CBC5BF408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A26EAAC7-4A7D-8A1C-36AA-FA0870FE6D5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Sofreu a morte, na sua existência humana, mas recebeu nova vida pelo Espírito.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7A5E7277-9267-CCBA-049C-979A96CDE5FF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40213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venceu, aleluia! Ressuscitou, aleluia!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Pai lhe deu glória e poder, eis nosso canto: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3988" y="2373085"/>
            <a:ext cx="12189600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Aleluia, aleluia, aleluia! (bis)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Quem me ama realmente guardará minha palavra, e meu Pai o amará, e a ele nós viremos.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14, 15-21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46624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disse Jesus a seus discípulos: Se me amais, guardareis os meus mandamentos, e eu rogarei ao Pai, e ele vos dará um outro Defensor, para que permaneça sempre convosco: o Espírito 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Verdade, que o mundo não é capaz de receber, porque não o vê nem o conhece. Vós o conheceis, porque ele permanece junto de vós e estará dentro de vós. Não vos deixarei órfãos. Eu virei a vós. Pouco tempo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BE7D0-D8BC-5178-166E-A8CEFCCC4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69602E64-E7A2-B46E-8C9D-1786F3F485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ainda, e o mundo não mais me verá, mas vós me vereis, porque eu vivo e vós vivereis. Naquele dia sabereis que eu estou no meu Pai e vós em mim e eu em vós. Quem acolheu os meus mandamentos e os observa,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06F57EC-30B2-9E8C-7A2D-83ACD402397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78295440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54B4D-7AA7-25D2-8843-7F8D77A1B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9930B82-818C-48F8-1EC0-7C55BA7DF39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esse me ama. Ora, quem me ama, será amado por meu Pai, e eu o amarei e me manifestarei a ele.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89008FC-CE85-4A67-D601-6740942A4F9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1293686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09500-239C-14EB-27F4-65D4A41EC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1130D20-CD7A-392E-A406-7159A8717DD8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121473262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 caríssimos, elevemos ao Pai nossas preces, suplicando pelas necessidades da igreja e do mundo: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Suave aurora veio anunciando que nova era foi inaugurada, nós fomos salvos para sempre!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atendei-nos.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65401651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pedimos, ó Deus, por esta igreja particular. Estreitai os laços de amor que nos unem ao supremo bem, dando-nos viver a fraternidade que brota do evangelho. Rezemos ao Senhor: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atendei-nos.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Santificai, Senhor, as famílias de nossa comunidade. Tornem-se verdadeiras escolas do amor dando ao mundo autentico testemunho cristão. Rezemos ao Senhor: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atendei-nos.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intercessão da senhora de Lourdes, abençoai cada uma das mães de nossa comunidade e seus filhos, dai-lhes força e paz na vida. Rezemos ao Senhor: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676912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atendei-nos.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97791345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69451-83EA-2AE6-7634-478056539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BC96FF-D2EE-9474-321E-D6795C7DD6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Deus, Pai amoroso, acolhei os pedidos que vossa Igreja eleva aos céus nesta liturgia dando-nos a graça de permanecer unidos ao Vosso Filho Unigênito. Por Cristo nosso Senhor. 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CA508D7-097B-07DF-58FB-E6CBF1BB2B7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62882198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436EC-B02E-E9C2-AE69-F056AA77D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9F99B34-D129-7112-8DD8-0A56722E260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nosso Deus e Pai, com renovado ardor missionário, venho diante de Ti, no teu altar, devolver o dízimo dos meus bens, que é fruto do meu trabalho. Ele te pertence! Entrego-te com espírito de gratidão, 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DE3EBF0-1EF1-B629-C9D9-C6F5092A4DC5}"/>
              </a:ext>
            </a:extLst>
          </p:cNvPr>
          <p:cNvSpPr txBox="1"/>
          <p:nvPr/>
        </p:nvSpPr>
        <p:spPr>
          <a:xfrm>
            <a:off x="553731" y="3819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DO DIZIMISTA</a:t>
            </a:r>
          </a:p>
        </p:txBody>
      </p:sp>
    </p:spTree>
    <p:extLst>
      <p:ext uri="{BB962C8B-B14F-4D97-AF65-F5344CB8AC3E}">
        <p14:creationId xmlns:p14="http://schemas.microsoft.com/office/powerpoint/2010/main" val="344925369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2CE00-AA37-683E-18E3-B9ACBD632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6EE9136-BA17-DBDD-3E65-76CCA5E879C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honestidade e partilha. Nesta entrega tens também a minha vida! Senhor, que este gesto me ajude a tomar, cada vez mais, consciência da minha vida de cristão, para que eu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E36E5E8-009D-DFE4-37F5-0B09A2C74F97}"/>
              </a:ext>
            </a:extLst>
          </p:cNvPr>
          <p:cNvSpPr txBox="1"/>
          <p:nvPr/>
        </p:nvSpPr>
        <p:spPr>
          <a:xfrm>
            <a:off x="553731" y="3819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DO DIZIMISTA</a:t>
            </a:r>
          </a:p>
        </p:txBody>
      </p:sp>
    </p:spTree>
    <p:extLst>
      <p:ext uri="{BB962C8B-B14F-4D97-AF65-F5344CB8AC3E}">
        <p14:creationId xmlns:p14="http://schemas.microsoft.com/office/powerpoint/2010/main" val="648757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venceu, aleluia! Ressuscitou, aleluia!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Pai lhe deu glória e poder, eis nosso canto: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21893689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AE95F-F252-C560-CC0D-26A1AE678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97E6F2-EFFA-83D1-6A39-DAA10086F9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viva em comunhão e participação, e me ajude a ser mais e mais santo. Amém.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77840B5-2A57-03AE-ED09-C51BF23C03C8}"/>
              </a:ext>
            </a:extLst>
          </p:cNvPr>
          <p:cNvSpPr txBox="1"/>
          <p:nvPr/>
        </p:nvSpPr>
        <p:spPr>
          <a:xfrm>
            <a:off x="553731" y="3819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DO DIZIMISTA</a:t>
            </a:r>
          </a:p>
        </p:txBody>
      </p:sp>
    </p:spTree>
    <p:extLst>
      <p:ext uri="{BB962C8B-B14F-4D97-AF65-F5344CB8AC3E}">
        <p14:creationId xmlns:p14="http://schemas.microsoft.com/office/powerpoint/2010/main" val="158422120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A1EA6-1F1D-80BC-DD00-E0F43F428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3A9DA93-2556-FFFD-5FE7-675DD92ADAF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ofertas de vinho e de pão celebram a glória da ressurreição, a glória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BF55A67-248C-6EDD-007C-2F5C5E273BB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40388458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grão que morrera no seio do chão, renasce no trigo, tornando-se pão. A uva amassada, pisada, moída, ressurge no vinho, sustento da vida.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ofertas de vinho e de pão celebram a glória da ressurreição, a glória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268404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pão e o vinho são hoje memória do novo Cordeiro, na sua vitória. Sinais da aliança da terra e dos céus, no Corpo e no Sangue do Filho de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54172479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ofertas de vinho e de pão celebram a glória da ressurreição, a glória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72540698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Pai ofertamos também nossa vida, o chão que pisamos, a relva florida. Os frutos da terra, por nós cultivados, se tornem o corpo do ressuscitado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7813682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ofertas de vinho e de pão celebram a glória da ressurreição, a glória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28192432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b="1" dirty="0">
              <a:solidFill>
                <a:srgbClr val="FFFFFF"/>
              </a:solidFill>
              <a:latin typeface="Calibri" pitchFamily="18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Receba o Senhor por tuas mãos este sacrifício, para glória do seu nome, para nosso bem e de toda a sua santa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4590718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Subam até vós, Senhor, nossas preces com as oferendas para o sacrifício, a fim de que, purificados por vossa graça, sejamos dignos dos sacramentos do vosso grande amor. Por Cristo, nosso Senhor.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coração de todos nós renasce a esperança de um novo tempo, nós fomos salvos para sempre!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80253668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proclamar vossa glória, ó Pai, em todo tempo, mas, com maior júbilo, louvar-vos neste tempo, porque Cristo, nossa Páscoa, foi imolado. Pela oblação 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seu corpo na cruz levou à plenitude os sacrifícios antigos e, entregando-se a vós para nossa salvação, revelou-se, ao mesmo tempo, sacerdote, altar e cordeiro. Por isso, transbordando de alegria pascal,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exulta a criação por toda a terra; também as Virtudes celestes e as Potestades angélicas proclamam um hino à vossa glória,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 e digno de louvor, ó Deus, que amais os seres humanos e sempre os acompanhais no caminho da vida. Na verdade, é bendito o vosso Filho,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presente no meio de nós, quando nos reunimos por seu amor. Como outrora aos discípulos de Emaús, ele nos revela as Escrituras e parte o Pão para nós.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5459877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43133-BD29-0649-C539-C19A71CE0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05ADD54-C352-B761-7BDE-3E8D7CAF345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o vosso Filho, presente entre nós!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64949F-3EB4-CD6F-3E89-5DEA37BF294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603002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9529263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ayout7 blank Em Br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drão 1_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21453</TotalTime>
  <Words>6027</Words>
  <Application>Microsoft Office PowerPoint</Application>
  <PresentationFormat>Personalizar</PresentationFormat>
  <Paragraphs>1625</Paragraphs>
  <Slides>168</Slides>
  <Notes>167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168</vt:i4>
      </vt:variant>
    </vt:vector>
  </HeadingPairs>
  <TitlesOfParts>
    <vt:vector size="179" baseType="lpstr">
      <vt:lpstr>Arial</vt:lpstr>
      <vt:lpstr>Calibri</vt:lpstr>
      <vt:lpstr>Liberation Sans</vt:lpstr>
      <vt:lpstr>Liberation Serif</vt:lpstr>
      <vt:lpstr>Times New Roman</vt:lpstr>
      <vt:lpstr>Blank Slide</vt:lpstr>
      <vt:lpstr>Padrão</vt:lpstr>
      <vt:lpstr>Padrão 1</vt:lpstr>
      <vt:lpstr>Blank</vt:lpstr>
      <vt:lpstr>Layout7 blank Em Branco</vt:lpstr>
      <vt:lpstr>Padrão 1_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36</cp:revision>
  <dcterms:modified xsi:type="dcterms:W3CDTF">2026-05-06T16:58:26Z</dcterms:modified>
</cp:coreProperties>
</file>