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60"/>
  </p:notesMasterIdLst>
  <p:sldIdLst>
    <p:sldId id="256" r:id="rId7"/>
    <p:sldId id="257" r:id="rId8"/>
    <p:sldId id="624" r:id="rId9"/>
    <p:sldId id="259" r:id="rId10"/>
    <p:sldId id="566" r:id="rId11"/>
    <p:sldId id="567" r:id="rId12"/>
    <p:sldId id="714" r:id="rId13"/>
    <p:sldId id="739" r:id="rId14"/>
    <p:sldId id="740" r:id="rId15"/>
    <p:sldId id="265" r:id="rId16"/>
    <p:sldId id="595" r:id="rId17"/>
    <p:sldId id="596" r:id="rId18"/>
    <p:sldId id="676" r:id="rId19"/>
    <p:sldId id="637" r:id="rId20"/>
    <p:sldId id="266" r:id="rId21"/>
    <p:sldId id="267" r:id="rId22"/>
    <p:sldId id="677" r:id="rId23"/>
    <p:sldId id="678" r:id="rId24"/>
    <p:sldId id="679" r:id="rId25"/>
    <p:sldId id="680" r:id="rId26"/>
    <p:sldId id="681" r:id="rId27"/>
    <p:sldId id="682" r:id="rId28"/>
    <p:sldId id="597" r:id="rId29"/>
    <p:sldId id="598" r:id="rId30"/>
    <p:sldId id="750" r:id="rId31"/>
    <p:sldId id="751" r:id="rId32"/>
    <p:sldId id="752" r:id="rId33"/>
    <p:sldId id="753" r:id="rId34"/>
    <p:sldId id="638" r:id="rId35"/>
    <p:sldId id="754" r:id="rId36"/>
    <p:sldId id="755" r:id="rId37"/>
    <p:sldId id="280" r:id="rId38"/>
    <p:sldId id="281" r:id="rId39"/>
    <p:sldId id="715" r:id="rId40"/>
    <p:sldId id="544" r:id="rId41"/>
    <p:sldId id="283" r:id="rId42"/>
    <p:sldId id="284" r:id="rId43"/>
    <p:sldId id="285" r:id="rId44"/>
    <p:sldId id="684" r:id="rId45"/>
    <p:sldId id="757" r:id="rId46"/>
    <p:sldId id="786" r:id="rId47"/>
    <p:sldId id="787" r:id="rId48"/>
    <p:sldId id="788" r:id="rId49"/>
    <p:sldId id="811" r:id="rId50"/>
    <p:sldId id="288" r:id="rId51"/>
    <p:sldId id="289" r:id="rId52"/>
    <p:sldId id="290" r:id="rId53"/>
    <p:sldId id="291" r:id="rId54"/>
    <p:sldId id="486" r:id="rId55"/>
    <p:sldId id="293" r:id="rId56"/>
    <p:sldId id="294" r:id="rId57"/>
    <p:sldId id="295" r:id="rId58"/>
    <p:sldId id="296" r:id="rId59"/>
    <p:sldId id="297" r:id="rId60"/>
    <p:sldId id="298" r:id="rId61"/>
    <p:sldId id="759" r:id="rId62"/>
    <p:sldId id="760" r:id="rId63"/>
    <p:sldId id="790" r:id="rId64"/>
    <p:sldId id="300" r:id="rId65"/>
    <p:sldId id="301" r:id="rId66"/>
    <p:sldId id="302" r:id="rId67"/>
    <p:sldId id="303" r:id="rId68"/>
    <p:sldId id="304" r:id="rId69"/>
    <p:sldId id="305" r:id="rId70"/>
    <p:sldId id="310" r:id="rId71"/>
    <p:sldId id="311" r:id="rId72"/>
    <p:sldId id="812" r:id="rId73"/>
    <p:sldId id="315" r:id="rId74"/>
    <p:sldId id="670" r:id="rId75"/>
    <p:sldId id="316" r:id="rId76"/>
    <p:sldId id="317" r:id="rId77"/>
    <p:sldId id="318" r:id="rId78"/>
    <p:sldId id="319" r:id="rId79"/>
    <p:sldId id="741" r:id="rId80"/>
    <p:sldId id="742" r:id="rId81"/>
    <p:sldId id="773" r:id="rId82"/>
    <p:sldId id="770" r:id="rId83"/>
    <p:sldId id="324" r:id="rId84"/>
    <p:sldId id="691" r:id="rId85"/>
    <p:sldId id="692" r:id="rId86"/>
    <p:sldId id="693" r:id="rId87"/>
    <p:sldId id="694" r:id="rId88"/>
    <p:sldId id="729" r:id="rId89"/>
    <p:sldId id="774" r:id="rId90"/>
    <p:sldId id="775" r:id="rId91"/>
    <p:sldId id="776" r:id="rId92"/>
    <p:sldId id="777" r:id="rId93"/>
    <p:sldId id="619" r:id="rId94"/>
    <p:sldId id="330" r:id="rId95"/>
    <p:sldId id="778" r:id="rId96"/>
    <p:sldId id="331" r:id="rId97"/>
    <p:sldId id="332" r:id="rId98"/>
    <p:sldId id="333" r:id="rId99"/>
    <p:sldId id="334" r:id="rId100"/>
    <p:sldId id="522" r:id="rId101"/>
    <p:sldId id="792" r:id="rId102"/>
    <p:sldId id="336" r:id="rId103"/>
    <p:sldId id="437" r:id="rId104"/>
    <p:sldId id="730" r:id="rId105"/>
    <p:sldId id="813" r:id="rId106"/>
    <p:sldId id="731" r:id="rId107"/>
    <p:sldId id="438" r:id="rId108"/>
    <p:sldId id="340" r:id="rId109"/>
    <p:sldId id="586" r:id="rId110"/>
    <p:sldId id="491" r:id="rId111"/>
    <p:sldId id="695" r:id="rId112"/>
    <p:sldId id="549" r:id="rId113"/>
    <p:sldId id="550" r:id="rId114"/>
    <p:sldId id="551" r:id="rId115"/>
    <p:sldId id="697" r:id="rId116"/>
    <p:sldId id="700" r:id="rId117"/>
    <p:sldId id="698" r:id="rId118"/>
    <p:sldId id="699" r:id="rId119"/>
    <p:sldId id="734" r:id="rId120"/>
    <p:sldId id="723" r:id="rId121"/>
    <p:sldId id="553" r:id="rId122"/>
    <p:sldId id="659" r:id="rId123"/>
    <p:sldId id="556" r:id="rId124"/>
    <p:sldId id="355" r:id="rId125"/>
    <p:sldId id="356" r:id="rId126"/>
    <p:sldId id="357" r:id="rId127"/>
    <p:sldId id="358" r:id="rId128"/>
    <p:sldId id="359" r:id="rId129"/>
    <p:sldId id="360" r:id="rId130"/>
    <p:sldId id="361" r:id="rId131"/>
    <p:sldId id="362" r:id="rId132"/>
    <p:sldId id="363" r:id="rId133"/>
    <p:sldId id="705" r:id="rId134"/>
    <p:sldId id="650" r:id="rId135"/>
    <p:sldId id="371" r:id="rId136"/>
    <p:sldId id="706" r:id="rId137"/>
    <p:sldId id="373" r:id="rId138"/>
    <p:sldId id="374" r:id="rId139"/>
    <p:sldId id="809" r:id="rId140"/>
    <p:sldId id="810" r:id="rId141"/>
    <p:sldId id="379" r:id="rId142"/>
    <p:sldId id="380" r:id="rId143"/>
    <p:sldId id="381" r:id="rId144"/>
    <p:sldId id="382" r:id="rId145"/>
    <p:sldId id="383" r:id="rId146"/>
    <p:sldId id="710" r:id="rId147"/>
    <p:sldId id="709" r:id="rId148"/>
    <p:sldId id="419" r:id="rId149"/>
    <p:sldId id="533" r:id="rId150"/>
    <p:sldId id="634" r:id="rId151"/>
    <p:sldId id="615" r:id="rId152"/>
    <p:sldId id="386" r:id="rId153"/>
    <p:sldId id="711" r:id="rId154"/>
    <p:sldId id="387" r:id="rId155"/>
    <p:sldId id="771" r:id="rId156"/>
    <p:sldId id="772" r:id="rId157"/>
    <p:sldId id="782" r:id="rId158"/>
    <p:sldId id="783" r:id="rId159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notesMaster" Target="notesMasters/notesMaster1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08" Type="http://schemas.openxmlformats.org/officeDocument/2006/relationships/slide" Target="slides/slide102.xml"/><Relationship Id="rId124" Type="http://schemas.openxmlformats.org/officeDocument/2006/relationships/slide" Target="slides/slide118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91" Type="http://schemas.openxmlformats.org/officeDocument/2006/relationships/slide" Target="slides/slide85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45" Type="http://schemas.openxmlformats.org/officeDocument/2006/relationships/slide" Target="slides/slide139.xml"/><Relationship Id="rId16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slide" Target="slides/slide145.xml"/><Relationship Id="rId156" Type="http://schemas.openxmlformats.org/officeDocument/2006/relationships/slide" Target="slides/slide150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659E-40F0-BA44-4A9A-889683B79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6BC5CC0-051E-62E5-6345-5DAC2272D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E76965-9A02-7CBB-F1EA-CDD93832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13DAF2A-9051-0A48-DAE1-F4B18C1444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4494DF6-01E5-3960-8987-B1D54AA75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8359A9-7487-2731-68DD-FE28B3341D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7A21DFE-475F-218E-367B-800BAD4BBC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C6663D-D4EA-6BE4-A8C0-91B04C118F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794654E-1BE7-2517-AB12-D4ED7A671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B10A068-C850-2BB4-EE8E-F095EEFEC0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818A592-6464-711A-861D-74E3B61470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DD23121-0C5B-8DF1-A9A6-68160B85BD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29544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04508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13/05/2026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119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13/05/2026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68727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285018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F439B-0776-FA35-9183-E976F2F0C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CBD5B5-BB48-CA01-75BB-20C39A067C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E2C6BE4-51BD-9D56-55EE-ADDA73C293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7ED6704-EDE2-E0FE-49E8-4896915A9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A1DE02-ED54-9836-FA43-F4C285D92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DF0EF7-DDA6-BFA1-6951-7E7D5D3BC5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969CD68-1EBC-1527-5472-0EF16623E0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16CFFE7-FF65-4610-C349-DA643D5F479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407EC8-0B3A-825C-0D01-0039AC4776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99793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4CC78-6E50-55FD-B5C7-F7B097781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A77363D-862A-AA03-F54A-6161C1D130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2E2787D-633E-C552-0A9C-D40F34EA56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D442B3F-582E-D272-196A-BFC0C61E93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BF33634-B60F-BFBD-3B81-23DA445E0A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446DD96-1D02-8D69-8D34-5D471D3171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646E383-E4EB-7F82-41D3-350240053D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772DA5-CA91-B47D-7355-1183E12A8B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13296F6-A5B9-491F-C7D7-895F5D3B95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002927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44613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626F9-13BE-98EB-292F-0727601D9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222A185-FC8D-B6CD-7228-797D63191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9273B40-7C64-906A-9292-C85C878AB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0E192AEE-04C7-E148-CA0E-EBB15047B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0849BCB-5EB4-F9B5-67D0-B7BF4EB5C2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6E83CAD-E90D-ABD2-DCCE-B56124EC48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FF9ED41-5B50-A9ED-560E-88212E8A2A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B3D76D84-A904-3203-5607-310156F471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5A94EBF5-9DA4-6BD9-2A4E-932366CE29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228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C70DF-1823-FD34-F28F-77BEC5749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921CA62-6F01-A4DF-92B8-0FD92C90DF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2853EFF8-683D-AF10-F208-77457D8B0A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957C4132-7C4B-595F-6FC6-FBD937584B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E472691-84A1-0CC8-6AE5-EBAF6E64EC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CBDEC2A-C9B7-2E5F-3082-8EB79AB266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498774-F77E-FECB-94BE-085819C2767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4DB783C-6FA2-64B5-05A2-B5308F176A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81D078EA-EC40-6287-3AB3-C916AE724D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296061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D6EB6-8F20-993C-E031-4EF6DC23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0DC16760-0021-BF4F-1ED1-5CC42BE901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A5BCC6DA-FE6E-5E9B-C755-0F390FA945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E9436EB6-D56F-69DE-927A-8067BEA47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A069306-18DF-EA1F-4AF3-5F06DBAE7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B166E37A-FC3A-C4F7-6F7E-2E66418016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FFD3C1E-0823-F585-B2EB-33631F47C1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B11E7BD1-3612-EDB8-CE79-82EEA9F828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90804F5-6DC1-3A98-373B-75570EBC1C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075813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F962B-E29E-7600-06CD-0643AED2A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EC5A75AD-744E-7840-B2B0-CD608A38F9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A1C9BE6-48A8-8557-3CC6-566DDCCA24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1A99AE2-8705-2C6F-1480-A080BFCC71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5F7E7D6-76A5-0654-8C19-B32A4AF3F7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2FAA6730-F792-FDCE-7DD4-EC24A3326B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F4101E0-8186-9731-9CD3-1EF35F1028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CFEB4C6-BE3C-50A9-9EEB-7725178B51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0FE63DEA-0A1C-2F50-5F9B-D32F70D7D9A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5218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4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027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326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2587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34746-9A3C-811F-596D-AA2DEC11A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D244431-8C42-CE41-549C-9D37F8B66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324D75E-24CD-FCB5-35E5-8F399CF943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85DEC586-E519-B119-8A47-5428E4730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F09AADCB-5E01-7A60-F770-98709C13AC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E3018788-4632-519A-5E66-6219CEE8B8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FB242D-4B98-1BE5-CDCA-FC507C4C32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13212DF0-F5BD-D14B-3ADB-229ADDA495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F03C4E-CF0E-F7F1-879A-55C775E8E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3227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20BC-4E65-3CEF-0742-BE4195718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755F4E-C842-ABD0-4337-749793986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B62B8D7-14E0-B039-29D7-03A1B612E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AD9DE3B-B8C6-3CA4-3077-D0EB796CD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AD075B7-7F64-21ED-DE9E-2D0A1EC5D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7B045D95-AE59-E1CA-0994-812629377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4E7617-A170-6230-DA88-6796AAD52F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8BEBA6B-E0D9-A14C-211C-F29EFC028A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B0ABF6C-ED16-FBEF-49D5-4F2D43E4B0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187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D951-8040-E430-3331-90CD94A5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AE895CA-9972-9B8C-1359-8169AB6946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6C05B4-6612-8685-A737-335A3446E2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7DAFDF80-64CE-567B-1FE6-6605BA8B2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21667FEA-2765-B616-AAF4-8F9C3E63E6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265A9460-796A-0F19-A663-88F8087EB9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203B7-8660-F906-142C-BE89E8983D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F8894D5-24CC-5456-68DA-0B844D9961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D94268A-0711-0559-531F-38C5DC1AFE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4596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9A1B-4CE2-CDD8-7CC9-498769B6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07E4EAF0-486F-612D-5BB1-F8332978B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405F6B-161D-0AC1-EBA7-E629F7C41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C0E432BB-7656-C5E9-9C31-0F1AD6F847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54A1A37-C6E4-7C48-1045-654B20FEF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430F84E-A61B-35EC-0A17-DA805EEA8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CBE942-83F6-8F4A-D357-0D7F7C5ED5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59F8460E-0A7B-F8F6-CC54-FB745920E9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FFF9564-1C84-AF37-3BA4-D849BE13E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5498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4A8BF-398F-2347-3750-CDF203DB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B3F8FF-43C8-1DEE-3367-253339A325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4B53185-51BC-7E6D-B2EB-4AF6049EF9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FA1FAA-F0E4-83DE-06E1-690C5B5C8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CC55B2-B451-BF28-4A90-E698C877E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18AB3D3-BF36-372A-F408-53BAECABDF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E4624E-D35F-9BD5-2F82-0CF9FE06D6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4FF56C6-EF3A-56C5-1F83-88F5C2C762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8B74294-0ED1-05C1-C74B-3B2AC401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A0758F4-A677-9697-DE36-A07B2F4ABA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CDE56D0-7D1A-5557-23E5-406E775E77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7809FAD-7A83-1D0E-BFAB-8A933EA58C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9353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195E-AC82-4EFB-B98D-A0BD56CA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CA6187-32CE-8F7E-EAFA-5D1FADE80F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E47735B-A54D-9B55-19B3-923804437B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7A4F1F-977F-FFD4-E0FE-C05D1B005C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94D365B-DB10-E8A7-6AB1-F6AE6885D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9A89B3-B3B9-DD4B-961C-F28EFE35B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8E20249-2ECB-A95F-E671-8396498278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B326A4-9FC7-F67A-72FA-F13014C784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4A6FC81-C3F1-D36A-B1DB-6860F641C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8699F57-B510-B895-2705-A3363883F1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98D9A12-C80E-28FB-B3E7-551538191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D2C8FA1-3972-0007-06FC-6FF8E04E5C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8974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37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5605F-DC17-22DB-E70C-BE60EDD0D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D5F8D81-B658-4DFA-EC0B-E4FD260485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35636B7C-D3A5-8C9C-979D-0A698E29A7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942624A6-D265-3F76-3640-9A97C1A630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A04F4C00-48DC-0F3A-F361-908B123906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5CC9E5E5-AF4A-F577-98C5-DD62A3F53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84E260A-E2B2-1C8D-17A8-1E45EFFD0A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93F2DB9-BE73-BAC7-A358-7387C3A0D7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3A240F8-5916-4E15-1957-DC32719246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005930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69CB7-D6F6-2F59-E551-7281927AA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32CA2F4-0497-B878-195D-BA43A461B9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C710FF7-1300-3E71-7241-8A09745041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C1C2FA19-5E1A-A342-274B-E610E6ACE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A559B9F-2AA2-EC05-E3FF-CB9DA1FAB7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A0FEDB3C-337B-FABB-4480-5EAACE4D90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7DDC5D-727E-CF53-A90A-E2B8BA0C5A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223441AE-61D9-BBE5-4458-6E2780F6439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234632F-00C0-FBB6-D163-9A191BA87D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74933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59A9D-A9A8-F12C-0BAB-8F22E1599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E896E154-894B-82FC-1434-6185400890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C16D6748-A3BC-21E2-60AE-17CE3F3BC1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9A0A1C8E-BDFF-8659-9937-D070970F3D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D0DED5E2-30ED-6FF7-FE50-C9090725D0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FA68E64A-E84D-6924-CC7B-74A0858789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9D79AA-DBDB-D8D7-DC76-1F603203DB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CA8A77DB-D666-1A6F-7D1E-4160096A3B8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DD697EC1-7B68-9D2E-56CB-94AF996E11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1062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ADC75-C0C6-39DB-115B-DFE7008D1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5CFCDCF6-D9AA-6B8A-49CB-2614840AE5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1A4C60D0-F134-FD16-2B37-474584BA76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BBD8BA59-A1C5-38B9-E698-FF32F292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F7E1A6D3-9006-86CC-EE5B-540E7FF8E0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F6105724-00A5-2399-3FF7-AC5C3CBD2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62FE9AF-0B26-8740-C851-61A75BFA7E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9F916CB0-3A2B-6C1A-F566-CF5CC6CF20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AEC13AC-F48C-8AFC-8533-F6F88B86F8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51933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8BCB9-59DD-F3A6-319C-F243FABA8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21729EF-AD0B-47EB-A7F4-6CD8CD6E57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28D8ECA4-D7AC-EE3B-0E22-5E1A72E619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ED2FC543-41A3-B06E-7FFC-B11D069111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68310DB8-452A-019B-8CE4-7D73D9987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9057DA3D-52C5-52B5-8249-022B5D652B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64F201A-6BF3-FDB9-FE06-3A20E5B93D5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002FA65-E814-BBCC-9030-6976B635C8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74BB3CF7-B99B-D966-422A-D332E186F9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2765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47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5460C-81C8-2141-A812-F9FB51048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2675DA6E-8A08-989B-BA4F-6EA353E02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D6ACAE58-7A71-48EA-542B-B88E1695B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C3BD4FF-6656-2062-ABAE-AE2FF0CA6B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D78E01-D1CF-C8D1-1054-AE4856F854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BD786824-E13A-0B39-9D97-854D8C21A0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8797AA0-D6CC-1AD5-6EE9-E2D980B1B8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C1E4E4A3-4CDB-9DDC-87F6-763B4E46299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C874FED7-787B-89DD-8116-BAD717A1DB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98582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08B6D-EEAB-A608-FC13-D8C7F3F83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9E06575A-1D3B-79D5-3436-9350EDA09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B1582B64-1262-6DD7-9BE4-B8B3787BF8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4B43875A-EAD2-0DE5-8A3F-2FE685B2D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78800826-6B7A-D9C5-778D-F7E8499216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63A6B68B-5499-3A54-A49B-1BC1EAA38D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7F0A19-3CFE-60E4-632D-5AE8BBF707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030F931-7198-0CCB-9099-8CEDD023D2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C00092AB-CB56-AD73-D80B-09A167FDB1D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75846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9E481-66CD-EFB8-31A1-8D30C540A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96BACF50-19CD-4BE3-A65F-37DF057EA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385C847F-F3B6-1A61-22D7-6852400BDA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1D9DB4C1-527F-2D06-A98C-5E21A514C6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B48806DC-206B-3B96-5516-C6E4CE2560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1F3186B7-4D01-E11E-A1A7-BA4A5AACA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B3D80DF-4D12-0B90-C195-19EFAA703B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966EA4B7-F1F1-F9CC-C0EC-850DD042D1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19B5EF68-72AD-F864-722D-6C70056A3D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20807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65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EC026-C586-0AEE-2942-F8FFA3EB3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CA30276-DB2D-B18F-392B-3D71C40C07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31D21-1746-26DF-E3FF-E965E20DD3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1E7D04-7CD3-4C96-5EEE-74C7944EF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D215C8-094B-9267-611A-94EDB59C3C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4E155E-C3EB-149B-4E5F-342D26EB77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F223169-6834-DDB5-7791-7B470CABB69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4C2C3BE-6C6D-9E8F-4CFE-551E40F648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F0EC8F-6B7F-621A-C541-C5EB374CA5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49290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87B70-18A7-361F-735D-6ED6EA24E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D186771-55F3-EF25-7FF2-7130E53BF0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36A732-6A91-7FD2-CEBA-9E6A303D76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377D4B-B5DD-4FE4-4315-9BE59B7D8B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598F98C-3BFC-A203-39AB-B2FBA3EA7C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9907BB8-687D-EDE7-16D0-1C3A67252E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E75CE00-84BB-4868-770F-5A56EB7823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36205D8-B9DB-60F5-810B-114531C7844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84FE0CE-3B19-4FB8-A194-882FF575330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514780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452AC-8ED3-905D-9174-1F2232A1E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31256B-EB24-4208-23D1-59774C141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0D7B5D-5FDC-F47F-E0C6-7C0795D968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2455E8-61B5-33BD-E35C-102F64833E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0989B3-6387-DAFE-8DB9-1F802F8E6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9E9D3C5-8261-CF9D-A618-D78ABA481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784DBB8-BAC1-34AA-2DCB-0CD9023CF0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5214D53-7EF8-3030-BF48-F2CB0D5643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EF6C497-67B7-FFBB-56F8-31E7B4D17F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AE876CB-185A-AECE-BAE7-FD3F2E1DC1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5AE2CBA-669A-E8E7-63FE-6F5C331D941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008BAA9-5D0C-8D2A-A954-4A9E876860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87484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02988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B9150-8900-48AD-746F-9E9454163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3D3FBE3-0115-0387-C4EC-DD36B1D7A6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1B0278E-9BBC-0E2C-80F8-A76849DC03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21BBDB6-D378-6DA0-540D-AAC1F4C077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EABD195-3076-06E5-E105-6C4073AF9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9B15AC4-1F84-3B57-11EC-BEC2D3D6FF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23FC5C5-237E-A7FB-81F9-EDD6D23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4E7D94-7F8B-347A-7594-88E032CFAA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F242292-AEC7-641F-9D1B-44A043C5B4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A5E09FE-F0C8-4476-37BB-EA16CB1973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268B4DE-B952-6413-634B-AE35F14033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43DABA2-A19C-CCC2-80B6-8F076222D4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03895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7E4A3-95D5-4DDE-A70D-10EB84DE7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09E396-9E1D-EF20-8AC8-AEDAEC58E4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68B720-2CA7-CDC0-8CF7-6999685804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9AC1CA-20E1-899D-1276-C5D3796D9C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AED458-B9D8-8858-DB62-88A1028144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21C39C0-C618-0199-8C58-73554B9AB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731B2D1-0778-B7E7-DC55-597D82895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8806A8-830E-685B-F3E7-A683BE58E9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F20A2F-FFAC-382D-6E7F-821D6E17D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0866360-7191-7011-FBC0-59A88FCDA3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BC6A442-0C5D-777D-171B-6AE0718477C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7265B53-4D66-860F-BA53-0B443FF522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807372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2C2A0-8C0F-C8BC-2E97-79DC9A50A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CD0530E-B05B-D9D8-6320-4D26BDA626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23894F-29AA-A323-A509-F8EF788AE1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719BF6-2438-71A7-A4C3-1AC4E67A5E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D616A44-E274-8D25-17D5-F2CA6532D9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5122627-F131-5906-2809-50579A1244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A7DB00-686E-118E-711B-7297962BF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36B7A8A-648F-07F2-6534-1253F40F20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DD4AE3D-A257-4A30-E6A0-CDD49FF5A2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45D19B7-AC90-566C-5BE8-9D2F5AB4803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B67B0FF-86B0-CA44-D225-C653C10054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40A5341-33DB-6F90-3C5D-F919447B47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62473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FFE50-8E73-42D2-62AC-B08AC1DB4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AAF66C-D58D-8C4B-4E79-01439F92CC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CB69811-0414-72AA-C18E-6C6522F962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A6FD973-9207-AADF-DE8F-DE1B0E9D5B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F0FC13E-EB43-1F49-A2E0-02476F4B01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DC65A69-16BF-71D5-224C-BD326D5D5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CB32B66-0108-F80E-7806-F12DFC4BD9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64FE66D-6056-9458-354C-1A2B9F63B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9305294-047D-93C1-3324-993A6F84F1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8BB95CD-52BF-D5B0-D65A-12188676BA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1E2DB80-9822-1B92-9A94-19759767C0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424CC3F-7AFA-77B2-9C04-0CCE0F8257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32070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FD56B-2754-5160-BB0F-DE6C141A2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3CBA8F-31F2-5E43-9529-B9C1FCA68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A924313-943C-57A8-C6E6-64728AC511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318E85-7E6F-71D3-97DA-49ADFF87D2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05FC2C8-5346-6390-DA8F-1FD57971C4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CE7EC6A-446B-8052-70D1-589D11B020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07F9057-2185-63C9-F2AD-B7F737ED96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1E0CD51-394B-73B4-574C-B52FB3CB0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911BF3B-7777-2F95-0B41-020A9FE8CB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8DBBF3C-4F49-CF8E-7454-7BB695E38A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1644AC1-D2D3-8857-FB24-B4AEA511C7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B749067-8C3A-A919-605F-90A66E9CEA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39823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E506C-C541-24D6-231C-A0821A099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58D7B10-6198-D78D-1699-A84E55807F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1273CB30-9538-FC0F-0277-88EDC5A11F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51695639-AEA2-C969-9B51-EE41F72723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6B7693-21EC-4B93-369D-64C03A41B2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93B983D9-000A-102B-B0C8-F30A23756D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67473ABF-A2FF-6994-1788-DAC3D203C6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3F760099-CE63-77D2-0A32-F04116AAC7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DDB2E4-37D6-FB23-67B9-C7839D5AB1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4D25C46-1647-209A-85D7-19CEB879049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FD11357F-1D13-45F6-0E21-FD4109971B2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79289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13/05/2026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13/05/2026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13/05/2026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Ascenção </a:t>
            </a:r>
          </a:p>
          <a:p>
            <a:r>
              <a:rPr lang="pt-BR" sz="8000" b="1" dirty="0"/>
              <a:t>Do Senhor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43133-BD29-0649-C539-C19A71CE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5ADD54-C352-B761-7BDE-3E8D7CAF34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64949F-3EB4-CD6F-3E89-5DEA37BF294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603002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292633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cruz, vós o fizestes entrar na glória da ressurreição e o 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 que, participando do Corpo e Sangue de Cristo, sejamos reunidos pelo Espírito Santo num só corpo. 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 que se faz presente pelo mundo inteiro; e aqui convocada no dia glorioso da Ascensão, no qual Cristo colocou à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direit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glória a nossa frágil natureza humana; que ela cresça na caridade, em comunhão com o Papa Leão, com o nosso Bispo Carlos, os bispos do mundo inteiro, os presbíteros, os diáconos e todos os ministros do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675042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também, na vossa misericórdia, dos nossos irmãos e irmãs que adormeceram na esperança da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ressurreição e de todos os que partiram desta vida; acolhei-os junto a vós na luz da vossa face.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Enfim, nós vos pedimos, tende piedade de todos nós e dai-nos participar da vida eterna, com a Virgem Maria, Mãe de Deus, São José, seu esposo, os Apóstolos, (São N: santo do dia ou padroeiro) e 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Santos que neste mundo viveram na vossa amizade, a fim de vos louvarmos e glorificarmos por Jesus Cristo, vosso Filho.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este mundo, ide, pregai o Evangelho! Há muita gente que espera ouvir o que vos disse o Senhor. Ide, ensinai às nações tudo o que ouvistes de mim. Sempre convosco eu estarei, todos os dias sem fim!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60482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o Pai me enviou, assim também vos envio. Tendes minha autoridade e também a de meu Pai. Lembrar-vos-eis o que Eu disse, do que de mim escutastes. Todos esperam ouvir a mensagem que vai em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este mundo, ide, pregai o Evangelho! Há muita gente que espera ouvir o que vos disse o Senhor. Ide, ensinai às nações tudo o que ouvistes de mim. Sempre convosco eu estarei, todos os dias sem fim!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025889285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Vede quão grande é a messe, quão poucos os operários. Outros colaboradores ao Pai deveis suplicar. Como o trigo se perde quando não é recolhido, assim se dá com o rebanho na ausência de seu pastor.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982086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este mundo, ide, pregai o Evangelho! Há muita gente que espera ouvir o que vos disse o Senhor. Ide, ensinai às nações tudo o que ouvistes de mim. Sempre convosco eu estarei, todos os dias sem fim!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9F66D-8C08-FD39-F068-50E8A5870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E39CCF2-AF3D-B556-8F09-270D9E14EA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mundo há sede e fome das coisas espirituais, mas poucos dispensadores das graças celestiais. Quem quiser ser meu discípulo, ser um meu continuador, deve tomar sua cruz todo dia, com muito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0B14D1-8D63-1427-0A4B-A64CD165FF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2876596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FF8DE-2DD3-D881-7374-9E3DDD2A5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14297F5-BC0F-8B17-3F19-028582C9BD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982086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este mundo, ide, pregai o Evangelho! Há muita gente que espera ouvir o que vos disse o Senhor. Ide, ensinai às nações tudo o que ouvistes de mim. Sempre convosco eu estarei, todos os dias sem fim!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EC39E77-4EA8-E1D0-8CCC-180DD885AFB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91712869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 e todo-poderoso, que nos concedeis conviver na terra com os mistérios divinos, fazei que nossos corações se voltem com fervor para o alto, onde está, junto de vós, a nossa natureza humana. Por Cristo, nosso Senhor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Abençoe-vos o Deus todo-poderoso, cujo Filho Unigênito hoje subiu ao mais alto dos céus, e vos abriu o caminho para onde ele mesmo está.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conceda que o Cristo, assim como se manifestou aos discípulos após a ressurreição, vos apareça em sua eterna benevolência, quando vier para o julgamento.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vós, crendo que o Cristo está sentado com o Pai em sua glória, possais experimentar, conforme sua promessa, a alegria de permanecer com ele até o fim dos tempos.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0779160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universo meu Reino anunciar, dizei a todos os povos que eu vim pra salvar! Quero que todos conheçam a luz da verdade, possam trilhar os caminhos da felicidade.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anunciar minha paz, ide sem olhar para trás! Estarei convosco e serei vossa luz na missão!(bis)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BÊNÇÃO E ASPERSÃO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41BC7-AD62-C75C-EFD5-C7812939F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0463071-1871-2734-5FFC-A9DD5127F2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7741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os meus mensageiros e meus missionários, ide salvar o meu povo de tantos calvários. Minha verdade liberta e a vida promove, meu Evangelho ilumina e as trevas remove.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8629EF-93D1-60B3-7B19-DB6B9CAD58BE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4276898547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27025-B326-C9A5-74F8-B847201F7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80B8BEEA-B91C-D3B3-0574-7376CD6956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anunciar minha paz, ide sem olhar para trás! Estarei convosco e serei vossa luz na missão!(bis)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9A628CB-45FF-C4D7-6D49-D72EF9C98BF8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48932180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8A53D-5214-40E8-3837-6A34376A5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9C052603-63F2-DFDB-2BD6-38B3802BBD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7741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anunciei o meu Reino na cruz e no templo, dei minha vida por todos, deixei meu exemplo. Quem por amor der a vida, será meu amigo e, na riqueza do Pai, terá parte comigo!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24BA32-B8FB-C279-0A72-A277403BE03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91171260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6C7AB-2251-1376-B3AD-3C4F32B21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414AEB8-AA8C-46C7-C9B9-A6A7B0FF4B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anunciar minha paz, ide sem </a:t>
            </a:r>
            <a:r>
              <a:rPr lang="pt-BR" sz="66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olhar para trás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! Estarei convosco e serei vossa luz na missão!(bis)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9F2DAF7-CCC9-5FF7-783B-4635ADCA9452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306070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Meus irmãos e minhas irmãs, invoquemos o Senhor nosso Deus, para que abençoe esta água que vai ser aspergida sobre nós, recordando o nosso Batismo.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ele se digne ajudar-nos, para permanecermos fiéis ao Espírito que recebemos.</a:t>
            </a:r>
          </a:p>
        </p:txBody>
      </p:sp>
    </p:spTree>
    <p:extLst>
      <p:ext uri="{BB962C8B-B14F-4D97-AF65-F5344CB8AC3E}">
        <p14:creationId xmlns:p14="http://schemas.microsoft.com/office/powerpoint/2010/main" val="3668389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Deus todo poderoso, atendei benigno as preces do vosso povo. Ao celebrarmos a maravilha da nossa criação e a maravilha maior ainda da nossa redenção, dignai-vos abençoar esta água. Fostes vós que a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criastes para fecundar a terra, para lavar nossos corpos e refazer nossas forças. Também a fizestes instrumento da vossa misericórdia: por ela libertastes o vosso povo do cativeiro e aplacastes no deserto a</a:t>
            </a:r>
          </a:p>
        </p:txBody>
      </p:sp>
    </p:spTree>
    <p:extLst>
      <p:ext uri="{BB962C8B-B14F-4D97-AF65-F5344CB8AC3E}">
        <p14:creationId xmlns:p14="http://schemas.microsoft.com/office/powerpoint/2010/main" val="148093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302594" y="1869218"/>
            <a:ext cx="11588400" cy="5242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Após uma vida de entrega e doação aos irmãos, está a comunhão plena com Deus. Ele não nos deixa só, promete o Divino Consolador para que cada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sede; por ela os profetas anunciaram a vossa aliança que era vosso desejo concluir com a humanidade; por ela finalmente, consagrada pelo Cristo no Jordão, renovastes, pelo banho do novo</a:t>
            </a:r>
          </a:p>
        </p:txBody>
      </p:sp>
    </p:spTree>
    <p:extLst>
      <p:ext uri="{BB962C8B-B14F-4D97-AF65-F5344CB8AC3E}">
        <p14:creationId xmlns:p14="http://schemas.microsoft.com/office/powerpoint/2010/main" val="540426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nascimento, a nossa humanidade ferida pelo pecado. Que esta água seja para nós uma recordação do nosso Batismo e nos faça participar da alegria dos que foram batizados na Páscoa.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36017771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Banhados em Cristo, somos uma nova criatura. As coisas antigas já se passaram, somos nascidos de novo. Aleluia! Aleluia! Aleluia!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ASPERÇÃO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Deus todo-poderoso nos purifique dos nossos pecados e, pela celebração desta Eucaristia, nos torne dignos da mesa de seu reino.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B0D5-23DB-800D-472A-13B3A511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8DB5211B-332E-DB77-7A07-025FC1F5D7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FB1F00-5400-2CCF-AE5D-24A8144D6B00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2115284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B9A4-8A54-EC45-F787-1B728421D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C84A18F2-B545-CE83-A742-3BA2685AAE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paz, tende piedade de nós. Tende piedade de nós, Senhor! Tende piedade de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23FD10-E6A7-C06C-8E19-461F131D7634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834482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1599B-FBC5-FE75-F8D4-7E69FAE29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E2AC01DA-BEFD-1AC6-2E67-C3BC85F67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nossa Páscoa, tende piedade de nós. Tende piedade de nós, ó Cristo!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1080FC-88B4-42B6-10E4-4C3EFAD4800C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3941327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1FBE4-A013-0220-CD91-939D24E72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911CE24-7325-D39D-FC8A-ECBCCE7266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vida, tende piedade de nós. Tende piedade de nós, Senhor!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CA73D83-1B33-4E45-A72C-5E8DA2A4F452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4293850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Deus nas alturas, e paz na terra aos homens por Ele amados Senhor Deus, rei dos céus, Deus Pai todo-poderoso: Nós vos louvamos, vos bendizemos, Vos adoramos, vos glorificamos, nós vos damos graças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438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um dos batizados tenha o compromisso de continuar no mundo sua missão. Ao voltar glorioso para o céu, o Senhor glorifica o ser humano, pois um dia, todos estaremos, lá, com ele.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DE00-837B-6B97-813B-3FF5C970B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BABE67-F706-98E1-6742-32C6F55B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vossa imensa glória. Senhor Jesus Cristo, Filho Unigênito, Senhor Deus, Cordeiro de Deus, Filho de Deus Pai. Vós que tirais o pecado do mundo, Tende piedade de nós. Vós que tirais o pecado do mundo, acolhei a nossa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8BDA9A-02BC-3E43-BC3B-7797B13CD22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0104989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8313-B1E2-2AE5-9A46-E2983C733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B183816-B75C-6AF1-492E-82C5FB6198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súplica. Vós, que estais à direita do Pai, tende piedade de nós. Só vós sois o Santo, só vós, o Senhor, só vós, o Altíssimo, Jesus Cristo,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9A2CB6-6395-7A45-A733-1B92AF7157F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5145347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 todo-poderoso, fazei-nos exultar de santa alegria e fervorosa ação de graças, pois na ascensão de Cristo vosso Filho nossa humanidade foi elevada junto a vós e, tendo ele nos precedido como nossa cabeça,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nos chama para a glória como membros do seu corpo. Ele,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Senhor, que a tua Palavra transforme a nossa vida. Queremos caminhar, com retidão, na tua luz.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At 1,1-11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No meu primeiro livro, ó Teófilo, já tratei de tudo o que Jesus fez e ensinou, desde o começo, 2até ao dia em que foi levado para o céu, depois de ter dado instruções pelo Espírito Santo, aos apóstolos que tinha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escolhido. 3Foi a eles que Jesus se mostrou vivo depois da sua paixão, com numerosas provas. Durante quarenta dias, apareceu-lhes falando do reino de Deus. 4Durante uma refeição, deu-lhes esta ordem: “Não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afasteis de Jerusalém, mas esperai a realização da promessa do Pai, da qual vós me ouvistes falar: 5‘João batizou com água; vós, porém, sereis batizados com o Espírito Santo, dentro de poucos dias’”.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Exultemos neste tempo da vitória do Ungido!  Do seu Corpo somos membros, pela graça do Deus Vivo!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FABF2-AA91-86D5-0409-72CF84C9D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8E165DE8-FCAC-D017-14BC-B933226D324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6Então os que estavam reunidos perguntaram a Jesus: “Senhor, é agora que vais restaurar o reino em Israel?” 7Jesus respondeu: “Não vos cabe saber os tempos e os momentos que o Pai determinou com a sua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892ADA-3961-425E-15E2-291B247B6F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666458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40650-2A69-09BA-318E-818F8E12A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C507486D-4441-FC7C-2456-4748F3AD2D4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própria autoridade. 8Mas recebereis o poder do Espírito Santo que descerá sobre vós, para serdes minhas testemunhas em Jerusalém, em toda a Judéia e na Samaria, e até os confins da terra”. 9Depois de dizer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17EE457-BAB2-1333-80EE-F6A7DE8105E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2603854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63040-9936-8CB4-FCB8-F624B97C0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562021C7-55DE-8925-9CEB-1DBC2AF2C4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isso, Jesus foi levado ao céu, à vista deles. Uma nuvem o encobriu, de  forma que seus olhos não podiam mais vê-lo. 10Os apóstolos continuavam olhando para o  céu, enquanto Jesus subia. Apareceram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8975ED-39CB-D53E-6008-9843AADEB4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428521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96F45-2E86-2DDC-FC61-49792ECEA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2D5FF0FB-BE4A-0954-3CC4-94BBECE1F93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então dois homens vestidos de branco, 11que lhes disseram: “Homens da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Galiléia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por que ficais aqui, parados, olhando para o </a:t>
            </a:r>
            <a:r>
              <a:rPr lang="pt-BR" sz="6000" b="1" i="0" dirty="0">
                <a:solidFill>
                  <a:schemeClr val="bg1"/>
                </a:solidFill>
                <a:effectLst/>
                <a:latin typeface="+mn-lt"/>
              </a:rPr>
              <a:t>céu?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C0E4E1-7394-A7D9-7634-827B27643C1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263112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94839-25E2-FECF-E83E-187A5FA31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E4F37448-28E3-92D2-19BC-AC0F50D16D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i="0" dirty="0">
                <a:solidFill>
                  <a:schemeClr val="bg1"/>
                </a:solidFill>
                <a:effectLst/>
                <a:latin typeface="+mn-lt"/>
              </a:rPr>
              <a:t>Esse Jesus que vos foi levado para o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mesmo modo como o vistes partir para o céu”.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10729CB-DF9A-4751-1AF2-3BF7BA54DC2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137269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46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Por entre aclamações Deus se elevou, o Senhor subiu ao toque da trombeta.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Povos todos do universo, batei palmas, gritai a Deus aclamações de alegria! Porque sublime é o Senhor, o Deus Altíssimo, o soberano que domina toda a terra.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Por entre aclamações Deus se elevou, o Senhor subiu ao toque da trombeta.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Por entre aclamações Deus se elevou, o Senhor subiu ao toque da trombeta. Salmodiai ao nosso Deus ao som da harpa, salmodiai ao som da harpa o nosso Rei!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Cristo refulgente sentou-se à direita do Pai! A Ele, o primeiro vivente, ó vinde, nações, adorai! Ó vinde, nações, adorai!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Por entre aclamações Deus se elevou, o Senhor subiu ao toque da trombeta.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Porque Deus é o grande Rei de toda a terra, ao som da harpa acompanhai os seus louvores! Deus reina sobre todas as nações, está sentado no seu trono glorioso.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Por entre aclamações Deus se elevou, o Senhor subiu ao toque da trombeta.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Ef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 1, 17-23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PAULO AOS EFÉSIOS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O Deus de nosso Senhor Jesus Cristo, o Pai a quem pertence a glória, vos dê um espírito de sabedoria que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vo-lo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revele e faça verdadeiramente conhecer. 18Que ele abra o vosso coração à sua luz,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que saibais qual a esperança que o seu chamamento vos dá, qual a riqueza da glória que está na vossa herança com os santos, 19e que imenso poder ele exerceu em favor de nós que cremos, de acordo com a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4BC3C262-51EB-4CC7-AF29-2C0172140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59E745A-C747-04F6-115C-3F409F3419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ação e força onipotente. 20Ele manifestou sua força em Cristo, quando o ressuscitou dos mortos e o fez sentar-se à sua direita nos céus, 21bem acima de toda a autoridade, poder, potência, soberania ou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20C080E-9087-02B5-9E06-927A333F840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455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5E62F6D0-51DD-067F-F945-AA2802052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681B85A2-75BF-D76C-BDB6-CE6ED3172E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qualquer título que se possa nomear não somente neste mundo, mas ainda no mundo futuro. 22Sim, ele pôs tudo sob os seus pés e fez dele, que está acima de tudo, a Cabeça da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2E5A9923-1DAE-E4C4-B41F-E24E810607E2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9974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252850F0-BC1C-D222-CD68-DB4289870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D0DC87F1-FE00-C524-212D-4C92B9990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Igreja, 23que é o seu corpo, a plenitude daquele que possui a plenitude universal.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4E5F20F-FC7F-6B4C-F3C2-A9EC8F55666B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71094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Ressuscitado elevou-se para a glória, enviando os seus amados em missão por toda a história!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189600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Ide ao mundo, ensinai aos povos todos; convosco estarei todos os dias, até o fim dos tempos, diz Jesus.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28,16-20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CRISTO,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onze discípulos foram para a Galileia, ao monte que Jesus lhes tinha indicado.  Quando viram Jesus, prostraram-se diante dele. Ainda assim alguns duvidaram. Então Jesus aproximou-se e falou: “Toda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autoridade me foi dada no céu e sobre a terra. Portanto, ide e fazei discípulos meus todos os povos, batizando-os em nome do Pai e do Filho e do Espírito Santo,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ensinando-os a observar tudo o que vos ordenei! Eis que eu estarei convosco todos os dias, até ao fim do mundo”.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09500-239C-14EB-27F4-65D4A41EC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1130D20-CD7A-392E-A406-7159A8717DD8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21473262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Caríssimos, oremos a Jesus nosso Senhor, que subiu ao Céu sem deixar de estar conosco, pedindo, com alegria: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elevado ao Céu, ouvi-nos.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Cristo refulgente sentou-se à direita do Pai! A Ele, o primeiro vivente, ó vinde, nações, adorai! Ó vinde, nações, adorai!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mensageiros do Evangelho, para que o levem, com alegria, a toda a parte e deem sempre bom testemunho de Cristo, rezemos ao Senhor...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elevado ao Céu, ouvi-nos.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fiéis perseguidos e prisioneiros, para que os dons do Espírito Santo os fortaleçam e os tornem firmes na confissão da sua fé,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elevado ao Céu, ouvi-nos.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buscam a Deus, para que O reconheçam também sobre a terra nos mais pobres, nos que choram ou abandonados,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elevado ao Céu, ouvi-nos.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3F716-C246-6E9F-F152-0A3D88CA6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71CDE32-4F36-8B0C-F0AD-13DBCA94379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as nossas súplicas e fazei que os nossos corações se voltem para Aquele que, neste dia, subiu ao Céu e entrou na sua glória. Ele que convosco vive e reina na Unidade do Espírito Santo. Amém.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9C57853-B9A6-156E-27D8-4237B8009B9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92283433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2CEA4-6EDB-6C36-4997-1C9DF9BD7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FE9B874-2668-2D12-757B-32A7B96C13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0784B81-6D15-655C-2436-4651EB9AA4E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8300202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temos medo de nada. Cristo ressuscitou! A morte foi derrotada, Cristo ressuscitou!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Triunfante sobre a morte o Senhor foi proclamado. Veio a nós o testemunho dos que a Ele têm amado!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trevas foram vencidas. Cristo ressuscitou! Cadeias foram rompidas. Cristo ressuscitou!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Surgiu a grande esperança. Cristo ressuscitou! Constroem a fraternidade. Cristo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28192432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D65CE-D953-114E-8014-904C34902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C82F881-BE7F-BA8E-E04E-B53F4C3969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Justiça, paz e verdade. Cristo ressuscitou! Constroem a fraternidade. Cristo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2284F1C-25B3-5B1B-5822-613C9C5C1B9B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95488478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6B902-43C1-444C-2CE6-73CBB958F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41486A-AB4D-2645-2F52-4D8E7FB72B3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3B11D4-4010-5A61-9EB1-8B0B7CA6FE3B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8764294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B300-9E09-A4EC-CF5A-C49C77A4C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0D948A9-065E-B40E-C52F-FE589FE7B5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dor nós temos alívio. Cristo ressuscitou! Conosco faz seu convívio. Cristo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4FF20F-AA64-1D6E-6822-5D15C1B6455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84747161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F5A71-BF69-5606-F7EE-E91C90339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95EBAB4-245C-EFE1-3B80-FCD1A2835FB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A6676DB-DA81-3108-FE8D-9188DECE687C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3971182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na festa da venerável ascensão do vosso Filho nós vos apresentamos humildemente este sacrifício. Concedei que, por este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Cristo refulgente sentou-se à direita do Pai! A Ele, o primeiro vivente, ó vinde, nações, adorai! Ó vinde, nações, adorai!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F38E9-50BA-F15A-E197-E13901EE5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F5C5E3C-CDFA-30A4-6F72-84B637D9FB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intercâmbio de dons, sejamos elevados às realidades do céu.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C6C9BF-79E5-5FA0-A07D-7283A62F158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110964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Pois o Senhor Jesus, Rei da glória, vencedor do pecado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 morte, ante os anjos maravilhados, subiu hoje ao mais alto dos céus, constituído Mediador entre Deus e a humanidade, Juiz do mundo e Senhor do Universo. Ele, nossa cabeça e princípio, nos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precedeu, não para afastar-se de nossa humildade, mas para dar a nós, membros do seu corpo, a confiança de um dia o seguirmos. Por isso, transbordando de alegria pascal, exulta a criação por toda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958E5-630A-DFE5-5F50-ACE3B4A21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4B83211-2A38-EE25-353D-2898917BA22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terra; também as Virtudes celestes e as Potestades angélicas proclamam um hino à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6D29717-0800-501D-3E6E-C946AA71309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4513879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presente no meio de nós, 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21518</TotalTime>
  <Words>5527</Words>
  <Application>Microsoft Office PowerPoint</Application>
  <PresentationFormat>Personalizar</PresentationFormat>
  <Paragraphs>1482</Paragraphs>
  <Slides>153</Slides>
  <Notes>152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153</vt:i4>
      </vt:variant>
    </vt:vector>
  </HeadingPairs>
  <TitlesOfParts>
    <vt:vector size="164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40</cp:revision>
  <dcterms:modified xsi:type="dcterms:W3CDTF">2026-05-13T15:20:55Z</dcterms:modified>
</cp:coreProperties>
</file>