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ppt/notesSlides/notesSlide168.xml" ContentType="application/vnd.openxmlformats-officedocument.presentationml.notesSlide+xml"/>
  <Override PartName="/ppt/notesSlides/notesSlide169.xml" ContentType="application/vnd.openxmlformats-officedocument.presentationml.notesSlide+xml"/>
  <Override PartName="/ppt/notesSlides/notesSlide170.xml" ContentType="application/vnd.openxmlformats-officedocument.presentationml.notesSlide+xml"/>
  <Override PartName="/ppt/notesSlides/notesSlide171.xml" ContentType="application/vnd.openxmlformats-officedocument.presentationml.notesSlide+xml"/>
  <Override PartName="/ppt/notesSlides/notesSlide17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81"/>
  </p:notesMasterIdLst>
  <p:sldIdLst>
    <p:sldId id="256" r:id="rId7"/>
    <p:sldId id="257" r:id="rId8"/>
    <p:sldId id="624" r:id="rId9"/>
    <p:sldId id="566" r:id="rId10"/>
    <p:sldId id="259" r:id="rId11"/>
    <p:sldId id="747" r:id="rId12"/>
    <p:sldId id="567" r:id="rId13"/>
    <p:sldId id="714" r:id="rId14"/>
    <p:sldId id="739" r:id="rId15"/>
    <p:sldId id="740" r:id="rId16"/>
    <p:sldId id="265" r:id="rId17"/>
    <p:sldId id="595" r:id="rId18"/>
    <p:sldId id="596" r:id="rId19"/>
    <p:sldId id="676" r:id="rId20"/>
    <p:sldId id="637" r:id="rId21"/>
    <p:sldId id="266" r:id="rId22"/>
    <p:sldId id="267" r:id="rId23"/>
    <p:sldId id="678" r:id="rId24"/>
    <p:sldId id="782" r:id="rId25"/>
    <p:sldId id="828" r:id="rId26"/>
    <p:sldId id="783" r:id="rId27"/>
    <p:sldId id="682" r:id="rId28"/>
    <p:sldId id="638" r:id="rId29"/>
    <p:sldId id="639" r:id="rId30"/>
    <p:sldId id="640" r:id="rId31"/>
    <p:sldId id="641" r:id="rId32"/>
    <p:sldId id="829" r:id="rId33"/>
    <p:sldId id="280" r:id="rId34"/>
    <p:sldId id="281" r:id="rId35"/>
    <p:sldId id="715" r:id="rId36"/>
    <p:sldId id="544" r:id="rId37"/>
    <p:sldId id="283" r:id="rId38"/>
    <p:sldId id="284" r:id="rId39"/>
    <p:sldId id="285" r:id="rId40"/>
    <p:sldId id="684" r:id="rId41"/>
    <p:sldId id="752" r:id="rId42"/>
    <p:sldId id="767" r:id="rId43"/>
    <p:sldId id="769" r:id="rId44"/>
    <p:sldId id="288" r:id="rId45"/>
    <p:sldId id="289" r:id="rId46"/>
    <p:sldId id="290" r:id="rId47"/>
    <p:sldId id="291" r:id="rId48"/>
    <p:sldId id="486" r:id="rId49"/>
    <p:sldId id="293" r:id="rId50"/>
    <p:sldId id="294" r:id="rId51"/>
    <p:sldId id="295" r:id="rId52"/>
    <p:sldId id="296" r:id="rId53"/>
    <p:sldId id="297" r:id="rId54"/>
    <p:sldId id="298" r:id="rId55"/>
    <p:sldId id="753" r:id="rId56"/>
    <p:sldId id="771" r:id="rId57"/>
    <p:sldId id="300" r:id="rId58"/>
    <p:sldId id="784" r:id="rId59"/>
    <p:sldId id="785" r:id="rId60"/>
    <p:sldId id="786" r:id="rId61"/>
    <p:sldId id="787" r:id="rId62"/>
    <p:sldId id="788" r:id="rId63"/>
    <p:sldId id="789" r:id="rId64"/>
    <p:sldId id="790" r:id="rId65"/>
    <p:sldId id="791" r:id="rId66"/>
    <p:sldId id="792" r:id="rId67"/>
    <p:sldId id="793" r:id="rId68"/>
    <p:sldId id="301" r:id="rId69"/>
    <p:sldId id="302" r:id="rId70"/>
    <p:sldId id="303" r:id="rId71"/>
    <p:sldId id="304" r:id="rId72"/>
    <p:sldId id="305" r:id="rId73"/>
    <p:sldId id="310" r:id="rId74"/>
    <p:sldId id="311" r:id="rId75"/>
    <p:sldId id="830" r:id="rId76"/>
    <p:sldId id="315" r:id="rId77"/>
    <p:sldId id="670" r:id="rId78"/>
    <p:sldId id="316" r:id="rId79"/>
    <p:sldId id="317" r:id="rId80"/>
    <p:sldId id="318" r:id="rId81"/>
    <p:sldId id="319" r:id="rId82"/>
    <p:sldId id="741" r:id="rId83"/>
    <p:sldId id="742" r:id="rId84"/>
    <p:sldId id="324" r:id="rId85"/>
    <p:sldId id="755" r:id="rId86"/>
    <p:sldId id="692" r:id="rId87"/>
    <p:sldId id="693" r:id="rId88"/>
    <p:sldId id="694" r:id="rId89"/>
    <p:sldId id="729" r:id="rId90"/>
    <p:sldId id="619" r:id="rId91"/>
    <p:sldId id="330" r:id="rId92"/>
    <p:sldId id="760" r:id="rId93"/>
    <p:sldId id="331" r:id="rId94"/>
    <p:sldId id="332" r:id="rId95"/>
    <p:sldId id="333" r:id="rId96"/>
    <p:sldId id="334" r:id="rId97"/>
    <p:sldId id="522" r:id="rId98"/>
    <p:sldId id="818" r:id="rId99"/>
    <p:sldId id="336" r:id="rId100"/>
    <p:sldId id="437" r:id="rId101"/>
    <p:sldId id="730" r:id="rId102"/>
    <p:sldId id="731" r:id="rId103"/>
    <p:sldId id="732" r:id="rId104"/>
    <p:sldId id="438" r:id="rId105"/>
    <p:sldId id="340" r:id="rId106"/>
    <p:sldId id="586" r:id="rId107"/>
    <p:sldId id="491" r:id="rId108"/>
    <p:sldId id="695" r:id="rId109"/>
    <p:sldId id="549" r:id="rId110"/>
    <p:sldId id="550" r:id="rId111"/>
    <p:sldId id="733" r:id="rId112"/>
    <p:sldId id="551" r:id="rId113"/>
    <p:sldId id="697" r:id="rId114"/>
    <p:sldId id="700" r:id="rId115"/>
    <p:sldId id="698" r:id="rId116"/>
    <p:sldId id="699" r:id="rId117"/>
    <p:sldId id="734" r:id="rId118"/>
    <p:sldId id="735" r:id="rId119"/>
    <p:sldId id="723" r:id="rId120"/>
    <p:sldId id="553" r:id="rId121"/>
    <p:sldId id="659" r:id="rId122"/>
    <p:sldId id="556" r:id="rId123"/>
    <p:sldId id="736" r:id="rId124"/>
    <p:sldId id="355" r:id="rId125"/>
    <p:sldId id="356" r:id="rId126"/>
    <p:sldId id="357" r:id="rId127"/>
    <p:sldId id="358" r:id="rId128"/>
    <p:sldId id="359" r:id="rId129"/>
    <p:sldId id="360" r:id="rId130"/>
    <p:sldId id="361" r:id="rId131"/>
    <p:sldId id="362" r:id="rId132"/>
    <p:sldId id="363" r:id="rId133"/>
    <p:sldId id="364" r:id="rId134"/>
    <p:sldId id="802" r:id="rId135"/>
    <p:sldId id="803" r:id="rId136"/>
    <p:sldId id="805" r:id="rId137"/>
    <p:sldId id="806" r:id="rId138"/>
    <p:sldId id="807" r:id="rId139"/>
    <p:sldId id="808" r:id="rId140"/>
    <p:sldId id="819" r:id="rId141"/>
    <p:sldId id="820" r:id="rId142"/>
    <p:sldId id="821" r:id="rId143"/>
    <p:sldId id="822" r:id="rId144"/>
    <p:sldId id="823" r:id="rId145"/>
    <p:sldId id="824" r:id="rId146"/>
    <p:sldId id="825" r:id="rId147"/>
    <p:sldId id="826" r:id="rId148"/>
    <p:sldId id="705" r:id="rId149"/>
    <p:sldId id="365" r:id="rId150"/>
    <p:sldId id="649" r:id="rId151"/>
    <p:sldId id="367" r:id="rId152"/>
    <p:sldId id="368" r:id="rId153"/>
    <p:sldId id="743" r:id="rId154"/>
    <p:sldId id="744" r:id="rId155"/>
    <p:sldId id="796" r:id="rId156"/>
    <p:sldId id="797" r:id="rId157"/>
    <p:sldId id="804" r:id="rId158"/>
    <p:sldId id="380" r:id="rId159"/>
    <p:sldId id="768" r:id="rId160"/>
    <p:sldId id="381" r:id="rId161"/>
    <p:sldId id="382" r:id="rId162"/>
    <p:sldId id="383" r:id="rId163"/>
    <p:sldId id="710" r:id="rId164"/>
    <p:sldId id="419" r:id="rId165"/>
    <p:sldId id="709" r:id="rId166"/>
    <p:sldId id="809" r:id="rId167"/>
    <p:sldId id="800" r:id="rId168"/>
    <p:sldId id="801" r:id="rId169"/>
    <p:sldId id="615" r:id="rId170"/>
    <p:sldId id="386" r:id="rId171"/>
    <p:sldId id="827" r:id="rId172"/>
    <p:sldId id="387" r:id="rId173"/>
    <p:sldId id="711" r:id="rId174"/>
    <p:sldId id="763" r:id="rId175"/>
    <p:sldId id="764" r:id="rId176"/>
    <p:sldId id="810" r:id="rId177"/>
    <p:sldId id="811" r:id="rId178"/>
    <p:sldId id="812" r:id="rId179"/>
    <p:sldId id="813" r:id="rId180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07" autoAdjust="0"/>
  </p:normalViewPr>
  <p:slideViewPr>
    <p:cSldViewPr snapToGrid="0">
      <p:cViewPr>
        <p:scale>
          <a:sx n="66" d="100"/>
          <a:sy n="66" d="100"/>
        </p:scale>
        <p:origin x="1374" y="1146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70" Type="http://schemas.openxmlformats.org/officeDocument/2006/relationships/slide" Target="slides/slide164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slide" Target="slides/slide154.xml"/><Relationship Id="rId181" Type="http://schemas.openxmlformats.org/officeDocument/2006/relationships/notesMaster" Target="notesMasters/notesMaster1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71" Type="http://schemas.openxmlformats.org/officeDocument/2006/relationships/slide" Target="slides/slide165.xml"/><Relationship Id="rId12" Type="http://schemas.openxmlformats.org/officeDocument/2006/relationships/slide" Target="slides/slide6.xml"/><Relationship Id="rId33" Type="http://schemas.openxmlformats.org/officeDocument/2006/relationships/slide" Target="slides/slide27.xml"/><Relationship Id="rId108" Type="http://schemas.openxmlformats.org/officeDocument/2006/relationships/slide" Target="slides/slide102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5" Type="http://schemas.openxmlformats.org/officeDocument/2006/relationships/slide" Target="slides/slide69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61" Type="http://schemas.openxmlformats.org/officeDocument/2006/relationships/slide" Target="slides/slide155.xml"/><Relationship Id="rId182" Type="http://schemas.openxmlformats.org/officeDocument/2006/relationships/presProps" Target="presProps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5" Type="http://schemas.openxmlformats.org/officeDocument/2006/relationships/slide" Target="slides/slide59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51" Type="http://schemas.openxmlformats.org/officeDocument/2006/relationships/slide" Target="slides/slide145.xml"/><Relationship Id="rId172" Type="http://schemas.openxmlformats.org/officeDocument/2006/relationships/slide" Target="slides/slide166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167" Type="http://schemas.openxmlformats.org/officeDocument/2006/relationships/slide" Target="slides/slide161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slide" Target="slides/slide156.xml"/><Relationship Id="rId18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178" Type="http://schemas.openxmlformats.org/officeDocument/2006/relationships/slide" Target="slides/slide172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73" Type="http://schemas.openxmlformats.org/officeDocument/2006/relationships/slide" Target="slides/slide167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168" Type="http://schemas.openxmlformats.org/officeDocument/2006/relationships/slide" Target="slides/slide162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slide" Target="slides/slide157.xml"/><Relationship Id="rId184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74" Type="http://schemas.openxmlformats.org/officeDocument/2006/relationships/slide" Target="slides/slide168.xml"/><Relationship Id="rId179" Type="http://schemas.openxmlformats.org/officeDocument/2006/relationships/slide" Target="slides/slide173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slide" Target="slides/slide158.xml"/><Relationship Id="rId169" Type="http://schemas.openxmlformats.org/officeDocument/2006/relationships/slide" Target="slides/slide163.xml"/><Relationship Id="rId185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80" Type="http://schemas.openxmlformats.org/officeDocument/2006/relationships/slide" Target="slides/slide174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75" Type="http://schemas.openxmlformats.org/officeDocument/2006/relationships/slide" Target="slides/slide169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165" Type="http://schemas.openxmlformats.org/officeDocument/2006/relationships/slide" Target="slides/slide159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Relationship Id="rId176" Type="http://schemas.openxmlformats.org/officeDocument/2006/relationships/slide" Target="slides/slide170.xml"/><Relationship Id="rId17" Type="http://schemas.openxmlformats.org/officeDocument/2006/relationships/slide" Target="slides/slide11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24" Type="http://schemas.openxmlformats.org/officeDocument/2006/relationships/slide" Target="slides/slide118.xml"/><Relationship Id="rId70" Type="http://schemas.openxmlformats.org/officeDocument/2006/relationships/slide" Target="slides/slide64.xml"/><Relationship Id="rId91" Type="http://schemas.openxmlformats.org/officeDocument/2006/relationships/slide" Target="slides/slide85.xml"/><Relationship Id="rId145" Type="http://schemas.openxmlformats.org/officeDocument/2006/relationships/slide" Target="slides/slide139.xml"/><Relationship Id="rId166" Type="http://schemas.openxmlformats.org/officeDocument/2006/relationships/slide" Target="slides/slide160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60" Type="http://schemas.openxmlformats.org/officeDocument/2006/relationships/slide" Target="slides/slide54.xml"/><Relationship Id="rId81" Type="http://schemas.openxmlformats.org/officeDocument/2006/relationships/slide" Target="slides/slide75.xml"/><Relationship Id="rId135" Type="http://schemas.openxmlformats.org/officeDocument/2006/relationships/slide" Target="slides/slide129.xml"/><Relationship Id="rId156" Type="http://schemas.openxmlformats.org/officeDocument/2006/relationships/slide" Target="slides/slide150.xml"/><Relationship Id="rId177" Type="http://schemas.openxmlformats.org/officeDocument/2006/relationships/slide" Target="slides/slide17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8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2.xml"/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53744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100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19/05/2026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784037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479658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63314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960147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040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185622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34077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672662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79536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099665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663932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2803543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119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19/05/2026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1954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9145692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87300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2791326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248734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206995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8F8F9-16CD-420D-1D48-B15CA8DE8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BB760C1-E765-47E2-10D8-17454B0AF4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BD2852C-F36B-E640-9239-A0BC65D43A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C477CF1-66E5-2F51-31F5-1A8064C124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BFDBEF5-553E-E81E-FF78-A65D5D3E7B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920A17-87F5-9B1A-F247-BEE292A050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6C1385C-F139-C1C4-0E20-4D83201C7E3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182C64E-0461-2A74-2019-E07332D094A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9F6F7C5-4719-5209-D404-CE17F9A4B0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618731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3215F-656E-1F0B-8926-D3C5D1375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56692F6-1277-2668-51EB-C14DDB0A7B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94A79DD-9123-89D0-24A1-D965194BBE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2757882-289A-37A1-C654-25966E89C4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AD57002-F74B-2E5E-2426-0F9792BD36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CAFD22E-4B3F-B12C-4A5D-B0904D6483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67B132D-30EB-3E9B-3327-7173FC449B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4CA5401-D8CF-67FA-AA6E-F8EBB006D28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7D99B03-8B1F-4FB9-6B2F-1DBA591615C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4350850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A32E6-6D66-A9BF-6C8E-EF9B2EAB8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E530E95-8B06-D2FD-2329-135FB00131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42643D-B7AF-57E2-5361-E116419197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5B9F21-6366-D272-E50F-134CA9E56A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07C58B7-D849-2889-4E2A-C4526F9333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4554EFA-031A-C3F6-DBC6-92C792C18C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6363EA7-2979-2F35-154A-A5841023019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4C73DD-F5F8-CD78-3463-6F00C286170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A61D7F5-46E7-E185-ACFC-B243FA58BB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1764930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9351C-61CC-2F16-9671-C70A7D32B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C13577D-A444-1F55-D1B2-5C86F7CBA1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09F3D7B-DD0F-B972-7BF9-888059AACF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27CFA64-E5DA-2115-B68C-0A735365F8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597B22A-6A34-4982-3510-4353AA1054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C3D3E92-31D3-D927-085A-6A68D5FD01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0CDC5EF-E3E4-2266-0A4A-9912A81FA77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BD6A69E-4261-0616-7DE6-59DE9176CF7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EC2755C-4386-222E-405B-95D11BB48E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7756717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5417D-55C4-E91A-46A0-3B0B775FF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B6D29DD-6E54-B06A-549F-BEDED94CCF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7A1E39B-AD8A-FCEB-FF49-6B25A550EE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9395FDE-9A16-90F7-F0ED-8341277CD5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4DADFB6-E97F-CEEF-E349-96223AA41A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7018EAF-A218-8E80-3863-6B67E2DEA3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F62B61E-8553-1E2C-BA32-4A48F5C7670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C480672-C3BD-ABA9-3287-01ADF4C6F7F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69C2D3B-1645-6770-330D-24AC942B34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1952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26190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8CDA8-0B16-A7D0-A8BE-80689CA51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FA8B60F-C032-0180-BE59-721EAAAF32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95940FF-7A08-21AE-7136-DB9C7EDA8A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3437D52-9523-687F-2AB5-9F3C54BD64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1B511CD-1CE6-4EAC-02AF-AA6BFDF1D8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697B3A9-A84F-1A0B-4FAE-7CA071EF01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AF1FF34-4702-B982-F961-9F765050FE7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DEDEFF4-A937-2634-1FC0-291E509D8A7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2A66CA0-515D-34C4-A845-BFEA5C1D2B7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3770410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F3CE4-FC2E-A3AB-34F7-7E0455551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C2294E8-9E51-180A-29C2-9432A55A51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957EBB-A5C5-0684-EFA6-805EB25FF5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3AD1439-1BED-9C8C-77FE-9DCFCACA78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9EFD32C-5CC3-FA58-7263-8510A33A6A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A9A501E-6383-B7F2-CE69-B193D02B15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C17C4B0-698F-4CA9-66E2-775B4D6C9C7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E03E1A-378F-35B4-5278-9B06E258BF0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F6C52A7-C8FA-B40B-B0B3-E53763CDFF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7111606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F82A3-79B2-FB0E-D4E7-DD4B22347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70EF634-41F9-1168-F617-1A9D99DF0F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BF26ED7-EAB6-7AF9-1492-94A098B80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D45134F-C8AB-0528-BCC8-A72D8C09FB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31D9368-F5E7-C611-CE4C-45A0907D0E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8651DBA-3FFC-C5EE-D77E-F0A98A2AD6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098EB6-FC20-5DF9-8023-FA00792F68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C257A6-9C2B-D23C-2993-FDCE068EAE5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32C9C25-A772-DB69-045B-7540A84B310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409928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54286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576438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456346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4286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517613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4673257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156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31702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3789141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7642275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FD236-0558-317C-98FC-AABD9880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503373DE-66E0-A03C-1195-9F8E1871C5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261C07D7-3761-0929-8A48-793B85AA1D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0D835829-D5D6-BA75-C060-2F58F4E9C5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F546B995-1603-096F-35F5-AAD60BC10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CA1AD94-7140-9BA7-8C93-10219FC637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869E9F-5EFF-F53B-0FC4-C9EF7D60A4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448DAAFE-330F-C041-FBEE-B042C00550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16121727-F15D-35B6-73DF-A88AE7D639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1144260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5151151"/>
      </p:ext>
    </p:extLst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7549472"/>
      </p:ext>
    </p:extLst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88460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928376"/>
      </p:ext>
    </p:extLst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3951831"/>
      </p:ext>
    </p:extLst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174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96149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909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0415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6FFBF-70B7-DC33-9982-16A4AA803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E367717A-28DA-5B5D-E182-E21EDE77C8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F0A6C7D-FE55-9239-0938-ECE15049DF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7DD63059-59CF-74A7-6374-95858142D1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A5AF57AB-79AF-379C-BD51-D9B7DAE82D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C84BC5F-5308-2106-1A09-7449AABA42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E03AAE7-3F66-B3F4-6D09-EA54029F4CD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9D7CECBF-0A6F-8D5D-8896-4EE01A92A8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35BA4B3A-4626-2B3C-7640-0FD896297FE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17944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0848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72934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3087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3181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C9432-0AAE-2D47-DA81-B9947225D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B17E3D1-48CB-723F-A6C9-D1EA49A0BE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7DF3D2-94B3-E9E0-8002-664DD61893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899B976-809F-1810-8B09-9B10E81058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4FC20C-BD80-34F3-4452-C24F73EC11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E9933A-EDF6-59A0-D114-00C8B544B9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73F60DA-54E2-11F1-07C2-C836C969B6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BC25B6F-8DAF-D8F9-E9C4-78F6B84CA8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72ED209-3CD3-DE37-2DA5-E6B6A01A4C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D4C72B23-B37E-C6B6-0383-3037235CA3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1667555-7739-B4F8-EABE-EA478EC20B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5561B33-1781-E0A0-8732-7BE295C679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3189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624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33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36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0022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283647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06296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41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43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45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49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50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97276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51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32882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52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7907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213022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34380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09191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481000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962214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6791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42344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452776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406525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77758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68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83BA8-8F0E-3DB7-73B9-469B62179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ABC7C06-CBF9-C0AA-1392-3BA0A7EE72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FD3F7B-2D55-1977-CC5A-C910975EB9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2A23F84-8965-CBCB-029B-5DC340ABE0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2E28524-3AF1-6AF7-A81A-AF114ACE72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826B06B-13A9-0F8F-8668-08E26821AC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8F844FB-8B77-6DEE-D0B6-C8A0610EA15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4BBC7CC-050B-4BD1-10D7-66295CC4F7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90778D9-C38E-7031-F64B-6426B7C275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1213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9115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1351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1669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02603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85083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029884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0161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44948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BB1F5-F11A-8E3B-23B9-2523C661E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B1418A6B-F4D2-7CBD-CF36-1C1633593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3ED3523-0216-C632-718B-8AE95F647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E4C46737-A711-6A82-F60D-FA0A4EC777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D0F23644-1802-00B6-BC13-C2B54CAEFE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A88C1B70-28DD-1A8A-14A9-C7D6F860D9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DD0D8C8C-F2E9-0F40-3020-7582BBFD20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E432323F-147A-A6FD-D9E0-6A17CF7457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0FE044B-0942-5167-C8EE-1740F308C61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9F295EC8-0DB4-FBB2-47B0-FCF6BDB77BE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821D26AF-237E-E55F-F62D-1991D4F4F2E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963312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2741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504508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06748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19/05/2026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19/05/2026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19/05/2026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8.xml"/><Relationship Id="rId1" Type="http://schemas.openxmlformats.org/officeDocument/2006/relationships/slideLayout" Target="../slideLayouts/slideLayout7.xml"/></Relationships>
</file>

<file path=ppt/slides/_rels/slide1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9.xml"/><Relationship Id="rId1" Type="http://schemas.openxmlformats.org/officeDocument/2006/relationships/slideLayout" Target="../slideLayouts/slideLayout7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0.xml"/><Relationship Id="rId1" Type="http://schemas.openxmlformats.org/officeDocument/2006/relationships/slideLayout" Target="../slideLayouts/slideLayout7.xml"/></Relationships>
</file>

<file path=ppt/slides/_rels/slide1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1.xml"/><Relationship Id="rId1" Type="http://schemas.openxmlformats.org/officeDocument/2006/relationships/slideLayout" Target="../slideLayouts/slideLayout7.xml"/></Relationships>
</file>

<file path=ppt/slides/_rels/slide1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>
                <a:solidFill>
                  <a:srgbClr val="FF0000"/>
                </a:solidFill>
              </a:rPr>
              <a:t>Domingo de</a:t>
            </a:r>
          </a:p>
          <a:p>
            <a:r>
              <a:rPr lang="pt-BR" sz="8000" b="1" dirty="0">
                <a:solidFill>
                  <a:srgbClr val="FF0000"/>
                </a:solidFill>
              </a:rPr>
              <a:t>Pentecostes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Estaremos aqui reunidos, como estavam em Jerusalém, pois só quando vivemos unidos é que o Espírito Santo nos vem.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83735542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016539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 agora, ó Pai, o memorial da paixão redentora do vosso Filho, da sua gloriosa ressurreição e ascensão ao céu, e enquanto esperamos sua nova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vinda, nós vos oferecemos em ação de graças este sacrifício vivo e santo.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62764672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oblação da vossa Igreja e reconhecei nela o sacrifício que nos reconciliou convosco; concedei que, alimentando-nos com o Corpo 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 do vosso Filho, repletos do Espírito Santo, nos tornemos em Cristo um só corpo e um só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3697420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o mesmo Espírito faça de nós uma eterna oferenda para alcançarmos a herança com os vossos eleitos: a santíssima Virgem Maria, Mãe de Deus, São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33347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José, seu esposo, os vossos santos Apóstolos e gloriosos Mártires, (Santo do dia ou padroeiro) e todos os Santos, que não cessam de interceder por nós na vossa presença.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9492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de nós uma perfeita oferenda!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5772360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9" y="1718584"/>
            <a:ext cx="11805057" cy="4928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suplicamos, Senhor, que este sacrifício da nossa reconciliação estenda a paz e a salvação ao mundo inteiro. Confirmai na fé e na caridade a vossa Igreja que caminha neste mundo com o Papa Leão,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0822594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 o nosso Bispo Carlos, com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bispos do mundo inteiro, os presbíteros e diáconos, os outros ministros e o povo por vós redimido. Atendei propício às preces desta família, que reunistes em vossa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9579929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presença. Reconduzi a vós, Pai de misericórdia, todos os vossos filhos e filhas dispersos pelo mundo inteiro.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0847218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 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603622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 com bondade no vosso reino os nossos irmãos e irmãs que partiram desta vida e todos os que morreram na vossa amizade. Unidos a eles,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também nós saciar-nos eternamente da vossa glória, por Cristo, Senhor nosso.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9752322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ele dais ao mundo todo bem e toda graça. Por Cristo, com Cristo, e em Cristo, a vós, Deus Pai todo-poderoso, na unidade do Espírito Santo,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68502032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FF000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FF000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vem dar-nos sabedoria Que faz ter tudo como Deus quis. E assim faremos da Eucaristia O grande meio de ser feliz.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207420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 participar da bênção da aspersão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Esses dons, essa luz E nós veremos Que pão é Jesus!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394696849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o entendimento Que tudo ajuda a compreender. Para nós vermos como é alimento O pão e o vinho que Deus quer ser.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47486728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Esses dons, essa luz E nós veremos Que pão é Jesus!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55230707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vem dar-nos divina ciência que, como o eterno, faz ver sem véus. Tu vês por fora. Deus vê a essência Pensas que é pão, mas é nosso Deus.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211279220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Esses dons, essa luz E nós veremos Que pão é Jesus!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68336842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0EB9C8-281E-386A-9491-0C20B295F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71D5597-2AD6-B52D-3978-61E73D05355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o Teu conselho, Que nos faz sábios para guiar. Homem, mulher, jovem e velho Nós guiaremos ao Santo Altar.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6D5F026-AFD6-0BE7-FE16-3D5A46545AF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2094742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258580-3827-7E78-6AB5-DD76D9998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C4E05AB-AC87-84CC-D05F-8D905A1831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Esses dons, essa luz E nós veremos Que pão é Jesus!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298127F-BFBC-2969-9869-286BCA0DBD5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442146753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48E6-4F2C-39CB-3E17-00F3EA1BA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8336B1-54E0-A97B-BCD2-C72D244587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vem dar-nos a fortaleza A santa força do coração. Só quem vencer vai sentar-se à mesa. Para quem luta, Deus quer o pão.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49A5F-BA89-EB2C-EBBA-4A574C83622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87336284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BC17F-3558-7C5A-889F-DDA55282F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D12C5F0-B896-8E5C-76D4-41D0F10B0A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Esses dons, essa luz E nós veremos Que pão é Jesus!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DDD31EC-E5EC-AD93-A1E3-8625DE2B564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862883641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D13A6-5B83-84D2-9051-3C3BA5FB9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3BF29E3-9B56-B72C-9532-A5881BB5787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filial piedade, A doce forma de amar enfim. Para que amemos quem, na verdade Aqui amou-nos até o fim.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8DEC82-FA2F-5DF9-84B9-ED460F8D4EC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326029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80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295522296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A9693-D2B9-8E09-CC07-772A6DA51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FC73AF1-4C4C-DEE8-A1A1-52E961CC2F0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Esses dons, essa luz E nós veremos Que pão é Jesus!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B84BED-DD69-9445-3F8D-2168C5B27AD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72427702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184DD-CEEB-E143-BA57-8D3C2CB68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51CDCC8-6C7E-D811-1B46-22506B08D8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enfim, temor sublime De não amá-los como convém. O Cristo-Hóstia, que nos redime O Pai celeste, que nos quer bem.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574C2B-24E2-6724-1541-4C7A5F38758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050846732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6C133-1312-9AE2-C49C-25DA39FAA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5201BCF-CF8D-7F29-F981-8085AB1D56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Dá-nos, Senhor, Esses dons, essa luz E nós veremos Que pão é Jesus!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CA2852E-E0BE-BE35-3A7F-5483D1E728D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180848310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179950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diferença, um só coração. Na divisão a perfeita harmonia. Diante do medo, a força e a coragem. Na escuridão fogo e luz irradia.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274" y="1884739"/>
            <a:ext cx="1190777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Repletos do Espírito Santo Saciados com o pão celestial. Ao que somos dizemos amém. Somos corpo de Cristo afinal. Amém, aleluia, 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39599454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Nas tentações, dá-nos a fortaleza. Na incerteza, a sabedoria. No fechamento, abertura das portas. No desalento, ardor e alegria.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Repletos do Espírito Santo Saciados com o pão celestial. Ao que somos dizemos amém. Somos corpo de Cristo afinal. Amém, aleluia, 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fragmentos traz a unidade. O entendimento, nas intolerâncias. O Bem comum. com os dons recebidos . A caridade, com bens auferidos.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191213137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Repletos do Espírito Santo Saciados com o pão celestial. Ao que somos dizemos amém. Somos corpo de Cristo afinal. Amém, aleluia, 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94535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corações, seja o habitante e na Igreja, a fonte o guia. Com sopro divino que espalha bem livre . No escuro da noite e na luz do dia.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232293168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Repletos do Espírito Santo Saciados com o pão celestial. Ao que somos dizemos amém. Somos corpo de Cristo afinal. Amém, aleluia, 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436643121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912247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que enriqueceis a vossa Igreja com os bens do céu, conservai a graça que lhe destes, para que cresçam os dons do Espírito Santo;  e o alimento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espiritual que recebemos aumente em nós a eterna redenção.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867476655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72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Deus, o Pai das luzes, que hoje iluminou os corações dos discípulos, derramando sobre eles o Espírito Santo, vos conceda a alegria de sua bênção e a plenitude dos dons do mesmo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Aquele fogo, descido de modo admirável sobre os discípulos, por seu poder purifique os vossos corações de todo mal e vos ilumine com o esplendor da sua luz.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660608441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Aquele que na proclamação de uma só fé reuniu a diversidade das línguas vos faça perseverar na mesma fé e por ela passar da esperança à plena visão.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330601160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08710290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anunciai o Evangelho do Senhor. Aleluia, aleluia.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24AF4-8487-807F-FA90-7B74A03D6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63CF4A4A-65F1-C01A-5AEE-29B39B44B0D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nós descei divina luz! A nós descei divina luz! Em nossas almas acendei o amor, o amor de Jesus.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5DA5495-0535-BBCF-57AF-D11B4EC8E6D9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078570988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Santo Espírito, e do céu mandai. De tua luz um raio! De tua luz um raio!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nós descei divina luz! A nós descei divina luz! Em nossas almas acendei o amor, o amor de Jesus.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Vinde, Pai dos pobres, doador dos dons. Luz dos corações! Luz dos corações!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900259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mistérios: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nós descei divina luz! A nós descei divina luz! Em nossas almas acendei o amor, o amor de Jesus.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317012989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Grande defensor, em nós habitai. E nos confortai! E nos confortai!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4263475070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nós descei divina luz! A nós descei divina luz! Em nossas almas acendei o amor, o amor de Jesus.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883337558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fadiga pouso, no ardor brandura. E </a:t>
            </a:r>
            <a:r>
              <a:rPr lang="pt-BR" sz="600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dor ternura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! E na dor ternura!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602731592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nós descei divina luz! A nós descei divina luz! Em nossas almas acendei o amor, o amor de Jesus.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33785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paz, tende piedade de nós. Tende piedade de nós, Senhor! Tende piedade de nós!</a:t>
            </a:r>
          </a:p>
        </p:txBody>
      </p:sp>
    </p:spTree>
    <p:extLst>
      <p:ext uri="{BB962C8B-B14F-4D97-AF65-F5344CB8AC3E}">
        <p14:creationId xmlns:p14="http://schemas.microsoft.com/office/powerpoint/2010/main" val="899367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nossa Páscoa, tende piedade de nós. Tende piedade de nós, ó Cristo! Tende piedade de nós!</a:t>
            </a:r>
          </a:p>
        </p:txBody>
      </p:sp>
    </p:spTree>
    <p:extLst>
      <p:ext uri="{BB962C8B-B14F-4D97-AF65-F5344CB8AC3E}">
        <p14:creationId xmlns:p14="http://schemas.microsoft.com/office/powerpoint/2010/main" val="1268714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9600" b="1" i="0" u="none" strike="noStrike" cap="none" baseline="30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 Espírito Santo prometido à Igreja desce sobre os discípulos e sobre toda a comunidade reunida.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802A0-03F8-DF1B-CD5A-38F9F0D6C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13DD796D-7E52-46E8-DF4B-29378A3F0B3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vida, tende piedade de nós. Tende piedade de nós, Senhor!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626100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611987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alturas;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 paz na terra aos homens por Ele amados.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Senhor Deus, Rei dos céus, Deus Pai todo-poderoso: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Nós Vos louvamos, nós Vos bendizemos,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Nós Vos adoramos, nós Vos glorificamos,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Nós Vos damos graças, por vossa imensa glória.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9684238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Senhor Jesus Cristo, Filho Unigênito,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Senhor Deus, Cordeiro de Deus, Filho de Deus Pai: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Vós que tirais o pecado do mundo, tende piedade de nós!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4513635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Vós que tirais o pecado do mundo, acolhei a nossa súplica;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Vós que estais à direita do Pai, tende piedade de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23087003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83401-8742-8247-1E6E-685D9CF4C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C87EF99-C6D3-E91D-28B9-0E49F384E9D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Só Vós sois o Santo; só Vós, o Senhor; Só Vós, o Altíssimo, Jesus Cristo;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Com o Espírito Santo na glória de Deus Pai.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F324A71-08B5-DD16-3A15-2371DF37F7DA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8688490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que pelo mistério da festa de hoje santificais vossa Igreja inteira, em todos os povos e nações, derramai por toda a extensão do mundo os dons do vosso Espírito Santo, e realizai agora, no coração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dos que creem em vós, as maravilhas que operastes no início da pregação do Evangelho. Por nosso Senhor Jesus Cristo, vosso Filho, que é Deus, e convosco vive e reina, na unidade do Espírito Santo, por todos os séculos dos séculos.</a:t>
            </a:r>
            <a:endParaRPr lang="pt-BR" sz="5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Ele é o Consolador, que continua a nos ensinar, conduzir e animar na missão de sermos testemunhas do ressuscitado no meio do mundo.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069770"/>
            <a:ext cx="11978969" cy="463368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1258978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496126"/>
            <a:ext cx="11814510" cy="4896183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Preenche meu ser, preenche meu ser, Espírito, unge meu ser, em ondas de amor, ó vem sobre mim! Espírito, unge meu ser!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rgbClr val="FF0000"/>
                </a:solidFill>
                <a:latin typeface="+mn-lt"/>
              </a:rPr>
              <a:t>At 2,1-11</a:t>
            </a:r>
            <a:endParaRPr lang="pt-BR" sz="6000" dirty="0">
              <a:solidFill>
                <a:srgbClr val="FF000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DOS ATOS DOS APÓSTOLOS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Quando chegou o dia de Pentecostes, os discípulos estavam todos reunidos no mesmo lugar. 2De repente, veio do céu um barulho como se fosse uma forte ventania, que encheu a casa onde eles se encontravam.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3Então apareceram línguas como de fogo que se repartiam e pousaram sobre cada um deles. 4Todos ficaram cheios do Espírito Santo e começaram a falar em outras línguas, conforme o Espírito os inspirava. 5Moravam em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Jerusalém judeus devotos, de todas as nações do mundo. 6Quando ouviram o barulho, juntou-se a multidão, e todos ficaram confusos, pois cada um ouvia os discípulos falar em sua própria língua. 7Cheios 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espanto e admiração, diziam: “Esses homens que estão falando não são todos galileus? 8Como é que nós os escutamos na nossa própria língua? 9Nós que somos partos, medos e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elamitas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, habitantes da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826989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Mesopotâmia, da Judéia e da Capadócia, do Ponto e da Ásia, 10da Frigia e da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Panfília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, do Egito e da parte da Líbia próxima de Cirene, também romanos que aqui residem; 11judeus e prosélitos, cretenses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212313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árabes, todos nós os escutamos anunciarem as maravilhas de Deus na nossa própria língua!”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183467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Estaremos aqui reunidos, como estavam em Jerusalém, pois só quando vivemos unidos é que o Espírito Santo nos vem.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Salmo 104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Enviai o vosso Espírito, Senhor, e da terra toda face renovai.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Bendize, ó minha alma, ao Senhor! Ó meu Deus e meu Senhor, como sois grande! Quão numerosas, ó Senhor, são vossas obras! Encheu-se a terra com as vossas criaturas!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Enviai o vosso Espírito, Senhor, e da terra toda face renovai.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latin typeface="+mn-lt"/>
              </a:rPr>
              <a:t>02.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Se tirais o seu respiro, elas perecem e voltam para o pó de onde vieram; enviais o vosso espírito e renascem e da terra toda a face renovais.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Enviai o vosso Espírito, Senhor, e da terra toda face renovai.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0000"/>
                </a:solidFill>
                <a:latin typeface="+mn-lt"/>
              </a:rPr>
              <a:t>03.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Que a glória do Senhor perdure sempre, e alegre-se o Senhor em suas obras! Hoje seja-lhe agradável o meu canto, pois o Senhor é a minha grande alegria!</a:t>
            </a: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Enviai o vosso Espírito, Senhor, e da terra toda face renovai.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0000"/>
                </a:solidFill>
                <a:latin typeface="+mn-lt"/>
              </a:rPr>
              <a:t>II LEITURA - 1Cor 12,3b-7.12-13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PAULO AOS CORINTIOS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3bNinguém pode dizer: Jesus é o Senhor, a não ser no Espírito Santo. 4Há diversidade de dons, mas um mesmo é o Espírito. 5Há diversidade de ministérios, mas um mesmo é o Senhor. 6Há diferentes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atividades, mas um mesmo Deus que realiza todas as coisas em todos. 7A cada um é dada a manifestação do Espírito em vista do bem comum. 12Como o corpo é um, embora tenha muitos membros, e como todos os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Ninguém </a:t>
            </a:r>
            <a:r>
              <a:rPr lang="pt-BR" sz="66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pára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esse vento passando; ninguém vê e ele sopra onde quer. Força igual tem o Espírito quando faz a Igreja de Cristo crescer.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97144" y="200327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membros do corpo,  embora sejam muitos, formam um só corpo, assim também acontece com Cristo. 13De fato, todos nós, judeus ou gregos, escravos ou livres, fomos batizados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7712807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num único corpo, e todos nós bebemos de um único Espírito.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9371983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2527068" y="2373085"/>
            <a:ext cx="9666519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Espírito de Deus,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	enviai dos céus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	um raio de luz!</a:t>
            </a:r>
          </a:p>
        </p:txBody>
      </p:sp>
    </p:spTree>
    <p:extLst>
      <p:ext uri="{BB962C8B-B14F-4D97-AF65-F5344CB8AC3E}">
        <p14:creationId xmlns:p14="http://schemas.microsoft.com/office/powerpoint/2010/main" val="410508008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2527068" y="2373085"/>
            <a:ext cx="9666519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Vinde, Pai dos pobres,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		dai aos corações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		vossos sete dons!</a:t>
            </a:r>
          </a:p>
        </p:txBody>
      </p:sp>
    </p:spTree>
    <p:extLst>
      <p:ext uri="{BB962C8B-B14F-4D97-AF65-F5344CB8AC3E}">
        <p14:creationId xmlns:p14="http://schemas.microsoft.com/office/powerpoint/2010/main" val="25033290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2527068" y="2373085"/>
            <a:ext cx="9666519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Consolo que acalma,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	hóspede da alma,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	doce alívio, vinde!</a:t>
            </a:r>
          </a:p>
        </p:txBody>
      </p:sp>
    </p:spTree>
    <p:extLst>
      <p:ext uri="{BB962C8B-B14F-4D97-AF65-F5344CB8AC3E}">
        <p14:creationId xmlns:p14="http://schemas.microsoft.com/office/powerpoint/2010/main" val="302671271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2527068" y="2373085"/>
            <a:ext cx="9666519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 labor descanso,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	na aflição remanso,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 calor aragem.</a:t>
            </a:r>
          </a:p>
        </p:txBody>
      </p:sp>
    </p:spTree>
    <p:extLst>
      <p:ext uri="{BB962C8B-B14F-4D97-AF65-F5344CB8AC3E}">
        <p14:creationId xmlns:p14="http://schemas.microsoft.com/office/powerpoint/2010/main" val="24308403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2527068" y="2373085"/>
            <a:ext cx="9666519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Enchei, luz bendita,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chama que crepita,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íntimo de nós!</a:t>
            </a:r>
          </a:p>
        </p:txBody>
      </p:sp>
    </p:spTree>
    <p:extLst>
      <p:ext uri="{BB962C8B-B14F-4D97-AF65-F5344CB8AC3E}">
        <p14:creationId xmlns:p14="http://schemas.microsoft.com/office/powerpoint/2010/main" val="66697026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2527068" y="2373085"/>
            <a:ext cx="9666519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Sem a luz que acode,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	nada o homem pode,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	nenhum bem há nele.</a:t>
            </a:r>
          </a:p>
        </p:txBody>
      </p:sp>
    </p:spTree>
    <p:extLst>
      <p:ext uri="{BB962C8B-B14F-4D97-AF65-F5344CB8AC3E}">
        <p14:creationId xmlns:p14="http://schemas.microsoft.com/office/powerpoint/2010/main" val="54530350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2527068" y="2373085"/>
            <a:ext cx="9666519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Ao sujo lavai,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ao seco regai,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curai o doente!</a:t>
            </a:r>
          </a:p>
        </p:txBody>
      </p:sp>
    </p:spTree>
    <p:extLst>
      <p:ext uri="{BB962C8B-B14F-4D97-AF65-F5344CB8AC3E}">
        <p14:creationId xmlns:p14="http://schemas.microsoft.com/office/powerpoint/2010/main" val="151498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Estaremos aqui reunidos, como estavam em Jerusalém, pois só quando vivemos unidos é que o Espírito Santo nos vem.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7002818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2527068" y="2373085"/>
            <a:ext cx="9666519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8.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Dobrai o que é duro,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guiai no escuro,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frio aquecei.</a:t>
            </a:r>
          </a:p>
        </p:txBody>
      </p:sp>
    </p:spTree>
    <p:extLst>
      <p:ext uri="{BB962C8B-B14F-4D97-AF65-F5344CB8AC3E}">
        <p14:creationId xmlns:p14="http://schemas.microsoft.com/office/powerpoint/2010/main" val="287169059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2527068" y="2373085"/>
            <a:ext cx="9666519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9.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Dai à vossa Igreja,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   que espera e deseja,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   vossos sete dons!</a:t>
            </a:r>
          </a:p>
        </p:txBody>
      </p:sp>
    </p:spTree>
    <p:extLst>
      <p:ext uri="{BB962C8B-B14F-4D97-AF65-F5344CB8AC3E}">
        <p14:creationId xmlns:p14="http://schemas.microsoft.com/office/powerpoint/2010/main" val="186556010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1263536" y="2373085"/>
            <a:ext cx="10930052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10.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Dai em prêmio ao forte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uma santa morte,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alegria eterna!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 Amém!</a:t>
            </a:r>
          </a:p>
        </p:txBody>
      </p:sp>
    </p:spTree>
    <p:extLst>
      <p:ext uri="{BB962C8B-B14F-4D97-AF65-F5344CB8AC3E}">
        <p14:creationId xmlns:p14="http://schemas.microsoft.com/office/powerpoint/2010/main" val="351502276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Evangelho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3988" y="1911927"/>
            <a:ext cx="12189600" cy="51043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Aleluia, aleluia, aleluia, aleluia.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Vinde, Espírito Divino, e enchei com vossos dons os corações dos fieis; e acendei neles o amor como um fogo abrasador!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EVANGELHO - Jo 20,19-23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CRISTO,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19Ao anoitecer daquele dia, o primeiro da semana, estando fechadas, por medo dos judeus, as portas do lugar onde os discípulos se encontravam, Jesus entrou e, pondo-se no meio deles, disse: “A paz esteja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convosco”. 20Depois dessas palavras, mostrou-lhes as mãos e o lado. Então os discípulos se alegraram por verem o Senhor. 21Novamente, Jesus disse: “A paz esteja convosco. Como o Pai me enviou, também eu vos envio”.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22E depois de ter dito isso, soprou sobre eles e disse:  “Recebei o Espírito Santo. 23A quem perdoardes os pecados, eles lhes serão perdoados; a quem os não perdoardes, eles lhe serão retidos”.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Feita de homens, a Igreja é divina, pois o Espírito Santo a conduz, como um fogo que aquece e ilumina, que é pureza, que é vida, que é luz.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67EDF-E7E9-1AED-D51A-B4BA2D00D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43B9B2A-B6EC-7A39-3ABE-1D9E118EF4E9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FF000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55417170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Caríssimos, neste dia em que o Espírito desce sobre a Igreja, abramos o coração à sua vinda e digamos: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Enviai, Senhor, o vosso Espírito.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clero, para que o Espírito Santo os ensine a falar de Jesus Cristo em linguagem compreensível aos homens de hoje, rezemos ao Senhor... 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Enviai, Senhor, o vosso Espírito.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ama a justiça, que lutam e sofrem pela liberdade e pela paz, para que o Espírito Santo torne mais firme suas esperanças,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Enviai, Senhor, o vosso Espírito.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aqueles que receberam o mesmo Espírito, para que, reconhecendo e aceitando as suas diferenças, vivam unidos numa só fé em Jesus Cristo, rezemos ao Senhor...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676912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Enviai, Senhor, o vosso Espírito.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97791345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sementes que me deste e que não eram pra guardar pus no chão da minha vida, quis fazer frutificar.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Estaremos aqui reunidos, como estavam em Jerusalém, pois só quando vivemos unidos é que o Espírito Santo nos vem.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21893689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 meus dons que recebi pelo Espírito do amor, trago os frutos que colhi e em tua mesa quero pôr.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84982703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campos deste mundo quero sempre semear os talentos que me deste para eu mesmo cultivar.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 meus dons que recebi pelo Espírito do amor, trago os frutos que colhi e em tua mesa quero pôr.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Quanto mais eu for plantando, mais terei para colher; quanto mais eu for colhendo, mais terei a oferecer.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7813682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 meus dons que recebi pelo Espírito do amor, trago os frutos que colhi e em tua mesa quero pôr.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FF000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28192432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72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Concedei, nós vos pedimos, Senhor, que, conforme a promessa do vosso Filho, o Espírito Santo nos revele mais abundantemente o mistério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deste sacrifício e nos manifeste toda a verdade. Por Cristo, nosso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1056620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72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000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Sua imagem são línguas ardentes, pois o amor é comunicação. E é preciso que todas as gentes saibam quanto felizes serão.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FF000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80253668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todo-poderoso. Pois, para levar à plenitude o mistério pascal,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derramastes hoje o Espírito Santo sobre aqueles que, em comunhão com vosso Filho Unigênito, se tornaram vossos filhos e filhas por adoção. É ele que, no início da Igreja nascente, infundiu em todos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povos o conhecimento do verdadeiro Deus e reuniu as diversas línguas na profissão de uma só fé. Por isso, transbordando de alegria pascal, a humanidade toda exulta. Mas também as forças do alto e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78CB0-63DE-36D0-4367-D2E10E855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68DAE6C-AA64-0AAA-6DA0-AF094AB513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angélicos poderes proclamam sem fim o hino da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91A332-B97B-AA37-54E5-4A0D88EC5D6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1069664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Santo, ó Deus do universo, e tudo o que criastes proclama o vosso louvor, porque, por Jesus Cristo, vosso Filho e Senhor nosso, e pela força do Espírito Santo, dais vida e santidade a todas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coisas e não cessais de reunir para vós um povo que vos ofereça em toda parte, do nascer ao pôr do sol, um sacrifício perfeito.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5459877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ó Pai, nós vos suplicamos: santificai pelo Espírito Santo as oferendas que vos apresentamos para serem consagradas, a fim de que se tornem o Corpo e + o Sangue de vosso Filho, nosso Senhor Jesus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5292633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134946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000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FF000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22004</TotalTime>
  <Words>5770</Words>
  <Application>Microsoft Office PowerPoint</Application>
  <PresentationFormat>Personalizar</PresentationFormat>
  <Paragraphs>1666</Paragraphs>
  <Slides>174</Slides>
  <Notes>172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174</vt:i4>
      </vt:variant>
    </vt:vector>
  </HeadingPairs>
  <TitlesOfParts>
    <vt:vector size="185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Matheus Nascimento</cp:lastModifiedBy>
  <cp:revision>45</cp:revision>
  <dcterms:modified xsi:type="dcterms:W3CDTF">2026-05-19T20:24:50Z</dcterms:modified>
</cp:coreProperties>
</file>