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slides/slide94.xml" ContentType="application/vnd.openxmlformats-officedocument.presentationml.slide+xml"/>
  <Override PartName="/ppt/slides/slide95.xml" ContentType="application/vnd.openxmlformats-officedocument.presentationml.slide+xml"/>
  <Override PartName="/ppt/slides/slide96.xml" ContentType="application/vnd.openxmlformats-officedocument.presentationml.slide+xml"/>
  <Override PartName="/ppt/slides/slide97.xml" ContentType="application/vnd.openxmlformats-officedocument.presentationml.slide+xml"/>
  <Override PartName="/ppt/slides/slide98.xml" ContentType="application/vnd.openxmlformats-officedocument.presentationml.slide+xml"/>
  <Override PartName="/ppt/slides/slide99.xml" ContentType="application/vnd.openxmlformats-officedocument.presentationml.slide+xml"/>
  <Override PartName="/ppt/slides/slide100.xml" ContentType="application/vnd.openxmlformats-officedocument.presentationml.slide+xml"/>
  <Override PartName="/ppt/slides/slide101.xml" ContentType="application/vnd.openxmlformats-officedocument.presentationml.slide+xml"/>
  <Override PartName="/ppt/slides/slide102.xml" ContentType="application/vnd.openxmlformats-officedocument.presentationml.slide+xml"/>
  <Override PartName="/ppt/slides/slide103.xml" ContentType="application/vnd.openxmlformats-officedocument.presentationml.slide+xml"/>
  <Override PartName="/ppt/slides/slide104.xml" ContentType="application/vnd.openxmlformats-officedocument.presentationml.slide+xml"/>
  <Override PartName="/ppt/slides/slide105.xml" ContentType="application/vnd.openxmlformats-officedocument.presentationml.slide+xml"/>
  <Override PartName="/ppt/slides/slide106.xml" ContentType="application/vnd.openxmlformats-officedocument.presentationml.slide+xml"/>
  <Override PartName="/ppt/slides/slide107.xml" ContentType="application/vnd.openxmlformats-officedocument.presentationml.slide+xml"/>
  <Override PartName="/ppt/slides/slide108.xml" ContentType="application/vnd.openxmlformats-officedocument.presentationml.slide+xml"/>
  <Override PartName="/ppt/slides/slide109.xml" ContentType="application/vnd.openxmlformats-officedocument.presentationml.slide+xml"/>
  <Override PartName="/ppt/slides/slide110.xml" ContentType="application/vnd.openxmlformats-officedocument.presentationml.slide+xml"/>
  <Override PartName="/ppt/slides/slide111.xml" ContentType="application/vnd.openxmlformats-officedocument.presentationml.slide+xml"/>
  <Override PartName="/ppt/slides/slide112.xml" ContentType="application/vnd.openxmlformats-officedocument.presentationml.slide+xml"/>
  <Override PartName="/ppt/slides/slide113.xml" ContentType="application/vnd.openxmlformats-officedocument.presentationml.slide+xml"/>
  <Override PartName="/ppt/slides/slide114.xml" ContentType="application/vnd.openxmlformats-officedocument.presentationml.slide+xml"/>
  <Override PartName="/ppt/slides/slide115.xml" ContentType="application/vnd.openxmlformats-officedocument.presentationml.slide+xml"/>
  <Override PartName="/ppt/slides/slide116.xml" ContentType="application/vnd.openxmlformats-officedocument.presentationml.slide+xml"/>
  <Override PartName="/ppt/slides/slide117.xml" ContentType="application/vnd.openxmlformats-officedocument.presentationml.slide+xml"/>
  <Override PartName="/ppt/slides/slide118.xml" ContentType="application/vnd.openxmlformats-officedocument.presentationml.slide+xml"/>
  <Override PartName="/ppt/slides/slide119.xml" ContentType="application/vnd.openxmlformats-officedocument.presentationml.slide+xml"/>
  <Override PartName="/ppt/slides/slide120.xml" ContentType="application/vnd.openxmlformats-officedocument.presentationml.slide+xml"/>
  <Override PartName="/ppt/slides/slide121.xml" ContentType="application/vnd.openxmlformats-officedocument.presentationml.slide+xml"/>
  <Override PartName="/ppt/slides/slide122.xml" ContentType="application/vnd.openxmlformats-officedocument.presentationml.slide+xml"/>
  <Override PartName="/ppt/slides/slide123.xml" ContentType="application/vnd.openxmlformats-officedocument.presentationml.slide+xml"/>
  <Override PartName="/ppt/slides/slide124.xml" ContentType="application/vnd.openxmlformats-officedocument.presentationml.slide+xml"/>
  <Override PartName="/ppt/slides/slide125.xml" ContentType="application/vnd.openxmlformats-officedocument.presentationml.slide+xml"/>
  <Override PartName="/ppt/slides/slide126.xml" ContentType="application/vnd.openxmlformats-officedocument.presentationml.slide+xml"/>
  <Override PartName="/ppt/slides/slide127.xml" ContentType="application/vnd.openxmlformats-officedocument.presentationml.slide+xml"/>
  <Override PartName="/ppt/slides/slide128.xml" ContentType="application/vnd.openxmlformats-officedocument.presentationml.slide+xml"/>
  <Override PartName="/ppt/slides/slide129.xml" ContentType="application/vnd.openxmlformats-officedocument.presentationml.slide+xml"/>
  <Override PartName="/ppt/slides/slide130.xml" ContentType="application/vnd.openxmlformats-officedocument.presentationml.slide+xml"/>
  <Override PartName="/ppt/slides/slide131.xml" ContentType="application/vnd.openxmlformats-officedocument.presentationml.slide+xml"/>
  <Override PartName="/ppt/slides/slide132.xml" ContentType="application/vnd.openxmlformats-officedocument.presentationml.slide+xml"/>
  <Override PartName="/ppt/slides/slide133.xml" ContentType="application/vnd.openxmlformats-officedocument.presentationml.slide+xml"/>
  <Override PartName="/ppt/slides/slide134.xml" ContentType="application/vnd.openxmlformats-officedocument.presentationml.slide+xml"/>
  <Override PartName="/ppt/slides/slide135.xml" ContentType="application/vnd.openxmlformats-officedocument.presentationml.slide+xml"/>
  <Override PartName="/ppt/slides/slide136.xml" ContentType="application/vnd.openxmlformats-officedocument.presentationml.slide+xml"/>
  <Override PartName="/ppt/slides/slide137.xml" ContentType="application/vnd.openxmlformats-officedocument.presentationml.slide+xml"/>
  <Override PartName="/ppt/slides/slide138.xml" ContentType="application/vnd.openxmlformats-officedocument.presentationml.slide+xml"/>
  <Override PartName="/ppt/slides/slide139.xml" ContentType="application/vnd.openxmlformats-officedocument.presentationml.slide+xml"/>
  <Override PartName="/ppt/slides/slide140.xml" ContentType="application/vnd.openxmlformats-officedocument.presentationml.slide+xml"/>
  <Override PartName="/ppt/slides/slide141.xml" ContentType="application/vnd.openxmlformats-officedocument.presentationml.slide+xml"/>
  <Override PartName="/ppt/slides/slide14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6.xml" ContentType="application/vnd.openxmlformats-officedocument.theme+xml"/>
  <Override PartName="/ppt/theme/theme7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53.xml" ContentType="application/vnd.openxmlformats-officedocument.presentationml.notesSlide+xml"/>
  <Override PartName="/ppt/notesSlides/notesSlide54.xml" ContentType="application/vnd.openxmlformats-officedocument.presentationml.notesSlide+xml"/>
  <Override PartName="/ppt/notesSlides/notesSlide55.xml" ContentType="application/vnd.openxmlformats-officedocument.presentationml.notesSlide+xml"/>
  <Override PartName="/ppt/notesSlides/notesSlide56.xml" ContentType="application/vnd.openxmlformats-officedocument.presentationml.notesSlide+xml"/>
  <Override PartName="/ppt/notesSlides/notesSlide57.xml" ContentType="application/vnd.openxmlformats-officedocument.presentationml.notesSlide+xml"/>
  <Override PartName="/ppt/notesSlides/notesSlide58.xml" ContentType="application/vnd.openxmlformats-officedocument.presentationml.notesSlide+xml"/>
  <Override PartName="/ppt/notesSlides/notesSlide59.xml" ContentType="application/vnd.openxmlformats-officedocument.presentationml.notesSlide+xml"/>
  <Override PartName="/ppt/notesSlides/notesSlide60.xml" ContentType="application/vnd.openxmlformats-officedocument.presentationml.notesSlide+xml"/>
  <Override PartName="/ppt/notesSlides/notesSlide61.xml" ContentType="application/vnd.openxmlformats-officedocument.presentationml.notesSlide+xml"/>
  <Override PartName="/ppt/notesSlides/notesSlide62.xml" ContentType="application/vnd.openxmlformats-officedocument.presentationml.notesSlide+xml"/>
  <Override PartName="/ppt/notesSlides/notesSlide63.xml" ContentType="application/vnd.openxmlformats-officedocument.presentationml.notesSlide+xml"/>
  <Override PartName="/ppt/notesSlides/notesSlide64.xml" ContentType="application/vnd.openxmlformats-officedocument.presentationml.notesSlide+xml"/>
  <Override PartName="/ppt/notesSlides/notesSlide65.xml" ContentType="application/vnd.openxmlformats-officedocument.presentationml.notesSlide+xml"/>
  <Override PartName="/ppt/notesSlides/notesSlide66.xml" ContentType="application/vnd.openxmlformats-officedocument.presentationml.notesSlide+xml"/>
  <Override PartName="/ppt/notesSlides/notesSlide67.xml" ContentType="application/vnd.openxmlformats-officedocument.presentationml.notesSlide+xml"/>
  <Override PartName="/ppt/notesSlides/notesSlide68.xml" ContentType="application/vnd.openxmlformats-officedocument.presentationml.notesSlide+xml"/>
  <Override PartName="/ppt/notesSlides/notesSlide69.xml" ContentType="application/vnd.openxmlformats-officedocument.presentationml.notesSlide+xml"/>
  <Override PartName="/ppt/notesSlides/notesSlide70.xml" ContentType="application/vnd.openxmlformats-officedocument.presentationml.notesSlide+xml"/>
  <Override PartName="/ppt/notesSlides/notesSlide71.xml" ContentType="application/vnd.openxmlformats-officedocument.presentationml.notesSlide+xml"/>
  <Override PartName="/ppt/notesSlides/notesSlide72.xml" ContentType="application/vnd.openxmlformats-officedocument.presentationml.notesSlide+xml"/>
  <Override PartName="/ppt/notesSlides/notesSlide73.xml" ContentType="application/vnd.openxmlformats-officedocument.presentationml.notesSlide+xml"/>
  <Override PartName="/ppt/notesSlides/notesSlide74.xml" ContentType="application/vnd.openxmlformats-officedocument.presentationml.notesSlide+xml"/>
  <Override PartName="/ppt/notesSlides/notesSlide75.xml" ContentType="application/vnd.openxmlformats-officedocument.presentationml.notesSlide+xml"/>
  <Override PartName="/ppt/notesSlides/notesSlide76.xml" ContentType="application/vnd.openxmlformats-officedocument.presentationml.notesSlide+xml"/>
  <Override PartName="/ppt/notesSlides/notesSlide77.xml" ContentType="application/vnd.openxmlformats-officedocument.presentationml.notesSlide+xml"/>
  <Override PartName="/ppt/notesSlides/notesSlide78.xml" ContentType="application/vnd.openxmlformats-officedocument.presentationml.notesSlide+xml"/>
  <Override PartName="/ppt/notesSlides/notesSlide79.xml" ContentType="application/vnd.openxmlformats-officedocument.presentationml.notesSlide+xml"/>
  <Override PartName="/ppt/notesSlides/notesSlide80.xml" ContentType="application/vnd.openxmlformats-officedocument.presentationml.notesSlide+xml"/>
  <Override PartName="/ppt/notesSlides/notesSlide81.xml" ContentType="application/vnd.openxmlformats-officedocument.presentationml.notesSlide+xml"/>
  <Override PartName="/ppt/notesSlides/notesSlide82.xml" ContentType="application/vnd.openxmlformats-officedocument.presentationml.notesSlide+xml"/>
  <Override PartName="/ppt/notesSlides/notesSlide83.xml" ContentType="application/vnd.openxmlformats-officedocument.presentationml.notesSlide+xml"/>
  <Override PartName="/ppt/notesSlides/notesSlide84.xml" ContentType="application/vnd.openxmlformats-officedocument.presentationml.notesSlide+xml"/>
  <Override PartName="/ppt/notesSlides/notesSlide85.xml" ContentType="application/vnd.openxmlformats-officedocument.presentationml.notesSlide+xml"/>
  <Override PartName="/ppt/notesSlides/notesSlide86.xml" ContentType="application/vnd.openxmlformats-officedocument.presentationml.notesSlide+xml"/>
  <Override PartName="/ppt/notesSlides/notesSlide87.xml" ContentType="application/vnd.openxmlformats-officedocument.presentationml.notesSlide+xml"/>
  <Override PartName="/ppt/notesSlides/notesSlide88.xml" ContentType="application/vnd.openxmlformats-officedocument.presentationml.notesSlide+xml"/>
  <Override PartName="/ppt/notesSlides/notesSlide89.xml" ContentType="application/vnd.openxmlformats-officedocument.presentationml.notesSlide+xml"/>
  <Override PartName="/ppt/notesSlides/notesSlide90.xml" ContentType="application/vnd.openxmlformats-officedocument.presentationml.notesSlide+xml"/>
  <Override PartName="/ppt/notesSlides/notesSlide91.xml" ContentType="application/vnd.openxmlformats-officedocument.presentationml.notesSlide+xml"/>
  <Override PartName="/ppt/notesSlides/notesSlide92.xml" ContentType="application/vnd.openxmlformats-officedocument.presentationml.notesSlide+xml"/>
  <Override PartName="/ppt/notesSlides/notesSlide93.xml" ContentType="application/vnd.openxmlformats-officedocument.presentationml.notesSlide+xml"/>
  <Override PartName="/ppt/notesSlides/notesSlide94.xml" ContentType="application/vnd.openxmlformats-officedocument.presentationml.notesSlide+xml"/>
  <Override PartName="/ppt/notesSlides/notesSlide95.xml" ContentType="application/vnd.openxmlformats-officedocument.presentationml.notesSlide+xml"/>
  <Override PartName="/ppt/notesSlides/notesSlide96.xml" ContentType="application/vnd.openxmlformats-officedocument.presentationml.notesSlide+xml"/>
  <Override PartName="/ppt/notesSlides/notesSlide97.xml" ContentType="application/vnd.openxmlformats-officedocument.presentationml.notesSlide+xml"/>
  <Override PartName="/ppt/notesSlides/notesSlide98.xml" ContentType="application/vnd.openxmlformats-officedocument.presentationml.notesSlide+xml"/>
  <Override PartName="/ppt/notesSlides/notesSlide99.xml" ContentType="application/vnd.openxmlformats-officedocument.presentationml.notesSlide+xml"/>
  <Override PartName="/ppt/notesSlides/notesSlide100.xml" ContentType="application/vnd.openxmlformats-officedocument.presentationml.notesSlide+xml"/>
  <Override PartName="/ppt/notesSlides/notesSlide101.xml" ContentType="application/vnd.openxmlformats-officedocument.presentationml.notesSlide+xml"/>
  <Override PartName="/ppt/notesSlides/notesSlide102.xml" ContentType="application/vnd.openxmlformats-officedocument.presentationml.notesSlide+xml"/>
  <Override PartName="/ppt/notesSlides/notesSlide103.xml" ContentType="application/vnd.openxmlformats-officedocument.presentationml.notesSlide+xml"/>
  <Override PartName="/ppt/notesSlides/notesSlide104.xml" ContentType="application/vnd.openxmlformats-officedocument.presentationml.notesSlide+xml"/>
  <Override PartName="/ppt/notesSlides/notesSlide105.xml" ContentType="application/vnd.openxmlformats-officedocument.presentationml.notesSlide+xml"/>
  <Override PartName="/ppt/notesSlides/notesSlide106.xml" ContentType="application/vnd.openxmlformats-officedocument.presentationml.notesSlide+xml"/>
  <Override PartName="/ppt/notesSlides/notesSlide107.xml" ContentType="application/vnd.openxmlformats-officedocument.presentationml.notesSlide+xml"/>
  <Override PartName="/ppt/notesSlides/notesSlide108.xml" ContentType="application/vnd.openxmlformats-officedocument.presentationml.notesSlide+xml"/>
  <Override PartName="/ppt/notesSlides/notesSlide109.xml" ContentType="application/vnd.openxmlformats-officedocument.presentationml.notesSlide+xml"/>
  <Override PartName="/ppt/notesSlides/notesSlide110.xml" ContentType="application/vnd.openxmlformats-officedocument.presentationml.notesSlide+xml"/>
  <Override PartName="/ppt/notesSlides/notesSlide111.xml" ContentType="application/vnd.openxmlformats-officedocument.presentationml.notesSlide+xml"/>
  <Override PartName="/ppt/notesSlides/notesSlide112.xml" ContentType="application/vnd.openxmlformats-officedocument.presentationml.notesSlide+xml"/>
  <Override PartName="/ppt/notesSlides/notesSlide113.xml" ContentType="application/vnd.openxmlformats-officedocument.presentationml.notesSlide+xml"/>
  <Override PartName="/ppt/notesSlides/notesSlide114.xml" ContentType="application/vnd.openxmlformats-officedocument.presentationml.notesSlide+xml"/>
  <Override PartName="/ppt/notesSlides/notesSlide115.xml" ContentType="application/vnd.openxmlformats-officedocument.presentationml.notesSlide+xml"/>
  <Override PartName="/ppt/notesSlides/notesSlide116.xml" ContentType="application/vnd.openxmlformats-officedocument.presentationml.notesSlide+xml"/>
  <Override PartName="/ppt/notesSlides/notesSlide117.xml" ContentType="application/vnd.openxmlformats-officedocument.presentationml.notesSlide+xml"/>
  <Override PartName="/ppt/notesSlides/notesSlide118.xml" ContentType="application/vnd.openxmlformats-officedocument.presentationml.notesSlide+xml"/>
  <Override PartName="/ppt/notesSlides/notesSlide119.xml" ContentType="application/vnd.openxmlformats-officedocument.presentationml.notesSlide+xml"/>
  <Override PartName="/ppt/notesSlides/notesSlide120.xml" ContentType="application/vnd.openxmlformats-officedocument.presentationml.notesSlide+xml"/>
  <Override PartName="/ppt/notesSlides/notesSlide121.xml" ContentType="application/vnd.openxmlformats-officedocument.presentationml.notesSlide+xml"/>
  <Override PartName="/ppt/notesSlides/notesSlide122.xml" ContentType="application/vnd.openxmlformats-officedocument.presentationml.notesSlide+xml"/>
  <Override PartName="/ppt/notesSlides/notesSlide123.xml" ContentType="application/vnd.openxmlformats-officedocument.presentationml.notesSlide+xml"/>
  <Override PartName="/ppt/notesSlides/notesSlide124.xml" ContentType="application/vnd.openxmlformats-officedocument.presentationml.notesSlide+xml"/>
  <Override PartName="/ppt/notesSlides/notesSlide125.xml" ContentType="application/vnd.openxmlformats-officedocument.presentationml.notesSlide+xml"/>
  <Override PartName="/ppt/notesSlides/notesSlide126.xml" ContentType="application/vnd.openxmlformats-officedocument.presentationml.notesSlide+xml"/>
  <Override PartName="/ppt/notesSlides/notesSlide127.xml" ContentType="application/vnd.openxmlformats-officedocument.presentationml.notesSlide+xml"/>
  <Override PartName="/ppt/notesSlides/notesSlide128.xml" ContentType="application/vnd.openxmlformats-officedocument.presentationml.notesSlide+xml"/>
  <Override PartName="/ppt/notesSlides/notesSlide129.xml" ContentType="application/vnd.openxmlformats-officedocument.presentationml.notesSlide+xml"/>
  <Override PartName="/ppt/notesSlides/notesSlide130.xml" ContentType="application/vnd.openxmlformats-officedocument.presentationml.notesSlide+xml"/>
  <Override PartName="/ppt/notesSlides/notesSlide131.xml" ContentType="application/vnd.openxmlformats-officedocument.presentationml.notesSlide+xml"/>
  <Override PartName="/ppt/notesSlides/notesSlide132.xml" ContentType="application/vnd.openxmlformats-officedocument.presentationml.notesSlide+xml"/>
  <Override PartName="/ppt/notesSlides/notesSlide133.xml" ContentType="application/vnd.openxmlformats-officedocument.presentationml.notesSlide+xml"/>
  <Override PartName="/ppt/notesSlides/notesSlide134.xml" ContentType="application/vnd.openxmlformats-officedocument.presentationml.notesSlide+xml"/>
  <Override PartName="/ppt/notesSlides/notesSlide135.xml" ContentType="application/vnd.openxmlformats-officedocument.presentationml.notesSlide+xml"/>
  <Override PartName="/ppt/notesSlides/notesSlide136.xml" ContentType="application/vnd.openxmlformats-officedocument.presentationml.notesSlide+xml"/>
  <Override PartName="/ppt/notesSlides/notesSlide137.xml" ContentType="application/vnd.openxmlformats-officedocument.presentationml.notesSlide+xml"/>
  <Override PartName="/ppt/notesSlides/notesSlide138.xml" ContentType="application/vnd.openxmlformats-officedocument.presentationml.notesSlide+xml"/>
  <Override PartName="/ppt/notesSlides/notesSlide139.xml" ContentType="application/vnd.openxmlformats-officedocument.presentationml.notesSlide+xml"/>
  <Override PartName="/ppt/notesSlides/notesSlide140.xml" ContentType="application/vnd.openxmlformats-officedocument.presentationml.notesSlide+xml"/>
  <Override PartName="/ppt/notesSlides/notesSlide14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  <p:sldMasterId id="2147483660" r:id="rId2"/>
    <p:sldMasterId id="2147483672" r:id="rId3"/>
    <p:sldMasterId id="2147483684" r:id="rId4"/>
    <p:sldMasterId id="2147483696" r:id="rId5"/>
    <p:sldMasterId id="2147483697" r:id="rId6"/>
  </p:sldMasterIdLst>
  <p:notesMasterIdLst>
    <p:notesMasterId r:id="rId149"/>
  </p:notesMasterIdLst>
  <p:sldIdLst>
    <p:sldId id="256" r:id="rId7"/>
    <p:sldId id="257" r:id="rId8"/>
    <p:sldId id="624" r:id="rId9"/>
    <p:sldId id="259" r:id="rId10"/>
    <p:sldId id="747" r:id="rId11"/>
    <p:sldId id="567" r:id="rId12"/>
    <p:sldId id="265" r:id="rId13"/>
    <p:sldId id="595" r:id="rId14"/>
    <p:sldId id="596" r:id="rId15"/>
    <p:sldId id="676" r:id="rId16"/>
    <p:sldId id="637" r:id="rId17"/>
    <p:sldId id="266" r:id="rId18"/>
    <p:sldId id="267" r:id="rId19"/>
    <p:sldId id="782" r:id="rId20"/>
    <p:sldId id="783" r:id="rId21"/>
    <p:sldId id="785" r:id="rId22"/>
    <p:sldId id="682" r:id="rId23"/>
    <p:sldId id="786" r:id="rId24"/>
    <p:sldId id="638" r:id="rId25"/>
    <p:sldId id="639" r:id="rId26"/>
    <p:sldId id="640" r:id="rId27"/>
    <p:sldId id="641" r:id="rId28"/>
    <p:sldId id="280" r:id="rId29"/>
    <p:sldId id="281" r:id="rId30"/>
    <p:sldId id="715" r:id="rId31"/>
    <p:sldId id="544" r:id="rId32"/>
    <p:sldId id="283" r:id="rId33"/>
    <p:sldId id="284" r:id="rId34"/>
    <p:sldId id="285" r:id="rId35"/>
    <p:sldId id="684" r:id="rId36"/>
    <p:sldId id="752" r:id="rId37"/>
    <p:sldId id="288" r:id="rId38"/>
    <p:sldId id="289" r:id="rId39"/>
    <p:sldId id="290" r:id="rId40"/>
    <p:sldId id="809" r:id="rId41"/>
    <p:sldId id="810" r:id="rId42"/>
    <p:sldId id="811" r:id="rId43"/>
    <p:sldId id="812" r:id="rId44"/>
    <p:sldId id="813" r:id="rId45"/>
    <p:sldId id="814" r:id="rId46"/>
    <p:sldId id="296" r:id="rId47"/>
    <p:sldId id="297" r:id="rId48"/>
    <p:sldId id="298" r:id="rId49"/>
    <p:sldId id="300" r:id="rId50"/>
    <p:sldId id="301" r:id="rId51"/>
    <p:sldId id="302" r:id="rId52"/>
    <p:sldId id="303" r:id="rId53"/>
    <p:sldId id="304" r:id="rId54"/>
    <p:sldId id="310" r:id="rId55"/>
    <p:sldId id="311" r:id="rId56"/>
    <p:sldId id="312" r:id="rId57"/>
    <p:sldId id="669" r:id="rId58"/>
    <p:sldId id="313" r:id="rId59"/>
    <p:sldId id="315" r:id="rId60"/>
    <p:sldId id="670" r:id="rId61"/>
    <p:sldId id="316" r:id="rId62"/>
    <p:sldId id="317" r:id="rId63"/>
    <p:sldId id="318" r:id="rId64"/>
    <p:sldId id="319" r:id="rId65"/>
    <p:sldId id="741" r:id="rId66"/>
    <p:sldId id="742" r:id="rId67"/>
    <p:sldId id="423" r:id="rId68"/>
    <p:sldId id="691" r:id="rId69"/>
    <p:sldId id="324" r:id="rId70"/>
    <p:sldId id="755" r:id="rId71"/>
    <p:sldId id="692" r:id="rId72"/>
    <p:sldId id="693" r:id="rId73"/>
    <p:sldId id="694" r:id="rId74"/>
    <p:sldId id="791" r:id="rId75"/>
    <p:sldId id="619" r:id="rId76"/>
    <p:sldId id="330" r:id="rId77"/>
    <p:sldId id="760" r:id="rId78"/>
    <p:sldId id="331" r:id="rId79"/>
    <p:sldId id="332" r:id="rId80"/>
    <p:sldId id="333" r:id="rId81"/>
    <p:sldId id="334" r:id="rId82"/>
    <p:sldId id="522" r:id="rId83"/>
    <p:sldId id="773" r:id="rId84"/>
    <p:sldId id="336" r:id="rId85"/>
    <p:sldId id="777" r:id="rId86"/>
    <p:sldId id="778" r:id="rId87"/>
    <p:sldId id="792" r:id="rId88"/>
    <p:sldId id="793" r:id="rId89"/>
    <p:sldId id="698" r:id="rId90"/>
    <p:sldId id="340" r:id="rId91"/>
    <p:sldId id="794" r:id="rId92"/>
    <p:sldId id="437" r:id="rId93"/>
    <p:sldId id="730" r:id="rId94"/>
    <p:sldId id="438" r:id="rId95"/>
    <p:sldId id="491" r:id="rId96"/>
    <p:sldId id="695" r:id="rId97"/>
    <p:sldId id="549" r:id="rId98"/>
    <p:sldId id="550" r:id="rId99"/>
    <p:sldId id="733" r:id="rId100"/>
    <p:sldId id="551" r:id="rId101"/>
    <p:sldId id="697" r:id="rId102"/>
    <p:sldId id="700" r:id="rId103"/>
    <p:sldId id="795" r:id="rId104"/>
    <p:sldId id="586" r:id="rId105"/>
    <p:sldId id="699" r:id="rId106"/>
    <p:sldId id="734" r:id="rId107"/>
    <p:sldId id="735" r:id="rId108"/>
    <p:sldId id="355" r:id="rId109"/>
    <p:sldId id="356" r:id="rId110"/>
    <p:sldId id="357" r:id="rId111"/>
    <p:sldId id="358" r:id="rId112"/>
    <p:sldId id="359" r:id="rId113"/>
    <p:sldId id="360" r:id="rId114"/>
    <p:sldId id="361" r:id="rId115"/>
    <p:sldId id="362" r:id="rId116"/>
    <p:sldId id="363" r:id="rId117"/>
    <p:sldId id="364" r:id="rId118"/>
    <p:sldId id="365" r:id="rId119"/>
    <p:sldId id="805" r:id="rId120"/>
    <p:sldId id="806" r:id="rId121"/>
    <p:sldId id="807" r:id="rId122"/>
    <p:sldId id="808" r:id="rId123"/>
    <p:sldId id="804" r:id="rId124"/>
    <p:sldId id="649" r:id="rId125"/>
    <p:sldId id="367" r:id="rId126"/>
    <p:sldId id="368" r:id="rId127"/>
    <p:sldId id="743" r:id="rId128"/>
    <p:sldId id="744" r:id="rId129"/>
    <p:sldId id="796" r:id="rId130"/>
    <p:sldId id="797" r:id="rId131"/>
    <p:sldId id="798" r:id="rId132"/>
    <p:sldId id="799" r:id="rId133"/>
    <p:sldId id="379" r:id="rId134"/>
    <p:sldId id="380" r:id="rId135"/>
    <p:sldId id="768" r:id="rId136"/>
    <p:sldId id="381" r:id="rId137"/>
    <p:sldId id="382" r:id="rId138"/>
    <p:sldId id="383" r:id="rId139"/>
    <p:sldId id="710" r:id="rId140"/>
    <p:sldId id="709" r:id="rId141"/>
    <p:sldId id="800" r:id="rId142"/>
    <p:sldId id="615" r:id="rId143"/>
    <p:sldId id="386" r:id="rId144"/>
    <p:sldId id="387" r:id="rId145"/>
    <p:sldId id="711" r:id="rId146"/>
    <p:sldId id="763" r:id="rId147"/>
    <p:sldId id="764" r:id="rId148"/>
  </p:sldIdLst>
  <p:sldSz cx="12193588" cy="6858000"/>
  <p:notesSz cx="6858000" cy="9144000"/>
  <p:defaultTextStyle>
    <a:defPPr lvl="0">
      <a:defRPr lang="en-US"/>
    </a:defPPr>
    <a:lvl1pPr marL="0" lv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lvl="1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lvl="2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lvl="3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lvl="4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lvl="5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lvl="6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lvl="7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lvl="8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790D6"/>
    <a:srgbClr val="92D050"/>
    <a:srgbClr val="81B847"/>
    <a:srgbClr val="567B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385" autoAdjust="0"/>
    <p:restoredTop sz="94607" autoAdjust="0"/>
  </p:normalViewPr>
  <p:slideViewPr>
    <p:cSldViewPr snapToGrid="0">
      <p:cViewPr>
        <p:scale>
          <a:sx n="66" d="100"/>
          <a:sy n="66" d="100"/>
        </p:scale>
        <p:origin x="1404" y="1146"/>
      </p:cViewPr>
      <p:guideLst/>
    </p:cSldViewPr>
  </p:slideViewPr>
  <p:outlineViewPr>
    <p:cViewPr>
      <p:scale>
        <a:sx n="33" d="100"/>
        <a:sy n="33" d="100"/>
      </p:scale>
      <p:origin x="0" y="-42894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52326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17" Type="http://schemas.openxmlformats.org/officeDocument/2006/relationships/slide" Target="slides/slide111.xml"/><Relationship Id="rId21" Type="http://schemas.openxmlformats.org/officeDocument/2006/relationships/slide" Target="slides/slide15.xml"/><Relationship Id="rId42" Type="http://schemas.openxmlformats.org/officeDocument/2006/relationships/slide" Target="slides/slide36.xml"/><Relationship Id="rId63" Type="http://schemas.openxmlformats.org/officeDocument/2006/relationships/slide" Target="slides/slide57.xml"/><Relationship Id="rId84" Type="http://schemas.openxmlformats.org/officeDocument/2006/relationships/slide" Target="slides/slide78.xml"/><Relationship Id="rId138" Type="http://schemas.openxmlformats.org/officeDocument/2006/relationships/slide" Target="slides/slide132.xml"/><Relationship Id="rId107" Type="http://schemas.openxmlformats.org/officeDocument/2006/relationships/slide" Target="slides/slide101.xml"/><Relationship Id="rId11" Type="http://schemas.openxmlformats.org/officeDocument/2006/relationships/slide" Target="slides/slide5.xml"/><Relationship Id="rId32" Type="http://schemas.openxmlformats.org/officeDocument/2006/relationships/slide" Target="slides/slide26.xml"/><Relationship Id="rId53" Type="http://schemas.openxmlformats.org/officeDocument/2006/relationships/slide" Target="slides/slide47.xml"/><Relationship Id="rId74" Type="http://schemas.openxmlformats.org/officeDocument/2006/relationships/slide" Target="slides/slide68.xml"/><Relationship Id="rId128" Type="http://schemas.openxmlformats.org/officeDocument/2006/relationships/slide" Target="slides/slide122.xml"/><Relationship Id="rId149" Type="http://schemas.openxmlformats.org/officeDocument/2006/relationships/notesMaster" Target="notesMasters/notesMaster1.xml"/><Relationship Id="rId5" Type="http://schemas.openxmlformats.org/officeDocument/2006/relationships/slideMaster" Target="slideMasters/slideMaster5.xml"/><Relationship Id="rId95" Type="http://schemas.openxmlformats.org/officeDocument/2006/relationships/slide" Target="slides/slide89.xml"/><Relationship Id="rId22" Type="http://schemas.openxmlformats.org/officeDocument/2006/relationships/slide" Target="slides/slide16.xml"/><Relationship Id="rId27" Type="http://schemas.openxmlformats.org/officeDocument/2006/relationships/slide" Target="slides/slide21.xml"/><Relationship Id="rId43" Type="http://schemas.openxmlformats.org/officeDocument/2006/relationships/slide" Target="slides/slide37.xml"/><Relationship Id="rId48" Type="http://schemas.openxmlformats.org/officeDocument/2006/relationships/slide" Target="slides/slide42.xml"/><Relationship Id="rId64" Type="http://schemas.openxmlformats.org/officeDocument/2006/relationships/slide" Target="slides/slide58.xml"/><Relationship Id="rId69" Type="http://schemas.openxmlformats.org/officeDocument/2006/relationships/slide" Target="slides/slide63.xml"/><Relationship Id="rId113" Type="http://schemas.openxmlformats.org/officeDocument/2006/relationships/slide" Target="slides/slide107.xml"/><Relationship Id="rId118" Type="http://schemas.openxmlformats.org/officeDocument/2006/relationships/slide" Target="slides/slide112.xml"/><Relationship Id="rId134" Type="http://schemas.openxmlformats.org/officeDocument/2006/relationships/slide" Target="slides/slide128.xml"/><Relationship Id="rId139" Type="http://schemas.openxmlformats.org/officeDocument/2006/relationships/slide" Target="slides/slide133.xml"/><Relationship Id="rId80" Type="http://schemas.openxmlformats.org/officeDocument/2006/relationships/slide" Target="slides/slide74.xml"/><Relationship Id="rId85" Type="http://schemas.openxmlformats.org/officeDocument/2006/relationships/slide" Target="slides/slide79.xml"/><Relationship Id="rId150" Type="http://schemas.openxmlformats.org/officeDocument/2006/relationships/presProps" Target="presProps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33" Type="http://schemas.openxmlformats.org/officeDocument/2006/relationships/slide" Target="slides/slide27.xml"/><Relationship Id="rId38" Type="http://schemas.openxmlformats.org/officeDocument/2006/relationships/slide" Target="slides/slide32.xml"/><Relationship Id="rId59" Type="http://schemas.openxmlformats.org/officeDocument/2006/relationships/slide" Target="slides/slide53.xml"/><Relationship Id="rId103" Type="http://schemas.openxmlformats.org/officeDocument/2006/relationships/slide" Target="slides/slide97.xml"/><Relationship Id="rId108" Type="http://schemas.openxmlformats.org/officeDocument/2006/relationships/slide" Target="slides/slide102.xml"/><Relationship Id="rId124" Type="http://schemas.openxmlformats.org/officeDocument/2006/relationships/slide" Target="slides/slide118.xml"/><Relationship Id="rId129" Type="http://schemas.openxmlformats.org/officeDocument/2006/relationships/slide" Target="slides/slide123.xml"/><Relationship Id="rId54" Type="http://schemas.openxmlformats.org/officeDocument/2006/relationships/slide" Target="slides/slide48.xml"/><Relationship Id="rId70" Type="http://schemas.openxmlformats.org/officeDocument/2006/relationships/slide" Target="slides/slide64.xml"/><Relationship Id="rId75" Type="http://schemas.openxmlformats.org/officeDocument/2006/relationships/slide" Target="slides/slide69.xml"/><Relationship Id="rId91" Type="http://schemas.openxmlformats.org/officeDocument/2006/relationships/slide" Target="slides/slide85.xml"/><Relationship Id="rId96" Type="http://schemas.openxmlformats.org/officeDocument/2006/relationships/slide" Target="slides/slide90.xml"/><Relationship Id="rId140" Type="http://schemas.openxmlformats.org/officeDocument/2006/relationships/slide" Target="slides/slide134.xml"/><Relationship Id="rId145" Type="http://schemas.openxmlformats.org/officeDocument/2006/relationships/slide" Target="slides/slide139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23" Type="http://schemas.openxmlformats.org/officeDocument/2006/relationships/slide" Target="slides/slide17.xml"/><Relationship Id="rId28" Type="http://schemas.openxmlformats.org/officeDocument/2006/relationships/slide" Target="slides/slide22.xml"/><Relationship Id="rId49" Type="http://schemas.openxmlformats.org/officeDocument/2006/relationships/slide" Target="slides/slide43.xml"/><Relationship Id="rId114" Type="http://schemas.openxmlformats.org/officeDocument/2006/relationships/slide" Target="slides/slide108.xml"/><Relationship Id="rId119" Type="http://schemas.openxmlformats.org/officeDocument/2006/relationships/slide" Target="slides/slide113.xml"/><Relationship Id="rId44" Type="http://schemas.openxmlformats.org/officeDocument/2006/relationships/slide" Target="slides/slide38.xml"/><Relationship Id="rId60" Type="http://schemas.openxmlformats.org/officeDocument/2006/relationships/slide" Target="slides/slide54.xml"/><Relationship Id="rId65" Type="http://schemas.openxmlformats.org/officeDocument/2006/relationships/slide" Target="slides/slide59.xml"/><Relationship Id="rId81" Type="http://schemas.openxmlformats.org/officeDocument/2006/relationships/slide" Target="slides/slide75.xml"/><Relationship Id="rId86" Type="http://schemas.openxmlformats.org/officeDocument/2006/relationships/slide" Target="slides/slide80.xml"/><Relationship Id="rId130" Type="http://schemas.openxmlformats.org/officeDocument/2006/relationships/slide" Target="slides/slide124.xml"/><Relationship Id="rId135" Type="http://schemas.openxmlformats.org/officeDocument/2006/relationships/slide" Target="slides/slide129.xml"/><Relationship Id="rId151" Type="http://schemas.openxmlformats.org/officeDocument/2006/relationships/viewProps" Target="viewProps.xml"/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39" Type="http://schemas.openxmlformats.org/officeDocument/2006/relationships/slide" Target="slides/slide33.xml"/><Relationship Id="rId109" Type="http://schemas.openxmlformats.org/officeDocument/2006/relationships/slide" Target="slides/slide103.xml"/><Relationship Id="rId34" Type="http://schemas.openxmlformats.org/officeDocument/2006/relationships/slide" Target="slides/slide28.xml"/><Relationship Id="rId50" Type="http://schemas.openxmlformats.org/officeDocument/2006/relationships/slide" Target="slides/slide44.xml"/><Relationship Id="rId55" Type="http://schemas.openxmlformats.org/officeDocument/2006/relationships/slide" Target="slides/slide49.xml"/><Relationship Id="rId76" Type="http://schemas.openxmlformats.org/officeDocument/2006/relationships/slide" Target="slides/slide70.xml"/><Relationship Id="rId97" Type="http://schemas.openxmlformats.org/officeDocument/2006/relationships/slide" Target="slides/slide91.xml"/><Relationship Id="rId104" Type="http://schemas.openxmlformats.org/officeDocument/2006/relationships/slide" Target="slides/slide98.xml"/><Relationship Id="rId120" Type="http://schemas.openxmlformats.org/officeDocument/2006/relationships/slide" Target="slides/slide114.xml"/><Relationship Id="rId125" Type="http://schemas.openxmlformats.org/officeDocument/2006/relationships/slide" Target="slides/slide119.xml"/><Relationship Id="rId141" Type="http://schemas.openxmlformats.org/officeDocument/2006/relationships/slide" Target="slides/slide135.xml"/><Relationship Id="rId146" Type="http://schemas.openxmlformats.org/officeDocument/2006/relationships/slide" Target="slides/slide140.xml"/><Relationship Id="rId7" Type="http://schemas.openxmlformats.org/officeDocument/2006/relationships/slide" Target="slides/slide1.xml"/><Relationship Id="rId71" Type="http://schemas.openxmlformats.org/officeDocument/2006/relationships/slide" Target="slides/slide65.xml"/><Relationship Id="rId92" Type="http://schemas.openxmlformats.org/officeDocument/2006/relationships/slide" Target="slides/slide86.xml"/><Relationship Id="rId2" Type="http://schemas.openxmlformats.org/officeDocument/2006/relationships/slideMaster" Target="slideMasters/slideMaster2.xml"/><Relationship Id="rId29" Type="http://schemas.openxmlformats.org/officeDocument/2006/relationships/slide" Target="slides/slide23.xml"/><Relationship Id="rId24" Type="http://schemas.openxmlformats.org/officeDocument/2006/relationships/slide" Target="slides/slide18.xml"/><Relationship Id="rId40" Type="http://schemas.openxmlformats.org/officeDocument/2006/relationships/slide" Target="slides/slide34.xml"/><Relationship Id="rId45" Type="http://schemas.openxmlformats.org/officeDocument/2006/relationships/slide" Target="slides/slide39.xml"/><Relationship Id="rId66" Type="http://schemas.openxmlformats.org/officeDocument/2006/relationships/slide" Target="slides/slide60.xml"/><Relationship Id="rId87" Type="http://schemas.openxmlformats.org/officeDocument/2006/relationships/slide" Target="slides/slide81.xml"/><Relationship Id="rId110" Type="http://schemas.openxmlformats.org/officeDocument/2006/relationships/slide" Target="slides/slide104.xml"/><Relationship Id="rId115" Type="http://schemas.openxmlformats.org/officeDocument/2006/relationships/slide" Target="slides/slide109.xml"/><Relationship Id="rId131" Type="http://schemas.openxmlformats.org/officeDocument/2006/relationships/slide" Target="slides/slide125.xml"/><Relationship Id="rId136" Type="http://schemas.openxmlformats.org/officeDocument/2006/relationships/slide" Target="slides/slide130.xml"/><Relationship Id="rId61" Type="http://schemas.openxmlformats.org/officeDocument/2006/relationships/slide" Target="slides/slide55.xml"/><Relationship Id="rId82" Type="http://schemas.openxmlformats.org/officeDocument/2006/relationships/slide" Target="slides/slide76.xml"/><Relationship Id="rId152" Type="http://schemas.openxmlformats.org/officeDocument/2006/relationships/theme" Target="theme/theme1.xml"/><Relationship Id="rId19" Type="http://schemas.openxmlformats.org/officeDocument/2006/relationships/slide" Target="slides/slide13.xml"/><Relationship Id="rId14" Type="http://schemas.openxmlformats.org/officeDocument/2006/relationships/slide" Target="slides/slide8.xml"/><Relationship Id="rId30" Type="http://schemas.openxmlformats.org/officeDocument/2006/relationships/slide" Target="slides/slide24.xml"/><Relationship Id="rId35" Type="http://schemas.openxmlformats.org/officeDocument/2006/relationships/slide" Target="slides/slide29.xml"/><Relationship Id="rId56" Type="http://schemas.openxmlformats.org/officeDocument/2006/relationships/slide" Target="slides/slide50.xml"/><Relationship Id="rId77" Type="http://schemas.openxmlformats.org/officeDocument/2006/relationships/slide" Target="slides/slide71.xml"/><Relationship Id="rId100" Type="http://schemas.openxmlformats.org/officeDocument/2006/relationships/slide" Target="slides/slide94.xml"/><Relationship Id="rId105" Type="http://schemas.openxmlformats.org/officeDocument/2006/relationships/slide" Target="slides/slide99.xml"/><Relationship Id="rId126" Type="http://schemas.openxmlformats.org/officeDocument/2006/relationships/slide" Target="slides/slide120.xml"/><Relationship Id="rId147" Type="http://schemas.openxmlformats.org/officeDocument/2006/relationships/slide" Target="slides/slide141.xml"/><Relationship Id="rId8" Type="http://schemas.openxmlformats.org/officeDocument/2006/relationships/slide" Target="slides/slide2.xml"/><Relationship Id="rId51" Type="http://schemas.openxmlformats.org/officeDocument/2006/relationships/slide" Target="slides/slide45.xml"/><Relationship Id="rId72" Type="http://schemas.openxmlformats.org/officeDocument/2006/relationships/slide" Target="slides/slide66.xml"/><Relationship Id="rId93" Type="http://schemas.openxmlformats.org/officeDocument/2006/relationships/slide" Target="slides/slide87.xml"/><Relationship Id="rId98" Type="http://schemas.openxmlformats.org/officeDocument/2006/relationships/slide" Target="slides/slide92.xml"/><Relationship Id="rId121" Type="http://schemas.openxmlformats.org/officeDocument/2006/relationships/slide" Target="slides/slide115.xml"/><Relationship Id="rId142" Type="http://schemas.openxmlformats.org/officeDocument/2006/relationships/slide" Target="slides/slide136.xml"/><Relationship Id="rId3" Type="http://schemas.openxmlformats.org/officeDocument/2006/relationships/slideMaster" Target="slideMasters/slideMaster3.xml"/><Relationship Id="rId25" Type="http://schemas.openxmlformats.org/officeDocument/2006/relationships/slide" Target="slides/slide19.xml"/><Relationship Id="rId46" Type="http://schemas.openxmlformats.org/officeDocument/2006/relationships/slide" Target="slides/slide40.xml"/><Relationship Id="rId67" Type="http://schemas.openxmlformats.org/officeDocument/2006/relationships/slide" Target="slides/slide61.xml"/><Relationship Id="rId116" Type="http://schemas.openxmlformats.org/officeDocument/2006/relationships/slide" Target="slides/slide110.xml"/><Relationship Id="rId137" Type="http://schemas.openxmlformats.org/officeDocument/2006/relationships/slide" Target="slides/slide131.xml"/><Relationship Id="rId20" Type="http://schemas.openxmlformats.org/officeDocument/2006/relationships/slide" Target="slides/slide14.xml"/><Relationship Id="rId41" Type="http://schemas.openxmlformats.org/officeDocument/2006/relationships/slide" Target="slides/slide35.xml"/><Relationship Id="rId62" Type="http://schemas.openxmlformats.org/officeDocument/2006/relationships/slide" Target="slides/slide56.xml"/><Relationship Id="rId83" Type="http://schemas.openxmlformats.org/officeDocument/2006/relationships/slide" Target="slides/slide77.xml"/><Relationship Id="rId88" Type="http://schemas.openxmlformats.org/officeDocument/2006/relationships/slide" Target="slides/slide82.xml"/><Relationship Id="rId111" Type="http://schemas.openxmlformats.org/officeDocument/2006/relationships/slide" Target="slides/slide105.xml"/><Relationship Id="rId132" Type="http://schemas.openxmlformats.org/officeDocument/2006/relationships/slide" Target="slides/slide126.xml"/><Relationship Id="rId153" Type="http://schemas.openxmlformats.org/officeDocument/2006/relationships/tableStyles" Target="tableStyles.xml"/><Relationship Id="rId15" Type="http://schemas.openxmlformats.org/officeDocument/2006/relationships/slide" Target="slides/slide9.xml"/><Relationship Id="rId36" Type="http://schemas.openxmlformats.org/officeDocument/2006/relationships/slide" Target="slides/slide30.xml"/><Relationship Id="rId57" Type="http://schemas.openxmlformats.org/officeDocument/2006/relationships/slide" Target="slides/slide51.xml"/><Relationship Id="rId106" Type="http://schemas.openxmlformats.org/officeDocument/2006/relationships/slide" Target="slides/slide100.xml"/><Relationship Id="rId127" Type="http://schemas.openxmlformats.org/officeDocument/2006/relationships/slide" Target="slides/slide121.xml"/><Relationship Id="rId10" Type="http://schemas.openxmlformats.org/officeDocument/2006/relationships/slide" Target="slides/slide4.xml"/><Relationship Id="rId31" Type="http://schemas.openxmlformats.org/officeDocument/2006/relationships/slide" Target="slides/slide25.xml"/><Relationship Id="rId52" Type="http://schemas.openxmlformats.org/officeDocument/2006/relationships/slide" Target="slides/slide46.xml"/><Relationship Id="rId73" Type="http://schemas.openxmlformats.org/officeDocument/2006/relationships/slide" Target="slides/slide67.xml"/><Relationship Id="rId78" Type="http://schemas.openxmlformats.org/officeDocument/2006/relationships/slide" Target="slides/slide72.xml"/><Relationship Id="rId94" Type="http://schemas.openxmlformats.org/officeDocument/2006/relationships/slide" Target="slides/slide88.xml"/><Relationship Id="rId99" Type="http://schemas.openxmlformats.org/officeDocument/2006/relationships/slide" Target="slides/slide93.xml"/><Relationship Id="rId101" Type="http://schemas.openxmlformats.org/officeDocument/2006/relationships/slide" Target="slides/slide95.xml"/><Relationship Id="rId122" Type="http://schemas.openxmlformats.org/officeDocument/2006/relationships/slide" Target="slides/slide116.xml"/><Relationship Id="rId143" Type="http://schemas.openxmlformats.org/officeDocument/2006/relationships/slide" Target="slides/slide137.xml"/><Relationship Id="rId148" Type="http://schemas.openxmlformats.org/officeDocument/2006/relationships/slide" Target="slides/slide142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3.xml"/><Relationship Id="rId26" Type="http://schemas.openxmlformats.org/officeDocument/2006/relationships/slide" Target="slides/slide20.xml"/><Relationship Id="rId47" Type="http://schemas.openxmlformats.org/officeDocument/2006/relationships/slide" Target="slides/slide41.xml"/><Relationship Id="rId68" Type="http://schemas.openxmlformats.org/officeDocument/2006/relationships/slide" Target="slides/slide62.xml"/><Relationship Id="rId89" Type="http://schemas.openxmlformats.org/officeDocument/2006/relationships/slide" Target="slides/slide83.xml"/><Relationship Id="rId112" Type="http://schemas.openxmlformats.org/officeDocument/2006/relationships/slide" Target="slides/slide106.xml"/><Relationship Id="rId133" Type="http://schemas.openxmlformats.org/officeDocument/2006/relationships/slide" Target="slides/slide127.xml"/><Relationship Id="rId16" Type="http://schemas.openxmlformats.org/officeDocument/2006/relationships/slide" Target="slides/slide10.xml"/><Relationship Id="rId37" Type="http://schemas.openxmlformats.org/officeDocument/2006/relationships/slide" Target="slides/slide31.xml"/><Relationship Id="rId58" Type="http://schemas.openxmlformats.org/officeDocument/2006/relationships/slide" Target="slides/slide52.xml"/><Relationship Id="rId79" Type="http://schemas.openxmlformats.org/officeDocument/2006/relationships/slide" Target="slides/slide73.xml"/><Relationship Id="rId102" Type="http://schemas.openxmlformats.org/officeDocument/2006/relationships/slide" Target="slides/slide96.xml"/><Relationship Id="rId123" Type="http://schemas.openxmlformats.org/officeDocument/2006/relationships/slide" Target="slides/slide117.xml"/><Relationship Id="rId144" Type="http://schemas.openxmlformats.org/officeDocument/2006/relationships/slide" Target="slides/slide138.xml"/><Relationship Id="rId90" Type="http://schemas.openxmlformats.org/officeDocument/2006/relationships/slide" Target="slides/slide8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1B0ACCD-0D2B-4184-8365-CFF609C257C1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16000" y="812520"/>
            <a:ext cx="7127279" cy="4008959"/>
          </a:xfrm>
          <a:prstGeom prst="rect">
            <a:avLst/>
          </a:prstGeom>
          <a:noFill/>
          <a:ln>
            <a:noFill/>
            <a:prstDash val="solid"/>
          </a:ln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F7C9E4A-CCF9-4B49-826B-565584659244}"/>
              </a:ext>
            </a:extLst>
          </p:cNvPr>
          <p:cNvSpPr txBox="1">
            <a:spLocks noGrp="1"/>
          </p:cNvSpPr>
          <p:nvPr>
            <p:ph type="body" sz="quarter" idx="3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/>
          <a:p>
            <a:endParaRPr lang="pt-BR"/>
          </a:p>
        </p:txBody>
      </p:sp>
      <p:sp>
        <p:nvSpPr>
          <p:cNvPr id="4" name="Header Placeholder 3">
            <a:extLst>
              <a:ext uri="{FF2B5EF4-FFF2-40B4-BE49-F238E27FC236}">
                <a16:creationId xmlns:a16="http://schemas.microsoft.com/office/drawing/2014/main" id="{940E2B85-C84F-4068-B5BF-142908525C6A}"/>
              </a:ext>
            </a:extLst>
          </p:cNvPr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lIns="0" tIns="0" rIns="0" bIns="0" anchorCtr="0">
            <a:noAutofit/>
          </a:bodyPr>
          <a:lstStyle>
            <a:lvl1pPr lvl="0" rtl="0" hangingPunct="0">
              <a:buNone/>
              <a:tabLst/>
              <a:defRPr lang="pt-BR" sz="1400" kern="1200">
                <a:latin typeface="Liberation Serif" pitchFamily="18"/>
                <a:ea typeface="Segoe UI" pitchFamily="2"/>
                <a:cs typeface="Tahoma" pitchFamily="2"/>
              </a:defRPr>
            </a:lvl1pPr>
          </a:lstStyle>
          <a:p>
            <a:pPr lvl="0"/>
            <a:endParaRPr lang="pt-BR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9903592-3DF0-4B34-B199-C11651B18EF5}"/>
              </a:ext>
            </a:extLst>
          </p:cNvPr>
          <p:cNvSpPr txBox="1">
            <a:spLocks noGrp="1"/>
          </p:cNvSpPr>
          <p:nvPr>
            <p:ph type="dt" idx="1"/>
          </p:nvPr>
        </p:nvSpPr>
        <p:spPr>
          <a:xfrm>
            <a:off x="4278960" y="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lIns="0" tIns="0" rIns="0" bIns="0" anchorCtr="0">
            <a:noAutofit/>
          </a:bodyPr>
          <a:lstStyle>
            <a:lvl1pPr lvl="0" algn="r" rtl="0" hangingPunct="0">
              <a:buNone/>
              <a:tabLst/>
              <a:defRPr lang="pt-BR" sz="1400" kern="1200">
                <a:latin typeface="Liberation Serif" pitchFamily="18"/>
                <a:ea typeface="Segoe UI" pitchFamily="2"/>
                <a:cs typeface="Tahoma" pitchFamily="2"/>
              </a:defRPr>
            </a:lvl1pPr>
          </a:lstStyle>
          <a:p>
            <a:pPr lvl="0"/>
            <a:endParaRPr lang="pt-B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52F8704-AA87-47CF-9BCE-8495D2441E9A}"/>
              </a:ext>
            </a:extLst>
          </p:cNvPr>
          <p:cNvSpPr txBox="1">
            <a:spLocks noGrp="1"/>
          </p:cNvSpPr>
          <p:nvPr>
            <p:ph type="ftr" sz="quarter" idx="4"/>
          </p:nvPr>
        </p:nvSpPr>
        <p:spPr>
          <a:xfrm>
            <a:off x="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lIns="0" tIns="0" rIns="0" bIns="0" anchor="b" anchorCtr="0">
            <a:noAutofit/>
          </a:bodyPr>
          <a:lstStyle>
            <a:lvl1pPr lvl="0" rtl="0" hangingPunct="0">
              <a:buNone/>
              <a:tabLst/>
              <a:defRPr lang="pt-BR" sz="1400" kern="1200">
                <a:latin typeface="Liberation Serif" pitchFamily="18"/>
                <a:ea typeface="Segoe UI" pitchFamily="2"/>
                <a:cs typeface="Tahoma" pitchFamily="2"/>
              </a:defRPr>
            </a:lvl1pPr>
          </a:lstStyle>
          <a:p>
            <a:pPr lvl="0"/>
            <a:endParaRPr lang="pt-B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5668909-0B14-42AA-917D-4DC76C542B1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lIns="0" tIns="0" rIns="0" bIns="0" anchor="b" anchorCtr="0">
            <a:noAutofit/>
          </a:bodyPr>
          <a:lstStyle>
            <a:lvl1pPr lvl="0" algn="r" rtl="0" hangingPunct="0">
              <a:buNone/>
              <a:tabLst/>
              <a:defRPr lang="pt-BR" sz="1400" kern="1200">
                <a:latin typeface="Liberation Serif" pitchFamily="18"/>
                <a:ea typeface="Segoe UI" pitchFamily="2"/>
                <a:cs typeface="Tahoma" pitchFamily="2"/>
              </a:defRPr>
            </a:lvl1pPr>
          </a:lstStyle>
          <a:p>
            <a:pPr lvl="0"/>
            <a:fld id="{E5130364-0F2F-44FD-A182-EFA2E837455D}" type="slidenum"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809292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216000" marR="0" indent="-216000" rtl="0" hangingPunct="0">
      <a:tabLst/>
      <a:defRPr lang="pt-BR" sz="2000" b="0" i="0" u="none" strike="noStrike" kern="1200" cap="none">
        <a:ln>
          <a:noFill/>
        </a:ln>
        <a:highlight>
          <a:scrgbClr r="0" g="0" b="0">
            <a:alpha val="0"/>
          </a:scrgbClr>
        </a:highlight>
        <a:latin typeface="Liberation Sans" pitchFamily="18"/>
        <a:ea typeface="Microsoft YaHei" pitchFamily="2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0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0.xml"/><Relationship Id="rId1" Type="http://schemas.openxmlformats.org/officeDocument/2006/relationships/notesMaster" Target="../notesMasters/notesMaster1.xml"/></Relationships>
</file>

<file path=ppt/notesSlides/_rels/notesSlide10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1.xml"/><Relationship Id="rId1" Type="http://schemas.openxmlformats.org/officeDocument/2006/relationships/notesMaster" Target="../notesMasters/notesMaster1.xml"/></Relationships>
</file>

<file path=ppt/notesSlides/_rels/notesSlide10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2.xml"/><Relationship Id="rId1" Type="http://schemas.openxmlformats.org/officeDocument/2006/relationships/notesMaster" Target="../notesMasters/notesMaster1.xml"/></Relationships>
</file>

<file path=ppt/notesSlides/_rels/notesSlide10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3.xml"/><Relationship Id="rId1" Type="http://schemas.openxmlformats.org/officeDocument/2006/relationships/notesMaster" Target="../notesMasters/notesMaster1.xml"/></Relationships>
</file>

<file path=ppt/notesSlides/_rels/notesSlide10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4.xml"/><Relationship Id="rId1" Type="http://schemas.openxmlformats.org/officeDocument/2006/relationships/notesMaster" Target="../notesMasters/notesMaster1.xml"/></Relationships>
</file>

<file path=ppt/notesSlides/_rels/notesSlide10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5.xml"/><Relationship Id="rId1" Type="http://schemas.openxmlformats.org/officeDocument/2006/relationships/notesMaster" Target="../notesMasters/notesMaster1.xml"/></Relationships>
</file>

<file path=ppt/notesSlides/_rels/notesSlide10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6.xml"/><Relationship Id="rId1" Type="http://schemas.openxmlformats.org/officeDocument/2006/relationships/notesMaster" Target="../notesMasters/notesMaster1.xml"/></Relationships>
</file>

<file path=ppt/notesSlides/_rels/notesSlide10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7.xml"/><Relationship Id="rId1" Type="http://schemas.openxmlformats.org/officeDocument/2006/relationships/notesMaster" Target="../notesMasters/notesMaster1.xml"/></Relationships>
</file>

<file path=ppt/notesSlides/_rels/notesSlide10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8.xml"/><Relationship Id="rId1" Type="http://schemas.openxmlformats.org/officeDocument/2006/relationships/notesMaster" Target="../notesMasters/notesMaster1.xml"/></Relationships>
</file>

<file path=ppt/notesSlides/_rels/notesSlide10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9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0.xml"/><Relationship Id="rId1" Type="http://schemas.openxmlformats.org/officeDocument/2006/relationships/notesMaster" Target="../notesMasters/notesMaster1.xml"/></Relationships>
</file>

<file path=ppt/notesSlides/_rels/notesSlide1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1.xml"/><Relationship Id="rId1" Type="http://schemas.openxmlformats.org/officeDocument/2006/relationships/notesMaster" Target="../notesMasters/notesMaster1.xml"/></Relationships>
</file>

<file path=ppt/notesSlides/_rels/notesSlide1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2.xml"/><Relationship Id="rId1" Type="http://schemas.openxmlformats.org/officeDocument/2006/relationships/notesMaster" Target="../notesMasters/notesMaster1.xml"/></Relationships>
</file>

<file path=ppt/notesSlides/_rels/notesSlide1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3.xml"/><Relationship Id="rId1" Type="http://schemas.openxmlformats.org/officeDocument/2006/relationships/notesMaster" Target="../notesMasters/notesMaster1.xml"/></Relationships>
</file>

<file path=ppt/notesSlides/_rels/notesSlide1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4.xml"/><Relationship Id="rId1" Type="http://schemas.openxmlformats.org/officeDocument/2006/relationships/notesMaster" Target="../notesMasters/notesMaster1.xml"/></Relationships>
</file>

<file path=ppt/notesSlides/_rels/notesSlide1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5.xml"/><Relationship Id="rId1" Type="http://schemas.openxmlformats.org/officeDocument/2006/relationships/notesMaster" Target="../notesMasters/notesMaster1.xml"/></Relationships>
</file>

<file path=ppt/notesSlides/_rels/notesSlide1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6.xml"/><Relationship Id="rId1" Type="http://schemas.openxmlformats.org/officeDocument/2006/relationships/notesMaster" Target="../notesMasters/notesMaster1.xml"/></Relationships>
</file>

<file path=ppt/notesSlides/_rels/notesSlide1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8.xml"/><Relationship Id="rId1" Type="http://schemas.openxmlformats.org/officeDocument/2006/relationships/notesMaster" Target="../notesMasters/notesMaster1.xml"/></Relationships>
</file>

<file path=ppt/notesSlides/_rels/notesSlide1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9.xml"/><Relationship Id="rId1" Type="http://schemas.openxmlformats.org/officeDocument/2006/relationships/notesMaster" Target="../notesMasters/notesMaster1.xml"/></Relationships>
</file>

<file path=ppt/notesSlides/_rels/notesSlide1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0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1.xml"/><Relationship Id="rId1" Type="http://schemas.openxmlformats.org/officeDocument/2006/relationships/notesMaster" Target="../notesMasters/notesMaster1.xml"/></Relationships>
</file>

<file path=ppt/notesSlides/_rels/notesSlide1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2.xml"/><Relationship Id="rId1" Type="http://schemas.openxmlformats.org/officeDocument/2006/relationships/notesMaster" Target="../notesMasters/notesMaster1.xml"/></Relationships>
</file>

<file path=ppt/notesSlides/_rels/notesSlide1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3.xml"/><Relationship Id="rId1" Type="http://schemas.openxmlformats.org/officeDocument/2006/relationships/notesMaster" Target="../notesMasters/notesMaster1.xml"/></Relationships>
</file>

<file path=ppt/notesSlides/_rels/notesSlide1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4.xml"/><Relationship Id="rId1" Type="http://schemas.openxmlformats.org/officeDocument/2006/relationships/notesMaster" Target="../notesMasters/notesMaster1.xml"/></Relationships>
</file>

<file path=ppt/notesSlides/_rels/notesSlide1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5.xml"/><Relationship Id="rId1" Type="http://schemas.openxmlformats.org/officeDocument/2006/relationships/notesMaster" Target="../notesMasters/notesMaster1.xml"/></Relationships>
</file>

<file path=ppt/notesSlides/_rels/notesSlide1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6.xml"/><Relationship Id="rId1" Type="http://schemas.openxmlformats.org/officeDocument/2006/relationships/notesMaster" Target="../notesMasters/notesMaster1.xml"/></Relationships>
</file>

<file path=ppt/notesSlides/_rels/notesSlide1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7.xml"/><Relationship Id="rId1" Type="http://schemas.openxmlformats.org/officeDocument/2006/relationships/notesMaster" Target="../notesMasters/notesMaster1.xml"/></Relationships>
</file>

<file path=ppt/notesSlides/_rels/notesSlide1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8.xml"/><Relationship Id="rId1" Type="http://schemas.openxmlformats.org/officeDocument/2006/relationships/notesMaster" Target="../notesMasters/notesMaster1.xml"/></Relationships>
</file>

<file path=ppt/notesSlides/_rels/notesSlide1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9.xml"/><Relationship Id="rId1" Type="http://schemas.openxmlformats.org/officeDocument/2006/relationships/notesMaster" Target="../notesMasters/notesMaster1.xml"/></Relationships>
</file>

<file path=ppt/notesSlides/_rels/notesSlide1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0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1.xml"/><Relationship Id="rId1" Type="http://schemas.openxmlformats.org/officeDocument/2006/relationships/notesMaster" Target="../notesMasters/notesMaster1.xml"/></Relationships>
</file>

<file path=ppt/notesSlides/_rels/notesSlide1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2.xml"/><Relationship Id="rId1" Type="http://schemas.openxmlformats.org/officeDocument/2006/relationships/notesMaster" Target="../notesMasters/notesMaster1.xml"/></Relationships>
</file>

<file path=ppt/notesSlides/_rels/notesSlide1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3.xml"/><Relationship Id="rId1" Type="http://schemas.openxmlformats.org/officeDocument/2006/relationships/notesMaster" Target="../notesMasters/notesMaster1.xml"/></Relationships>
</file>

<file path=ppt/notesSlides/_rels/notesSlide1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4.xml"/><Relationship Id="rId1" Type="http://schemas.openxmlformats.org/officeDocument/2006/relationships/notesMaster" Target="../notesMasters/notesMaster1.xml"/></Relationships>
</file>

<file path=ppt/notesSlides/_rels/notesSlide1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5.xml"/><Relationship Id="rId1" Type="http://schemas.openxmlformats.org/officeDocument/2006/relationships/notesMaster" Target="../notesMasters/notesMaster1.xml"/></Relationships>
</file>

<file path=ppt/notesSlides/_rels/notesSlide1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6.xml"/><Relationship Id="rId1" Type="http://schemas.openxmlformats.org/officeDocument/2006/relationships/notesMaster" Target="../notesMasters/notesMaster1.xml"/></Relationships>
</file>

<file path=ppt/notesSlides/_rels/notesSlide1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7.xml"/><Relationship Id="rId1" Type="http://schemas.openxmlformats.org/officeDocument/2006/relationships/notesMaster" Target="../notesMasters/notesMaster1.xml"/></Relationships>
</file>

<file path=ppt/notesSlides/_rels/notesSlide1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8.xml"/><Relationship Id="rId1" Type="http://schemas.openxmlformats.org/officeDocument/2006/relationships/notesMaster" Target="../notesMasters/notesMaster1.xml"/></Relationships>
</file>

<file path=ppt/notesSlides/_rels/notesSlide1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9.xml"/><Relationship Id="rId1" Type="http://schemas.openxmlformats.org/officeDocument/2006/relationships/notesMaster" Target="../notesMasters/notesMaster1.xml"/></Relationships>
</file>

<file path=ppt/notesSlides/_rels/notesSlide1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0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1.xml"/><Relationship Id="rId1" Type="http://schemas.openxmlformats.org/officeDocument/2006/relationships/notesMaster" Target="../notesMasters/notesMaster1.xml"/></Relationships>
</file>

<file path=ppt/notesSlides/_rels/notesSlide1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2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5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5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5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5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0.xml"/><Relationship Id="rId1" Type="http://schemas.openxmlformats.org/officeDocument/2006/relationships/notesMaster" Target="../notesMasters/notesMaster1.xml"/></Relationships>
</file>

<file path=ppt/notesSlides/_rels/notesSlide6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1.xml"/><Relationship Id="rId1" Type="http://schemas.openxmlformats.org/officeDocument/2006/relationships/notesMaster" Target="../notesMasters/notesMaster1.xml"/></Relationships>
</file>

<file path=ppt/notesSlides/_rels/notesSlide6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2.xml"/><Relationship Id="rId1" Type="http://schemas.openxmlformats.org/officeDocument/2006/relationships/notesMaster" Target="../notesMasters/notesMaster1.xml"/></Relationships>
</file>

<file path=ppt/notesSlides/_rels/notesSlide6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3.xml"/><Relationship Id="rId1" Type="http://schemas.openxmlformats.org/officeDocument/2006/relationships/notesMaster" Target="../notesMasters/notesMaster1.xml"/></Relationships>
</file>

<file path=ppt/notesSlides/_rels/notesSlide6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4.xml"/><Relationship Id="rId1" Type="http://schemas.openxmlformats.org/officeDocument/2006/relationships/notesMaster" Target="../notesMasters/notesMaster1.xml"/></Relationships>
</file>

<file path=ppt/notesSlides/_rels/notesSlide6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5.xml"/><Relationship Id="rId1" Type="http://schemas.openxmlformats.org/officeDocument/2006/relationships/notesMaster" Target="../notesMasters/notesMaster1.xml"/></Relationships>
</file>

<file path=ppt/notesSlides/_rels/notesSlide6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6.xml"/><Relationship Id="rId1" Type="http://schemas.openxmlformats.org/officeDocument/2006/relationships/notesMaster" Target="../notesMasters/notesMaster1.xml"/></Relationships>
</file>

<file path=ppt/notesSlides/_rels/notesSlide6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7.xml"/><Relationship Id="rId1" Type="http://schemas.openxmlformats.org/officeDocument/2006/relationships/notesMaster" Target="../notesMasters/notesMaster1.xml"/></Relationships>
</file>

<file path=ppt/notesSlides/_rels/notesSlide6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8.xml"/><Relationship Id="rId1" Type="http://schemas.openxmlformats.org/officeDocument/2006/relationships/notesMaster" Target="../notesMasters/notesMaster1.xml"/></Relationships>
</file>

<file path=ppt/notesSlides/_rels/notesSlide6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0.xml"/><Relationship Id="rId1" Type="http://schemas.openxmlformats.org/officeDocument/2006/relationships/notesMaster" Target="../notesMasters/notesMaster1.xml"/></Relationships>
</file>

<file path=ppt/notesSlides/_rels/notesSlide7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1.xml"/><Relationship Id="rId1" Type="http://schemas.openxmlformats.org/officeDocument/2006/relationships/notesMaster" Target="../notesMasters/notesMaster1.xml"/></Relationships>
</file>

<file path=ppt/notesSlides/_rels/notesSlide7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2.xml"/><Relationship Id="rId1" Type="http://schemas.openxmlformats.org/officeDocument/2006/relationships/notesMaster" Target="../notesMasters/notesMaster1.xml"/></Relationships>
</file>

<file path=ppt/notesSlides/_rels/notesSlide7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3.xml"/><Relationship Id="rId1" Type="http://schemas.openxmlformats.org/officeDocument/2006/relationships/notesMaster" Target="../notesMasters/notesMaster1.xml"/></Relationships>
</file>

<file path=ppt/notesSlides/_rels/notesSlide7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4.xml"/><Relationship Id="rId1" Type="http://schemas.openxmlformats.org/officeDocument/2006/relationships/notesMaster" Target="../notesMasters/notesMaster1.xml"/></Relationships>
</file>

<file path=ppt/notesSlides/_rels/notesSlide7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5.xml"/><Relationship Id="rId1" Type="http://schemas.openxmlformats.org/officeDocument/2006/relationships/notesMaster" Target="../notesMasters/notesMaster1.xml"/></Relationships>
</file>

<file path=ppt/notesSlides/_rels/notesSlide7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6.xml"/><Relationship Id="rId1" Type="http://schemas.openxmlformats.org/officeDocument/2006/relationships/notesMaster" Target="../notesMasters/notesMaster1.xml"/></Relationships>
</file>

<file path=ppt/notesSlides/_rels/notesSlide7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7.xml"/><Relationship Id="rId1" Type="http://schemas.openxmlformats.org/officeDocument/2006/relationships/notesMaster" Target="../notesMasters/notesMaster1.xml"/></Relationships>
</file>

<file path=ppt/notesSlides/_rels/notesSlide7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8.xml"/><Relationship Id="rId1" Type="http://schemas.openxmlformats.org/officeDocument/2006/relationships/notesMaster" Target="../notesMasters/notesMaster1.xml"/></Relationships>
</file>

<file path=ppt/notesSlides/_rels/notesSlide7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0.xml"/><Relationship Id="rId1" Type="http://schemas.openxmlformats.org/officeDocument/2006/relationships/notesMaster" Target="../notesMasters/notesMaster1.xml"/></Relationships>
</file>

<file path=ppt/notesSlides/_rels/notesSlide8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1.xml"/><Relationship Id="rId1" Type="http://schemas.openxmlformats.org/officeDocument/2006/relationships/notesMaster" Target="../notesMasters/notesMaster1.xml"/></Relationships>
</file>

<file path=ppt/notesSlides/_rels/notesSlide8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2.xml"/><Relationship Id="rId1" Type="http://schemas.openxmlformats.org/officeDocument/2006/relationships/notesMaster" Target="../notesMasters/notesMaster1.xml"/></Relationships>
</file>

<file path=ppt/notesSlides/_rels/notesSlide8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3.xml"/><Relationship Id="rId1" Type="http://schemas.openxmlformats.org/officeDocument/2006/relationships/notesMaster" Target="../notesMasters/notesMaster1.xml"/></Relationships>
</file>

<file path=ppt/notesSlides/_rels/notesSlide8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4.xml"/><Relationship Id="rId1" Type="http://schemas.openxmlformats.org/officeDocument/2006/relationships/notesMaster" Target="../notesMasters/notesMaster1.xml"/></Relationships>
</file>

<file path=ppt/notesSlides/_rels/notesSlide8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5.xml"/><Relationship Id="rId1" Type="http://schemas.openxmlformats.org/officeDocument/2006/relationships/notesMaster" Target="../notesMasters/notesMaster1.xml"/></Relationships>
</file>

<file path=ppt/notesSlides/_rels/notesSlide8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6.xml"/><Relationship Id="rId1" Type="http://schemas.openxmlformats.org/officeDocument/2006/relationships/notesMaster" Target="../notesMasters/notesMaster1.xml"/></Relationships>
</file>

<file path=ppt/notesSlides/_rels/notesSlide8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7.xml"/><Relationship Id="rId1" Type="http://schemas.openxmlformats.org/officeDocument/2006/relationships/notesMaster" Target="../notesMasters/notesMaster1.xml"/></Relationships>
</file>

<file path=ppt/notesSlides/_rels/notesSlide8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8.xml"/><Relationship Id="rId1" Type="http://schemas.openxmlformats.org/officeDocument/2006/relationships/notesMaster" Target="../notesMasters/notesMaster1.xml"/></Relationships>
</file>

<file path=ppt/notesSlides/_rels/notesSlide8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0.xml"/><Relationship Id="rId1" Type="http://schemas.openxmlformats.org/officeDocument/2006/relationships/notesMaster" Target="../notesMasters/notesMaster1.xml"/></Relationships>
</file>

<file path=ppt/notesSlides/_rels/notesSlide9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1.xml"/><Relationship Id="rId1" Type="http://schemas.openxmlformats.org/officeDocument/2006/relationships/notesMaster" Target="../notesMasters/notesMaster1.xml"/></Relationships>
</file>

<file path=ppt/notesSlides/_rels/notesSlide9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2.xml"/><Relationship Id="rId1" Type="http://schemas.openxmlformats.org/officeDocument/2006/relationships/notesMaster" Target="../notesMasters/notesMaster1.xml"/></Relationships>
</file>

<file path=ppt/notesSlides/_rels/notesSlide9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3.xml"/><Relationship Id="rId1" Type="http://schemas.openxmlformats.org/officeDocument/2006/relationships/notesMaster" Target="../notesMasters/notesMaster1.xml"/></Relationships>
</file>

<file path=ppt/notesSlides/_rels/notesSlide9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4.xml"/><Relationship Id="rId1" Type="http://schemas.openxmlformats.org/officeDocument/2006/relationships/notesMaster" Target="../notesMasters/notesMaster1.xml"/></Relationships>
</file>

<file path=ppt/notesSlides/_rels/notesSlide9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5.xml"/><Relationship Id="rId1" Type="http://schemas.openxmlformats.org/officeDocument/2006/relationships/notesMaster" Target="../notesMasters/notesMaster1.xml"/></Relationships>
</file>

<file path=ppt/notesSlides/_rels/notesSlide9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6.xml"/><Relationship Id="rId1" Type="http://schemas.openxmlformats.org/officeDocument/2006/relationships/notesMaster" Target="../notesMasters/notesMaster1.xml"/></Relationships>
</file>

<file path=ppt/notesSlides/_rels/notesSlide9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7.xml"/><Relationship Id="rId1" Type="http://schemas.openxmlformats.org/officeDocument/2006/relationships/notesMaster" Target="../notesMasters/notesMaster1.xml"/></Relationships>
</file>

<file path=ppt/notesSlides/_rels/notesSlide9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8.xml"/><Relationship Id="rId1" Type="http://schemas.openxmlformats.org/officeDocument/2006/relationships/notesMaster" Target="../notesMasters/notesMaster1.xml"/></Relationships>
</file>

<file path=ppt/notesSlides/_rels/notesSlide9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AA5BBDE7-194F-4948-B60A-2AEECC7D161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4B7D977E-8643-4928-A51E-E0805CBEF85A}" type="slidenum">
              <a:t>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10524F3F-2238-428C-9F67-5DAF295C842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FD3E7C1C-5855-438F-89D6-D24F24D70F0E}" type="slidenum">
              <a:t>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CF735220-6263-4D33-9825-3D1574C4ECB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C7D6C8C-0BC4-4499-A866-70678AE1CF82}" type="slidenum">
              <a:t>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A680933E-D844-44FA-92F9-16DE65C5061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D9EE279C-0044-4347-A011-936FDD668681}" type="slidenum">
              <a:t>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3A06CFD-2871-431A-8A0F-81926421D1B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E14EB54-7ADF-45BF-8B72-A1EF887D3DD0}" type="slidenum">
              <a:t>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D1FD50C5-D06A-4E11-B116-8E75B5AA1A6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9A4646E-57FF-4B34-85B6-CC4A3C29D382}" type="slidenum">
              <a:t>1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F6B23F0B-F3F0-42D7-9C9E-29127CCCF384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7875" cy="4008438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FCCAFFAD-0138-4197-A4C7-F7A03D905169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29">
            <a:extLst>
              <a:ext uri="{FF2B5EF4-FFF2-40B4-BE49-F238E27FC236}">
                <a16:creationId xmlns:a16="http://schemas.microsoft.com/office/drawing/2014/main" id="{C69272F6-1E93-49E5-AD6C-F33072674A5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0800CEF-6FA8-4AAD-8746-5EE10A055D5B}" type="slidenum">
              <a:t>10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30">
            <a:extLst>
              <a:ext uri="{FF2B5EF4-FFF2-40B4-BE49-F238E27FC236}">
                <a16:creationId xmlns:a16="http://schemas.microsoft.com/office/drawing/2014/main" id="{38C24B9A-14A5-4F23-AC7F-854E14DB7A6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DA4F9575-46D9-466F-A722-D73DFE947270}" type="slidenum">
              <a:t>10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31">
            <a:extLst>
              <a:ext uri="{FF2B5EF4-FFF2-40B4-BE49-F238E27FC236}">
                <a16:creationId xmlns:a16="http://schemas.microsoft.com/office/drawing/2014/main" id="{7015BC1E-8246-4141-96EE-8BA2E72D06B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9F3A91D2-BFEC-4C2D-9240-F835C843DCE0}" type="slidenum">
              <a:t>10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50">
            <a:extLst>
              <a:ext uri="{FF2B5EF4-FFF2-40B4-BE49-F238E27FC236}">
                <a16:creationId xmlns:a16="http://schemas.microsoft.com/office/drawing/2014/main" id="{DDE66150-8AF8-4472-B6AB-0D86317CF9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32713045-A41C-45C3-BD8B-45B924588602}" type="slidenum">
              <a:t>10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51">
            <a:extLst>
              <a:ext uri="{FF2B5EF4-FFF2-40B4-BE49-F238E27FC236}">
                <a16:creationId xmlns:a16="http://schemas.microsoft.com/office/drawing/2014/main" id="{3700EDB2-BDEC-46D8-8539-70AF3C07E1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5FA4138-667F-4AFA-AE44-6AFB306D3ACF}" type="slidenum">
              <a:t>10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252">
            <a:extLst>
              <a:ext uri="{FF2B5EF4-FFF2-40B4-BE49-F238E27FC236}">
                <a16:creationId xmlns:a16="http://schemas.microsoft.com/office/drawing/2014/main" id="{42C4426C-1A19-4FD9-8DBE-B8DAD967AA8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773820D-EC28-4926-A6F7-EEA5A3899E10}" type="slidenum">
              <a:t>10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253">
            <a:extLst>
              <a:ext uri="{FF2B5EF4-FFF2-40B4-BE49-F238E27FC236}">
                <a16:creationId xmlns:a16="http://schemas.microsoft.com/office/drawing/2014/main" id="{E3D69BF6-AFBB-4C57-9C36-5BC83D6E7E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44E22A8-7373-4576-A2E7-1401C7505864}" type="slidenum">
              <a:t>10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254">
            <a:extLst>
              <a:ext uri="{FF2B5EF4-FFF2-40B4-BE49-F238E27FC236}">
                <a16:creationId xmlns:a16="http://schemas.microsoft.com/office/drawing/2014/main" id="{FE2CD0AF-57D1-4767-A99A-0E8FDEEE27E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F7E034B-7914-471F-BC30-A20BCAB073AC}" type="slidenum">
              <a:t>10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923C6E7D-1429-4463-B656-6D280944D36F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C8A7B93-F816-4D32-A7BA-55CEBB0B1C4E}" type="slidenum">
              <a:t>10</a:t>
            </a:fld>
            <a:endParaRPr lang="pt-BR"/>
          </a:p>
        </p:txBody>
      </p:sp>
      <p:sp>
        <p:nvSpPr>
          <p:cNvPr id="10" name="PlaceHolder 255">
            <a:extLst>
              <a:ext uri="{FF2B5EF4-FFF2-40B4-BE49-F238E27FC236}">
                <a16:creationId xmlns:a16="http://schemas.microsoft.com/office/drawing/2014/main" id="{494E15C9-792C-4830-B68F-3554EA1345B6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256">
            <a:extLst>
              <a:ext uri="{FF2B5EF4-FFF2-40B4-BE49-F238E27FC236}">
                <a16:creationId xmlns:a16="http://schemas.microsoft.com/office/drawing/2014/main" id="{BEB6C8B1-C1B9-4C62-991E-452CF58AFF3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26626190"/>
      </p:ext>
    </p:extLst>
  </p:cSld>
  <p:clrMapOvr>
    <a:masterClrMapping/>
  </p:clrMapOvr>
</p:notes>
</file>

<file path=ppt/notesSlides/notesSlide10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B2F2971-629D-4ED2-9FB0-024C985F56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100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43852E1-5BB5-4478-9AAB-FCB0100BED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100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153BC0A-913E-4DCA-82C4-3672100328D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100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26F7C09-BF38-4FFE-9234-22CD90EC33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100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B45DC0D-697D-4E31-BA37-0F4DFD4653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100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780FEDE7-6045-460A-AC8D-F0CEC191D6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100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90B18CE0-58C1-42EF-BB16-9D8D72A8C9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100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3C820909-80C2-421C-9FFE-CC4470740F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100</a:t>
            </a:fld>
            <a:endParaRPr lang="pt-BR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1641B7C0-E847-4A1A-AADE-9A5B6C276EB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80F3552-578A-4573-8244-0138E50373C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31534077"/>
      </p:ext>
    </p:extLst>
  </p:cSld>
  <p:clrMapOvr>
    <a:masterClrMapping/>
  </p:clrMapOvr>
</p:notes>
</file>

<file path=ppt/notesSlides/notesSlide10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B2F2971-629D-4ED2-9FB0-024C985F56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101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43852E1-5BB5-4478-9AAB-FCB0100BED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101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153BC0A-913E-4DCA-82C4-3672100328D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101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26F7C09-BF38-4FFE-9234-22CD90EC33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101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B45DC0D-697D-4E31-BA37-0F4DFD4653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101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780FEDE7-6045-460A-AC8D-F0CEC191D6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101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90B18CE0-58C1-42EF-BB16-9D8D72A8C9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101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3C820909-80C2-421C-9FFE-CC4470740F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101</a:t>
            </a:fld>
            <a:endParaRPr lang="pt-BR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1641B7C0-E847-4A1A-AADE-9A5B6C276EB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80F3552-578A-4573-8244-0138E50373C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71672662"/>
      </p:ext>
    </p:extLst>
  </p:cSld>
  <p:clrMapOvr>
    <a:masterClrMapping/>
  </p:clrMapOvr>
</p:notes>
</file>

<file path=ppt/notesSlides/notesSlide10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B2F2971-629D-4ED2-9FB0-024C985F56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102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43852E1-5BB5-4478-9AAB-FCB0100BED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102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153BC0A-913E-4DCA-82C4-3672100328D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102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26F7C09-BF38-4FFE-9234-22CD90EC33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102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B45DC0D-697D-4E31-BA37-0F4DFD4653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102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780FEDE7-6045-460A-AC8D-F0CEC191D6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102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90B18CE0-58C1-42EF-BB16-9D8D72A8C9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102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3C820909-80C2-421C-9FFE-CC4470740F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102</a:t>
            </a:fld>
            <a:endParaRPr lang="pt-BR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1641B7C0-E847-4A1A-AADE-9A5B6C276EB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80F3552-578A-4573-8244-0138E50373C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35795362"/>
      </p:ext>
    </p:extLst>
  </p:cSld>
  <p:clrMapOvr>
    <a:masterClrMapping/>
  </p:clrMapOvr>
</p:notes>
</file>

<file path=ppt/notesSlides/notesSlide10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lide Number Placeholder 6">
            <a:extLst>
              <a:ext uri="{FF2B5EF4-FFF2-40B4-BE49-F238E27FC236}">
                <a16:creationId xmlns:a16="http://schemas.microsoft.com/office/drawing/2014/main" id="{1297D755-3C22-4A6B-8C25-2AD90A23401C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079E44E4-6543-4754-A182-4DA1A6FC1A10}" type="slidenum">
              <a:t>103</a:t>
            </a:fld>
            <a:endParaRPr lang="pt-BR"/>
          </a:p>
        </p:txBody>
      </p:sp>
      <p:sp>
        <p:nvSpPr>
          <p:cNvPr id="2" name="Espaço Reservado para Número de Slide 106">
            <a:extLst>
              <a:ext uri="{FF2B5EF4-FFF2-40B4-BE49-F238E27FC236}">
                <a16:creationId xmlns:a16="http://schemas.microsoft.com/office/drawing/2014/main" id="{F9AD43CF-47BB-40C7-9D87-80A5C50FA067}"/>
              </a:ext>
            </a:extLst>
          </p:cNvPr>
          <p:cNvSpPr txBox="1"/>
          <p:nvPr/>
        </p:nvSpPr>
        <p:spPr>
          <a:xfrm>
            <a:off x="4278960" y="10157400"/>
            <a:ext cx="3279600" cy="53316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C517B4A3-C76B-4384-9340-8115E41CAEF9}" type="slidenum">
              <a:t>103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3" name="Espaço Reservado para Número de Slide 64">
            <a:extLst>
              <a:ext uri="{FF2B5EF4-FFF2-40B4-BE49-F238E27FC236}">
                <a16:creationId xmlns:a16="http://schemas.microsoft.com/office/drawing/2014/main" id="{7070A774-0817-4FE0-B974-A13BC88E5883}"/>
              </a:ext>
            </a:extLst>
          </p:cNvPr>
          <p:cNvSpPr txBox="1"/>
          <p:nvPr/>
        </p:nvSpPr>
        <p:spPr>
          <a:xfrm>
            <a:off x="4278960" y="10157400"/>
            <a:ext cx="3279959" cy="53352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1737139E-C292-412E-8536-82477F9BAA15}" type="slidenum">
              <a:t>103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4" name="Slide Number Placeholder 27">
            <a:extLst>
              <a:ext uri="{FF2B5EF4-FFF2-40B4-BE49-F238E27FC236}">
                <a16:creationId xmlns:a16="http://schemas.microsoft.com/office/drawing/2014/main" id="{745191D6-7F09-4C90-9A01-25EB34B0FDFA}"/>
              </a:ext>
            </a:extLst>
          </p:cNvPr>
          <p:cNvSpPr txBox="1"/>
          <p:nvPr/>
        </p:nvSpPr>
        <p:spPr>
          <a:xfrm>
            <a:off x="4278960" y="10157400"/>
            <a:ext cx="3280320" cy="53388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6A5703E1-A3FB-400C-88FB-D231029DDAEE}" type="slidenum">
              <a:t>103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5" name="Espaço Reservado para Data 12">
            <a:extLst>
              <a:ext uri="{FF2B5EF4-FFF2-40B4-BE49-F238E27FC236}">
                <a16:creationId xmlns:a16="http://schemas.microsoft.com/office/drawing/2014/main" id="{FB45C572-58FA-4356-BDC2-EEDEEE83B9B0}"/>
              </a:ext>
            </a:extLst>
          </p:cNvPr>
          <p:cNvSpPr txBox="1"/>
          <p:nvPr/>
        </p:nvSpPr>
        <p:spPr>
          <a:xfrm>
            <a:off x="3884759" y="0"/>
            <a:ext cx="2971800" cy="45864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0">
            <a:noAutofit/>
          </a:bodyPr>
          <a:lstStyle/>
          <a:p>
            <a:pPr marL="0" marR="0" lvl="0" indent="0" algn="r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763B854C-609B-4184-9D97-943779A56EEB}" type="datetime1">
              <a:rPr lang="pt-BR" sz="1200" b="0" i="0" u="none" strike="noStrike" kern="1200" cap="none" spc="0" baseline="0">
                <a:ln>
                  <a:noFill/>
                </a:ln>
                <a:solidFill>
                  <a:srgbClr val="000000"/>
                </a:solidFill>
                <a:latin typeface="Calibri" pitchFamily="18"/>
                <a:ea typeface="Microsoft YaHei" pitchFamily="2"/>
                <a:cs typeface="Lucida Sans" pitchFamily="2"/>
              </a:rPr>
              <a:pPr marL="0" marR="0" lvl="0" indent="0" algn="r" rtl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</a:pPr>
              <a:t>22/05/2026</a:t>
            </a:fld>
            <a:endParaRPr lang="pt-BR" sz="1200" b="0" i="0" u="none" strike="noStrike" kern="1200" cap="none" spc="0" baseline="0">
              <a:ln>
                <a:noFill/>
              </a:ln>
              <a:solidFill>
                <a:srgbClr val="000000"/>
              </a:solidFill>
              <a:latin typeface="Calibri" pitchFamily="18"/>
              <a:ea typeface="Microsoft YaHei" pitchFamily="2"/>
              <a:cs typeface="Lucida Sans" pitchFamily="2"/>
            </a:endParaRPr>
          </a:p>
        </p:txBody>
      </p:sp>
      <p:sp>
        <p:nvSpPr>
          <p:cNvPr id="6" name="Espaço Reservado para Número de Slide 65">
            <a:extLst>
              <a:ext uri="{FF2B5EF4-FFF2-40B4-BE49-F238E27FC236}">
                <a16:creationId xmlns:a16="http://schemas.microsoft.com/office/drawing/2014/main" id="{4AE1923F-70B9-4E5D-B21B-2F01E8751848}"/>
              </a:ext>
            </a:extLst>
          </p:cNvPr>
          <p:cNvSpPr txBox="1"/>
          <p:nvPr/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9210A3B1-D460-4D5D-9E37-F274A42828A4}" type="slidenum">
              <a:t>103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latin typeface="Liberation Serif" pitchFamily="18"/>
              <a:ea typeface="Tahoma" pitchFamily="2"/>
              <a:cs typeface="Tahoma" pitchFamily="2"/>
            </a:endParaRPr>
          </a:p>
        </p:txBody>
      </p:sp>
      <p:sp>
        <p:nvSpPr>
          <p:cNvPr id="7" name="Espaço Reservado para Número de Slide 66">
            <a:extLst>
              <a:ext uri="{FF2B5EF4-FFF2-40B4-BE49-F238E27FC236}">
                <a16:creationId xmlns:a16="http://schemas.microsoft.com/office/drawing/2014/main" id="{EDA7AC1B-FB78-439F-B40C-9FFCB5063836}"/>
              </a:ext>
            </a:extLst>
          </p:cNvPr>
          <p:cNvSpPr txBox="1"/>
          <p:nvPr/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507DAB24-3BE9-4342-BEFF-F1D6F68DD60B}" type="slidenum">
              <a:t>103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latin typeface="Liberation Serif" pitchFamily="18"/>
              <a:ea typeface="Tahoma" pitchFamily="2"/>
              <a:cs typeface="Tahoma" pitchFamily="2"/>
            </a:endParaRPr>
          </a:p>
        </p:txBody>
      </p:sp>
      <p:sp>
        <p:nvSpPr>
          <p:cNvPr id="8" name="Espaço Reservado para Imagem de Slide 27">
            <a:extLst>
              <a:ext uri="{FF2B5EF4-FFF2-40B4-BE49-F238E27FC236}">
                <a16:creationId xmlns:a16="http://schemas.microsoft.com/office/drawing/2014/main" id="{14B62A98-ACA9-440D-A143-F5D8AC7646FE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4700" cy="4008438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9" name="Espaço Reservado para Anotações 27">
            <a:extLst>
              <a:ext uri="{FF2B5EF4-FFF2-40B4-BE49-F238E27FC236}">
                <a16:creationId xmlns:a16="http://schemas.microsoft.com/office/drawing/2014/main" id="{7C251F31-2D5A-474F-AFD7-E9171A350A4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6560" cy="4809960"/>
          </a:xfrm>
        </p:spPr>
        <p:txBody>
          <a:bodyPr vert="horz" wrap="square" anchor="t" anchorCtr="0">
            <a:noAutofit/>
          </a:bodyPr>
          <a:lstStyle/>
          <a:p>
            <a:endParaRPr lang="pt-BR" sz="2100"/>
          </a:p>
        </p:txBody>
      </p:sp>
    </p:spTree>
    <p:extLst>
      <p:ext uri="{BB962C8B-B14F-4D97-AF65-F5344CB8AC3E}">
        <p14:creationId xmlns:p14="http://schemas.microsoft.com/office/powerpoint/2010/main" val="363706415"/>
      </p:ext>
    </p:extLst>
  </p:cSld>
  <p:clrMapOvr>
    <a:masterClrMapping/>
  </p:clrMapOvr>
</p:notes>
</file>

<file path=ppt/notesSlides/notesSlide10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0FB4F6E6-1750-4A46-877B-9045E47E146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3A1218C-96EC-4BFB-B176-D1B9A61ED84F}" type="slidenum">
              <a:t>104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33E69B56-9B54-477D-8D70-3AF620D02FE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8A5844B-06D7-451C-AA47-A553628FBF3F}" type="slidenum">
              <a:t>104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3B93A2D0-D5EA-4E64-8F58-4AAF1B6D5BD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7A1B0035-B107-43E8-AAA2-0CCE48518CD5}" type="slidenum">
              <a:t>104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9C21D447-AF5D-46FA-ACCD-ABC4339B95B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8A0271E5-9E6B-4AB1-922F-A287EE711B84}" type="slidenum">
              <a:t>104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9A4C8D40-2F72-4F65-BD23-7107C0B2EB8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D33F8D19-793C-4664-B751-494A4142CB5F}" type="slidenum">
              <a:t>104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579FA695-CC65-422A-9196-8BC35720A76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4764CF84-C5E8-476A-A01E-5D91B197641C}" type="slidenum">
              <a:t>104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F515B00E-1EEB-4E1E-92DB-E5ADC1BDD91C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47EDBA92-E82E-43D5-B044-5B5235A66A0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0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81F24BA-7E96-4EF9-899F-8C2EE9CABC0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276F0214-26B1-4EDA-B6C0-F4F7EFCA6111}" type="slidenum">
              <a:t>105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D15BE099-E205-443A-BC2E-7C2FB4796B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652C59D-03A7-4D94-A9BE-118418A4A69F}" type="slidenum">
              <a:t>105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40823E43-2AE6-461D-974B-0F765747FF6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32DC1A0-34A0-48B1-9F13-D023EC2B6256}" type="slidenum">
              <a:t>105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F9B51542-9ECA-4CFA-959D-D4D8A7546AC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3020347D-6BD5-450F-B031-570FA487E0D9}" type="slidenum">
              <a:t>105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313AD9A5-ADC7-491A-BA9A-3A6DF7C21A1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37EDF43D-555C-4DF7-AADC-366AC32AFF8F}" type="slidenum">
              <a:t>105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9D82A57A-9550-4BF2-8426-A5FA6BC1669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CAC2701-681E-4CA4-9E2E-E6AD9F3B52C6}" type="slidenum">
              <a:t>105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AA9F91EB-7B0D-44EC-8292-06ACDF12D1E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64D663B5-4CE2-4D9C-A254-10DB8F02836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0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81F24BA-7E96-4EF9-899F-8C2EE9CABC0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276F0214-26B1-4EDA-B6C0-F4F7EFCA6111}" type="slidenum">
              <a:t>106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D15BE099-E205-443A-BC2E-7C2FB4796B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652C59D-03A7-4D94-A9BE-118418A4A69F}" type="slidenum">
              <a:t>106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40823E43-2AE6-461D-974B-0F765747FF6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32DC1A0-34A0-48B1-9F13-D023EC2B6256}" type="slidenum">
              <a:t>106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F9B51542-9ECA-4CFA-959D-D4D8A7546AC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3020347D-6BD5-450F-B031-570FA487E0D9}" type="slidenum">
              <a:t>106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313AD9A5-ADC7-491A-BA9A-3A6DF7C21A1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37EDF43D-555C-4DF7-AADC-366AC32AFF8F}" type="slidenum">
              <a:t>106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9D82A57A-9550-4BF2-8426-A5FA6BC1669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CAC2701-681E-4CA4-9E2E-E6AD9F3B52C6}" type="slidenum">
              <a:t>106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AA9F91EB-7B0D-44EC-8292-06ACDF12D1E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64D663B5-4CE2-4D9C-A254-10DB8F02836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41279991"/>
      </p:ext>
    </p:extLst>
  </p:cSld>
  <p:clrMapOvr>
    <a:masterClrMapping/>
  </p:clrMapOvr>
</p:notes>
</file>

<file path=ppt/notesSlides/notesSlide10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FD8CBD4C-E3DB-4587-B40C-E10A6EA7020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8D2E7C9-6B07-415C-85A9-F98176A7A15C}" type="slidenum">
              <a:t>107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FFDE3CB2-0EB5-4BFB-947B-CADB7D9F9E7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9960347E-B4AA-4C42-985F-17070A1F8809}" type="slidenum">
              <a:t>107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25F52430-51E0-4E02-AD64-B144308EABB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75642AAE-38A1-431B-8BE4-E2F6EC12CAEB}" type="slidenum">
              <a:t>107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1C27E070-89FB-4D46-AA9D-672B92E3F83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854050EF-AA5E-4A9F-9A40-ADD21F811B42}" type="slidenum">
              <a:t>107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EAEFAC9C-7918-4E7E-ACA6-07FA87A2C48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C12E3E0-A7B2-434B-B1D0-8CC61360C1A8}" type="slidenum">
              <a:t>107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F822D408-5495-4059-B448-748A6E428530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0AEADB4-86E8-4EFC-A194-3B92ED4BE2E1}" type="slidenum">
              <a:t>107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1CB6E312-D790-42FB-8449-0B2E79334BA7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F8B90D7C-E798-4B37-BF7E-C71071C3270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0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FD8CBD4C-E3DB-4587-B40C-E10A6EA7020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8D2E7C9-6B07-415C-85A9-F98176A7A15C}" type="slidenum">
              <a:t>108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FFDE3CB2-0EB5-4BFB-947B-CADB7D9F9E7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9960347E-B4AA-4C42-985F-17070A1F8809}" type="slidenum">
              <a:t>108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25F52430-51E0-4E02-AD64-B144308EABB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75642AAE-38A1-431B-8BE4-E2F6EC12CAEB}" type="slidenum">
              <a:t>108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1C27E070-89FB-4D46-AA9D-672B92E3F83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854050EF-AA5E-4A9F-9A40-ADD21F811B42}" type="slidenum">
              <a:t>108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EAEFAC9C-7918-4E7E-ACA6-07FA87A2C48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C12E3E0-A7B2-434B-B1D0-8CC61360C1A8}" type="slidenum">
              <a:t>108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F822D408-5495-4059-B448-748A6E428530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0AEADB4-86E8-4EFC-A194-3B92ED4BE2E1}" type="slidenum">
              <a:t>108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1CB6E312-D790-42FB-8449-0B2E79334BA7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F8B90D7C-E798-4B37-BF7E-C71071C3270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06427072"/>
      </p:ext>
    </p:extLst>
  </p:cSld>
  <p:clrMapOvr>
    <a:masterClrMapping/>
  </p:clrMapOvr>
</p:notes>
</file>

<file path=ppt/notesSlides/notesSlide10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A42CBD9-2978-4EA8-A236-71910A70F13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C99AB6FC-7CD8-49F3-8592-0E0E30CB06C9}" type="slidenum">
              <a:t>109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2EC0BFC0-752E-4688-9BCD-E4735A7F0B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3A240C49-0CE8-4984-BACB-8D15ACBF1757}" type="slidenum">
              <a:t>109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A416F759-C2CE-43C9-A423-DFBEDB58FD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898CF81-9B66-46B7-9B7B-2A4AF158BDCE}" type="slidenum">
              <a:t>109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15DF508C-0807-44DD-BF84-348A90B48C6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97E6D56D-45ED-48E5-ACD8-8933389A5312}" type="slidenum">
              <a:t>109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603FF65E-9A9C-4CE3-8F85-651EF562BF9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4485E2B9-56E6-4A24-83D3-CC6BEF2014D3}" type="slidenum">
              <a:t>109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54F80841-485F-4B80-A8CE-FA886103959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FC70273A-0255-4F52-AA22-78D14AAC250C}" type="slidenum">
              <a:t>109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7969636A-66BF-4CCE-9C75-46689302C21A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26998102-C0F1-4903-87F7-BE0ED8312AF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29">
            <a:extLst>
              <a:ext uri="{FF2B5EF4-FFF2-40B4-BE49-F238E27FC236}">
                <a16:creationId xmlns:a16="http://schemas.microsoft.com/office/drawing/2014/main" id="{C69272F6-1E93-49E5-AD6C-F33072674A5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0800CEF-6FA8-4AAD-8746-5EE10A055D5B}" type="slidenum">
              <a:t>11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30">
            <a:extLst>
              <a:ext uri="{FF2B5EF4-FFF2-40B4-BE49-F238E27FC236}">
                <a16:creationId xmlns:a16="http://schemas.microsoft.com/office/drawing/2014/main" id="{38C24B9A-14A5-4F23-AC7F-854E14DB7A6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DA4F9575-46D9-466F-A722-D73DFE947270}" type="slidenum">
              <a:t>11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31">
            <a:extLst>
              <a:ext uri="{FF2B5EF4-FFF2-40B4-BE49-F238E27FC236}">
                <a16:creationId xmlns:a16="http://schemas.microsoft.com/office/drawing/2014/main" id="{7015BC1E-8246-4141-96EE-8BA2E72D06B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9F3A91D2-BFEC-4C2D-9240-F835C843DCE0}" type="slidenum">
              <a:t>11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50">
            <a:extLst>
              <a:ext uri="{FF2B5EF4-FFF2-40B4-BE49-F238E27FC236}">
                <a16:creationId xmlns:a16="http://schemas.microsoft.com/office/drawing/2014/main" id="{DDE66150-8AF8-4472-B6AB-0D86317CF9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32713045-A41C-45C3-BD8B-45B924588602}" type="slidenum">
              <a:t>11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51">
            <a:extLst>
              <a:ext uri="{FF2B5EF4-FFF2-40B4-BE49-F238E27FC236}">
                <a16:creationId xmlns:a16="http://schemas.microsoft.com/office/drawing/2014/main" id="{3700EDB2-BDEC-46D8-8539-70AF3C07E1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5FA4138-667F-4AFA-AE44-6AFB306D3ACF}" type="slidenum">
              <a:t>11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252">
            <a:extLst>
              <a:ext uri="{FF2B5EF4-FFF2-40B4-BE49-F238E27FC236}">
                <a16:creationId xmlns:a16="http://schemas.microsoft.com/office/drawing/2014/main" id="{42C4426C-1A19-4FD9-8DBE-B8DAD967AA8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773820D-EC28-4926-A6F7-EEA5A3899E10}" type="slidenum">
              <a:t>11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253">
            <a:extLst>
              <a:ext uri="{FF2B5EF4-FFF2-40B4-BE49-F238E27FC236}">
                <a16:creationId xmlns:a16="http://schemas.microsoft.com/office/drawing/2014/main" id="{E3D69BF6-AFBB-4C57-9C36-5BC83D6E7E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44E22A8-7373-4576-A2E7-1401C7505864}" type="slidenum">
              <a:t>11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254">
            <a:extLst>
              <a:ext uri="{FF2B5EF4-FFF2-40B4-BE49-F238E27FC236}">
                <a16:creationId xmlns:a16="http://schemas.microsoft.com/office/drawing/2014/main" id="{FE2CD0AF-57D1-4767-A99A-0E8FDEEE27E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F7E034B-7914-471F-BC30-A20BCAB073AC}" type="slidenum">
              <a:t>11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923C6E7D-1429-4463-B656-6D280944D36F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C8A7B93-F816-4D32-A7BA-55CEBB0B1C4E}" type="slidenum">
              <a:t>11</a:t>
            </a:fld>
            <a:endParaRPr lang="pt-BR"/>
          </a:p>
        </p:txBody>
      </p:sp>
      <p:sp>
        <p:nvSpPr>
          <p:cNvPr id="10" name="PlaceHolder 255">
            <a:extLst>
              <a:ext uri="{FF2B5EF4-FFF2-40B4-BE49-F238E27FC236}">
                <a16:creationId xmlns:a16="http://schemas.microsoft.com/office/drawing/2014/main" id="{494E15C9-792C-4830-B68F-3554EA1345B6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256">
            <a:extLst>
              <a:ext uri="{FF2B5EF4-FFF2-40B4-BE49-F238E27FC236}">
                <a16:creationId xmlns:a16="http://schemas.microsoft.com/office/drawing/2014/main" id="{BEB6C8B1-C1B9-4C62-991E-452CF58AFF3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32681387"/>
      </p:ext>
    </p:extLst>
  </p:cSld>
  <p:clrMapOvr>
    <a:masterClrMapping/>
  </p:clrMapOvr>
</p:notes>
</file>

<file path=ppt/notesSlides/notesSlide1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A3188A-86F4-48A5-A583-3859AB80F72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BB7831B5-7DA5-409D-9B31-486D8DD5FF0F}" type="slidenum">
              <a:t>110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03F0DE73-8C48-478B-8905-489290C43E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AE33A75-6EB6-4EEB-8C6C-EB6373F9BCCA}" type="slidenum">
              <a:t>110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82B5FCD7-6E36-490F-A477-1E97C2E795D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C419D445-CAA0-4B3A-865D-25699CF22196}" type="slidenum">
              <a:t>110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83592462-201B-4F5D-928D-EAD49A70469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E00DDE6-00F2-4EF4-9E74-21790D20D804}" type="slidenum">
              <a:t>110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E8FF349B-50EF-4A02-A9EC-0A1C0FB511F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ABD8C017-0856-4EEA-823C-BD65A18D59D0}" type="slidenum">
              <a:t>110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99A6BE26-667D-469E-A4F2-FD9A7B2C228F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AEF33A4-C062-4114-8CA2-419C664F9DED}" type="slidenum">
              <a:t>110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A1F00F47-1CBE-41E3-9329-6EA3AD46FFA7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21ED0BBD-2BDA-4D4E-A7F4-702C5D17EA93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50E7464F-3A45-43C6-8CCB-AD578C7546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88A99EFF-5F47-4F47-B563-02382032C8EA}" type="slidenum">
              <a:t>111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8A00B014-02B2-4218-8344-D1DEB64C9C9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99311DFF-D16C-4769-82AE-D6A42D9F67E8}" type="slidenum">
              <a:t>111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31552834-1F5A-480A-83ED-AC7D3BC74F5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1AD906E-48B6-48D4-B5AD-AE89E59E60B8}" type="slidenum">
              <a:t>111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E1A85646-1D6C-4A37-8C7E-C4BD5437C5E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1A3AB7F-73FE-4075-B5B3-3EEC8BC51423}" type="slidenum">
              <a:t>111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E46F88E3-3AA2-4747-B66C-34C2D0D88C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33F7A41-A889-4C80-A6AB-808DDCF7F74E}" type="slidenum">
              <a:t>111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64E66950-99E7-42AB-8C57-7A00E0F59CAA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0C4D920-23E1-4196-B7AB-829F109EE7C9}" type="slidenum">
              <a:t>111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EF285D7C-3F58-4CE8-AA7D-1B56194718F8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4435EF3-5816-475E-A619-AE1CDA4A2345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D4D60B1C-5D5F-4058-85D5-82E5588AF55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B3938384-2BAC-4B8B-B42F-1851D9EE027A}" type="slidenum">
              <a:t>112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0B385DC-8E5E-4A66-A475-A45AB6E4939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000BB9C-76C3-49C2-B43E-84ADC31568E2}" type="slidenum">
              <a:t>112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D653D13D-D584-4215-AD95-B338AA3AEDE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AFF5D1E8-BB4E-497E-A00A-432F4DF30DF4}" type="slidenum">
              <a:t>112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983D3D47-DD51-4C90-9F29-A5D889C5AC9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38168EC-53FD-44FD-B19E-6316EA955A11}" type="slidenum">
              <a:t>112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E141A650-C921-40C1-BF50-5F9EB737C46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C9022295-C06C-4977-AEE6-5AF75A47F2DE}" type="slidenum">
              <a:t>112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36FB7047-5826-4927-806A-34D4087632DE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AB34F95-B842-4A10-AF18-1C5C938FD29F}" type="slidenum">
              <a:t>112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1FF96CDB-A1F7-4C22-9789-5C859F728E74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6749065E-0FF1-4455-BD51-EEB5B5693019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22CC3AA-F791-4228-9C20-29E95D3689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113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73D7234-8BC5-4BF6-80FC-F8A02D7F33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113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BB75485-ADEC-474F-8CB2-2F1F3B8684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113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7378126-E6B1-44D2-9CD3-EF42596E03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113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27351F0-1006-4F3E-B1E8-4B47DA22F3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113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2934B06-7180-48ED-AAB5-914FC6E2155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113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50C9802-629F-46C9-AB4B-743BEFEEF5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BB372F7-AD90-4E08-9DAB-CC4EBABA1EB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EF51A4D-C097-F81A-FA9E-E7DE0D6C3F0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537255F3-DC17-6A60-C319-F7141618B36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114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AF964A29-4AA1-9607-8909-41EF56EB5CF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114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60D47622-691E-AE8F-D5EB-E901696E3DB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114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E629CB3-C5D0-CFEC-F6C2-A115E466FC1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114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ACA49D9A-F5DE-1FE4-861C-12BA11D1593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114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BCB432A7-87D3-8E1C-95B8-784A50C3069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114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59040D8-22EF-0EDA-DECA-534D4D47FECA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7B1B6960-0003-C4B6-2C12-BD74EB5B4F4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25770183"/>
      </p:ext>
    </p:extLst>
  </p:cSld>
  <p:clrMapOvr>
    <a:masterClrMapping/>
  </p:clrMapOvr>
</p:notes>
</file>

<file path=ppt/notesSlides/notesSlide1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2BB3CFB-1868-0B0D-E57B-829D2FAD95A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D46006BF-C406-648F-9973-73CD0DACDC0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115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52B823E6-1FA3-49A8-E723-84E33E5CFB1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115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EE586A75-00C8-45AE-B4BB-C043EFD7BE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115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CE94C3BE-B417-44D4-3571-6C777622196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115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A46262F-7451-C0A9-4A9B-9BE45C751E4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115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6402B38A-0409-1F19-FE14-D294E9B2B47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115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FB14FE83-2A28-2D55-9082-A8EC9302AD78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4D10C854-1DD9-5935-9489-228F63A2259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81516810"/>
      </p:ext>
    </p:extLst>
  </p:cSld>
  <p:clrMapOvr>
    <a:masterClrMapping/>
  </p:clrMapOvr>
</p:notes>
</file>

<file path=ppt/notesSlides/notesSlide1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7227582-7FED-F2EA-6A61-A212A6C0662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6D9A594F-27B0-9940-C982-1E0560B7789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116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90F9DCCE-D089-7FFB-DC8C-F24A620857D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116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1B6A5BDE-F712-7227-1215-D4CC54A2F5D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116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8503BF23-525F-915E-7D40-67DC2FCCF29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116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E8E0A81B-0B2B-CCFF-50AE-99C4960E360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116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11CE82FD-25E2-5011-038D-915BA4BC4C2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116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72CA285C-79D1-48BC-BB53-7DDCC2EC5613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30A8D2DD-33DD-EF01-5B58-2275F42161C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30405867"/>
      </p:ext>
    </p:extLst>
  </p:cSld>
  <p:clrMapOvr>
    <a:masterClrMapping/>
  </p:clrMapOvr>
</p:notes>
</file>

<file path=ppt/notesSlides/notesSlide1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2AB2890-A155-3DB8-D0AE-5CFF83CF0F0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34F8F64E-A1E2-821E-D993-551C6643232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118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DBD08175-BCD8-097E-5F87-491D7CF06EB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118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1F0A4D9-A1E5-6197-F8AF-FDE03FDF53C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118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14AE0AF-086E-46A4-056A-2BAC3596D07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118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A56C66D-1E3C-F97A-7C3F-40E210BD1F5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118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EC431BD8-8FF9-263C-0BFC-719F483FA74A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118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4501ABA3-3354-9D8E-C17D-70250BB00D5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8E7B825D-CF3B-28BA-510A-02A5AD06B5C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22359623"/>
      </p:ext>
    </p:extLst>
  </p:cSld>
  <p:clrMapOvr>
    <a:masterClrMapping/>
  </p:clrMapOvr>
</p:notes>
</file>

<file path=ppt/notesSlides/notesSlide1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22CC3AA-F791-4228-9C20-29E95D3689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119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73D7234-8BC5-4BF6-80FC-F8A02D7F33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119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BB75485-ADEC-474F-8CB2-2F1F3B8684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119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7378126-E6B1-44D2-9CD3-EF42596E03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119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27351F0-1006-4F3E-B1E8-4B47DA22F3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119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2934B06-7180-48ED-AAB5-914FC6E2155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119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50C9802-629F-46C9-AB4B-743BEFEEF5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BB372F7-AD90-4E08-9DAB-CC4EBABA1EB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36854286"/>
      </p:ext>
    </p:extLst>
  </p:cSld>
  <p:clrMapOvr>
    <a:masterClrMapping/>
  </p:clrMapOvr>
</p:notes>
</file>

<file path=ppt/notesSlides/notesSlide1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22CC3AA-F791-4228-9C20-29E95D3689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120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73D7234-8BC5-4BF6-80FC-F8A02D7F33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120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BB75485-ADEC-474F-8CB2-2F1F3B8684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120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7378126-E6B1-44D2-9CD3-EF42596E03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120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27351F0-1006-4F3E-B1E8-4B47DA22F3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120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2934B06-7180-48ED-AAB5-914FC6E2155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120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50C9802-629F-46C9-AB4B-743BEFEEF5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BB372F7-AD90-4E08-9DAB-CC4EBABA1EB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8038886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F099FCA-0629-4E62-823A-958076FB38D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9B349087-E3F8-4A5E-8A0A-20B686D0B812}" type="slidenum">
              <a:t>12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A5E5779E-7EE1-4330-94BF-4288890FC01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E2778C9-5EAB-43E9-91C8-5369E7E9BE77}" type="slidenum">
              <a:t>12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C361DD67-E1D7-4EC8-B160-AD2E644C6DC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A4405649-265B-41F0-BEFD-CDF70102F813}" type="slidenum">
              <a:t>12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EB9EB9D5-6406-41B7-B89E-517A4B9355C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3BA2817F-2ECC-4379-A153-35B0C1C0CCA7}" type="slidenum">
              <a:t>12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DB8C599B-0493-4B11-AFC6-9BFC429A6C0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D4FC1C1D-014C-4B33-965F-7B78E514CFBD}" type="slidenum">
              <a:t>12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F11C394-85D7-4C5F-B53D-CA87F46BF9A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1ADA48EE-C856-4A66-929A-031ACCE2EA19}" type="slidenum">
              <a:t>12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91E460F2-18A0-461D-878F-D62156165E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7F338163-CF64-4EB8-881A-D2C128F1960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22CC3AA-F791-4228-9C20-29E95D3689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121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73D7234-8BC5-4BF6-80FC-F8A02D7F33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121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BB75485-ADEC-474F-8CB2-2F1F3B8684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121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7378126-E6B1-44D2-9CD3-EF42596E03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121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27351F0-1006-4F3E-B1E8-4B47DA22F3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121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2934B06-7180-48ED-AAB5-914FC6E2155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121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50C9802-629F-46C9-AB4B-743BEFEEF5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BB372F7-AD90-4E08-9DAB-CC4EBABA1EB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70302791"/>
      </p:ext>
    </p:extLst>
  </p:cSld>
  <p:clrMapOvr>
    <a:masterClrMapping/>
  </p:clrMapOvr>
</p:notes>
</file>

<file path=ppt/notesSlides/notesSlide1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22CC3AA-F791-4228-9C20-29E95D3689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122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73D7234-8BC5-4BF6-80FC-F8A02D7F33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122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BB75485-ADEC-474F-8CB2-2F1F3B8684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122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7378126-E6B1-44D2-9CD3-EF42596E03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122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27351F0-1006-4F3E-B1E8-4B47DA22F3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122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2934B06-7180-48ED-AAB5-914FC6E2155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122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50C9802-629F-46C9-AB4B-743BEFEEF5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BB372F7-AD90-4E08-9DAB-CC4EBABA1EB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39576438"/>
      </p:ext>
    </p:extLst>
  </p:cSld>
  <p:clrMapOvr>
    <a:masterClrMapping/>
  </p:clrMapOvr>
</p:notes>
</file>

<file path=ppt/notesSlides/notesSlide1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22CC3AA-F791-4228-9C20-29E95D3689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123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73D7234-8BC5-4BF6-80FC-F8A02D7F33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123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BB75485-ADEC-474F-8CB2-2F1F3B8684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123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7378126-E6B1-44D2-9CD3-EF42596E03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123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27351F0-1006-4F3E-B1E8-4B47DA22F3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123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2934B06-7180-48ED-AAB5-914FC6E2155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123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50C9802-629F-46C9-AB4B-743BEFEEF5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BB372F7-AD90-4E08-9DAB-CC4EBABA1EB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74456346"/>
      </p:ext>
    </p:extLst>
  </p:cSld>
  <p:clrMapOvr>
    <a:masterClrMapping/>
  </p:clrMapOvr>
</p:notes>
</file>

<file path=ppt/notesSlides/notesSlide1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22CC3AA-F791-4228-9C20-29E95D3689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124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73D7234-8BC5-4BF6-80FC-F8A02D7F33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124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BB75485-ADEC-474F-8CB2-2F1F3B8684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124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7378126-E6B1-44D2-9CD3-EF42596E03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124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27351F0-1006-4F3E-B1E8-4B47DA22F3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124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2934B06-7180-48ED-AAB5-914FC6E2155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124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50C9802-629F-46C9-AB4B-743BEFEEF5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BB372F7-AD90-4E08-9DAB-CC4EBABA1EB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18794912"/>
      </p:ext>
    </p:extLst>
  </p:cSld>
  <p:clrMapOvr>
    <a:masterClrMapping/>
  </p:clrMapOvr>
</p:notes>
</file>

<file path=ppt/notesSlides/notesSlide1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22CC3AA-F791-4228-9C20-29E95D3689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125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73D7234-8BC5-4BF6-80FC-F8A02D7F33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125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BB75485-ADEC-474F-8CB2-2F1F3B8684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125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7378126-E6B1-44D2-9CD3-EF42596E03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125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27351F0-1006-4F3E-B1E8-4B47DA22F3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125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2934B06-7180-48ED-AAB5-914FC6E2155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125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50C9802-629F-46C9-AB4B-743BEFEEF5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BB372F7-AD90-4E08-9DAB-CC4EBABA1EB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60510210"/>
      </p:ext>
    </p:extLst>
  </p:cSld>
  <p:clrMapOvr>
    <a:masterClrMapping/>
  </p:clrMapOvr>
</p:notes>
</file>

<file path=ppt/notesSlides/notesSlide1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22CC3AA-F791-4228-9C20-29E95D3689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126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73D7234-8BC5-4BF6-80FC-F8A02D7F33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126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BB75485-ADEC-474F-8CB2-2F1F3B8684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126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7378126-E6B1-44D2-9CD3-EF42596E03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126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27351F0-1006-4F3E-B1E8-4B47DA22F3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126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2934B06-7180-48ED-AAB5-914FC6E2155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126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50C9802-629F-46C9-AB4B-743BEFEEF5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BB372F7-AD90-4E08-9DAB-CC4EBABA1EB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58164982"/>
      </p:ext>
    </p:extLst>
  </p:cSld>
  <p:clrMapOvr>
    <a:masterClrMapping/>
  </p:clrMapOvr>
</p:notes>
</file>

<file path=ppt/notesSlides/notesSlide1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22CC3AA-F791-4228-9C20-29E95D3689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127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73D7234-8BC5-4BF6-80FC-F8A02D7F33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127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BB75485-ADEC-474F-8CB2-2F1F3B8684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127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7378126-E6B1-44D2-9CD3-EF42596E03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127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27351F0-1006-4F3E-B1E8-4B47DA22F3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127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2934B06-7180-48ED-AAB5-914FC6E2155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127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50C9802-629F-46C9-AB4B-743BEFEEF5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BB372F7-AD90-4E08-9DAB-CC4EBABA1EB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17596938"/>
      </p:ext>
    </p:extLst>
  </p:cSld>
  <p:clrMapOvr>
    <a:masterClrMapping/>
  </p:clrMapOvr>
</p:notes>
</file>

<file path=ppt/notesSlides/notesSlide1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FFD0D605-6A41-4AFD-9CF8-1E95AA894E4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5E659C45-61C8-48DB-8109-70CEC3F7012D}" type="slidenum">
              <a:t>128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604ED417-C91C-4F31-9697-C77079AF2E5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7A0BF630-CBB5-4D68-9A42-A5C2EC8C67A7}" type="slidenum">
              <a:t>128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35D28482-1A55-440B-A2FD-4D3A1C83073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EB9DD6E-1AC0-437E-9BD8-6BFE7FDADAC2}" type="slidenum">
              <a:t>128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1A28FA5-570C-4D26-9884-87412AC9D7C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D094B0DA-BB10-49B5-9894-DD6FA19356F9}" type="slidenum">
              <a:t>128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9D0E55D6-AFE6-4751-8B7A-59134B0573C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F9E16267-518F-4D2B-B5F9-117B5C28E22C}" type="slidenum">
              <a:t>128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665FD90C-F1B0-40A5-B402-2B0F44FFC0DF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5F18257-CB78-4216-A7B8-F502C614517E}" type="slidenum">
              <a:t>128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DF2C5722-8914-4DF5-B7FE-C8293F3BA323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B778F9ED-6026-4558-B880-6CB5E8C0CDC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22CC3AA-F791-4228-9C20-29E95D3689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129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73D7234-8BC5-4BF6-80FC-F8A02D7F33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129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BB75485-ADEC-474F-8CB2-2F1F3B8684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129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7378126-E6B1-44D2-9CD3-EF42596E03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129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27351F0-1006-4F3E-B1E8-4B47DA22F3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129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2934B06-7180-48ED-AAB5-914FC6E2155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129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50C9802-629F-46C9-AB4B-743BEFEEF5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BB372F7-AD90-4E08-9DAB-CC4EBABA1EB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7563688"/>
      </p:ext>
    </p:extLst>
  </p:cSld>
  <p:clrMapOvr>
    <a:masterClrMapping/>
  </p:clrMapOvr>
</p:notes>
</file>

<file path=ppt/notesSlides/notesSlide1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22CC3AA-F791-4228-9C20-29E95D3689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130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73D7234-8BC5-4BF6-80FC-F8A02D7F33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130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BB75485-ADEC-474F-8CB2-2F1F3B8684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130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7378126-E6B1-44D2-9CD3-EF42596E03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130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27351F0-1006-4F3E-B1E8-4B47DA22F3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130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2934B06-7180-48ED-AAB5-914FC6E2155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130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50C9802-629F-46C9-AB4B-743BEFEEF5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BB372F7-AD90-4E08-9DAB-CC4EBABA1EB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4467325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6">
            <a:extLst>
              <a:ext uri="{FF2B5EF4-FFF2-40B4-BE49-F238E27FC236}">
                <a16:creationId xmlns:a16="http://schemas.microsoft.com/office/drawing/2014/main" id="{CAF964D6-1FA2-4E22-ABA6-D39BE5B35E4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6758E4D4-AB0C-447E-BECF-D7F361960116}" type="slidenum">
              <a:t>13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67">
            <a:extLst>
              <a:ext uri="{FF2B5EF4-FFF2-40B4-BE49-F238E27FC236}">
                <a16:creationId xmlns:a16="http://schemas.microsoft.com/office/drawing/2014/main" id="{70BB5641-3353-4CA5-BAA3-8A5AAF2315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80DFAF07-0E38-4246-9D5F-77F858CC0FE2}" type="slidenum">
              <a:t>13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68">
            <a:extLst>
              <a:ext uri="{FF2B5EF4-FFF2-40B4-BE49-F238E27FC236}">
                <a16:creationId xmlns:a16="http://schemas.microsoft.com/office/drawing/2014/main" id="{16F04DC2-154D-4511-80F9-12510AA62F8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872EF2F2-5BA7-40E0-9703-FBCCF99119CD}" type="slidenum">
              <a:t>13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69">
            <a:extLst>
              <a:ext uri="{FF2B5EF4-FFF2-40B4-BE49-F238E27FC236}">
                <a16:creationId xmlns:a16="http://schemas.microsoft.com/office/drawing/2014/main" id="{B25EC87E-F067-4951-9D17-A857B055E6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DA59A383-69A9-49BE-8FEA-6B7AC0B02BE1}" type="slidenum">
              <a:t>13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70">
            <a:extLst>
              <a:ext uri="{FF2B5EF4-FFF2-40B4-BE49-F238E27FC236}">
                <a16:creationId xmlns:a16="http://schemas.microsoft.com/office/drawing/2014/main" id="{688EF945-B86C-4C0B-8877-05AEA2F22A1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0968853-DCAD-4A6C-AC26-4C978B7F2D9E}" type="slidenum">
              <a:t>13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887E71B-3798-4E5A-B588-A802BFF684A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A72FB913-6D0D-4F29-97F6-6F585B95B580}" type="slidenum">
              <a:t>13</a:t>
            </a:fld>
            <a:endParaRPr lang="pt-BR"/>
          </a:p>
        </p:txBody>
      </p:sp>
      <p:sp>
        <p:nvSpPr>
          <p:cNvPr id="7" name="PlaceHolder 171">
            <a:extLst>
              <a:ext uri="{FF2B5EF4-FFF2-40B4-BE49-F238E27FC236}">
                <a16:creationId xmlns:a16="http://schemas.microsoft.com/office/drawing/2014/main" id="{A7D91973-6B53-4756-B235-B64F727CF7A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172">
            <a:extLst>
              <a:ext uri="{FF2B5EF4-FFF2-40B4-BE49-F238E27FC236}">
                <a16:creationId xmlns:a16="http://schemas.microsoft.com/office/drawing/2014/main" id="{0CC54DBC-5432-42D5-8832-85628D2869B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82641444"/>
      </p:ext>
    </p:extLst>
  </p:cSld>
  <p:clrMapOvr>
    <a:masterClrMapping/>
  </p:clrMapOvr>
</p:notes>
</file>

<file path=ppt/notesSlides/notesSlide1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22CC3AA-F791-4228-9C20-29E95D3689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131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73D7234-8BC5-4BF6-80FC-F8A02D7F33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131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BB75485-ADEC-474F-8CB2-2F1F3B8684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131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7378126-E6B1-44D2-9CD3-EF42596E03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131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27351F0-1006-4F3E-B1E8-4B47DA22F3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131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2934B06-7180-48ED-AAB5-914FC6E2155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131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50C9802-629F-46C9-AB4B-743BEFEEF5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BB372F7-AD90-4E08-9DAB-CC4EBABA1EB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9692463"/>
      </p:ext>
    </p:extLst>
  </p:cSld>
  <p:clrMapOvr>
    <a:masterClrMapping/>
  </p:clrMapOvr>
</p:notes>
</file>

<file path=ppt/notesSlides/notesSlide1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453E8A78-B3C6-4073-9670-DDF7F416420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3884759" y="8685360"/>
            <a:ext cx="2968199" cy="455040"/>
          </a:xfrm>
        </p:spPr>
        <p:txBody>
          <a:bodyPr wrap="square"/>
          <a:lstStyle/>
          <a:p>
            <a:pPr lvl="0"/>
            <a:fld id="{494DA356-D4B0-455D-9BC8-8015DBE62A01}" type="slidenum">
              <a:t>132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A5807310-8C59-47AB-AF3E-0118027F0EF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B8EFE230-EE47-40B1-BF30-10074E3B952C}" type="slidenum">
              <a:t>132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A5571032-6740-42E8-985F-08DA6A3B9CC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750C5B84-2028-4F49-81B4-FF72A25DACDB}" type="slidenum">
              <a:t>132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0AA0B626-027A-4163-A697-4CCDC2A8BD6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06C046E7-FC31-402E-9352-FDA18CCD7ABE}" type="slidenum">
              <a:t>132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5ECFE3B6-FBB4-4946-BCAE-DFCECE3A4EC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FA03EA0C-5BCC-4494-99DD-24F60B9AB05D}" type="slidenum">
              <a:t>132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9AFAA3D8-EB09-42D9-8719-448CA0D0C2A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273C7D97-E31C-4257-9486-6146648D1B63}" type="slidenum">
              <a:t>132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3" name="Slide Number Placeholder 6">
            <a:extLst>
              <a:ext uri="{FF2B5EF4-FFF2-40B4-BE49-F238E27FC236}">
                <a16:creationId xmlns:a16="http://schemas.microsoft.com/office/drawing/2014/main" id="{D19890F8-57BB-4D3D-BF2F-EA3EF8035047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1EF83C9A-F01C-4A7A-983A-D651E913F131}" type="slidenum">
              <a:t>132</a:t>
            </a:fld>
            <a:endParaRPr lang="pt-BR"/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AFBD9F9F-C2BD-4FE1-9C48-E8C004423F2F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EF51935F-21E5-450E-900B-F08796A935B7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685799" y="4400639"/>
            <a:ext cx="5482799" cy="3596760"/>
          </a:xfrm>
        </p:spPr>
        <p:txBody>
          <a:bodyPr vert="horz" wrap="square" anchor="t" anchorCtr="0">
            <a:noAutofit/>
          </a:bodyPr>
          <a:lstStyle/>
          <a:p>
            <a:pPr lvl="0" algn="l">
              <a:tabLst>
                <a:tab pos="216000" algn="l"/>
              </a:tabLst>
            </a:pPr>
            <a:r>
              <a:rPr lang="pt-BR">
                <a:latin typeface="Arial" pitchFamily="18"/>
              </a:rPr>
              <a:t>Por gentileza, mostrar os </a:t>
            </a:r>
            <a:r>
              <a:rPr lang="pt-BR" b="1">
                <a:latin typeface="Arial" pitchFamily="18"/>
              </a:rPr>
              <a:t>avisos! </a:t>
            </a:r>
            <a:r>
              <a:rPr lang="pt-BR">
                <a:latin typeface="Arial" pitchFamily="18"/>
              </a:rPr>
              <a:t>Passar para o próximo slide. Obrigado!</a:t>
            </a:r>
          </a:p>
        </p:txBody>
      </p:sp>
    </p:spTree>
  </p:cSld>
  <p:clrMapOvr>
    <a:masterClrMapping/>
  </p:clrMapOvr>
</p:notes>
</file>

<file path=ppt/notesSlides/notesSlide1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FCAE6578-38C2-433A-90A6-413076EADB0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9515B605-840C-4878-A32A-9D92A00F730F}" type="slidenum">
              <a:t>133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22A9B200-6E86-4FB3-9F6E-56E3CF63D5B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72F48613-113A-4581-824C-A4A596083B7F}" type="slidenum">
              <a:t>133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B8EA51D9-A52F-4E8D-A192-A1B83D56DA0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071CCE3C-0DFA-45CD-9F38-C3AE48A73C43}" type="slidenum">
              <a:t>133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1077ADFE-4C51-46C0-92C4-4A1C2EDA5AF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FC49BBDD-2CB5-4805-AFC7-1380077D4EB4}" type="slidenum">
              <a:t>133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521E0118-1646-4D25-86DE-428BF420E3F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D9CBA1FC-B070-4D9D-9E6D-8B9623AF1B08}" type="slidenum">
              <a:t>133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3383072C-302D-4C24-B619-752CD230DD9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EB2DDB4-542F-4E25-AC2C-B4C51342E62C}" type="slidenum">
              <a:t>133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D412F3E9-05E6-41D3-BC58-B42757A9BB1F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D75CA274-2A8F-44F2-8771-14DD38CE635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FCAE6578-38C2-433A-90A6-413076EADB0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9515B605-840C-4878-A32A-9D92A00F730F}" type="slidenum">
              <a:t>134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22A9B200-6E86-4FB3-9F6E-56E3CF63D5B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72F48613-113A-4581-824C-A4A596083B7F}" type="slidenum">
              <a:t>134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B8EA51D9-A52F-4E8D-A192-A1B83D56DA0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071CCE3C-0DFA-45CD-9F38-C3AE48A73C43}" type="slidenum">
              <a:t>134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1077ADFE-4C51-46C0-92C4-4A1C2EDA5AF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FC49BBDD-2CB5-4805-AFC7-1380077D4EB4}" type="slidenum">
              <a:t>134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521E0118-1646-4D25-86DE-428BF420E3F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D9CBA1FC-B070-4D9D-9E6D-8B9623AF1B08}" type="slidenum">
              <a:t>134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3383072C-302D-4C24-B619-752CD230DD9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EB2DDB4-542F-4E25-AC2C-B4C51342E62C}" type="slidenum">
              <a:t>134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D412F3E9-05E6-41D3-BC58-B42757A9BB1F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D75CA274-2A8F-44F2-8771-14DD38CE635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13234093"/>
      </p:ext>
    </p:extLst>
  </p:cSld>
  <p:clrMapOvr>
    <a:masterClrMapping/>
  </p:clrMapOvr>
</p:notes>
</file>

<file path=ppt/notesSlides/notesSlide1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FCAE6578-38C2-433A-90A6-413076EADB0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9515B605-840C-4878-A32A-9D92A00F730F}" type="slidenum">
              <a:t>135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22A9B200-6E86-4FB3-9F6E-56E3CF63D5B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72F48613-113A-4581-824C-A4A596083B7F}" type="slidenum">
              <a:t>135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B8EA51D9-A52F-4E8D-A192-A1B83D56DA0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071CCE3C-0DFA-45CD-9F38-C3AE48A73C43}" type="slidenum">
              <a:t>135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1077ADFE-4C51-46C0-92C4-4A1C2EDA5AF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FC49BBDD-2CB5-4805-AFC7-1380077D4EB4}" type="slidenum">
              <a:t>135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521E0118-1646-4D25-86DE-428BF420E3F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D9CBA1FC-B070-4D9D-9E6D-8B9623AF1B08}" type="slidenum">
              <a:t>135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3383072C-302D-4C24-B619-752CD230DD9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EB2DDB4-542F-4E25-AC2C-B4C51342E62C}" type="slidenum">
              <a:t>135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D412F3E9-05E6-41D3-BC58-B42757A9BB1F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D75CA274-2A8F-44F2-8771-14DD38CE635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20673758"/>
      </p:ext>
    </p:extLst>
  </p:cSld>
  <p:clrMapOvr>
    <a:masterClrMapping/>
  </p:clrMapOvr>
</p:notes>
</file>

<file path=ppt/notesSlides/notesSlide1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FCAE6578-38C2-433A-90A6-413076EADB0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9515B605-840C-4878-A32A-9D92A00F730F}" type="slidenum">
              <a:t>136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22A9B200-6E86-4FB3-9F6E-56E3CF63D5B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72F48613-113A-4581-824C-A4A596083B7F}" type="slidenum">
              <a:t>136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B8EA51D9-A52F-4E8D-A192-A1B83D56DA0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071CCE3C-0DFA-45CD-9F38-C3AE48A73C43}" type="slidenum">
              <a:t>136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1077ADFE-4C51-46C0-92C4-4A1C2EDA5AF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FC49BBDD-2CB5-4805-AFC7-1380077D4EB4}" type="slidenum">
              <a:t>136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521E0118-1646-4D25-86DE-428BF420E3F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D9CBA1FC-B070-4D9D-9E6D-8B9623AF1B08}" type="slidenum">
              <a:t>136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3383072C-302D-4C24-B619-752CD230DD9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EB2DDB4-542F-4E25-AC2C-B4C51342E62C}" type="slidenum">
              <a:t>136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D412F3E9-05E6-41D3-BC58-B42757A9BB1F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D75CA274-2A8F-44F2-8771-14DD38CE635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36008310"/>
      </p:ext>
    </p:extLst>
  </p:cSld>
  <p:clrMapOvr>
    <a:masterClrMapping/>
  </p:clrMapOvr>
</p:notes>
</file>

<file path=ppt/notesSlides/notesSlide1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FCAE6578-38C2-433A-90A6-413076EADB0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9515B605-840C-4878-A32A-9D92A00F730F}" type="slidenum">
              <a:t>137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22A9B200-6E86-4FB3-9F6E-56E3CF63D5B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72F48613-113A-4581-824C-A4A596083B7F}" type="slidenum">
              <a:t>137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B8EA51D9-A52F-4E8D-A192-A1B83D56DA0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071CCE3C-0DFA-45CD-9F38-C3AE48A73C43}" type="slidenum">
              <a:t>137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1077ADFE-4C51-46C0-92C4-4A1C2EDA5AF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FC49BBDD-2CB5-4805-AFC7-1380077D4EB4}" type="slidenum">
              <a:t>137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521E0118-1646-4D25-86DE-428BF420E3F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D9CBA1FC-B070-4D9D-9E6D-8B9623AF1B08}" type="slidenum">
              <a:t>137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3383072C-302D-4C24-B619-752CD230DD9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EB2DDB4-542F-4E25-AC2C-B4C51342E62C}" type="slidenum">
              <a:t>137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D412F3E9-05E6-41D3-BC58-B42757A9BB1F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D75CA274-2A8F-44F2-8771-14DD38CE635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76719546"/>
      </p:ext>
    </p:extLst>
  </p:cSld>
  <p:clrMapOvr>
    <a:masterClrMapping/>
  </p:clrMapOvr>
</p:notes>
</file>

<file path=ppt/notesSlides/notesSlide1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FCAE6578-38C2-433A-90A6-413076EADB0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9515B605-840C-4878-A32A-9D92A00F730F}" type="slidenum">
              <a:t>138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22A9B200-6E86-4FB3-9F6E-56E3CF63D5B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72F48613-113A-4581-824C-A4A596083B7F}" type="slidenum">
              <a:t>138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B8EA51D9-A52F-4E8D-A192-A1B83D56DA0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071CCE3C-0DFA-45CD-9F38-C3AE48A73C43}" type="slidenum">
              <a:t>138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1077ADFE-4C51-46C0-92C4-4A1C2EDA5AF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FC49BBDD-2CB5-4805-AFC7-1380077D4EB4}" type="slidenum">
              <a:t>138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521E0118-1646-4D25-86DE-428BF420E3F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D9CBA1FC-B070-4D9D-9E6D-8B9623AF1B08}" type="slidenum">
              <a:t>138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3383072C-302D-4C24-B619-752CD230DD9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EB2DDB4-542F-4E25-AC2C-B4C51342E62C}" type="slidenum">
              <a:t>138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D412F3E9-05E6-41D3-BC58-B42757A9BB1F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D75CA274-2A8F-44F2-8771-14DD38CE635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93204804"/>
      </p:ext>
    </p:extLst>
  </p:cSld>
  <p:clrMapOvr>
    <a:masterClrMapping/>
  </p:clrMapOvr>
</p:notes>
</file>

<file path=ppt/notesSlides/notesSlide1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0">
            <a:extLst>
              <a:ext uri="{FF2B5EF4-FFF2-40B4-BE49-F238E27FC236}">
                <a16:creationId xmlns:a16="http://schemas.microsoft.com/office/drawing/2014/main" id="{49E164C7-034C-4060-AB60-0A4E8E426BC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6520473-5A94-4CBA-A368-13BED53EEA32}" type="slidenum">
              <a:t>139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1">
            <a:extLst>
              <a:ext uri="{FF2B5EF4-FFF2-40B4-BE49-F238E27FC236}">
                <a16:creationId xmlns:a16="http://schemas.microsoft.com/office/drawing/2014/main" id="{FB91A253-DA23-415A-8175-BA9093AE8AC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C6D8891-B308-4F7D-9E50-C9407E5D8C7F}" type="slidenum">
              <a:t>139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2">
            <a:extLst>
              <a:ext uri="{FF2B5EF4-FFF2-40B4-BE49-F238E27FC236}">
                <a16:creationId xmlns:a16="http://schemas.microsoft.com/office/drawing/2014/main" id="{1A10E192-555C-435F-84EC-C2B0FFCBF40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AC21A02C-C668-4E96-AFB4-2F34DA5BE967}" type="slidenum">
              <a:t>139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3">
            <a:extLst>
              <a:ext uri="{FF2B5EF4-FFF2-40B4-BE49-F238E27FC236}">
                <a16:creationId xmlns:a16="http://schemas.microsoft.com/office/drawing/2014/main" id="{7B1C5E1A-233F-4E18-9561-02B6B73876B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AB873E5-772D-4555-80F2-653953E13791}" type="slidenum">
              <a:t>139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4">
            <a:extLst>
              <a:ext uri="{FF2B5EF4-FFF2-40B4-BE49-F238E27FC236}">
                <a16:creationId xmlns:a16="http://schemas.microsoft.com/office/drawing/2014/main" id="{81F1D54A-6401-49B5-9BA6-6D69A39EB71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E3A53F6-2B5F-4192-8617-44C1A13075C5}" type="slidenum">
              <a:t>139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01893528-A001-4991-8911-1230E666859A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53D4FA30-4A0E-4479-BBA0-8BB692760D80}" type="slidenum">
              <a:t>139</a:t>
            </a:fld>
            <a:endParaRPr lang="pt-BR"/>
          </a:p>
        </p:txBody>
      </p:sp>
      <p:sp>
        <p:nvSpPr>
          <p:cNvPr id="7" name="PlaceHolder 66">
            <a:extLst>
              <a:ext uri="{FF2B5EF4-FFF2-40B4-BE49-F238E27FC236}">
                <a16:creationId xmlns:a16="http://schemas.microsoft.com/office/drawing/2014/main" id="{AB7847F0-538C-491C-AA67-AC9C3175C104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67">
            <a:extLst>
              <a:ext uri="{FF2B5EF4-FFF2-40B4-BE49-F238E27FC236}">
                <a16:creationId xmlns:a16="http://schemas.microsoft.com/office/drawing/2014/main" id="{BE00CFBD-3EA0-4E23-9FFF-A54B127F0B48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0">
            <a:extLst>
              <a:ext uri="{FF2B5EF4-FFF2-40B4-BE49-F238E27FC236}">
                <a16:creationId xmlns:a16="http://schemas.microsoft.com/office/drawing/2014/main" id="{49E164C7-034C-4060-AB60-0A4E8E426BC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6520473-5A94-4CBA-A368-13BED53EEA32}" type="slidenum">
              <a:t>140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1">
            <a:extLst>
              <a:ext uri="{FF2B5EF4-FFF2-40B4-BE49-F238E27FC236}">
                <a16:creationId xmlns:a16="http://schemas.microsoft.com/office/drawing/2014/main" id="{FB91A253-DA23-415A-8175-BA9093AE8AC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C6D8891-B308-4F7D-9E50-C9407E5D8C7F}" type="slidenum">
              <a:t>140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2">
            <a:extLst>
              <a:ext uri="{FF2B5EF4-FFF2-40B4-BE49-F238E27FC236}">
                <a16:creationId xmlns:a16="http://schemas.microsoft.com/office/drawing/2014/main" id="{1A10E192-555C-435F-84EC-C2B0FFCBF40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AC21A02C-C668-4E96-AFB4-2F34DA5BE967}" type="slidenum">
              <a:t>140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3">
            <a:extLst>
              <a:ext uri="{FF2B5EF4-FFF2-40B4-BE49-F238E27FC236}">
                <a16:creationId xmlns:a16="http://schemas.microsoft.com/office/drawing/2014/main" id="{7B1C5E1A-233F-4E18-9561-02B6B73876B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AB873E5-772D-4555-80F2-653953E13791}" type="slidenum">
              <a:t>140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4">
            <a:extLst>
              <a:ext uri="{FF2B5EF4-FFF2-40B4-BE49-F238E27FC236}">
                <a16:creationId xmlns:a16="http://schemas.microsoft.com/office/drawing/2014/main" id="{81F1D54A-6401-49B5-9BA6-6D69A39EB71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E3A53F6-2B5F-4192-8617-44C1A13075C5}" type="slidenum">
              <a:t>140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01893528-A001-4991-8911-1230E666859A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53D4FA30-4A0E-4479-BBA0-8BB692760D80}" type="slidenum">
              <a:t>140</a:t>
            </a:fld>
            <a:endParaRPr lang="pt-BR"/>
          </a:p>
        </p:txBody>
      </p:sp>
      <p:sp>
        <p:nvSpPr>
          <p:cNvPr id="7" name="PlaceHolder 66">
            <a:extLst>
              <a:ext uri="{FF2B5EF4-FFF2-40B4-BE49-F238E27FC236}">
                <a16:creationId xmlns:a16="http://schemas.microsoft.com/office/drawing/2014/main" id="{AB7847F0-538C-491C-AA67-AC9C3175C104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67">
            <a:extLst>
              <a:ext uri="{FF2B5EF4-FFF2-40B4-BE49-F238E27FC236}">
                <a16:creationId xmlns:a16="http://schemas.microsoft.com/office/drawing/2014/main" id="{BE00CFBD-3EA0-4E23-9FFF-A54B127F0B48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589493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6">
            <a:extLst>
              <a:ext uri="{FF2B5EF4-FFF2-40B4-BE49-F238E27FC236}">
                <a16:creationId xmlns:a16="http://schemas.microsoft.com/office/drawing/2014/main" id="{CAF964D6-1FA2-4E22-ABA6-D39BE5B35E4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6758E4D4-AB0C-447E-BECF-D7F361960116}" type="slidenum">
              <a:t>14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67">
            <a:extLst>
              <a:ext uri="{FF2B5EF4-FFF2-40B4-BE49-F238E27FC236}">
                <a16:creationId xmlns:a16="http://schemas.microsoft.com/office/drawing/2014/main" id="{70BB5641-3353-4CA5-BAA3-8A5AAF2315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80DFAF07-0E38-4246-9D5F-77F858CC0FE2}" type="slidenum">
              <a:t>14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68">
            <a:extLst>
              <a:ext uri="{FF2B5EF4-FFF2-40B4-BE49-F238E27FC236}">
                <a16:creationId xmlns:a16="http://schemas.microsoft.com/office/drawing/2014/main" id="{16F04DC2-154D-4511-80F9-12510AA62F8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872EF2F2-5BA7-40E0-9703-FBCCF99119CD}" type="slidenum">
              <a:t>14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69">
            <a:extLst>
              <a:ext uri="{FF2B5EF4-FFF2-40B4-BE49-F238E27FC236}">
                <a16:creationId xmlns:a16="http://schemas.microsoft.com/office/drawing/2014/main" id="{B25EC87E-F067-4951-9D17-A857B055E6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DA59A383-69A9-49BE-8FEA-6B7AC0B02BE1}" type="slidenum">
              <a:t>14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70">
            <a:extLst>
              <a:ext uri="{FF2B5EF4-FFF2-40B4-BE49-F238E27FC236}">
                <a16:creationId xmlns:a16="http://schemas.microsoft.com/office/drawing/2014/main" id="{688EF945-B86C-4C0B-8877-05AEA2F22A1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0968853-DCAD-4A6C-AC26-4C978B7F2D9E}" type="slidenum">
              <a:t>14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887E71B-3798-4E5A-B588-A802BFF684A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A72FB913-6D0D-4F29-97F6-6F585B95B580}" type="slidenum">
              <a:t>14</a:t>
            </a:fld>
            <a:endParaRPr lang="pt-BR"/>
          </a:p>
        </p:txBody>
      </p:sp>
      <p:sp>
        <p:nvSpPr>
          <p:cNvPr id="7" name="PlaceHolder 171">
            <a:extLst>
              <a:ext uri="{FF2B5EF4-FFF2-40B4-BE49-F238E27FC236}">
                <a16:creationId xmlns:a16="http://schemas.microsoft.com/office/drawing/2014/main" id="{A7D91973-6B53-4756-B235-B64F727CF7A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172">
            <a:extLst>
              <a:ext uri="{FF2B5EF4-FFF2-40B4-BE49-F238E27FC236}">
                <a16:creationId xmlns:a16="http://schemas.microsoft.com/office/drawing/2014/main" id="{0CC54DBC-5432-42D5-8832-85628D2869B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50337010"/>
      </p:ext>
    </p:extLst>
  </p:cSld>
  <p:clrMapOvr>
    <a:masterClrMapping/>
  </p:clrMapOvr>
</p:notes>
</file>

<file path=ppt/notesSlides/notesSlide1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0">
            <a:extLst>
              <a:ext uri="{FF2B5EF4-FFF2-40B4-BE49-F238E27FC236}">
                <a16:creationId xmlns:a16="http://schemas.microsoft.com/office/drawing/2014/main" id="{49E164C7-034C-4060-AB60-0A4E8E426BC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6520473-5A94-4CBA-A368-13BED53EEA32}" type="slidenum">
              <a:t>141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1">
            <a:extLst>
              <a:ext uri="{FF2B5EF4-FFF2-40B4-BE49-F238E27FC236}">
                <a16:creationId xmlns:a16="http://schemas.microsoft.com/office/drawing/2014/main" id="{FB91A253-DA23-415A-8175-BA9093AE8AC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C6D8891-B308-4F7D-9E50-C9407E5D8C7F}" type="slidenum">
              <a:t>141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2">
            <a:extLst>
              <a:ext uri="{FF2B5EF4-FFF2-40B4-BE49-F238E27FC236}">
                <a16:creationId xmlns:a16="http://schemas.microsoft.com/office/drawing/2014/main" id="{1A10E192-555C-435F-84EC-C2B0FFCBF40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AC21A02C-C668-4E96-AFB4-2F34DA5BE967}" type="slidenum">
              <a:t>141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3">
            <a:extLst>
              <a:ext uri="{FF2B5EF4-FFF2-40B4-BE49-F238E27FC236}">
                <a16:creationId xmlns:a16="http://schemas.microsoft.com/office/drawing/2014/main" id="{7B1C5E1A-233F-4E18-9561-02B6B73876B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AB873E5-772D-4555-80F2-653953E13791}" type="slidenum">
              <a:t>141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4">
            <a:extLst>
              <a:ext uri="{FF2B5EF4-FFF2-40B4-BE49-F238E27FC236}">
                <a16:creationId xmlns:a16="http://schemas.microsoft.com/office/drawing/2014/main" id="{81F1D54A-6401-49B5-9BA6-6D69A39EB71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E3A53F6-2B5F-4192-8617-44C1A13075C5}" type="slidenum">
              <a:t>141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01893528-A001-4991-8911-1230E666859A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53D4FA30-4A0E-4479-BBA0-8BB692760D80}" type="slidenum">
              <a:t>141</a:t>
            </a:fld>
            <a:endParaRPr lang="pt-BR"/>
          </a:p>
        </p:txBody>
      </p:sp>
      <p:sp>
        <p:nvSpPr>
          <p:cNvPr id="7" name="PlaceHolder 66">
            <a:extLst>
              <a:ext uri="{FF2B5EF4-FFF2-40B4-BE49-F238E27FC236}">
                <a16:creationId xmlns:a16="http://schemas.microsoft.com/office/drawing/2014/main" id="{AB7847F0-538C-491C-AA67-AC9C3175C104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67">
            <a:extLst>
              <a:ext uri="{FF2B5EF4-FFF2-40B4-BE49-F238E27FC236}">
                <a16:creationId xmlns:a16="http://schemas.microsoft.com/office/drawing/2014/main" id="{BE00CFBD-3EA0-4E23-9FFF-A54B127F0B48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75151151"/>
      </p:ext>
    </p:extLst>
  </p:cSld>
  <p:clrMapOvr>
    <a:masterClrMapping/>
  </p:clrMapOvr>
</p:notes>
</file>

<file path=ppt/notesSlides/notesSlide1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0">
            <a:extLst>
              <a:ext uri="{FF2B5EF4-FFF2-40B4-BE49-F238E27FC236}">
                <a16:creationId xmlns:a16="http://schemas.microsoft.com/office/drawing/2014/main" id="{49E164C7-034C-4060-AB60-0A4E8E426BC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6520473-5A94-4CBA-A368-13BED53EEA32}" type="slidenum">
              <a:t>142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1">
            <a:extLst>
              <a:ext uri="{FF2B5EF4-FFF2-40B4-BE49-F238E27FC236}">
                <a16:creationId xmlns:a16="http://schemas.microsoft.com/office/drawing/2014/main" id="{FB91A253-DA23-415A-8175-BA9093AE8AC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C6D8891-B308-4F7D-9E50-C9407E5D8C7F}" type="slidenum">
              <a:t>142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2">
            <a:extLst>
              <a:ext uri="{FF2B5EF4-FFF2-40B4-BE49-F238E27FC236}">
                <a16:creationId xmlns:a16="http://schemas.microsoft.com/office/drawing/2014/main" id="{1A10E192-555C-435F-84EC-C2B0FFCBF40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AC21A02C-C668-4E96-AFB4-2F34DA5BE967}" type="slidenum">
              <a:t>142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3">
            <a:extLst>
              <a:ext uri="{FF2B5EF4-FFF2-40B4-BE49-F238E27FC236}">
                <a16:creationId xmlns:a16="http://schemas.microsoft.com/office/drawing/2014/main" id="{7B1C5E1A-233F-4E18-9561-02B6B73876B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AB873E5-772D-4555-80F2-653953E13791}" type="slidenum">
              <a:t>142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4">
            <a:extLst>
              <a:ext uri="{FF2B5EF4-FFF2-40B4-BE49-F238E27FC236}">
                <a16:creationId xmlns:a16="http://schemas.microsoft.com/office/drawing/2014/main" id="{81F1D54A-6401-49B5-9BA6-6D69A39EB71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E3A53F6-2B5F-4192-8617-44C1A13075C5}" type="slidenum">
              <a:t>142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01893528-A001-4991-8911-1230E666859A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53D4FA30-4A0E-4479-BBA0-8BB692760D80}" type="slidenum">
              <a:t>142</a:t>
            </a:fld>
            <a:endParaRPr lang="pt-BR"/>
          </a:p>
        </p:txBody>
      </p:sp>
      <p:sp>
        <p:nvSpPr>
          <p:cNvPr id="7" name="PlaceHolder 66">
            <a:extLst>
              <a:ext uri="{FF2B5EF4-FFF2-40B4-BE49-F238E27FC236}">
                <a16:creationId xmlns:a16="http://schemas.microsoft.com/office/drawing/2014/main" id="{AB7847F0-538C-491C-AA67-AC9C3175C104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67">
            <a:extLst>
              <a:ext uri="{FF2B5EF4-FFF2-40B4-BE49-F238E27FC236}">
                <a16:creationId xmlns:a16="http://schemas.microsoft.com/office/drawing/2014/main" id="{BE00CFBD-3EA0-4E23-9FFF-A54B127F0B48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3754947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6">
            <a:extLst>
              <a:ext uri="{FF2B5EF4-FFF2-40B4-BE49-F238E27FC236}">
                <a16:creationId xmlns:a16="http://schemas.microsoft.com/office/drawing/2014/main" id="{CAF964D6-1FA2-4E22-ABA6-D39BE5B35E4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6758E4D4-AB0C-447E-BECF-D7F361960116}" type="slidenum">
              <a:t>15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67">
            <a:extLst>
              <a:ext uri="{FF2B5EF4-FFF2-40B4-BE49-F238E27FC236}">
                <a16:creationId xmlns:a16="http://schemas.microsoft.com/office/drawing/2014/main" id="{70BB5641-3353-4CA5-BAA3-8A5AAF2315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80DFAF07-0E38-4246-9D5F-77F858CC0FE2}" type="slidenum">
              <a:t>15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68">
            <a:extLst>
              <a:ext uri="{FF2B5EF4-FFF2-40B4-BE49-F238E27FC236}">
                <a16:creationId xmlns:a16="http://schemas.microsoft.com/office/drawing/2014/main" id="{16F04DC2-154D-4511-80F9-12510AA62F8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872EF2F2-5BA7-40E0-9703-FBCCF99119CD}" type="slidenum">
              <a:t>15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69">
            <a:extLst>
              <a:ext uri="{FF2B5EF4-FFF2-40B4-BE49-F238E27FC236}">
                <a16:creationId xmlns:a16="http://schemas.microsoft.com/office/drawing/2014/main" id="{B25EC87E-F067-4951-9D17-A857B055E6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DA59A383-69A9-49BE-8FEA-6B7AC0B02BE1}" type="slidenum">
              <a:t>15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70">
            <a:extLst>
              <a:ext uri="{FF2B5EF4-FFF2-40B4-BE49-F238E27FC236}">
                <a16:creationId xmlns:a16="http://schemas.microsoft.com/office/drawing/2014/main" id="{688EF945-B86C-4C0B-8877-05AEA2F22A1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0968853-DCAD-4A6C-AC26-4C978B7F2D9E}" type="slidenum">
              <a:t>15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887E71B-3798-4E5A-B588-A802BFF684A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A72FB913-6D0D-4F29-97F6-6F585B95B580}" type="slidenum">
              <a:t>15</a:t>
            </a:fld>
            <a:endParaRPr lang="pt-BR"/>
          </a:p>
        </p:txBody>
      </p:sp>
      <p:sp>
        <p:nvSpPr>
          <p:cNvPr id="7" name="PlaceHolder 171">
            <a:extLst>
              <a:ext uri="{FF2B5EF4-FFF2-40B4-BE49-F238E27FC236}">
                <a16:creationId xmlns:a16="http://schemas.microsoft.com/office/drawing/2014/main" id="{A7D91973-6B53-4756-B235-B64F727CF7A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172">
            <a:extLst>
              <a:ext uri="{FF2B5EF4-FFF2-40B4-BE49-F238E27FC236}">
                <a16:creationId xmlns:a16="http://schemas.microsoft.com/office/drawing/2014/main" id="{0CC54DBC-5432-42D5-8832-85628D2869B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60374972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6">
            <a:extLst>
              <a:ext uri="{FF2B5EF4-FFF2-40B4-BE49-F238E27FC236}">
                <a16:creationId xmlns:a16="http://schemas.microsoft.com/office/drawing/2014/main" id="{CAF964D6-1FA2-4E22-ABA6-D39BE5B35E4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6758E4D4-AB0C-447E-BECF-D7F361960116}" type="slidenum">
              <a:t>16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67">
            <a:extLst>
              <a:ext uri="{FF2B5EF4-FFF2-40B4-BE49-F238E27FC236}">
                <a16:creationId xmlns:a16="http://schemas.microsoft.com/office/drawing/2014/main" id="{70BB5641-3353-4CA5-BAA3-8A5AAF2315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80DFAF07-0E38-4246-9D5F-77F858CC0FE2}" type="slidenum">
              <a:t>16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68">
            <a:extLst>
              <a:ext uri="{FF2B5EF4-FFF2-40B4-BE49-F238E27FC236}">
                <a16:creationId xmlns:a16="http://schemas.microsoft.com/office/drawing/2014/main" id="{16F04DC2-154D-4511-80F9-12510AA62F8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872EF2F2-5BA7-40E0-9703-FBCCF99119CD}" type="slidenum">
              <a:t>16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69">
            <a:extLst>
              <a:ext uri="{FF2B5EF4-FFF2-40B4-BE49-F238E27FC236}">
                <a16:creationId xmlns:a16="http://schemas.microsoft.com/office/drawing/2014/main" id="{B25EC87E-F067-4951-9D17-A857B055E6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DA59A383-69A9-49BE-8FEA-6B7AC0B02BE1}" type="slidenum">
              <a:t>16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70">
            <a:extLst>
              <a:ext uri="{FF2B5EF4-FFF2-40B4-BE49-F238E27FC236}">
                <a16:creationId xmlns:a16="http://schemas.microsoft.com/office/drawing/2014/main" id="{688EF945-B86C-4C0B-8877-05AEA2F22A1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0968853-DCAD-4A6C-AC26-4C978B7F2D9E}" type="slidenum">
              <a:t>16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887E71B-3798-4E5A-B588-A802BFF684A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A72FB913-6D0D-4F29-97F6-6F585B95B580}" type="slidenum">
              <a:t>16</a:t>
            </a:fld>
            <a:endParaRPr lang="pt-BR"/>
          </a:p>
        </p:txBody>
      </p:sp>
      <p:sp>
        <p:nvSpPr>
          <p:cNvPr id="7" name="PlaceHolder 171">
            <a:extLst>
              <a:ext uri="{FF2B5EF4-FFF2-40B4-BE49-F238E27FC236}">
                <a16:creationId xmlns:a16="http://schemas.microsoft.com/office/drawing/2014/main" id="{A7D91973-6B53-4756-B235-B64F727CF7A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172">
            <a:extLst>
              <a:ext uri="{FF2B5EF4-FFF2-40B4-BE49-F238E27FC236}">
                <a16:creationId xmlns:a16="http://schemas.microsoft.com/office/drawing/2014/main" id="{0CC54DBC-5432-42D5-8832-85628D2869B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28993408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6">
            <a:extLst>
              <a:ext uri="{FF2B5EF4-FFF2-40B4-BE49-F238E27FC236}">
                <a16:creationId xmlns:a16="http://schemas.microsoft.com/office/drawing/2014/main" id="{CAF964D6-1FA2-4E22-ABA6-D39BE5B35E4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6758E4D4-AB0C-447E-BECF-D7F361960116}" type="slidenum">
              <a:t>17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67">
            <a:extLst>
              <a:ext uri="{FF2B5EF4-FFF2-40B4-BE49-F238E27FC236}">
                <a16:creationId xmlns:a16="http://schemas.microsoft.com/office/drawing/2014/main" id="{70BB5641-3353-4CA5-BAA3-8A5AAF2315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80DFAF07-0E38-4246-9D5F-77F858CC0FE2}" type="slidenum">
              <a:t>17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68">
            <a:extLst>
              <a:ext uri="{FF2B5EF4-FFF2-40B4-BE49-F238E27FC236}">
                <a16:creationId xmlns:a16="http://schemas.microsoft.com/office/drawing/2014/main" id="{16F04DC2-154D-4511-80F9-12510AA62F8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872EF2F2-5BA7-40E0-9703-FBCCF99119CD}" type="slidenum">
              <a:t>17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69">
            <a:extLst>
              <a:ext uri="{FF2B5EF4-FFF2-40B4-BE49-F238E27FC236}">
                <a16:creationId xmlns:a16="http://schemas.microsoft.com/office/drawing/2014/main" id="{B25EC87E-F067-4951-9D17-A857B055E6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DA59A383-69A9-49BE-8FEA-6B7AC0B02BE1}" type="slidenum">
              <a:t>17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70">
            <a:extLst>
              <a:ext uri="{FF2B5EF4-FFF2-40B4-BE49-F238E27FC236}">
                <a16:creationId xmlns:a16="http://schemas.microsoft.com/office/drawing/2014/main" id="{688EF945-B86C-4C0B-8877-05AEA2F22A1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0968853-DCAD-4A6C-AC26-4C978B7F2D9E}" type="slidenum">
              <a:t>17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887E71B-3798-4E5A-B588-A802BFF684A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A72FB913-6D0D-4F29-97F6-6F585B95B580}" type="slidenum">
              <a:t>17</a:t>
            </a:fld>
            <a:endParaRPr lang="pt-BR"/>
          </a:p>
        </p:txBody>
      </p:sp>
      <p:sp>
        <p:nvSpPr>
          <p:cNvPr id="7" name="PlaceHolder 171">
            <a:extLst>
              <a:ext uri="{FF2B5EF4-FFF2-40B4-BE49-F238E27FC236}">
                <a16:creationId xmlns:a16="http://schemas.microsoft.com/office/drawing/2014/main" id="{A7D91973-6B53-4756-B235-B64F727CF7A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172">
            <a:extLst>
              <a:ext uri="{FF2B5EF4-FFF2-40B4-BE49-F238E27FC236}">
                <a16:creationId xmlns:a16="http://schemas.microsoft.com/office/drawing/2014/main" id="{0CC54DBC-5432-42D5-8832-85628D2869B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40551584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6">
            <a:extLst>
              <a:ext uri="{FF2B5EF4-FFF2-40B4-BE49-F238E27FC236}">
                <a16:creationId xmlns:a16="http://schemas.microsoft.com/office/drawing/2014/main" id="{CAF964D6-1FA2-4E22-ABA6-D39BE5B35E4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6758E4D4-AB0C-447E-BECF-D7F361960116}" type="slidenum">
              <a:t>18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67">
            <a:extLst>
              <a:ext uri="{FF2B5EF4-FFF2-40B4-BE49-F238E27FC236}">
                <a16:creationId xmlns:a16="http://schemas.microsoft.com/office/drawing/2014/main" id="{70BB5641-3353-4CA5-BAA3-8A5AAF2315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80DFAF07-0E38-4246-9D5F-77F858CC0FE2}" type="slidenum">
              <a:t>18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68">
            <a:extLst>
              <a:ext uri="{FF2B5EF4-FFF2-40B4-BE49-F238E27FC236}">
                <a16:creationId xmlns:a16="http://schemas.microsoft.com/office/drawing/2014/main" id="{16F04DC2-154D-4511-80F9-12510AA62F8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872EF2F2-5BA7-40E0-9703-FBCCF99119CD}" type="slidenum">
              <a:t>18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69">
            <a:extLst>
              <a:ext uri="{FF2B5EF4-FFF2-40B4-BE49-F238E27FC236}">
                <a16:creationId xmlns:a16="http://schemas.microsoft.com/office/drawing/2014/main" id="{B25EC87E-F067-4951-9D17-A857B055E6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DA59A383-69A9-49BE-8FEA-6B7AC0B02BE1}" type="slidenum">
              <a:t>18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70">
            <a:extLst>
              <a:ext uri="{FF2B5EF4-FFF2-40B4-BE49-F238E27FC236}">
                <a16:creationId xmlns:a16="http://schemas.microsoft.com/office/drawing/2014/main" id="{688EF945-B86C-4C0B-8877-05AEA2F22A1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0968853-DCAD-4A6C-AC26-4C978B7F2D9E}" type="slidenum">
              <a:t>18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887E71B-3798-4E5A-B588-A802BFF684A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A72FB913-6D0D-4F29-97F6-6F585B95B580}" type="slidenum">
              <a:t>18</a:t>
            </a:fld>
            <a:endParaRPr lang="pt-BR"/>
          </a:p>
        </p:txBody>
      </p:sp>
      <p:sp>
        <p:nvSpPr>
          <p:cNvPr id="7" name="PlaceHolder 171">
            <a:extLst>
              <a:ext uri="{FF2B5EF4-FFF2-40B4-BE49-F238E27FC236}">
                <a16:creationId xmlns:a16="http://schemas.microsoft.com/office/drawing/2014/main" id="{A7D91973-6B53-4756-B235-B64F727CF7A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172">
            <a:extLst>
              <a:ext uri="{FF2B5EF4-FFF2-40B4-BE49-F238E27FC236}">
                <a16:creationId xmlns:a16="http://schemas.microsoft.com/office/drawing/2014/main" id="{0CC54DBC-5432-42D5-8832-85628D2869B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3106308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18054386-9F8D-4E81-9829-A337C44A085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2F2939F8-D53A-4247-A6E6-0CC4AA004C5A}" type="slidenum">
              <a:t>19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D846A6CC-4994-4488-B641-270EDC45AA0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071BF793-5AB0-4C4A-B0EC-0256BDB9152F}" type="slidenum">
              <a:t>19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1724F8DC-7621-4EAE-9232-AF1DF7349F3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4EA28FE7-828F-4A20-88BC-D4073951EE23}" type="slidenum">
              <a:t>19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F06EFF7E-D87D-498A-90AB-EFB25BDD4C2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7BA1C58-7BE2-49C2-AABC-64981002A135}" type="slidenum">
              <a:t>19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96B84822-8A7F-4B58-80B6-BBE4B218491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C8EFC06D-FB62-4B1B-AD5D-A1644ECD6FEE}" type="slidenum">
              <a:t>19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505ED1D2-5A64-4FC6-A986-2D4973DF204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8AE68C5-AC0A-4EC3-8AB6-F3A9554D0784}" type="slidenum">
              <a:t>19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8BD1DB65-81A2-43D9-BED6-BA78B6D7AD1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1461EDC4-555E-4EE2-B8A5-8652EBB393FE}" type="slidenum">
              <a:t>19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20B60D70-75E5-44B4-83E7-2E0BD4238FC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F6F74B-1D4D-4475-8D8C-F19D51A04E7A}" type="slidenum">
              <a:t>19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BA7307CA-9F0E-49B5-A166-C25F58F8FF5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C698E871-B334-4703-BFAC-53BC8C4940FB}" type="slidenum">
              <a:t>19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14431997-3E73-4C59-BB1E-21DE2434CE6C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E694A002-8995-4761-9D6F-E3615CA6B08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0510366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122163E4-FDED-403B-81DA-7CBFEFEA35F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2AF184DD-42F0-4D0B-B4DD-BDF8663BF1DB}" type="slidenum">
              <a:t>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EBFC7C2-46A3-4634-BB0F-0A4AE457939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E1FC276F-3C58-4AF6-86A2-FA49F7C1964B}" type="slidenum">
              <a:t>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93935FC9-894C-46C3-9037-2DC27F14F7B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3E7E14B4-51E6-4BD3-9C14-9D025E920D60}" type="slidenum">
              <a:t>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F8C9A76F-DA13-413E-A752-9D06208761F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DD5BCC5-24D0-48E0-A39C-12E7B910D5CB}" type="slidenum">
              <a:t>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28369CAC-9E8D-49B1-8AA2-48E4A2C34B0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EE2EE66-FB6D-4877-A527-936BEC08F9B2}" type="slidenum">
              <a:t>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931FD95C-8F91-44DE-8E33-5C94F66365B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DF24EE70-91C0-41F2-B909-768A5C5C4AFD}" type="slidenum">
              <a:t>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5653F67-ED27-41F5-8AFD-683E05D0F65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5A3094A-8D44-48E1-9782-4A001D4D874E}" type="slidenum">
              <a:t>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8DBA5914-122A-4A0B-AB33-E766B07B4BB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8D2075E5-B474-46C3-BE8B-565A39A368EE}" type="slidenum">
              <a:t>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BEEAC91B-F0F1-4F89-A426-026D7302D7C5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8D7EF5B-832D-4E57-974B-D25E4A872341}" type="slidenum">
              <a:t>2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597AAB9-8A5D-4FFE-A0ED-2316BD251B8D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011D4786-2F94-4582-9C7C-1E85B4708F8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18054386-9F8D-4E81-9829-A337C44A085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2F2939F8-D53A-4247-A6E6-0CC4AA004C5A}" type="slidenum">
              <a:t>20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D846A6CC-4994-4488-B641-270EDC45AA0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071BF793-5AB0-4C4A-B0EC-0256BDB9152F}" type="slidenum">
              <a:t>20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1724F8DC-7621-4EAE-9232-AF1DF7349F3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4EA28FE7-828F-4A20-88BC-D4073951EE23}" type="slidenum">
              <a:t>20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F06EFF7E-D87D-498A-90AB-EFB25BDD4C2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7BA1C58-7BE2-49C2-AABC-64981002A135}" type="slidenum">
              <a:t>20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96B84822-8A7F-4B58-80B6-BBE4B218491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C8EFC06D-FB62-4B1B-AD5D-A1644ECD6FEE}" type="slidenum">
              <a:t>20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505ED1D2-5A64-4FC6-A986-2D4973DF204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8AE68C5-AC0A-4EC3-8AB6-F3A9554D0784}" type="slidenum">
              <a:t>20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8BD1DB65-81A2-43D9-BED6-BA78B6D7AD1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1461EDC4-555E-4EE2-B8A5-8652EBB393FE}" type="slidenum">
              <a:t>20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20B60D70-75E5-44B4-83E7-2E0BD4238FC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F6F74B-1D4D-4475-8D8C-F19D51A04E7A}" type="slidenum">
              <a:t>20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BA7307CA-9F0E-49B5-A166-C25F58F8FF5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C698E871-B334-4703-BFAC-53BC8C4940FB}" type="slidenum">
              <a:t>20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14431997-3E73-4C59-BB1E-21DE2434CE6C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E694A002-8995-4761-9D6F-E3615CA6B08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97293422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18054386-9F8D-4E81-9829-A337C44A085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2F2939F8-D53A-4247-A6E6-0CC4AA004C5A}" type="slidenum">
              <a:t>21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D846A6CC-4994-4488-B641-270EDC45AA0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071BF793-5AB0-4C4A-B0EC-0256BDB9152F}" type="slidenum">
              <a:t>21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1724F8DC-7621-4EAE-9232-AF1DF7349F3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4EA28FE7-828F-4A20-88BC-D4073951EE23}" type="slidenum">
              <a:t>21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F06EFF7E-D87D-498A-90AB-EFB25BDD4C2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7BA1C58-7BE2-49C2-AABC-64981002A135}" type="slidenum">
              <a:t>21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96B84822-8A7F-4B58-80B6-BBE4B218491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C8EFC06D-FB62-4B1B-AD5D-A1644ECD6FEE}" type="slidenum">
              <a:t>21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505ED1D2-5A64-4FC6-A986-2D4973DF204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8AE68C5-AC0A-4EC3-8AB6-F3A9554D0784}" type="slidenum">
              <a:t>21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8BD1DB65-81A2-43D9-BED6-BA78B6D7AD1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1461EDC4-555E-4EE2-B8A5-8652EBB393FE}" type="slidenum">
              <a:t>21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20B60D70-75E5-44B4-83E7-2E0BD4238FC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F6F74B-1D4D-4475-8D8C-F19D51A04E7A}" type="slidenum">
              <a:t>21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BA7307CA-9F0E-49B5-A166-C25F58F8FF5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C698E871-B334-4703-BFAC-53BC8C4940FB}" type="slidenum">
              <a:t>21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14431997-3E73-4C59-BB1E-21DE2434CE6C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E694A002-8995-4761-9D6F-E3615CA6B08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92308723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18054386-9F8D-4E81-9829-A337C44A085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2F2939F8-D53A-4247-A6E6-0CC4AA004C5A}" type="slidenum">
              <a:t>22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D846A6CC-4994-4488-B641-270EDC45AA0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071BF793-5AB0-4C4A-B0EC-0256BDB9152F}" type="slidenum">
              <a:t>22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1724F8DC-7621-4EAE-9232-AF1DF7349F3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4EA28FE7-828F-4A20-88BC-D4073951EE23}" type="slidenum">
              <a:t>22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F06EFF7E-D87D-498A-90AB-EFB25BDD4C2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7BA1C58-7BE2-49C2-AABC-64981002A135}" type="slidenum">
              <a:t>22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96B84822-8A7F-4B58-80B6-BBE4B218491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C8EFC06D-FB62-4B1B-AD5D-A1644ECD6FEE}" type="slidenum">
              <a:t>22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505ED1D2-5A64-4FC6-A986-2D4973DF204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8AE68C5-AC0A-4EC3-8AB6-F3A9554D0784}" type="slidenum">
              <a:t>22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8BD1DB65-81A2-43D9-BED6-BA78B6D7AD1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1461EDC4-555E-4EE2-B8A5-8652EBB393FE}" type="slidenum">
              <a:t>22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20B60D70-75E5-44B4-83E7-2E0BD4238FC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F6F74B-1D4D-4475-8D8C-F19D51A04E7A}" type="slidenum">
              <a:t>22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BA7307CA-9F0E-49B5-A166-C25F58F8FF5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C698E871-B334-4703-BFAC-53BC8C4940FB}" type="slidenum">
              <a:t>22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14431997-3E73-4C59-BB1E-21DE2434CE6C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E694A002-8995-4761-9D6F-E3615CA6B08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71318148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18054386-9F8D-4E81-9829-A337C44A085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2F2939F8-D53A-4247-A6E6-0CC4AA004C5A}" type="slidenum">
              <a:t>23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D846A6CC-4994-4488-B641-270EDC45AA0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071BF793-5AB0-4C4A-B0EC-0256BDB9152F}" type="slidenum">
              <a:t>23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1724F8DC-7621-4EAE-9232-AF1DF7349F3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4EA28FE7-828F-4A20-88BC-D4073951EE23}" type="slidenum">
              <a:t>23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F06EFF7E-D87D-498A-90AB-EFB25BDD4C2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7BA1C58-7BE2-49C2-AABC-64981002A135}" type="slidenum">
              <a:t>23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96B84822-8A7F-4B58-80B6-BBE4B218491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C8EFC06D-FB62-4B1B-AD5D-A1644ECD6FEE}" type="slidenum">
              <a:t>23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505ED1D2-5A64-4FC6-A986-2D4973DF204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8AE68C5-AC0A-4EC3-8AB6-F3A9554D0784}" type="slidenum">
              <a:t>23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8BD1DB65-81A2-43D9-BED6-BA78B6D7AD1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1461EDC4-555E-4EE2-B8A5-8652EBB393FE}" type="slidenum">
              <a:t>23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20B60D70-75E5-44B4-83E7-2E0BD4238FC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F6F74B-1D4D-4475-8D8C-F19D51A04E7A}" type="slidenum">
              <a:t>23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BA7307CA-9F0E-49B5-A166-C25F58F8FF5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C698E871-B334-4703-BFAC-53BC8C4940FB}" type="slidenum">
              <a:t>23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14431997-3E73-4C59-BB1E-21DE2434CE6C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E694A002-8995-4761-9D6F-E3615CA6B08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18054386-9F8D-4E81-9829-A337C44A085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2F2939F8-D53A-4247-A6E6-0CC4AA004C5A}" type="slidenum">
              <a:t>24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D846A6CC-4994-4488-B641-270EDC45AA0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071BF793-5AB0-4C4A-B0EC-0256BDB9152F}" type="slidenum">
              <a:t>24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1724F8DC-7621-4EAE-9232-AF1DF7349F3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4EA28FE7-828F-4A20-88BC-D4073951EE23}" type="slidenum">
              <a:t>24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F06EFF7E-D87D-498A-90AB-EFB25BDD4C2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7BA1C58-7BE2-49C2-AABC-64981002A135}" type="slidenum">
              <a:t>24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96B84822-8A7F-4B58-80B6-BBE4B218491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C8EFC06D-FB62-4B1B-AD5D-A1644ECD6FEE}" type="slidenum">
              <a:t>24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505ED1D2-5A64-4FC6-A986-2D4973DF204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8AE68C5-AC0A-4EC3-8AB6-F3A9554D0784}" type="slidenum">
              <a:t>24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8BD1DB65-81A2-43D9-BED6-BA78B6D7AD1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1461EDC4-555E-4EE2-B8A5-8652EBB393FE}" type="slidenum">
              <a:t>24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20B60D70-75E5-44B4-83E7-2E0BD4238FC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F6F74B-1D4D-4475-8D8C-F19D51A04E7A}" type="slidenum">
              <a:t>24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BA7307CA-9F0E-49B5-A166-C25F58F8FF5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C698E871-B334-4703-BFAC-53BC8C4940FB}" type="slidenum">
              <a:t>24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14431997-3E73-4C59-BB1E-21DE2434CE6C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E694A002-8995-4761-9D6F-E3615CA6B08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73495031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18054386-9F8D-4E81-9829-A337C44A085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2F2939F8-D53A-4247-A6E6-0CC4AA004C5A}" type="slidenum">
              <a:t>25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D846A6CC-4994-4488-B641-270EDC45AA0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071BF793-5AB0-4C4A-B0EC-0256BDB9152F}" type="slidenum">
              <a:t>25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1724F8DC-7621-4EAE-9232-AF1DF7349F3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4EA28FE7-828F-4A20-88BC-D4073951EE23}" type="slidenum">
              <a:t>25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F06EFF7E-D87D-498A-90AB-EFB25BDD4C2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7BA1C58-7BE2-49C2-AABC-64981002A135}" type="slidenum">
              <a:t>25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96B84822-8A7F-4B58-80B6-BBE4B218491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C8EFC06D-FB62-4B1B-AD5D-A1644ECD6FEE}" type="slidenum">
              <a:t>25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505ED1D2-5A64-4FC6-A986-2D4973DF204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8AE68C5-AC0A-4EC3-8AB6-F3A9554D0784}" type="slidenum">
              <a:t>25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8BD1DB65-81A2-43D9-BED6-BA78B6D7AD1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1461EDC4-555E-4EE2-B8A5-8652EBB393FE}" type="slidenum">
              <a:t>25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20B60D70-75E5-44B4-83E7-2E0BD4238FC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F6F74B-1D4D-4475-8D8C-F19D51A04E7A}" type="slidenum">
              <a:t>25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BA7307CA-9F0E-49B5-A166-C25F58F8FF5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C698E871-B334-4703-BFAC-53BC8C4940FB}" type="slidenum">
              <a:t>25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14431997-3E73-4C59-BB1E-21DE2434CE6C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E694A002-8995-4761-9D6F-E3615CA6B08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02162453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18054386-9F8D-4E81-9829-A337C44A085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2F2939F8-D53A-4247-A6E6-0CC4AA004C5A}" type="slidenum">
              <a:t>26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D846A6CC-4994-4488-B641-270EDC45AA0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071BF793-5AB0-4C4A-B0EC-0256BDB9152F}" type="slidenum">
              <a:t>26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1724F8DC-7621-4EAE-9232-AF1DF7349F3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4EA28FE7-828F-4A20-88BC-D4073951EE23}" type="slidenum">
              <a:t>26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F06EFF7E-D87D-498A-90AB-EFB25BDD4C2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7BA1C58-7BE2-49C2-AABC-64981002A135}" type="slidenum">
              <a:t>26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96B84822-8A7F-4B58-80B6-BBE4B218491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C8EFC06D-FB62-4B1B-AD5D-A1644ECD6FEE}" type="slidenum">
              <a:t>26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505ED1D2-5A64-4FC6-A986-2D4973DF204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8AE68C5-AC0A-4EC3-8AB6-F3A9554D0784}" type="slidenum">
              <a:t>26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8BD1DB65-81A2-43D9-BED6-BA78B6D7AD1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1461EDC4-555E-4EE2-B8A5-8652EBB393FE}" type="slidenum">
              <a:t>26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20B60D70-75E5-44B4-83E7-2E0BD4238FC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F6F74B-1D4D-4475-8D8C-F19D51A04E7A}" type="slidenum">
              <a:t>26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BA7307CA-9F0E-49B5-A166-C25F58F8FF5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C698E871-B334-4703-BFAC-53BC8C4940FB}" type="slidenum">
              <a:t>26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14431997-3E73-4C59-BB1E-21DE2434CE6C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E694A002-8995-4761-9D6F-E3615CA6B08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30375899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E104635F-C8DC-4B17-B6EA-D7AC2354424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8DBD03C0-9AE1-43AD-B145-6E35553436A1}" type="slidenum">
              <a:t>27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6F282B2C-8283-4C87-A0A0-CC555F4473F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E4FB3480-64F6-468C-889B-951E06C29AC1}" type="slidenum">
              <a:t>27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C520ADD-097B-4475-9F6F-AA12FC93F4E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98EC39D-7CFB-4DAB-8804-6667D5F0D061}" type="slidenum">
              <a:t>27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97E060A3-1CD4-40E4-8D00-69AA2EE2A45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89D57668-9D9E-40E5-B85F-F090FB960593}" type="slidenum">
              <a:t>27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22E8AFC7-E4DF-466D-B6F5-42287C018F8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2FCE8FF-E98D-4745-985B-74029918A23B}" type="slidenum">
              <a:t>27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DC60A2A0-D78F-4E8C-AEC4-E922D93AFDF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5466BD25-0BE4-41A8-A007-722614707911}" type="slidenum">
              <a:t>27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4F9C5D1-B31C-4ED2-8308-BC7DF1D12259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2B9AAE64-40EB-4BEA-8936-EA43E8FD30D6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3">
            <a:extLst>
              <a:ext uri="{FF2B5EF4-FFF2-40B4-BE49-F238E27FC236}">
                <a16:creationId xmlns:a16="http://schemas.microsoft.com/office/drawing/2014/main" id="{1C97A5DF-F1D4-4A7D-9A84-63E53C6E955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214C19D-F33C-4E35-AB47-D9D2059E79E5}" type="slidenum">
              <a:t>28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94">
            <a:extLst>
              <a:ext uri="{FF2B5EF4-FFF2-40B4-BE49-F238E27FC236}">
                <a16:creationId xmlns:a16="http://schemas.microsoft.com/office/drawing/2014/main" id="{AC387DAA-8927-434C-AA61-13DB818EFCF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F90EFB7-5921-4152-A23F-96439FE643FC}" type="slidenum">
              <a:t>28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97">
            <a:extLst>
              <a:ext uri="{FF2B5EF4-FFF2-40B4-BE49-F238E27FC236}">
                <a16:creationId xmlns:a16="http://schemas.microsoft.com/office/drawing/2014/main" id="{08A53B5C-2EA9-41E9-894E-84A1D0F4E9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1B0C4B7D-0D42-4717-8CD2-2EB80A27CF0C}" type="slidenum">
              <a:t>28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98">
            <a:extLst>
              <a:ext uri="{FF2B5EF4-FFF2-40B4-BE49-F238E27FC236}">
                <a16:creationId xmlns:a16="http://schemas.microsoft.com/office/drawing/2014/main" id="{E7033977-83AA-4600-8B36-E08ABAFE32A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DADD9914-6429-4A96-9736-C6D674C505CC}" type="slidenum">
              <a:t>28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23">
            <a:extLst>
              <a:ext uri="{FF2B5EF4-FFF2-40B4-BE49-F238E27FC236}">
                <a16:creationId xmlns:a16="http://schemas.microsoft.com/office/drawing/2014/main" id="{9AA27DBA-6E34-454B-86A1-DD807CC6E6A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449ECBE4-D899-48B4-A191-52F023E8F73D}" type="slidenum">
              <a:t>28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5C8A9EE9-51BF-44FE-BC2E-58ED74D6D9B5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A6A314F0-E77E-4A05-B330-8ACF6B8E6629}" type="slidenum">
              <a:t>28</a:t>
            </a:fld>
            <a:endParaRPr lang="pt-BR"/>
          </a:p>
        </p:txBody>
      </p:sp>
      <p:sp>
        <p:nvSpPr>
          <p:cNvPr id="7" name="PlaceHolder 224">
            <a:extLst>
              <a:ext uri="{FF2B5EF4-FFF2-40B4-BE49-F238E27FC236}">
                <a16:creationId xmlns:a16="http://schemas.microsoft.com/office/drawing/2014/main" id="{DDA37755-D784-4791-B230-818D097F10DE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225">
            <a:extLst>
              <a:ext uri="{FF2B5EF4-FFF2-40B4-BE49-F238E27FC236}">
                <a16:creationId xmlns:a16="http://schemas.microsoft.com/office/drawing/2014/main" id="{D6836C6B-BAAF-449D-9C1F-81304E65FAD8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42">
            <a:extLst>
              <a:ext uri="{FF2B5EF4-FFF2-40B4-BE49-F238E27FC236}">
                <a16:creationId xmlns:a16="http://schemas.microsoft.com/office/drawing/2014/main" id="{C49944FE-F265-49D8-927E-77B223E0594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3D8978B-A3A6-4A9A-AD67-0DA065B180BA}" type="slidenum">
              <a:t>29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43">
            <a:extLst>
              <a:ext uri="{FF2B5EF4-FFF2-40B4-BE49-F238E27FC236}">
                <a16:creationId xmlns:a16="http://schemas.microsoft.com/office/drawing/2014/main" id="{F92690D5-411A-44F7-BB9B-326164BC6F9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9600505-DA6B-4E58-B69F-F0229CDF03CE}" type="slidenum">
              <a:t>29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44">
            <a:extLst>
              <a:ext uri="{FF2B5EF4-FFF2-40B4-BE49-F238E27FC236}">
                <a16:creationId xmlns:a16="http://schemas.microsoft.com/office/drawing/2014/main" id="{75C88CD5-0DB8-43DA-9A66-552DB282335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FF15D5D3-823D-42DA-9158-16937EDF4B61}" type="slidenum">
              <a:t>29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45">
            <a:extLst>
              <a:ext uri="{FF2B5EF4-FFF2-40B4-BE49-F238E27FC236}">
                <a16:creationId xmlns:a16="http://schemas.microsoft.com/office/drawing/2014/main" id="{E760A942-FB3F-4BC8-8D68-244E32D83DC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F3B33C9-02D2-41C8-BFC7-98B57EB77E35}" type="slidenum">
              <a:t>29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46">
            <a:extLst>
              <a:ext uri="{FF2B5EF4-FFF2-40B4-BE49-F238E27FC236}">
                <a16:creationId xmlns:a16="http://schemas.microsoft.com/office/drawing/2014/main" id="{4DB4B0C7-972C-4CF2-8BC3-6EFB69A7742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3FECAA6-6CC8-49D2-8380-A01C2DC5B234}" type="slidenum">
              <a:t>29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B7BC1A17-4E70-4A03-9DC0-46AEE27CF039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86C4F9C6-7182-4586-A9E8-0642E547E335}" type="slidenum">
              <a:t>29</a:t>
            </a:fld>
            <a:endParaRPr lang="pt-BR"/>
          </a:p>
        </p:txBody>
      </p:sp>
      <p:sp>
        <p:nvSpPr>
          <p:cNvPr id="7" name="PlaceHolder 292">
            <a:extLst>
              <a:ext uri="{FF2B5EF4-FFF2-40B4-BE49-F238E27FC236}">
                <a16:creationId xmlns:a16="http://schemas.microsoft.com/office/drawing/2014/main" id="{DB84602F-337C-4211-9397-EC54B62FB18A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293">
            <a:extLst>
              <a:ext uri="{FF2B5EF4-FFF2-40B4-BE49-F238E27FC236}">
                <a16:creationId xmlns:a16="http://schemas.microsoft.com/office/drawing/2014/main" id="{0A8934FE-35E4-402A-9B67-07224A48F4AC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122163E4-FDED-403B-81DA-7CBFEFEA35F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2AF184DD-42F0-4D0B-B4DD-BDF8663BF1DB}" type="slidenum">
              <a:t>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EBFC7C2-46A3-4634-BB0F-0A4AE457939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E1FC276F-3C58-4AF6-86A2-FA49F7C1964B}" type="slidenum">
              <a:t>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93935FC9-894C-46C3-9037-2DC27F14F7B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3E7E14B4-51E6-4BD3-9C14-9D025E920D60}" type="slidenum">
              <a:t>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F8C9A76F-DA13-413E-A752-9D06208761F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DD5BCC5-24D0-48E0-A39C-12E7B910D5CB}" type="slidenum">
              <a:t>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28369CAC-9E8D-49B1-8AA2-48E4A2C34B0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EE2EE66-FB6D-4877-A527-936BEC08F9B2}" type="slidenum">
              <a:t>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931FD95C-8F91-44DE-8E33-5C94F66365B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DF24EE70-91C0-41F2-B909-768A5C5C4AFD}" type="slidenum">
              <a:t>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5653F67-ED27-41F5-8AFD-683E05D0F65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5A3094A-8D44-48E1-9782-4A001D4D874E}" type="slidenum">
              <a:t>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8DBA5914-122A-4A0B-AB33-E766B07B4BB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8D2075E5-B474-46C3-BE8B-565A39A368EE}" type="slidenum">
              <a:t>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BEEAC91B-F0F1-4F89-A426-026D7302D7C5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8D7EF5B-832D-4E57-974B-D25E4A872341}" type="slidenum">
              <a:t>3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597AAB9-8A5D-4FFE-A0ED-2316BD251B8D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011D4786-2F94-4582-9C7C-1E85B4708F8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42459037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42">
            <a:extLst>
              <a:ext uri="{FF2B5EF4-FFF2-40B4-BE49-F238E27FC236}">
                <a16:creationId xmlns:a16="http://schemas.microsoft.com/office/drawing/2014/main" id="{C49944FE-F265-49D8-927E-77B223E0594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3D8978B-A3A6-4A9A-AD67-0DA065B180BA}" type="slidenum">
              <a:t>30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43">
            <a:extLst>
              <a:ext uri="{FF2B5EF4-FFF2-40B4-BE49-F238E27FC236}">
                <a16:creationId xmlns:a16="http://schemas.microsoft.com/office/drawing/2014/main" id="{F92690D5-411A-44F7-BB9B-326164BC6F9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9600505-DA6B-4E58-B69F-F0229CDF03CE}" type="slidenum">
              <a:t>30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44">
            <a:extLst>
              <a:ext uri="{FF2B5EF4-FFF2-40B4-BE49-F238E27FC236}">
                <a16:creationId xmlns:a16="http://schemas.microsoft.com/office/drawing/2014/main" id="{75C88CD5-0DB8-43DA-9A66-552DB282335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FF15D5D3-823D-42DA-9158-16937EDF4B61}" type="slidenum">
              <a:t>30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45">
            <a:extLst>
              <a:ext uri="{FF2B5EF4-FFF2-40B4-BE49-F238E27FC236}">
                <a16:creationId xmlns:a16="http://schemas.microsoft.com/office/drawing/2014/main" id="{E760A942-FB3F-4BC8-8D68-244E32D83DC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F3B33C9-02D2-41C8-BFC7-98B57EB77E35}" type="slidenum">
              <a:t>30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46">
            <a:extLst>
              <a:ext uri="{FF2B5EF4-FFF2-40B4-BE49-F238E27FC236}">
                <a16:creationId xmlns:a16="http://schemas.microsoft.com/office/drawing/2014/main" id="{4DB4B0C7-972C-4CF2-8BC3-6EFB69A7742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3FECAA6-6CC8-49D2-8380-A01C2DC5B234}" type="slidenum">
              <a:t>30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B7BC1A17-4E70-4A03-9DC0-46AEE27CF039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86C4F9C6-7182-4586-A9E8-0642E547E335}" type="slidenum">
              <a:t>30</a:t>
            </a:fld>
            <a:endParaRPr lang="pt-BR"/>
          </a:p>
        </p:txBody>
      </p:sp>
      <p:sp>
        <p:nvSpPr>
          <p:cNvPr id="7" name="PlaceHolder 292">
            <a:extLst>
              <a:ext uri="{FF2B5EF4-FFF2-40B4-BE49-F238E27FC236}">
                <a16:creationId xmlns:a16="http://schemas.microsoft.com/office/drawing/2014/main" id="{DB84602F-337C-4211-9397-EC54B62FB18A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293">
            <a:extLst>
              <a:ext uri="{FF2B5EF4-FFF2-40B4-BE49-F238E27FC236}">
                <a16:creationId xmlns:a16="http://schemas.microsoft.com/office/drawing/2014/main" id="{0A8934FE-35E4-402A-9B67-07224A48F4AC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41410055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42">
            <a:extLst>
              <a:ext uri="{FF2B5EF4-FFF2-40B4-BE49-F238E27FC236}">
                <a16:creationId xmlns:a16="http://schemas.microsoft.com/office/drawing/2014/main" id="{C49944FE-F265-49D8-927E-77B223E0594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3D8978B-A3A6-4A9A-AD67-0DA065B180BA}" type="slidenum">
              <a:t>31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43">
            <a:extLst>
              <a:ext uri="{FF2B5EF4-FFF2-40B4-BE49-F238E27FC236}">
                <a16:creationId xmlns:a16="http://schemas.microsoft.com/office/drawing/2014/main" id="{F92690D5-411A-44F7-BB9B-326164BC6F9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9600505-DA6B-4E58-B69F-F0229CDF03CE}" type="slidenum">
              <a:t>31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44">
            <a:extLst>
              <a:ext uri="{FF2B5EF4-FFF2-40B4-BE49-F238E27FC236}">
                <a16:creationId xmlns:a16="http://schemas.microsoft.com/office/drawing/2014/main" id="{75C88CD5-0DB8-43DA-9A66-552DB282335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FF15D5D3-823D-42DA-9158-16937EDF4B61}" type="slidenum">
              <a:t>31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45">
            <a:extLst>
              <a:ext uri="{FF2B5EF4-FFF2-40B4-BE49-F238E27FC236}">
                <a16:creationId xmlns:a16="http://schemas.microsoft.com/office/drawing/2014/main" id="{E760A942-FB3F-4BC8-8D68-244E32D83DC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F3B33C9-02D2-41C8-BFC7-98B57EB77E35}" type="slidenum">
              <a:t>31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46">
            <a:extLst>
              <a:ext uri="{FF2B5EF4-FFF2-40B4-BE49-F238E27FC236}">
                <a16:creationId xmlns:a16="http://schemas.microsoft.com/office/drawing/2014/main" id="{4DB4B0C7-972C-4CF2-8BC3-6EFB69A7742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3FECAA6-6CC8-49D2-8380-A01C2DC5B234}" type="slidenum">
              <a:t>31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B7BC1A17-4E70-4A03-9DC0-46AEE27CF039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86C4F9C6-7182-4586-A9E8-0642E547E335}" type="slidenum">
              <a:t>31</a:t>
            </a:fld>
            <a:endParaRPr lang="pt-BR"/>
          </a:p>
        </p:txBody>
      </p:sp>
      <p:sp>
        <p:nvSpPr>
          <p:cNvPr id="7" name="PlaceHolder 292">
            <a:extLst>
              <a:ext uri="{FF2B5EF4-FFF2-40B4-BE49-F238E27FC236}">
                <a16:creationId xmlns:a16="http://schemas.microsoft.com/office/drawing/2014/main" id="{DB84602F-337C-4211-9397-EC54B62FB18A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293">
            <a:extLst>
              <a:ext uri="{FF2B5EF4-FFF2-40B4-BE49-F238E27FC236}">
                <a16:creationId xmlns:a16="http://schemas.microsoft.com/office/drawing/2014/main" id="{0A8934FE-35E4-402A-9B67-07224A48F4AC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92002260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305">
            <a:extLst>
              <a:ext uri="{FF2B5EF4-FFF2-40B4-BE49-F238E27FC236}">
                <a16:creationId xmlns:a16="http://schemas.microsoft.com/office/drawing/2014/main" id="{76877CCD-9754-4B78-971C-9250E7185C1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49BE7CBC-E174-4DDD-AEDA-A7BDE2F8BFC7}" type="slidenum">
              <a:t>32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306">
            <a:extLst>
              <a:ext uri="{FF2B5EF4-FFF2-40B4-BE49-F238E27FC236}">
                <a16:creationId xmlns:a16="http://schemas.microsoft.com/office/drawing/2014/main" id="{30B1C026-8087-4BD1-9C1C-C7DEB15C8FD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52390CDC-2255-4C5D-A0D0-E54118569199}" type="slidenum">
              <a:t>32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07">
            <a:extLst>
              <a:ext uri="{FF2B5EF4-FFF2-40B4-BE49-F238E27FC236}">
                <a16:creationId xmlns:a16="http://schemas.microsoft.com/office/drawing/2014/main" id="{19531D05-4254-402F-AA50-B246E80413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3BA7F6BA-5F0A-455E-ADCC-DE6EC2C8C9BB}" type="slidenum">
              <a:t>32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308">
            <a:extLst>
              <a:ext uri="{FF2B5EF4-FFF2-40B4-BE49-F238E27FC236}">
                <a16:creationId xmlns:a16="http://schemas.microsoft.com/office/drawing/2014/main" id="{2D4F1CF5-C79F-4A71-9C1F-15D1D142FB5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6A5E94A2-88CA-4790-83D1-6BB8AA56FEEF}" type="slidenum">
              <a:t>32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309">
            <a:extLst>
              <a:ext uri="{FF2B5EF4-FFF2-40B4-BE49-F238E27FC236}">
                <a16:creationId xmlns:a16="http://schemas.microsoft.com/office/drawing/2014/main" id="{0DA3E30E-BF77-4CF3-97F4-BD9B8E7ECC4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2406B616-D11A-41D4-A798-39A1E00BA3B5}" type="slidenum">
              <a:t>32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8B9309E2-87ED-4377-A639-58FA4F5B1DAC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CE254CFB-8B94-4405-849A-A9A04DD52B2A}" type="slidenum">
              <a:t>32</a:t>
            </a:fld>
            <a:endParaRPr lang="pt-BR"/>
          </a:p>
        </p:txBody>
      </p:sp>
      <p:sp>
        <p:nvSpPr>
          <p:cNvPr id="7" name="PlaceHolder 310">
            <a:extLst>
              <a:ext uri="{FF2B5EF4-FFF2-40B4-BE49-F238E27FC236}">
                <a16:creationId xmlns:a16="http://schemas.microsoft.com/office/drawing/2014/main" id="{88476729-E3E9-4672-91BB-A4B6272A7B2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311">
            <a:extLst>
              <a:ext uri="{FF2B5EF4-FFF2-40B4-BE49-F238E27FC236}">
                <a16:creationId xmlns:a16="http://schemas.microsoft.com/office/drawing/2014/main" id="{29A80BD8-F786-48DC-8B4A-A38E8765F765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00579906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93">
            <a:extLst>
              <a:ext uri="{FF2B5EF4-FFF2-40B4-BE49-F238E27FC236}">
                <a16:creationId xmlns:a16="http://schemas.microsoft.com/office/drawing/2014/main" id="{677CE796-8C5E-47C6-8E12-2623726991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34F735A-C770-4AC5-83F6-A0C82379F77B}" type="slidenum">
              <a:t>33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94">
            <a:extLst>
              <a:ext uri="{FF2B5EF4-FFF2-40B4-BE49-F238E27FC236}">
                <a16:creationId xmlns:a16="http://schemas.microsoft.com/office/drawing/2014/main" id="{D637D5CD-EAE9-454C-935E-DC6882CA842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E59CDE8C-590C-4F7E-B0BE-E47915FC76AD}" type="slidenum">
              <a:t>33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95">
            <a:extLst>
              <a:ext uri="{FF2B5EF4-FFF2-40B4-BE49-F238E27FC236}">
                <a16:creationId xmlns:a16="http://schemas.microsoft.com/office/drawing/2014/main" id="{B7AC4E47-5A0C-44FB-9AF5-93002A6C4F4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61DFBEE9-F0D6-4793-9C89-35404ECF4D93}" type="slidenum">
              <a:t>33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96">
            <a:extLst>
              <a:ext uri="{FF2B5EF4-FFF2-40B4-BE49-F238E27FC236}">
                <a16:creationId xmlns:a16="http://schemas.microsoft.com/office/drawing/2014/main" id="{5F907979-54AB-4A1F-BAEA-E84AA96CE2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30D56872-F4CE-406D-BF8A-225E3C72533C}" type="slidenum">
              <a:t>33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97">
            <a:extLst>
              <a:ext uri="{FF2B5EF4-FFF2-40B4-BE49-F238E27FC236}">
                <a16:creationId xmlns:a16="http://schemas.microsoft.com/office/drawing/2014/main" id="{518877B9-93B0-4776-A06B-F815A338B4F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5C989EF-0D98-4292-87A2-1EB6E362297C}" type="slidenum">
              <a:t>33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9AFAAE62-FE99-4578-A3B4-2C57B74DFFD1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6F50EAF-F784-4DD9-8413-4A1900797801}" type="slidenum">
              <a:t>33</a:t>
            </a:fld>
            <a:endParaRPr lang="pt-BR"/>
          </a:p>
        </p:txBody>
      </p:sp>
      <p:sp>
        <p:nvSpPr>
          <p:cNvPr id="7" name="PlaceHolder 98">
            <a:extLst>
              <a:ext uri="{FF2B5EF4-FFF2-40B4-BE49-F238E27FC236}">
                <a16:creationId xmlns:a16="http://schemas.microsoft.com/office/drawing/2014/main" id="{E899A438-98AA-47E9-B242-37433FC0FAC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99">
            <a:extLst>
              <a:ext uri="{FF2B5EF4-FFF2-40B4-BE49-F238E27FC236}">
                <a16:creationId xmlns:a16="http://schemas.microsoft.com/office/drawing/2014/main" id="{5CA0B1E0-A614-4348-9E3D-98806879FBA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69">
            <a:extLst>
              <a:ext uri="{FF2B5EF4-FFF2-40B4-BE49-F238E27FC236}">
                <a16:creationId xmlns:a16="http://schemas.microsoft.com/office/drawing/2014/main" id="{C78D1CCA-304B-4F94-99F5-37BD346F62B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6192D0BB-9C37-4FEB-81BD-6AB40EF0E6C0}" type="slidenum">
              <a:t>34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70">
            <a:extLst>
              <a:ext uri="{FF2B5EF4-FFF2-40B4-BE49-F238E27FC236}">
                <a16:creationId xmlns:a16="http://schemas.microsoft.com/office/drawing/2014/main" id="{891F93F5-95DF-4CFE-92D4-1815B2C58CA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EED47ED-BC40-4D71-9C5C-ABB653F3C224}" type="slidenum">
              <a:t>34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71">
            <a:extLst>
              <a:ext uri="{FF2B5EF4-FFF2-40B4-BE49-F238E27FC236}">
                <a16:creationId xmlns:a16="http://schemas.microsoft.com/office/drawing/2014/main" id="{3180F61D-F9D5-4E18-8969-71E8C4EE395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AC7DCF9E-2EBC-4136-A2E6-157017FE3CAA}" type="slidenum">
              <a:t>34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72">
            <a:extLst>
              <a:ext uri="{FF2B5EF4-FFF2-40B4-BE49-F238E27FC236}">
                <a16:creationId xmlns:a16="http://schemas.microsoft.com/office/drawing/2014/main" id="{F0401F59-C193-4C13-8909-FB6321DC4D9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797AA5DB-5AC1-4C4C-8904-3632156BBACA}" type="slidenum">
              <a:t>34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73">
            <a:extLst>
              <a:ext uri="{FF2B5EF4-FFF2-40B4-BE49-F238E27FC236}">
                <a16:creationId xmlns:a16="http://schemas.microsoft.com/office/drawing/2014/main" id="{24A8B204-AE4D-4126-AAAE-52C9665177D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ACF64AE-A078-4945-B1A8-854427B3856B}" type="slidenum">
              <a:t>34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DDAED764-3E63-46E8-8E18-F35EEDB9C31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7B4EE70-3968-4EBE-8B22-9BE529426989}" type="slidenum">
              <a:t>34</a:t>
            </a:fld>
            <a:endParaRPr lang="pt-BR"/>
          </a:p>
        </p:txBody>
      </p:sp>
      <p:sp>
        <p:nvSpPr>
          <p:cNvPr id="7" name="PlaceHolder 274">
            <a:extLst>
              <a:ext uri="{FF2B5EF4-FFF2-40B4-BE49-F238E27FC236}">
                <a16:creationId xmlns:a16="http://schemas.microsoft.com/office/drawing/2014/main" id="{BE6AC26E-1EE6-432B-B3A4-F2176779147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275">
            <a:extLst>
              <a:ext uri="{FF2B5EF4-FFF2-40B4-BE49-F238E27FC236}">
                <a16:creationId xmlns:a16="http://schemas.microsoft.com/office/drawing/2014/main" id="{5420E5E2-0A90-4544-91A9-9997EDB9B40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81FCC0F-3B89-162F-BE8F-4387716144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69">
            <a:extLst>
              <a:ext uri="{FF2B5EF4-FFF2-40B4-BE49-F238E27FC236}">
                <a16:creationId xmlns:a16="http://schemas.microsoft.com/office/drawing/2014/main" id="{0307E1DC-2C3E-4DC9-6B02-B5377A6323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6192D0BB-9C37-4FEB-81BD-6AB40EF0E6C0}" type="slidenum">
              <a:t>35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70">
            <a:extLst>
              <a:ext uri="{FF2B5EF4-FFF2-40B4-BE49-F238E27FC236}">
                <a16:creationId xmlns:a16="http://schemas.microsoft.com/office/drawing/2014/main" id="{16B26BB4-A5A6-4E05-9DC0-2655C78A076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EED47ED-BC40-4D71-9C5C-ABB653F3C224}" type="slidenum">
              <a:t>35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71">
            <a:extLst>
              <a:ext uri="{FF2B5EF4-FFF2-40B4-BE49-F238E27FC236}">
                <a16:creationId xmlns:a16="http://schemas.microsoft.com/office/drawing/2014/main" id="{CDC7D425-47B6-BF7D-080A-928E5392B49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AC7DCF9E-2EBC-4136-A2E6-157017FE3CAA}" type="slidenum">
              <a:t>35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72">
            <a:extLst>
              <a:ext uri="{FF2B5EF4-FFF2-40B4-BE49-F238E27FC236}">
                <a16:creationId xmlns:a16="http://schemas.microsoft.com/office/drawing/2014/main" id="{2FEC8C8C-1266-741D-7B1C-14A31DDA294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797AA5DB-5AC1-4C4C-8904-3632156BBACA}" type="slidenum">
              <a:t>35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73">
            <a:extLst>
              <a:ext uri="{FF2B5EF4-FFF2-40B4-BE49-F238E27FC236}">
                <a16:creationId xmlns:a16="http://schemas.microsoft.com/office/drawing/2014/main" id="{21E3517F-F412-7ADC-9701-F30A3BF501D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ACF64AE-A078-4945-B1A8-854427B3856B}" type="slidenum">
              <a:t>35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1F7D754F-BABE-BE1D-A623-9CE15EBEC2E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7B4EE70-3968-4EBE-8B22-9BE529426989}" type="slidenum">
              <a:t>35</a:t>
            </a:fld>
            <a:endParaRPr lang="pt-BR"/>
          </a:p>
        </p:txBody>
      </p:sp>
      <p:sp>
        <p:nvSpPr>
          <p:cNvPr id="7" name="PlaceHolder 274">
            <a:extLst>
              <a:ext uri="{FF2B5EF4-FFF2-40B4-BE49-F238E27FC236}">
                <a16:creationId xmlns:a16="http://schemas.microsoft.com/office/drawing/2014/main" id="{1D1231A5-076B-7696-8B19-4E8C6E9DC0EE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275">
            <a:extLst>
              <a:ext uri="{FF2B5EF4-FFF2-40B4-BE49-F238E27FC236}">
                <a16:creationId xmlns:a16="http://schemas.microsoft.com/office/drawing/2014/main" id="{772FB4D5-6B7B-1A51-F695-BF0599268141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59513574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B859AD9-BDB8-A6A4-19FE-8D60ACE8ED2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69">
            <a:extLst>
              <a:ext uri="{FF2B5EF4-FFF2-40B4-BE49-F238E27FC236}">
                <a16:creationId xmlns:a16="http://schemas.microsoft.com/office/drawing/2014/main" id="{DBE382C6-5827-0B81-E513-7563A6BF9E0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6192D0BB-9C37-4FEB-81BD-6AB40EF0E6C0}" type="slidenum">
              <a:t>36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70">
            <a:extLst>
              <a:ext uri="{FF2B5EF4-FFF2-40B4-BE49-F238E27FC236}">
                <a16:creationId xmlns:a16="http://schemas.microsoft.com/office/drawing/2014/main" id="{07EC9CC3-4141-D2D5-4D18-C6320C869C0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EED47ED-BC40-4D71-9C5C-ABB653F3C224}" type="slidenum">
              <a:t>36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71">
            <a:extLst>
              <a:ext uri="{FF2B5EF4-FFF2-40B4-BE49-F238E27FC236}">
                <a16:creationId xmlns:a16="http://schemas.microsoft.com/office/drawing/2014/main" id="{7860F2D1-19AA-B480-76ED-163D0E635FB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AC7DCF9E-2EBC-4136-A2E6-157017FE3CAA}" type="slidenum">
              <a:t>36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72">
            <a:extLst>
              <a:ext uri="{FF2B5EF4-FFF2-40B4-BE49-F238E27FC236}">
                <a16:creationId xmlns:a16="http://schemas.microsoft.com/office/drawing/2014/main" id="{2A76093F-C850-3B08-B865-777DC4D66D5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797AA5DB-5AC1-4C4C-8904-3632156BBACA}" type="slidenum">
              <a:t>36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73">
            <a:extLst>
              <a:ext uri="{FF2B5EF4-FFF2-40B4-BE49-F238E27FC236}">
                <a16:creationId xmlns:a16="http://schemas.microsoft.com/office/drawing/2014/main" id="{DC4E0CB8-03FA-A047-58F9-DF2E196CB93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ACF64AE-A078-4945-B1A8-854427B3856B}" type="slidenum">
              <a:t>36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71DC700-66EF-1E9E-11A1-FA3430F13004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7B4EE70-3968-4EBE-8B22-9BE529426989}" type="slidenum">
              <a:t>36</a:t>
            </a:fld>
            <a:endParaRPr lang="pt-BR"/>
          </a:p>
        </p:txBody>
      </p:sp>
      <p:sp>
        <p:nvSpPr>
          <p:cNvPr id="7" name="PlaceHolder 274">
            <a:extLst>
              <a:ext uri="{FF2B5EF4-FFF2-40B4-BE49-F238E27FC236}">
                <a16:creationId xmlns:a16="http://schemas.microsoft.com/office/drawing/2014/main" id="{4B8BD253-2F5E-8F1E-900D-29E2CE1DD317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275">
            <a:extLst>
              <a:ext uri="{FF2B5EF4-FFF2-40B4-BE49-F238E27FC236}">
                <a16:creationId xmlns:a16="http://schemas.microsoft.com/office/drawing/2014/main" id="{277DA33B-B954-61D1-60DD-C7A40B7D4E79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9196084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9225F7A-F069-BD3C-2D92-E68FB2E73FD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69">
            <a:extLst>
              <a:ext uri="{FF2B5EF4-FFF2-40B4-BE49-F238E27FC236}">
                <a16:creationId xmlns:a16="http://schemas.microsoft.com/office/drawing/2014/main" id="{94619CE1-086E-97D1-03F1-11A9F0EDD93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6192D0BB-9C37-4FEB-81BD-6AB40EF0E6C0}" type="slidenum">
              <a:t>37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70">
            <a:extLst>
              <a:ext uri="{FF2B5EF4-FFF2-40B4-BE49-F238E27FC236}">
                <a16:creationId xmlns:a16="http://schemas.microsoft.com/office/drawing/2014/main" id="{B93A110D-EF46-152A-0FE8-8548715470F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EED47ED-BC40-4D71-9C5C-ABB653F3C224}" type="slidenum">
              <a:t>37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71">
            <a:extLst>
              <a:ext uri="{FF2B5EF4-FFF2-40B4-BE49-F238E27FC236}">
                <a16:creationId xmlns:a16="http://schemas.microsoft.com/office/drawing/2014/main" id="{5884E286-F550-DECD-6237-3697C611C7C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AC7DCF9E-2EBC-4136-A2E6-157017FE3CAA}" type="slidenum">
              <a:t>37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72">
            <a:extLst>
              <a:ext uri="{FF2B5EF4-FFF2-40B4-BE49-F238E27FC236}">
                <a16:creationId xmlns:a16="http://schemas.microsoft.com/office/drawing/2014/main" id="{2EE582D2-17FB-052E-C200-DA77A1018FC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797AA5DB-5AC1-4C4C-8904-3632156BBACA}" type="slidenum">
              <a:t>37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73">
            <a:extLst>
              <a:ext uri="{FF2B5EF4-FFF2-40B4-BE49-F238E27FC236}">
                <a16:creationId xmlns:a16="http://schemas.microsoft.com/office/drawing/2014/main" id="{38DF0134-78A2-5149-6A9F-EAB1E35DA0E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ACF64AE-A078-4945-B1A8-854427B3856B}" type="slidenum">
              <a:t>37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E20E7B43-2A1E-9359-CA66-90880903152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7B4EE70-3968-4EBE-8B22-9BE529426989}" type="slidenum">
              <a:t>37</a:t>
            </a:fld>
            <a:endParaRPr lang="pt-BR"/>
          </a:p>
        </p:txBody>
      </p:sp>
      <p:sp>
        <p:nvSpPr>
          <p:cNvPr id="7" name="PlaceHolder 274">
            <a:extLst>
              <a:ext uri="{FF2B5EF4-FFF2-40B4-BE49-F238E27FC236}">
                <a16:creationId xmlns:a16="http://schemas.microsoft.com/office/drawing/2014/main" id="{9A32578F-723C-9300-64DF-EE30BC8A1567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275">
            <a:extLst>
              <a:ext uri="{FF2B5EF4-FFF2-40B4-BE49-F238E27FC236}">
                <a16:creationId xmlns:a16="http://schemas.microsoft.com/office/drawing/2014/main" id="{16644835-C448-8C00-8280-4C58DA88B031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36457683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19EAD05-1C8E-9B19-6D01-5B9D43E4A5E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69">
            <a:extLst>
              <a:ext uri="{FF2B5EF4-FFF2-40B4-BE49-F238E27FC236}">
                <a16:creationId xmlns:a16="http://schemas.microsoft.com/office/drawing/2014/main" id="{1E00D302-9B14-6953-FA32-91D25CA6970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6192D0BB-9C37-4FEB-81BD-6AB40EF0E6C0}" type="slidenum">
              <a:t>38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70">
            <a:extLst>
              <a:ext uri="{FF2B5EF4-FFF2-40B4-BE49-F238E27FC236}">
                <a16:creationId xmlns:a16="http://schemas.microsoft.com/office/drawing/2014/main" id="{5BCC06B4-D868-B778-7D26-F60688BA14C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EED47ED-BC40-4D71-9C5C-ABB653F3C224}" type="slidenum">
              <a:t>38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71">
            <a:extLst>
              <a:ext uri="{FF2B5EF4-FFF2-40B4-BE49-F238E27FC236}">
                <a16:creationId xmlns:a16="http://schemas.microsoft.com/office/drawing/2014/main" id="{09B96F88-A9C9-24FF-7B91-B1945FAA481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AC7DCF9E-2EBC-4136-A2E6-157017FE3CAA}" type="slidenum">
              <a:t>38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72">
            <a:extLst>
              <a:ext uri="{FF2B5EF4-FFF2-40B4-BE49-F238E27FC236}">
                <a16:creationId xmlns:a16="http://schemas.microsoft.com/office/drawing/2014/main" id="{D9C6C178-B1F2-B0C6-693A-0314D78CD2F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797AA5DB-5AC1-4C4C-8904-3632156BBACA}" type="slidenum">
              <a:t>38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73">
            <a:extLst>
              <a:ext uri="{FF2B5EF4-FFF2-40B4-BE49-F238E27FC236}">
                <a16:creationId xmlns:a16="http://schemas.microsoft.com/office/drawing/2014/main" id="{41EA0287-36B0-AED8-B0A5-B2C8EC0E79E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ACF64AE-A078-4945-B1A8-854427B3856B}" type="slidenum">
              <a:t>38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BD18F004-0F4E-7547-0764-F0B6902A2EF5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7B4EE70-3968-4EBE-8B22-9BE529426989}" type="slidenum">
              <a:t>38</a:t>
            </a:fld>
            <a:endParaRPr lang="pt-BR"/>
          </a:p>
        </p:txBody>
      </p:sp>
      <p:sp>
        <p:nvSpPr>
          <p:cNvPr id="7" name="PlaceHolder 274">
            <a:extLst>
              <a:ext uri="{FF2B5EF4-FFF2-40B4-BE49-F238E27FC236}">
                <a16:creationId xmlns:a16="http://schemas.microsoft.com/office/drawing/2014/main" id="{EBEB6AA6-DD61-2D75-3B4B-5BEA9BE52CEF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275">
            <a:extLst>
              <a:ext uri="{FF2B5EF4-FFF2-40B4-BE49-F238E27FC236}">
                <a16:creationId xmlns:a16="http://schemas.microsoft.com/office/drawing/2014/main" id="{1B15C60C-D058-0AB5-6932-93F06A5978B3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33779271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22F4613-D4B8-DDC6-8944-968F7A7DE75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69">
            <a:extLst>
              <a:ext uri="{FF2B5EF4-FFF2-40B4-BE49-F238E27FC236}">
                <a16:creationId xmlns:a16="http://schemas.microsoft.com/office/drawing/2014/main" id="{1044AFB3-166B-B02A-18FF-9174FAE298F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6192D0BB-9C37-4FEB-81BD-6AB40EF0E6C0}" type="slidenum">
              <a:t>39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70">
            <a:extLst>
              <a:ext uri="{FF2B5EF4-FFF2-40B4-BE49-F238E27FC236}">
                <a16:creationId xmlns:a16="http://schemas.microsoft.com/office/drawing/2014/main" id="{0EE9E890-4D9C-40EE-4419-47A152EF744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EED47ED-BC40-4D71-9C5C-ABB653F3C224}" type="slidenum">
              <a:t>39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71">
            <a:extLst>
              <a:ext uri="{FF2B5EF4-FFF2-40B4-BE49-F238E27FC236}">
                <a16:creationId xmlns:a16="http://schemas.microsoft.com/office/drawing/2014/main" id="{A5A9F3A7-8FD1-799B-4603-379A4F5C1E9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AC7DCF9E-2EBC-4136-A2E6-157017FE3CAA}" type="slidenum">
              <a:t>39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72">
            <a:extLst>
              <a:ext uri="{FF2B5EF4-FFF2-40B4-BE49-F238E27FC236}">
                <a16:creationId xmlns:a16="http://schemas.microsoft.com/office/drawing/2014/main" id="{29465665-0D0B-5CA0-B167-9FF5C286907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797AA5DB-5AC1-4C4C-8904-3632156BBACA}" type="slidenum">
              <a:t>39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73">
            <a:extLst>
              <a:ext uri="{FF2B5EF4-FFF2-40B4-BE49-F238E27FC236}">
                <a16:creationId xmlns:a16="http://schemas.microsoft.com/office/drawing/2014/main" id="{07809F12-75F3-821F-C07B-F2078EE770B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ACF64AE-A078-4945-B1A8-854427B3856B}" type="slidenum">
              <a:t>39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F1B3E39C-3046-C2D3-4DE0-3D6A28C0212A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7B4EE70-3968-4EBE-8B22-9BE529426989}" type="slidenum">
              <a:t>39</a:t>
            </a:fld>
            <a:endParaRPr lang="pt-BR"/>
          </a:p>
        </p:txBody>
      </p:sp>
      <p:sp>
        <p:nvSpPr>
          <p:cNvPr id="7" name="PlaceHolder 274">
            <a:extLst>
              <a:ext uri="{FF2B5EF4-FFF2-40B4-BE49-F238E27FC236}">
                <a16:creationId xmlns:a16="http://schemas.microsoft.com/office/drawing/2014/main" id="{E641E405-53BB-6B58-3965-FE7C36C272F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275">
            <a:extLst>
              <a:ext uri="{FF2B5EF4-FFF2-40B4-BE49-F238E27FC236}">
                <a16:creationId xmlns:a16="http://schemas.microsoft.com/office/drawing/2014/main" id="{94F3A08B-14B0-D8C5-2309-B6ACE9A38500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1570973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29">
            <a:extLst>
              <a:ext uri="{FF2B5EF4-FFF2-40B4-BE49-F238E27FC236}">
                <a16:creationId xmlns:a16="http://schemas.microsoft.com/office/drawing/2014/main" id="{C69272F6-1E93-49E5-AD6C-F33072674A5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0800CEF-6FA8-4AAD-8746-5EE10A055D5B}" type="slidenum">
              <a:t>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30">
            <a:extLst>
              <a:ext uri="{FF2B5EF4-FFF2-40B4-BE49-F238E27FC236}">
                <a16:creationId xmlns:a16="http://schemas.microsoft.com/office/drawing/2014/main" id="{38C24B9A-14A5-4F23-AC7F-854E14DB7A6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DA4F9575-46D9-466F-A722-D73DFE947270}" type="slidenum">
              <a:t>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31">
            <a:extLst>
              <a:ext uri="{FF2B5EF4-FFF2-40B4-BE49-F238E27FC236}">
                <a16:creationId xmlns:a16="http://schemas.microsoft.com/office/drawing/2014/main" id="{7015BC1E-8246-4141-96EE-8BA2E72D06B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9F3A91D2-BFEC-4C2D-9240-F835C843DCE0}" type="slidenum">
              <a:t>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50">
            <a:extLst>
              <a:ext uri="{FF2B5EF4-FFF2-40B4-BE49-F238E27FC236}">
                <a16:creationId xmlns:a16="http://schemas.microsoft.com/office/drawing/2014/main" id="{DDE66150-8AF8-4472-B6AB-0D86317CF9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32713045-A41C-45C3-BD8B-45B924588602}" type="slidenum">
              <a:t>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51">
            <a:extLst>
              <a:ext uri="{FF2B5EF4-FFF2-40B4-BE49-F238E27FC236}">
                <a16:creationId xmlns:a16="http://schemas.microsoft.com/office/drawing/2014/main" id="{3700EDB2-BDEC-46D8-8539-70AF3C07E1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5FA4138-667F-4AFA-AE44-6AFB306D3ACF}" type="slidenum">
              <a:t>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252">
            <a:extLst>
              <a:ext uri="{FF2B5EF4-FFF2-40B4-BE49-F238E27FC236}">
                <a16:creationId xmlns:a16="http://schemas.microsoft.com/office/drawing/2014/main" id="{42C4426C-1A19-4FD9-8DBE-B8DAD967AA8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773820D-EC28-4926-A6F7-EEA5A3899E10}" type="slidenum">
              <a:t>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253">
            <a:extLst>
              <a:ext uri="{FF2B5EF4-FFF2-40B4-BE49-F238E27FC236}">
                <a16:creationId xmlns:a16="http://schemas.microsoft.com/office/drawing/2014/main" id="{E3D69BF6-AFBB-4C57-9C36-5BC83D6E7E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44E22A8-7373-4576-A2E7-1401C7505864}" type="slidenum">
              <a:t>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254">
            <a:extLst>
              <a:ext uri="{FF2B5EF4-FFF2-40B4-BE49-F238E27FC236}">
                <a16:creationId xmlns:a16="http://schemas.microsoft.com/office/drawing/2014/main" id="{FE2CD0AF-57D1-4767-A99A-0E8FDEEE27E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F7E034B-7914-471F-BC30-A20BCAB073AC}" type="slidenum">
              <a:t>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923C6E7D-1429-4463-B656-6D280944D36F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C8A7B93-F816-4D32-A7BA-55CEBB0B1C4E}" type="slidenum">
              <a:t>4</a:t>
            </a:fld>
            <a:endParaRPr lang="pt-BR"/>
          </a:p>
        </p:txBody>
      </p:sp>
      <p:sp>
        <p:nvSpPr>
          <p:cNvPr id="10" name="PlaceHolder 255">
            <a:extLst>
              <a:ext uri="{FF2B5EF4-FFF2-40B4-BE49-F238E27FC236}">
                <a16:creationId xmlns:a16="http://schemas.microsoft.com/office/drawing/2014/main" id="{494E15C9-792C-4830-B68F-3554EA1345B6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256">
            <a:extLst>
              <a:ext uri="{FF2B5EF4-FFF2-40B4-BE49-F238E27FC236}">
                <a16:creationId xmlns:a16="http://schemas.microsoft.com/office/drawing/2014/main" id="{BEB6C8B1-C1B9-4C62-991E-452CF58AFF3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14D716F-45E0-F862-DCEF-2F83B7A1EA7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69">
            <a:extLst>
              <a:ext uri="{FF2B5EF4-FFF2-40B4-BE49-F238E27FC236}">
                <a16:creationId xmlns:a16="http://schemas.microsoft.com/office/drawing/2014/main" id="{5E1C3FE0-5A5E-CDEF-7D9F-4A7FD3D090A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6192D0BB-9C37-4FEB-81BD-6AB40EF0E6C0}" type="slidenum">
              <a:t>40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70">
            <a:extLst>
              <a:ext uri="{FF2B5EF4-FFF2-40B4-BE49-F238E27FC236}">
                <a16:creationId xmlns:a16="http://schemas.microsoft.com/office/drawing/2014/main" id="{56CD846D-1083-0BA4-6FB2-B0BE472B5C0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EED47ED-BC40-4D71-9C5C-ABB653F3C224}" type="slidenum">
              <a:t>40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71">
            <a:extLst>
              <a:ext uri="{FF2B5EF4-FFF2-40B4-BE49-F238E27FC236}">
                <a16:creationId xmlns:a16="http://schemas.microsoft.com/office/drawing/2014/main" id="{92C925B2-0A9E-D8BB-F286-C588DDA044B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AC7DCF9E-2EBC-4136-A2E6-157017FE3CAA}" type="slidenum">
              <a:t>40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72">
            <a:extLst>
              <a:ext uri="{FF2B5EF4-FFF2-40B4-BE49-F238E27FC236}">
                <a16:creationId xmlns:a16="http://schemas.microsoft.com/office/drawing/2014/main" id="{3A7DB776-1C3E-5F68-9125-B5037587397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797AA5DB-5AC1-4C4C-8904-3632156BBACA}" type="slidenum">
              <a:t>40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73">
            <a:extLst>
              <a:ext uri="{FF2B5EF4-FFF2-40B4-BE49-F238E27FC236}">
                <a16:creationId xmlns:a16="http://schemas.microsoft.com/office/drawing/2014/main" id="{AD25800F-158A-3B47-A7B2-372A7092BA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ACF64AE-A078-4945-B1A8-854427B3856B}" type="slidenum">
              <a:t>40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86319DEF-0C2B-EE59-B0DA-C0F6415D52CA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7B4EE70-3968-4EBE-8B22-9BE529426989}" type="slidenum">
              <a:t>40</a:t>
            </a:fld>
            <a:endParaRPr lang="pt-BR"/>
          </a:p>
        </p:txBody>
      </p:sp>
      <p:sp>
        <p:nvSpPr>
          <p:cNvPr id="7" name="PlaceHolder 274">
            <a:extLst>
              <a:ext uri="{FF2B5EF4-FFF2-40B4-BE49-F238E27FC236}">
                <a16:creationId xmlns:a16="http://schemas.microsoft.com/office/drawing/2014/main" id="{96FEB5B1-2944-18D0-9CB2-687921FB622A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275">
            <a:extLst>
              <a:ext uri="{FF2B5EF4-FFF2-40B4-BE49-F238E27FC236}">
                <a16:creationId xmlns:a16="http://schemas.microsoft.com/office/drawing/2014/main" id="{DCDB987C-7D0F-1FD7-6874-20A1D501BAC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96268366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93">
            <a:extLst>
              <a:ext uri="{FF2B5EF4-FFF2-40B4-BE49-F238E27FC236}">
                <a16:creationId xmlns:a16="http://schemas.microsoft.com/office/drawing/2014/main" id="{677CE796-8C5E-47C6-8E12-2623726991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34F735A-C770-4AC5-83F6-A0C82379F77B}" type="slidenum">
              <a:t>41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94">
            <a:extLst>
              <a:ext uri="{FF2B5EF4-FFF2-40B4-BE49-F238E27FC236}">
                <a16:creationId xmlns:a16="http://schemas.microsoft.com/office/drawing/2014/main" id="{D637D5CD-EAE9-454C-935E-DC6882CA842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E59CDE8C-590C-4F7E-B0BE-E47915FC76AD}" type="slidenum">
              <a:t>41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95">
            <a:extLst>
              <a:ext uri="{FF2B5EF4-FFF2-40B4-BE49-F238E27FC236}">
                <a16:creationId xmlns:a16="http://schemas.microsoft.com/office/drawing/2014/main" id="{B7AC4E47-5A0C-44FB-9AF5-93002A6C4F4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61DFBEE9-F0D6-4793-9C89-35404ECF4D93}" type="slidenum">
              <a:t>41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96">
            <a:extLst>
              <a:ext uri="{FF2B5EF4-FFF2-40B4-BE49-F238E27FC236}">
                <a16:creationId xmlns:a16="http://schemas.microsoft.com/office/drawing/2014/main" id="{5F907979-54AB-4A1F-BAEA-E84AA96CE2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30D56872-F4CE-406D-BF8A-225E3C72533C}" type="slidenum">
              <a:t>41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97">
            <a:extLst>
              <a:ext uri="{FF2B5EF4-FFF2-40B4-BE49-F238E27FC236}">
                <a16:creationId xmlns:a16="http://schemas.microsoft.com/office/drawing/2014/main" id="{518877B9-93B0-4776-A06B-F815A338B4F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5C989EF-0D98-4292-87A2-1EB6E362297C}" type="slidenum">
              <a:t>41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9AFAAE62-FE99-4578-A3B4-2C57B74DFFD1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6F50EAF-F784-4DD9-8413-4A1900797801}" type="slidenum">
              <a:t>41</a:t>
            </a:fld>
            <a:endParaRPr lang="pt-BR"/>
          </a:p>
        </p:txBody>
      </p:sp>
      <p:sp>
        <p:nvSpPr>
          <p:cNvPr id="7" name="PlaceHolder 98">
            <a:extLst>
              <a:ext uri="{FF2B5EF4-FFF2-40B4-BE49-F238E27FC236}">
                <a16:creationId xmlns:a16="http://schemas.microsoft.com/office/drawing/2014/main" id="{E899A438-98AA-47E9-B242-37433FC0FAC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99">
            <a:extLst>
              <a:ext uri="{FF2B5EF4-FFF2-40B4-BE49-F238E27FC236}">
                <a16:creationId xmlns:a16="http://schemas.microsoft.com/office/drawing/2014/main" id="{5CA0B1E0-A614-4348-9E3D-98806879FBA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6454610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61892D5C-927B-45CB-B888-D580346155C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4B563D44-53AB-4F80-A5C8-0B59FADACFF6}" type="slidenum">
              <a:t>42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E6ADA72F-F533-43A7-AC83-FAABD556F8D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5233D5B-0417-4D2F-85FF-A39518DC2C1D}" type="slidenum">
              <a:t>42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3EE562D9-8689-4DDA-A318-40D56D5A249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C9D9880E-C685-49B0-B818-4E4D8F0E67C6}" type="slidenum">
              <a:t>42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0A28D65A-146C-4639-8D9F-BDD59ED6ED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7C6E56DF-1D01-4119-8CCB-8C2711DC5C14}" type="slidenum">
              <a:t>42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6D06C4F4-1D85-44B5-A43B-87C8816B558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AFE4206B-746A-4CC2-910A-0186D151E3DD}" type="slidenum">
              <a:t>42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6564753D-967B-4D30-849C-EA7833B354D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F1DE43F6-FA6C-41C4-AFB5-F0BF5679B806}" type="slidenum">
              <a:t>42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FC6ADC72-2BD8-4E03-87DD-570101D3192C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A7A74AAB-7BD1-4491-B4B6-C1F3BD257C1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79">
            <a:extLst>
              <a:ext uri="{FF2B5EF4-FFF2-40B4-BE49-F238E27FC236}">
                <a16:creationId xmlns:a16="http://schemas.microsoft.com/office/drawing/2014/main" id="{C10054E7-2531-48B1-A89E-C077C5D71B3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9D89AF0B-EA71-434F-A2A7-B7C0C09553FC}" type="slidenum">
              <a:t>43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80">
            <a:extLst>
              <a:ext uri="{FF2B5EF4-FFF2-40B4-BE49-F238E27FC236}">
                <a16:creationId xmlns:a16="http://schemas.microsoft.com/office/drawing/2014/main" id="{A4B98AB2-D853-46A6-B84F-9A9D639CDD4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28F911A-D511-4859-8D2B-86A42A913A44}" type="slidenum">
              <a:t>43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81">
            <a:extLst>
              <a:ext uri="{FF2B5EF4-FFF2-40B4-BE49-F238E27FC236}">
                <a16:creationId xmlns:a16="http://schemas.microsoft.com/office/drawing/2014/main" id="{0783C59B-0BD9-4056-A3FC-64206B17F47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7438DDBC-C14F-4FA8-832D-D8A010DC8BCF}" type="slidenum">
              <a:t>43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82">
            <a:extLst>
              <a:ext uri="{FF2B5EF4-FFF2-40B4-BE49-F238E27FC236}">
                <a16:creationId xmlns:a16="http://schemas.microsoft.com/office/drawing/2014/main" id="{97FD6D87-53BB-47DA-BB63-5A8045444F2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82515D83-C1A3-44E4-8C06-72CA62C79611}" type="slidenum">
              <a:t>43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83">
            <a:extLst>
              <a:ext uri="{FF2B5EF4-FFF2-40B4-BE49-F238E27FC236}">
                <a16:creationId xmlns:a16="http://schemas.microsoft.com/office/drawing/2014/main" id="{88F6ABDA-19ED-4FE3-B694-B2B910020B2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4B35CA7-CC6D-46B2-8D06-8FFAA908B533}" type="slidenum">
              <a:t>43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11FB8ACF-793B-4BCE-A452-51A8666780CE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97457B7-E8CC-49A7-92AC-1DE5DB261818}" type="slidenum">
              <a:t>43</a:t>
            </a:fld>
            <a:endParaRPr lang="pt-BR"/>
          </a:p>
        </p:txBody>
      </p:sp>
      <p:sp>
        <p:nvSpPr>
          <p:cNvPr id="7" name="PlaceHolder 184">
            <a:extLst>
              <a:ext uri="{FF2B5EF4-FFF2-40B4-BE49-F238E27FC236}">
                <a16:creationId xmlns:a16="http://schemas.microsoft.com/office/drawing/2014/main" id="{38A566FE-19EF-4A1D-B90C-D08A8DF6C13E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185">
            <a:extLst>
              <a:ext uri="{FF2B5EF4-FFF2-40B4-BE49-F238E27FC236}">
                <a16:creationId xmlns:a16="http://schemas.microsoft.com/office/drawing/2014/main" id="{74A77B53-2E9C-45E8-B851-FA93D885BB9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305">
            <a:extLst>
              <a:ext uri="{FF2B5EF4-FFF2-40B4-BE49-F238E27FC236}">
                <a16:creationId xmlns:a16="http://schemas.microsoft.com/office/drawing/2014/main" id="{76877CCD-9754-4B78-971C-9250E7185C1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49BE7CBC-E174-4DDD-AEDA-A7BDE2F8BFC7}" type="slidenum">
              <a:t>44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306">
            <a:extLst>
              <a:ext uri="{FF2B5EF4-FFF2-40B4-BE49-F238E27FC236}">
                <a16:creationId xmlns:a16="http://schemas.microsoft.com/office/drawing/2014/main" id="{30B1C026-8087-4BD1-9C1C-C7DEB15C8FD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52390CDC-2255-4C5D-A0D0-E54118569199}" type="slidenum">
              <a:t>44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07">
            <a:extLst>
              <a:ext uri="{FF2B5EF4-FFF2-40B4-BE49-F238E27FC236}">
                <a16:creationId xmlns:a16="http://schemas.microsoft.com/office/drawing/2014/main" id="{19531D05-4254-402F-AA50-B246E80413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3BA7F6BA-5F0A-455E-ADCC-DE6EC2C8C9BB}" type="slidenum">
              <a:t>44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308">
            <a:extLst>
              <a:ext uri="{FF2B5EF4-FFF2-40B4-BE49-F238E27FC236}">
                <a16:creationId xmlns:a16="http://schemas.microsoft.com/office/drawing/2014/main" id="{2D4F1CF5-C79F-4A71-9C1F-15D1D142FB5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6A5E94A2-88CA-4790-83D1-6BB8AA56FEEF}" type="slidenum">
              <a:t>44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309">
            <a:extLst>
              <a:ext uri="{FF2B5EF4-FFF2-40B4-BE49-F238E27FC236}">
                <a16:creationId xmlns:a16="http://schemas.microsoft.com/office/drawing/2014/main" id="{0DA3E30E-BF77-4CF3-97F4-BD9B8E7ECC4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2406B616-D11A-41D4-A798-39A1E00BA3B5}" type="slidenum">
              <a:t>44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8B9309E2-87ED-4377-A639-58FA4F5B1DAC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CE254CFB-8B94-4405-849A-A9A04DD52B2A}" type="slidenum">
              <a:t>44</a:t>
            </a:fld>
            <a:endParaRPr lang="pt-BR"/>
          </a:p>
        </p:txBody>
      </p:sp>
      <p:sp>
        <p:nvSpPr>
          <p:cNvPr id="7" name="PlaceHolder 310">
            <a:extLst>
              <a:ext uri="{FF2B5EF4-FFF2-40B4-BE49-F238E27FC236}">
                <a16:creationId xmlns:a16="http://schemas.microsoft.com/office/drawing/2014/main" id="{88476729-E3E9-4672-91BB-A4B6272A7B2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311">
            <a:extLst>
              <a:ext uri="{FF2B5EF4-FFF2-40B4-BE49-F238E27FC236}">
                <a16:creationId xmlns:a16="http://schemas.microsoft.com/office/drawing/2014/main" id="{29A80BD8-F786-48DC-8B4A-A38E8765F765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3392223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9D97E99D-76F1-476E-920D-4D8BD04927E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6A719586-40EB-4F6A-BFDE-7DE9A972D929}" type="slidenum">
              <a:t>45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ADEA74A7-F36F-413F-A912-5614A2AC070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34BB975-0AE8-4F7C-9AC9-74CBE4789A48}" type="slidenum">
              <a:t>45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31E5DD84-F07D-4C2B-84C8-3FCF0016B7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12824F31-9E8F-4BE5-8305-A401953C430A}" type="slidenum">
              <a:t>45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5D61B282-0754-4A9D-9DFD-7F0D5126D3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15267AA3-ED51-48E4-94EC-03C5992EFE7A}" type="slidenum">
              <a:t>45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6AFEACC7-2B39-48F3-A0CB-4AC98EAB903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4E8808E-AB0B-4B5B-80C4-C6D095CF124A}" type="slidenum">
              <a:t>45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FB510564-F939-4DC4-B93E-18538CECB29A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59F45342-7EC3-497B-9422-95317E2C4D57}" type="slidenum">
              <a:t>45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405AC1E3-D075-4A06-BE58-44EB969C671A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54A37DE7-4983-427C-A84F-79EAC6AE20C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305">
            <a:extLst>
              <a:ext uri="{FF2B5EF4-FFF2-40B4-BE49-F238E27FC236}">
                <a16:creationId xmlns:a16="http://schemas.microsoft.com/office/drawing/2014/main" id="{76877CCD-9754-4B78-971C-9250E7185C1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49BE7CBC-E174-4DDD-AEDA-A7BDE2F8BFC7}" type="slidenum">
              <a:t>46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306">
            <a:extLst>
              <a:ext uri="{FF2B5EF4-FFF2-40B4-BE49-F238E27FC236}">
                <a16:creationId xmlns:a16="http://schemas.microsoft.com/office/drawing/2014/main" id="{30B1C026-8087-4BD1-9C1C-C7DEB15C8FD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52390CDC-2255-4C5D-A0D0-E54118569199}" type="slidenum">
              <a:t>46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07">
            <a:extLst>
              <a:ext uri="{FF2B5EF4-FFF2-40B4-BE49-F238E27FC236}">
                <a16:creationId xmlns:a16="http://schemas.microsoft.com/office/drawing/2014/main" id="{19531D05-4254-402F-AA50-B246E80413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3BA7F6BA-5F0A-455E-ADCC-DE6EC2C8C9BB}" type="slidenum">
              <a:t>46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308">
            <a:extLst>
              <a:ext uri="{FF2B5EF4-FFF2-40B4-BE49-F238E27FC236}">
                <a16:creationId xmlns:a16="http://schemas.microsoft.com/office/drawing/2014/main" id="{2D4F1CF5-C79F-4A71-9C1F-15D1D142FB5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6A5E94A2-88CA-4790-83D1-6BB8AA56FEEF}" type="slidenum">
              <a:t>46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309">
            <a:extLst>
              <a:ext uri="{FF2B5EF4-FFF2-40B4-BE49-F238E27FC236}">
                <a16:creationId xmlns:a16="http://schemas.microsoft.com/office/drawing/2014/main" id="{0DA3E30E-BF77-4CF3-97F4-BD9B8E7ECC4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2406B616-D11A-41D4-A798-39A1E00BA3B5}" type="slidenum">
              <a:t>46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8B9309E2-87ED-4377-A639-58FA4F5B1DAC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CE254CFB-8B94-4405-849A-A9A04DD52B2A}" type="slidenum">
              <a:t>46</a:t>
            </a:fld>
            <a:endParaRPr lang="pt-BR"/>
          </a:p>
        </p:txBody>
      </p:sp>
      <p:sp>
        <p:nvSpPr>
          <p:cNvPr id="7" name="PlaceHolder 310">
            <a:extLst>
              <a:ext uri="{FF2B5EF4-FFF2-40B4-BE49-F238E27FC236}">
                <a16:creationId xmlns:a16="http://schemas.microsoft.com/office/drawing/2014/main" id="{88476729-E3E9-4672-91BB-A4B6272A7B2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311">
            <a:extLst>
              <a:ext uri="{FF2B5EF4-FFF2-40B4-BE49-F238E27FC236}">
                <a16:creationId xmlns:a16="http://schemas.microsoft.com/office/drawing/2014/main" id="{29A80BD8-F786-48DC-8B4A-A38E8765F765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76820103"/>
      </p:ext>
    </p:extLst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54F6E3A-D96A-479C-BC2E-166CBF873F0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8F163E8-B3C3-4812-A33B-0AAC0920E7DF}" type="slidenum">
              <a:t>47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5E50EC5D-07FE-4DCF-828C-159A2258730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2C805B5F-B5A4-4787-BD9C-782F1F350F56}" type="slidenum">
              <a:t>47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E38F771D-3C94-457F-8001-3C5CDCEFA5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3902FA2-61E5-482B-81CD-D0C5C5FAA281}" type="slidenum">
              <a:t>47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29D8115-C589-428B-9F06-BD56EB4DC52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E827ED52-7424-468B-9B63-C27E3BFAD658}" type="slidenum">
              <a:t>47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86CAE29-3D71-4152-89F0-9A8D0994873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2E3D6B0-7D57-49D0-97EE-47F0E0B1299A}" type="slidenum">
              <a:t>47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0EC2BF8-984B-41FC-A835-5BFD6EFC80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0EFDF9E-E36B-4E5A-8C01-FF4467C93946}" type="slidenum">
              <a:t>47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4C806E4F-F415-4BEE-923E-653A52E85CE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2E1A272A-F8DA-4E5A-B896-292E1D21058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7">
            <a:extLst>
              <a:ext uri="{FF2B5EF4-FFF2-40B4-BE49-F238E27FC236}">
                <a16:creationId xmlns:a16="http://schemas.microsoft.com/office/drawing/2014/main" id="{8FBA4AD1-B4C7-4F8D-B19E-42402518D05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8EAA942-EFFB-441A-B69F-C95280F7CDED}" type="slidenum">
              <a:t>48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34">
            <a:extLst>
              <a:ext uri="{FF2B5EF4-FFF2-40B4-BE49-F238E27FC236}">
                <a16:creationId xmlns:a16="http://schemas.microsoft.com/office/drawing/2014/main" id="{60F3A948-5FEE-4F6B-9651-2FD8C508A5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41D3A9A9-C3DD-4C07-AF19-82AFD7E6B7A9}" type="slidenum">
              <a:t>48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5">
            <a:extLst>
              <a:ext uri="{FF2B5EF4-FFF2-40B4-BE49-F238E27FC236}">
                <a16:creationId xmlns:a16="http://schemas.microsoft.com/office/drawing/2014/main" id="{26F6E295-D641-4D20-AC1F-647E563ED64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0CA8944D-42A2-4BFC-B72A-72A5E2FEACF6}" type="slidenum">
              <a:t>48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36">
            <a:extLst>
              <a:ext uri="{FF2B5EF4-FFF2-40B4-BE49-F238E27FC236}">
                <a16:creationId xmlns:a16="http://schemas.microsoft.com/office/drawing/2014/main" id="{421AE4D7-7E1C-4738-89D2-3B305641CFB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01F5087-401D-4EA4-AB3D-D1C6964DD64D}" type="slidenum">
              <a:t>48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37">
            <a:extLst>
              <a:ext uri="{FF2B5EF4-FFF2-40B4-BE49-F238E27FC236}">
                <a16:creationId xmlns:a16="http://schemas.microsoft.com/office/drawing/2014/main" id="{47101D6E-D76F-4CED-9621-53B4F61E7B8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CA73810F-71C2-44A2-839C-20182C5F7CC4}" type="slidenum">
              <a:t>48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7626E269-3A4B-46DD-90CA-25DCCAEB3444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BC5EAF70-3595-485E-AB71-9836EAB83A8A}" type="slidenum">
              <a:t>48</a:t>
            </a:fld>
            <a:endParaRPr lang="pt-BR"/>
          </a:p>
        </p:txBody>
      </p:sp>
      <p:sp>
        <p:nvSpPr>
          <p:cNvPr id="7" name="PlaceHolder 38">
            <a:extLst>
              <a:ext uri="{FF2B5EF4-FFF2-40B4-BE49-F238E27FC236}">
                <a16:creationId xmlns:a16="http://schemas.microsoft.com/office/drawing/2014/main" id="{A83CA66A-C76F-488E-A69C-AEFD43AB2DF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39">
            <a:extLst>
              <a:ext uri="{FF2B5EF4-FFF2-40B4-BE49-F238E27FC236}">
                <a16:creationId xmlns:a16="http://schemas.microsoft.com/office/drawing/2014/main" id="{6D60157F-B88B-4292-9EED-3306C3269496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314">
            <a:extLst>
              <a:ext uri="{FF2B5EF4-FFF2-40B4-BE49-F238E27FC236}">
                <a16:creationId xmlns:a16="http://schemas.microsoft.com/office/drawing/2014/main" id="{94F64855-6C1A-4751-8009-47C7A087E03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FCB3583-B48F-4CE1-886A-60DF69F011A0}" type="slidenum">
              <a:t>49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315">
            <a:extLst>
              <a:ext uri="{FF2B5EF4-FFF2-40B4-BE49-F238E27FC236}">
                <a16:creationId xmlns:a16="http://schemas.microsoft.com/office/drawing/2014/main" id="{7766DB57-18A1-4C0A-A898-11646ABE7E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26F5F141-9D32-4563-A861-503BA0A388EE}" type="slidenum">
              <a:t>49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16">
            <a:extLst>
              <a:ext uri="{FF2B5EF4-FFF2-40B4-BE49-F238E27FC236}">
                <a16:creationId xmlns:a16="http://schemas.microsoft.com/office/drawing/2014/main" id="{C5B1B236-275C-4A4D-8901-F79491928C9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6DE3A71-F085-4E0A-B5DD-DDA275D299FA}" type="slidenum">
              <a:t>49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317">
            <a:extLst>
              <a:ext uri="{FF2B5EF4-FFF2-40B4-BE49-F238E27FC236}">
                <a16:creationId xmlns:a16="http://schemas.microsoft.com/office/drawing/2014/main" id="{2DBF58A4-37FE-47FE-BAC4-2FB528E010F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CA1CCEC-BE8C-4D04-BAAC-8AA3DC8E555D}" type="slidenum">
              <a:t>49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318">
            <a:extLst>
              <a:ext uri="{FF2B5EF4-FFF2-40B4-BE49-F238E27FC236}">
                <a16:creationId xmlns:a16="http://schemas.microsoft.com/office/drawing/2014/main" id="{07408E91-5EA5-4E04-904E-ABFAB20CDE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5FE2079-D225-4B73-BCCA-71B950820B73}" type="slidenum">
              <a:t>49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C0A97C11-DDEE-4F14-8015-129251A60B0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504E268D-2425-4FF8-8EBA-6C0352F7C1AA}" type="slidenum">
              <a:t>49</a:t>
            </a:fld>
            <a:endParaRPr lang="pt-BR"/>
          </a:p>
        </p:txBody>
      </p:sp>
      <p:sp>
        <p:nvSpPr>
          <p:cNvPr id="7" name="PlaceHolder 319">
            <a:extLst>
              <a:ext uri="{FF2B5EF4-FFF2-40B4-BE49-F238E27FC236}">
                <a16:creationId xmlns:a16="http://schemas.microsoft.com/office/drawing/2014/main" id="{C2794B0D-B784-4DA3-BE64-225611D1FE1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320">
            <a:extLst>
              <a:ext uri="{FF2B5EF4-FFF2-40B4-BE49-F238E27FC236}">
                <a16:creationId xmlns:a16="http://schemas.microsoft.com/office/drawing/2014/main" id="{48E29E0B-6582-4581-8BC4-BC424C2E4888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1542314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29">
            <a:extLst>
              <a:ext uri="{FF2B5EF4-FFF2-40B4-BE49-F238E27FC236}">
                <a16:creationId xmlns:a16="http://schemas.microsoft.com/office/drawing/2014/main" id="{C69272F6-1E93-49E5-AD6C-F33072674A5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0800CEF-6FA8-4AAD-8746-5EE10A055D5B}" type="slidenum">
              <a:t>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30">
            <a:extLst>
              <a:ext uri="{FF2B5EF4-FFF2-40B4-BE49-F238E27FC236}">
                <a16:creationId xmlns:a16="http://schemas.microsoft.com/office/drawing/2014/main" id="{38C24B9A-14A5-4F23-AC7F-854E14DB7A6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DA4F9575-46D9-466F-A722-D73DFE947270}" type="slidenum">
              <a:t>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31">
            <a:extLst>
              <a:ext uri="{FF2B5EF4-FFF2-40B4-BE49-F238E27FC236}">
                <a16:creationId xmlns:a16="http://schemas.microsoft.com/office/drawing/2014/main" id="{7015BC1E-8246-4141-96EE-8BA2E72D06B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9F3A91D2-BFEC-4C2D-9240-F835C843DCE0}" type="slidenum">
              <a:t>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50">
            <a:extLst>
              <a:ext uri="{FF2B5EF4-FFF2-40B4-BE49-F238E27FC236}">
                <a16:creationId xmlns:a16="http://schemas.microsoft.com/office/drawing/2014/main" id="{DDE66150-8AF8-4472-B6AB-0D86317CF9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32713045-A41C-45C3-BD8B-45B924588602}" type="slidenum">
              <a:t>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51">
            <a:extLst>
              <a:ext uri="{FF2B5EF4-FFF2-40B4-BE49-F238E27FC236}">
                <a16:creationId xmlns:a16="http://schemas.microsoft.com/office/drawing/2014/main" id="{3700EDB2-BDEC-46D8-8539-70AF3C07E1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5FA4138-667F-4AFA-AE44-6AFB306D3ACF}" type="slidenum">
              <a:t>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252">
            <a:extLst>
              <a:ext uri="{FF2B5EF4-FFF2-40B4-BE49-F238E27FC236}">
                <a16:creationId xmlns:a16="http://schemas.microsoft.com/office/drawing/2014/main" id="{42C4426C-1A19-4FD9-8DBE-B8DAD967AA8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773820D-EC28-4926-A6F7-EEA5A3899E10}" type="slidenum">
              <a:t>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253">
            <a:extLst>
              <a:ext uri="{FF2B5EF4-FFF2-40B4-BE49-F238E27FC236}">
                <a16:creationId xmlns:a16="http://schemas.microsoft.com/office/drawing/2014/main" id="{E3D69BF6-AFBB-4C57-9C36-5BC83D6E7E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44E22A8-7373-4576-A2E7-1401C7505864}" type="slidenum">
              <a:t>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254">
            <a:extLst>
              <a:ext uri="{FF2B5EF4-FFF2-40B4-BE49-F238E27FC236}">
                <a16:creationId xmlns:a16="http://schemas.microsoft.com/office/drawing/2014/main" id="{FE2CD0AF-57D1-4767-A99A-0E8FDEEE27E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F7E034B-7914-471F-BC30-A20BCAB073AC}" type="slidenum">
              <a:t>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923C6E7D-1429-4463-B656-6D280944D36F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C8A7B93-F816-4D32-A7BA-55CEBB0B1C4E}" type="slidenum">
              <a:t>5</a:t>
            </a:fld>
            <a:endParaRPr lang="pt-BR"/>
          </a:p>
        </p:txBody>
      </p:sp>
      <p:sp>
        <p:nvSpPr>
          <p:cNvPr id="10" name="PlaceHolder 255">
            <a:extLst>
              <a:ext uri="{FF2B5EF4-FFF2-40B4-BE49-F238E27FC236}">
                <a16:creationId xmlns:a16="http://schemas.microsoft.com/office/drawing/2014/main" id="{494E15C9-792C-4830-B68F-3554EA1345B6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256">
            <a:extLst>
              <a:ext uri="{FF2B5EF4-FFF2-40B4-BE49-F238E27FC236}">
                <a16:creationId xmlns:a16="http://schemas.microsoft.com/office/drawing/2014/main" id="{BEB6C8B1-C1B9-4C62-991E-452CF58AFF3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91423444"/>
      </p:ext>
    </p:extLst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F26FE9D7-737C-46C0-9DCD-597056E040B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391A1C62-F281-43B2-AD13-9F438B5CCF72}" type="slidenum">
              <a:t>50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9C70680F-9B5A-477A-BDB4-44359DD59EC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FEA9AE0F-4A70-4DC1-9B12-640CDCD822B3}" type="slidenum">
              <a:t>50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D5A1657E-55C4-4910-85C0-E6D76838C59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DB12544-8B16-4892-BC4E-307325FBC018}" type="slidenum">
              <a:t>50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1B059A3-3463-44C4-AB06-187E3BB14DA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12596B71-DD28-4388-93E0-4E78DA0B224F}" type="slidenum">
              <a:t>50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9BEA309F-B399-41BC-A89D-C5B28E52FC5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7699DF7E-14B8-4167-9D87-5E45748410B1}" type="slidenum">
              <a:t>50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4DFBC1EE-A2B7-4F3B-B82C-B7C8B5274EDC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841B6913-844E-4882-B687-1F6C24628047}" type="slidenum">
              <a:t>50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1D02CD74-D36F-4147-92C3-6689F98EAEE7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23FDC396-17D1-45FB-A5D7-B0ABD186A79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57CFAA-0AEF-45F2-9E65-C17B1A8621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51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59D1D93-4C03-4478-8AB7-9300A72FCB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51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903AA45-FEDE-4BAA-BBE9-E38D8A26E0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51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93F90CC-6905-42ED-B6EE-BE13F52986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51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9C34BC2-0728-4BCC-961C-37ED85C972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51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9F55199-17FE-43E5-8E5C-6EF46826758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51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954E5A9-5230-41C6-A6DA-CBADFCBBC04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3012AD10-46B1-468E-8759-13EE7E423E2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57CFAA-0AEF-45F2-9E65-C17B1A8621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52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59D1D93-4C03-4478-8AB7-9300A72FCB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52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903AA45-FEDE-4BAA-BBE9-E38D8A26E0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52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93F90CC-6905-42ED-B6EE-BE13F52986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52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9C34BC2-0728-4BCC-961C-37ED85C972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52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9F55199-17FE-43E5-8E5C-6EF46826758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52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954E5A9-5230-41C6-A6DA-CBADFCBBC04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3012AD10-46B1-468E-8759-13EE7E423E2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46108908"/>
      </p:ext>
    </p:extLst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57CFAA-0AEF-45F2-9E65-C17B1A8621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53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59D1D93-4C03-4478-8AB7-9300A72FCB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53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903AA45-FEDE-4BAA-BBE9-E38D8A26E0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53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93F90CC-6905-42ED-B6EE-BE13F52986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53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9C34BC2-0728-4BCC-961C-37ED85C972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53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9F55199-17FE-43E5-8E5C-6EF46826758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53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954E5A9-5230-41C6-A6DA-CBADFCBBC04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3012AD10-46B1-468E-8759-13EE7E423E2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02485460"/>
      </p:ext>
    </p:extLst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57CFAA-0AEF-45F2-9E65-C17B1A8621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54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59D1D93-4C03-4478-8AB7-9300A72FCB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54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903AA45-FEDE-4BAA-BBE9-E38D8A26E0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54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93F90CC-6905-42ED-B6EE-BE13F52986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54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9C34BC2-0728-4BCC-961C-37ED85C972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54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9F55199-17FE-43E5-8E5C-6EF46826758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54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954E5A9-5230-41C6-A6DA-CBADFCBBC04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3012AD10-46B1-468E-8759-13EE7E423E2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63533741"/>
      </p:ext>
    </p:extLst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57CFAA-0AEF-45F2-9E65-C17B1A8621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55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59D1D93-4C03-4478-8AB7-9300A72FCB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55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903AA45-FEDE-4BAA-BBE9-E38D8A26E0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55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93F90CC-6905-42ED-B6EE-BE13F52986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55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9C34BC2-0728-4BCC-961C-37ED85C972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55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9F55199-17FE-43E5-8E5C-6EF46826758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55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954E5A9-5230-41C6-A6DA-CBADFCBBC04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3012AD10-46B1-468E-8759-13EE7E423E2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8640980"/>
      </p:ext>
    </p:extLst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57CFAA-0AEF-45F2-9E65-C17B1A8621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56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59D1D93-4C03-4478-8AB7-9300A72FCB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56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903AA45-FEDE-4BAA-BBE9-E38D8A26E0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56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93F90CC-6905-42ED-B6EE-BE13F52986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56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9C34BC2-0728-4BCC-961C-37ED85C972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56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9F55199-17FE-43E5-8E5C-6EF46826758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56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954E5A9-5230-41C6-A6DA-CBADFCBBC04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3012AD10-46B1-468E-8759-13EE7E423E2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25140011"/>
      </p:ext>
    </p:extLst>
  </p:cSld>
  <p:clrMapOvr>
    <a:masterClrMapping/>
  </p:clrMapOvr>
</p:notes>
</file>

<file path=ppt/notesSlides/notesSlide5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57CFAA-0AEF-45F2-9E65-C17B1A8621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57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59D1D93-4C03-4478-8AB7-9300A72FCB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57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903AA45-FEDE-4BAA-BBE9-E38D8A26E0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57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93F90CC-6905-42ED-B6EE-BE13F52986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57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9C34BC2-0728-4BCC-961C-37ED85C972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57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9F55199-17FE-43E5-8E5C-6EF46826758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57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954E5A9-5230-41C6-A6DA-CBADFCBBC04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3012AD10-46B1-468E-8759-13EE7E423E2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23956638"/>
      </p:ext>
    </p:extLst>
  </p:cSld>
  <p:clrMapOvr>
    <a:masterClrMapping/>
  </p:clrMapOvr>
</p:notes>
</file>

<file path=ppt/notesSlides/notesSlide5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57CFAA-0AEF-45F2-9E65-C17B1A8621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58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59D1D93-4C03-4478-8AB7-9300A72FCB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58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903AA45-FEDE-4BAA-BBE9-E38D8A26E0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58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93F90CC-6905-42ED-B6EE-BE13F52986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58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9C34BC2-0728-4BCC-961C-37ED85C972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58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9F55199-17FE-43E5-8E5C-6EF46826758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58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954E5A9-5230-41C6-A6DA-CBADFCBBC04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3012AD10-46B1-468E-8759-13EE7E423E2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10486548"/>
      </p:ext>
    </p:extLst>
  </p:cSld>
  <p:clrMapOvr>
    <a:masterClrMapping/>
  </p:clrMapOvr>
</p:notes>
</file>

<file path=ppt/notesSlides/notesSlide5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57CFAA-0AEF-45F2-9E65-C17B1A8621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59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59D1D93-4C03-4478-8AB7-9300A72FCB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59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903AA45-FEDE-4BAA-BBE9-E38D8A26E0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59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93F90CC-6905-42ED-B6EE-BE13F52986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59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9C34BC2-0728-4BCC-961C-37ED85C972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59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9F55199-17FE-43E5-8E5C-6EF46826758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59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954E5A9-5230-41C6-A6DA-CBADFCBBC04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3012AD10-46B1-468E-8759-13EE7E423E2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8230641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29">
            <a:extLst>
              <a:ext uri="{FF2B5EF4-FFF2-40B4-BE49-F238E27FC236}">
                <a16:creationId xmlns:a16="http://schemas.microsoft.com/office/drawing/2014/main" id="{C69272F6-1E93-49E5-AD6C-F33072674A5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0800CEF-6FA8-4AAD-8746-5EE10A055D5B}" type="slidenum">
              <a:t>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30">
            <a:extLst>
              <a:ext uri="{FF2B5EF4-FFF2-40B4-BE49-F238E27FC236}">
                <a16:creationId xmlns:a16="http://schemas.microsoft.com/office/drawing/2014/main" id="{38C24B9A-14A5-4F23-AC7F-854E14DB7A6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DA4F9575-46D9-466F-A722-D73DFE947270}" type="slidenum">
              <a:t>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31">
            <a:extLst>
              <a:ext uri="{FF2B5EF4-FFF2-40B4-BE49-F238E27FC236}">
                <a16:creationId xmlns:a16="http://schemas.microsoft.com/office/drawing/2014/main" id="{7015BC1E-8246-4141-96EE-8BA2E72D06B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9F3A91D2-BFEC-4C2D-9240-F835C843DCE0}" type="slidenum">
              <a:t>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50">
            <a:extLst>
              <a:ext uri="{FF2B5EF4-FFF2-40B4-BE49-F238E27FC236}">
                <a16:creationId xmlns:a16="http://schemas.microsoft.com/office/drawing/2014/main" id="{DDE66150-8AF8-4472-B6AB-0D86317CF9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32713045-A41C-45C3-BD8B-45B924588602}" type="slidenum">
              <a:t>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51">
            <a:extLst>
              <a:ext uri="{FF2B5EF4-FFF2-40B4-BE49-F238E27FC236}">
                <a16:creationId xmlns:a16="http://schemas.microsoft.com/office/drawing/2014/main" id="{3700EDB2-BDEC-46D8-8539-70AF3C07E1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5FA4138-667F-4AFA-AE44-6AFB306D3ACF}" type="slidenum">
              <a:t>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252">
            <a:extLst>
              <a:ext uri="{FF2B5EF4-FFF2-40B4-BE49-F238E27FC236}">
                <a16:creationId xmlns:a16="http://schemas.microsoft.com/office/drawing/2014/main" id="{42C4426C-1A19-4FD9-8DBE-B8DAD967AA8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773820D-EC28-4926-A6F7-EEA5A3899E10}" type="slidenum">
              <a:t>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253">
            <a:extLst>
              <a:ext uri="{FF2B5EF4-FFF2-40B4-BE49-F238E27FC236}">
                <a16:creationId xmlns:a16="http://schemas.microsoft.com/office/drawing/2014/main" id="{E3D69BF6-AFBB-4C57-9C36-5BC83D6E7E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44E22A8-7373-4576-A2E7-1401C7505864}" type="slidenum">
              <a:t>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254">
            <a:extLst>
              <a:ext uri="{FF2B5EF4-FFF2-40B4-BE49-F238E27FC236}">
                <a16:creationId xmlns:a16="http://schemas.microsoft.com/office/drawing/2014/main" id="{FE2CD0AF-57D1-4767-A99A-0E8FDEEE27E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F7E034B-7914-471F-BC30-A20BCAB073AC}" type="slidenum">
              <a:t>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923C6E7D-1429-4463-B656-6D280944D36F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C8A7B93-F816-4D32-A7BA-55CEBB0B1C4E}" type="slidenum">
              <a:t>6</a:t>
            </a:fld>
            <a:endParaRPr lang="pt-BR"/>
          </a:p>
        </p:txBody>
      </p:sp>
      <p:sp>
        <p:nvSpPr>
          <p:cNvPr id="10" name="PlaceHolder 255">
            <a:extLst>
              <a:ext uri="{FF2B5EF4-FFF2-40B4-BE49-F238E27FC236}">
                <a16:creationId xmlns:a16="http://schemas.microsoft.com/office/drawing/2014/main" id="{494E15C9-792C-4830-B68F-3554EA1345B6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256">
            <a:extLst>
              <a:ext uri="{FF2B5EF4-FFF2-40B4-BE49-F238E27FC236}">
                <a16:creationId xmlns:a16="http://schemas.microsoft.com/office/drawing/2014/main" id="{BEB6C8B1-C1B9-4C62-991E-452CF58AFF3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4849495"/>
      </p:ext>
    </p:extLst>
  </p:cSld>
  <p:clrMapOvr>
    <a:masterClrMapping/>
  </p:clrMapOvr>
</p:notes>
</file>

<file path=ppt/notesSlides/notesSlide6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57CFAA-0AEF-45F2-9E65-C17B1A8621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60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59D1D93-4C03-4478-8AB7-9300A72FCB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60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903AA45-FEDE-4BAA-BBE9-E38D8A26E0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60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93F90CC-6905-42ED-B6EE-BE13F52986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60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9C34BC2-0728-4BCC-961C-37ED85C972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60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9F55199-17FE-43E5-8E5C-6EF46826758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60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954E5A9-5230-41C6-A6DA-CBADFCBBC04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3012AD10-46B1-468E-8759-13EE7E423E2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51391151"/>
      </p:ext>
    </p:extLst>
  </p:cSld>
  <p:clrMapOvr>
    <a:masterClrMapping/>
  </p:clrMapOvr>
</p:notes>
</file>

<file path=ppt/notesSlides/notesSlide6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57CFAA-0AEF-45F2-9E65-C17B1A8621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61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59D1D93-4C03-4478-8AB7-9300A72FCB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61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903AA45-FEDE-4BAA-BBE9-E38D8A26E0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61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93F90CC-6905-42ED-B6EE-BE13F52986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61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9C34BC2-0728-4BCC-961C-37ED85C972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61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9F55199-17FE-43E5-8E5C-6EF46826758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61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954E5A9-5230-41C6-A6DA-CBADFCBBC04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3012AD10-46B1-468E-8759-13EE7E423E2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82213510"/>
      </p:ext>
    </p:extLst>
  </p:cSld>
  <p:clrMapOvr>
    <a:masterClrMapping/>
  </p:clrMapOvr>
</p:notes>
</file>

<file path=ppt/notesSlides/notesSlide6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57CFAA-0AEF-45F2-9E65-C17B1A8621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62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59D1D93-4C03-4478-8AB7-9300A72FCB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62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903AA45-FEDE-4BAA-BBE9-E38D8A26E0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62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93F90CC-6905-42ED-B6EE-BE13F52986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62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9C34BC2-0728-4BCC-961C-37ED85C972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62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9F55199-17FE-43E5-8E5C-6EF46826758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62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954E5A9-5230-41C6-A6DA-CBADFCBBC04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3012AD10-46B1-468E-8759-13EE7E423E2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50914814"/>
      </p:ext>
    </p:extLst>
  </p:cSld>
  <p:clrMapOvr>
    <a:masterClrMapping/>
  </p:clrMapOvr>
</p:notes>
</file>

<file path=ppt/notesSlides/notesSlide6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D39E68F3-A3FC-4A77-900E-E209806F781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C9D5DC8-5580-4825-A181-8B9B6DDA7EAD}" type="slidenum">
              <a:t>63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6F89ACF-044F-4F49-ABAF-43BA87BED2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CE11E1F9-90DC-4360-80C3-A0B7A7FFE74B}" type="slidenum">
              <a:t>63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1B80A5F0-27DE-4B75-ADDC-25D56A5218A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7FFD39CB-5A2F-4C80-986D-57F3994A64B8}" type="slidenum">
              <a:t>63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D06BE9B0-3A35-4E16-B0DA-5FC88532694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B16898A9-78F6-40D0-A839-C27CFECF7757}" type="slidenum">
              <a:t>63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4C0949B-16F7-4DD0-9272-5B33D09F16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A886D8B-769D-4A74-A46F-B7A32A80088D}" type="slidenum">
              <a:t>63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C33BE0E1-A32D-4BD0-A706-712B27D82C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B59612B-A18F-418A-B8D2-6409638225A7}" type="slidenum">
              <a:t>63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8496D8E5-009C-49FB-9AE3-5DF0EC72D32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92662CF-2F16-4C8E-A88C-2483B5E403DE}" type="slidenum">
              <a:t>63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B7934D9B-E3ED-4395-A278-C0FCF863F24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ECAD661-DB21-4512-A429-D0DDA7AA0DB6}" type="slidenum">
              <a:t>63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6703C762-5634-4E51-B143-20FEAE61128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BB95DA4-8511-454C-9E0B-FCF01BF7B875}" type="slidenum">
              <a:t>63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A543396-7887-4431-AF4E-36549BA1A31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C19F53D8-8B82-4BDA-8286-D8A58871F1B3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2227232"/>
      </p:ext>
    </p:extLst>
  </p:cSld>
  <p:clrMapOvr>
    <a:masterClrMapping/>
  </p:clrMapOvr>
</p:notes>
</file>

<file path=ppt/notesSlides/notesSlide6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D39E68F3-A3FC-4A77-900E-E209806F781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C9D5DC8-5580-4825-A181-8B9B6DDA7EAD}" type="slidenum">
              <a:t>64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6F89ACF-044F-4F49-ABAF-43BA87BED2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CE11E1F9-90DC-4360-80C3-A0B7A7FFE74B}" type="slidenum">
              <a:t>64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1B80A5F0-27DE-4B75-ADDC-25D56A5218A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7FFD39CB-5A2F-4C80-986D-57F3994A64B8}" type="slidenum">
              <a:t>64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D06BE9B0-3A35-4E16-B0DA-5FC88532694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B16898A9-78F6-40D0-A839-C27CFECF7757}" type="slidenum">
              <a:t>64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4C0949B-16F7-4DD0-9272-5B33D09F16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A886D8B-769D-4A74-A46F-B7A32A80088D}" type="slidenum">
              <a:t>64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C33BE0E1-A32D-4BD0-A706-712B27D82C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B59612B-A18F-418A-B8D2-6409638225A7}" type="slidenum">
              <a:t>64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8496D8E5-009C-49FB-9AE3-5DF0EC72D32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92662CF-2F16-4C8E-A88C-2483B5E403DE}" type="slidenum">
              <a:t>64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B7934D9B-E3ED-4395-A278-C0FCF863F24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ECAD661-DB21-4512-A429-D0DDA7AA0DB6}" type="slidenum">
              <a:t>64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6703C762-5634-4E51-B143-20FEAE61128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BB95DA4-8511-454C-9E0B-FCF01BF7B875}" type="slidenum">
              <a:t>64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A543396-7887-4431-AF4E-36549BA1A31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C19F53D8-8B82-4BDA-8286-D8A58871F1B3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6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D39E68F3-A3FC-4A77-900E-E209806F781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C9D5DC8-5580-4825-A181-8B9B6DDA7EAD}" type="slidenum">
              <a:t>65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6F89ACF-044F-4F49-ABAF-43BA87BED2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CE11E1F9-90DC-4360-80C3-A0B7A7FFE74B}" type="slidenum">
              <a:t>65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1B80A5F0-27DE-4B75-ADDC-25D56A5218A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7FFD39CB-5A2F-4C80-986D-57F3994A64B8}" type="slidenum">
              <a:t>65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D06BE9B0-3A35-4E16-B0DA-5FC88532694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B16898A9-78F6-40D0-A839-C27CFECF7757}" type="slidenum">
              <a:t>65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4C0949B-16F7-4DD0-9272-5B33D09F16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A886D8B-769D-4A74-A46F-B7A32A80088D}" type="slidenum">
              <a:t>65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C33BE0E1-A32D-4BD0-A706-712B27D82C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B59612B-A18F-418A-B8D2-6409638225A7}" type="slidenum">
              <a:t>65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8496D8E5-009C-49FB-9AE3-5DF0EC72D32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92662CF-2F16-4C8E-A88C-2483B5E403DE}" type="slidenum">
              <a:t>65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B7934D9B-E3ED-4395-A278-C0FCF863F24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ECAD661-DB21-4512-A429-D0DDA7AA0DB6}" type="slidenum">
              <a:t>65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6703C762-5634-4E51-B143-20FEAE61128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BB95DA4-8511-454C-9E0B-FCF01BF7B875}" type="slidenum">
              <a:t>65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A543396-7887-4431-AF4E-36549BA1A31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C19F53D8-8B82-4BDA-8286-D8A58871F1B3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6026037"/>
      </p:ext>
    </p:extLst>
  </p:cSld>
  <p:clrMapOvr>
    <a:masterClrMapping/>
  </p:clrMapOvr>
</p:notes>
</file>

<file path=ppt/notesSlides/notesSlide6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D39E68F3-A3FC-4A77-900E-E209806F781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C9D5DC8-5580-4825-A181-8B9B6DDA7EAD}" type="slidenum">
              <a:t>66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6F89ACF-044F-4F49-ABAF-43BA87BED2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CE11E1F9-90DC-4360-80C3-A0B7A7FFE74B}" type="slidenum">
              <a:t>66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1B80A5F0-27DE-4B75-ADDC-25D56A5218A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7FFD39CB-5A2F-4C80-986D-57F3994A64B8}" type="slidenum">
              <a:t>66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D06BE9B0-3A35-4E16-B0DA-5FC88532694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B16898A9-78F6-40D0-A839-C27CFECF7757}" type="slidenum">
              <a:t>66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4C0949B-16F7-4DD0-9272-5B33D09F16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A886D8B-769D-4A74-A46F-B7A32A80088D}" type="slidenum">
              <a:t>66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C33BE0E1-A32D-4BD0-A706-712B27D82C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B59612B-A18F-418A-B8D2-6409638225A7}" type="slidenum">
              <a:t>66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8496D8E5-009C-49FB-9AE3-5DF0EC72D32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92662CF-2F16-4C8E-A88C-2483B5E403DE}" type="slidenum">
              <a:t>66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B7934D9B-E3ED-4395-A278-C0FCF863F24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ECAD661-DB21-4512-A429-D0DDA7AA0DB6}" type="slidenum">
              <a:t>66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6703C762-5634-4E51-B143-20FEAE61128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BB95DA4-8511-454C-9E0B-FCF01BF7B875}" type="slidenum">
              <a:t>66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A543396-7887-4431-AF4E-36549BA1A31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C19F53D8-8B82-4BDA-8286-D8A58871F1B3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70296281"/>
      </p:ext>
    </p:extLst>
  </p:cSld>
  <p:clrMapOvr>
    <a:masterClrMapping/>
  </p:clrMapOvr>
</p:notes>
</file>

<file path=ppt/notesSlides/notesSlide6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D39E68F3-A3FC-4A77-900E-E209806F781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C9D5DC8-5580-4825-A181-8B9B6DDA7EAD}" type="slidenum">
              <a:t>67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6F89ACF-044F-4F49-ABAF-43BA87BED2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CE11E1F9-90DC-4360-80C3-A0B7A7FFE74B}" type="slidenum">
              <a:t>67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1B80A5F0-27DE-4B75-ADDC-25D56A5218A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7FFD39CB-5A2F-4C80-986D-57F3994A64B8}" type="slidenum">
              <a:t>67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D06BE9B0-3A35-4E16-B0DA-5FC88532694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B16898A9-78F6-40D0-A839-C27CFECF7757}" type="slidenum">
              <a:t>67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4C0949B-16F7-4DD0-9272-5B33D09F16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A886D8B-769D-4A74-A46F-B7A32A80088D}" type="slidenum">
              <a:t>67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C33BE0E1-A32D-4BD0-A706-712B27D82C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B59612B-A18F-418A-B8D2-6409638225A7}" type="slidenum">
              <a:t>67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8496D8E5-009C-49FB-9AE3-5DF0EC72D32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92662CF-2F16-4C8E-A88C-2483B5E403DE}" type="slidenum">
              <a:t>67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B7934D9B-E3ED-4395-A278-C0FCF863F24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ECAD661-DB21-4512-A429-D0DDA7AA0DB6}" type="slidenum">
              <a:t>67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6703C762-5634-4E51-B143-20FEAE61128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BB95DA4-8511-454C-9E0B-FCF01BF7B875}" type="slidenum">
              <a:t>67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A543396-7887-4431-AF4E-36549BA1A31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C19F53D8-8B82-4BDA-8286-D8A58871F1B3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46784554"/>
      </p:ext>
    </p:extLst>
  </p:cSld>
  <p:clrMapOvr>
    <a:masterClrMapping/>
  </p:clrMapOvr>
</p:notes>
</file>

<file path=ppt/notesSlides/notesSlide6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D39E68F3-A3FC-4A77-900E-E209806F781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C9D5DC8-5580-4825-A181-8B9B6DDA7EAD}" type="slidenum">
              <a:t>68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6F89ACF-044F-4F49-ABAF-43BA87BED2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CE11E1F9-90DC-4360-80C3-A0B7A7FFE74B}" type="slidenum">
              <a:t>68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1B80A5F0-27DE-4B75-ADDC-25D56A5218A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7FFD39CB-5A2F-4C80-986D-57F3994A64B8}" type="slidenum">
              <a:t>68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D06BE9B0-3A35-4E16-B0DA-5FC88532694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B16898A9-78F6-40D0-A839-C27CFECF7757}" type="slidenum">
              <a:t>68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4C0949B-16F7-4DD0-9272-5B33D09F16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A886D8B-769D-4A74-A46F-B7A32A80088D}" type="slidenum">
              <a:t>68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C33BE0E1-A32D-4BD0-A706-712B27D82C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B59612B-A18F-418A-B8D2-6409638225A7}" type="slidenum">
              <a:t>68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8496D8E5-009C-49FB-9AE3-5DF0EC72D32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92662CF-2F16-4C8E-A88C-2483B5E403DE}" type="slidenum">
              <a:t>68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B7934D9B-E3ED-4395-A278-C0FCF863F24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ECAD661-DB21-4512-A429-D0DDA7AA0DB6}" type="slidenum">
              <a:t>68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6703C762-5634-4E51-B143-20FEAE61128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BB95DA4-8511-454C-9E0B-FCF01BF7B875}" type="slidenum">
              <a:t>68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A543396-7887-4431-AF4E-36549BA1A31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C19F53D8-8B82-4BDA-8286-D8A58871F1B3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52850830"/>
      </p:ext>
    </p:extLst>
  </p:cSld>
  <p:clrMapOvr>
    <a:masterClrMapping/>
  </p:clrMapOvr>
</p:notes>
</file>

<file path=ppt/notesSlides/notesSlide6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D39E68F3-A3FC-4A77-900E-E209806F781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C9D5DC8-5580-4825-A181-8B9B6DDA7EAD}" type="slidenum">
              <a:t>69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6F89ACF-044F-4F49-ABAF-43BA87BED2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CE11E1F9-90DC-4360-80C3-A0B7A7FFE74B}" type="slidenum">
              <a:t>69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1B80A5F0-27DE-4B75-ADDC-25D56A5218A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7FFD39CB-5A2F-4C80-986D-57F3994A64B8}" type="slidenum">
              <a:t>69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D06BE9B0-3A35-4E16-B0DA-5FC88532694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B16898A9-78F6-40D0-A839-C27CFECF7757}" type="slidenum">
              <a:t>69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4C0949B-16F7-4DD0-9272-5B33D09F16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A886D8B-769D-4A74-A46F-B7A32A80088D}" type="slidenum">
              <a:t>69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C33BE0E1-A32D-4BD0-A706-712B27D82C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B59612B-A18F-418A-B8D2-6409638225A7}" type="slidenum">
              <a:t>69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8496D8E5-009C-49FB-9AE3-5DF0EC72D32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92662CF-2F16-4C8E-A88C-2483B5E403DE}" type="slidenum">
              <a:t>69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B7934D9B-E3ED-4395-A278-C0FCF863F24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ECAD661-DB21-4512-A429-D0DDA7AA0DB6}" type="slidenum">
              <a:t>69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6703C762-5634-4E51-B143-20FEAE61128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BB95DA4-8511-454C-9E0B-FCF01BF7B875}" type="slidenum">
              <a:t>69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A543396-7887-4431-AF4E-36549BA1A31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C19F53D8-8B82-4BDA-8286-D8A58871F1B3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8856919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1354B04-F5CF-45ED-9E29-084EB00525E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210F6F8C-FA92-4991-935A-9C0CA2CC0BFE}" type="slidenum">
              <a:t>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DFD96571-04BC-449A-9D0B-6E981DA04CA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14975C1-B878-45DC-B51D-6DCD2488FE05}" type="slidenum">
              <a:t>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2B44B368-9CD7-4CA8-8FC2-1F72B8823A6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80EF5C9-00B2-4D0A-8E25-B7FC15658F84}" type="slidenum">
              <a:t>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3A88A8A5-58C6-459B-80F1-3FE4A8D4D6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843EA3B-6DC8-4CD9-884B-B776DE3AFCEB}" type="slidenum">
              <a:t>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B4191861-2599-4CD4-9799-06E79C8FFE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7634EDC-8E7C-46AA-A088-6713E3799D1D}" type="slidenum">
              <a:t>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0653682B-F8F2-4D7F-9104-C6BF5527A8E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946E5D71-1BDE-4FF0-849D-1575C8F87B44}" type="slidenum">
              <a:t>7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BBF242F8-CAF7-403D-BF93-88968ECDE561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D8228AF5-8542-4AF1-8FD4-B47F4689FE2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7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6E61203-CE1C-4F69-A7E9-2EF2618F91B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2114391D-6E1A-46E7-A79B-7B442E7B623F}" type="slidenum">
              <a:t>70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68900827-715D-429C-BF8D-071C4ACA540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04BDCF46-251C-4E7D-8374-ED1472D5920E}" type="slidenum">
              <a:t>70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AB74FC88-553A-4BC7-B480-1918F422B1E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98C30696-38EB-41C5-AD4F-D8A1D69E705C}" type="slidenum">
              <a:t>70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06637375-FD51-4E8B-8E1D-49FD8F571B2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A56BF5D8-9603-4930-BA04-C3DCC350DA94}" type="slidenum">
              <a:t>70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26150234-A95B-496F-8385-8E9068E785B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0FDE567-5D8E-4F91-9C17-C6F07035CFEF}" type="slidenum">
              <a:t>70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A369CA5F-6CC5-4858-9D1A-21B7B3450D2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344F2608-8A47-4AF6-867F-CBB9FC85BD74}" type="slidenum">
              <a:t>70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CB708DDC-AB3F-498C-9C2C-378DE86D98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F444F78-7E26-4099-A2F6-AA48877295FF}" type="slidenum">
              <a:t>70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074FF96D-8814-45D9-8ADC-9D596C4A926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C272771-6C6E-47F0-978F-0D023E9B3960}" type="slidenum">
              <a:t>70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91931FCD-72C4-4869-B135-DA93C513BBA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B920D04E-9CE4-4BC4-AE63-BF417B004691}" type="slidenum">
              <a:t>70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033C860B-807A-475D-9067-B94981AF4421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22344840-D737-4F0A-A764-AB2836257D8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3471506"/>
      </p:ext>
    </p:extLst>
  </p:cSld>
  <p:clrMapOvr>
    <a:masterClrMapping/>
  </p:clrMapOvr>
</p:notes>
</file>

<file path=ppt/notesSlides/notesSlide7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E52B51-EFB7-49E9-9E42-A2F6411196E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6357F149-BA70-44BE-A45B-2BC5D861D0F2}" type="slidenum">
              <a:t>71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02D5F43-9037-4657-BEB2-575F692EBF7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3AFCB983-79B5-442E-824F-882F329208E7}" type="slidenum">
              <a:t>71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67F3E09-E16F-400D-A14F-E22B8EB1C09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6CC9CF0E-8456-42BD-BF27-5180DDA0FA02}" type="slidenum">
              <a:t>71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5C03A146-035D-412E-815C-C9953096377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CAB0804E-FE5C-4580-B633-905E8EF78862}" type="slidenum">
              <a:t>71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3A22E532-5C1B-4485-A43E-5A6157ECE4E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64B06C2-423A-4568-B8BC-B2924E3443F5}" type="slidenum">
              <a:t>71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8C8D10C-4103-4066-A01A-CD37A6729B0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218F89B-F2A0-4D46-BE6F-C2A656CB832E}" type="slidenum">
              <a:t>71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AE94C227-95FE-440A-823A-F395A3193F0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00FB0B5-73D8-4ED5-B937-FE6635CC5C7D}" type="slidenum">
              <a:t>71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8D0649FC-0D29-4868-905E-FFA5CCFCE36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C593340-F67D-45B1-B4A6-30762F7151F9}" type="slidenum">
              <a:t>71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659CADDE-3E51-4C89-B5D7-4C271A1388E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5083467-2A10-4AFF-AE33-4D1C9185BAF3}" type="slidenum">
              <a:t>71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38690774-05FE-4E2C-ABF0-2833DED195FD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68EDF27F-9276-4CB2-B425-83883C63107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7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E52B51-EFB7-49E9-9E42-A2F6411196E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6357F149-BA70-44BE-A45B-2BC5D861D0F2}" type="slidenum">
              <a:t>72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02D5F43-9037-4657-BEB2-575F692EBF7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3AFCB983-79B5-442E-824F-882F329208E7}" type="slidenum">
              <a:t>72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67F3E09-E16F-400D-A14F-E22B8EB1C09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6CC9CF0E-8456-42BD-BF27-5180DDA0FA02}" type="slidenum">
              <a:t>72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5C03A146-035D-412E-815C-C9953096377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CAB0804E-FE5C-4580-B633-905E8EF78862}" type="slidenum">
              <a:t>72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3A22E532-5C1B-4485-A43E-5A6157ECE4E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64B06C2-423A-4568-B8BC-B2924E3443F5}" type="slidenum">
              <a:t>72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8C8D10C-4103-4066-A01A-CD37A6729B0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218F89B-F2A0-4D46-BE6F-C2A656CB832E}" type="slidenum">
              <a:t>72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AE94C227-95FE-440A-823A-F395A3193F0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00FB0B5-73D8-4ED5-B937-FE6635CC5C7D}" type="slidenum">
              <a:t>72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8D0649FC-0D29-4868-905E-FFA5CCFCE36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C593340-F67D-45B1-B4A6-30762F7151F9}" type="slidenum">
              <a:t>72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659CADDE-3E51-4C89-B5D7-4C271A1388E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5083467-2A10-4AFF-AE33-4D1C9185BAF3}" type="slidenum">
              <a:t>72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38690774-05FE-4E2C-ABF0-2833DED195FD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68EDF27F-9276-4CB2-B425-83883C63107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0601615"/>
      </p:ext>
    </p:extLst>
  </p:cSld>
  <p:clrMapOvr>
    <a:masterClrMapping/>
  </p:clrMapOvr>
</p:notes>
</file>

<file path=ppt/notesSlides/notesSlide7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E52B51-EFB7-49E9-9E42-A2F6411196E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6357F149-BA70-44BE-A45B-2BC5D861D0F2}" type="slidenum">
              <a:t>73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02D5F43-9037-4657-BEB2-575F692EBF7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3AFCB983-79B5-442E-824F-882F329208E7}" type="slidenum">
              <a:t>73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67F3E09-E16F-400D-A14F-E22B8EB1C09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6CC9CF0E-8456-42BD-BF27-5180DDA0FA02}" type="slidenum">
              <a:t>73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5C03A146-035D-412E-815C-C9953096377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CAB0804E-FE5C-4580-B633-905E8EF78862}" type="slidenum">
              <a:t>73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3A22E532-5C1B-4485-A43E-5A6157ECE4E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64B06C2-423A-4568-B8BC-B2924E3443F5}" type="slidenum">
              <a:t>73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8C8D10C-4103-4066-A01A-CD37A6729B0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218F89B-F2A0-4D46-BE6F-C2A656CB832E}" type="slidenum">
              <a:t>73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AE94C227-95FE-440A-823A-F395A3193F0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00FB0B5-73D8-4ED5-B937-FE6635CC5C7D}" type="slidenum">
              <a:t>73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8D0649FC-0D29-4868-905E-FFA5CCFCE36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C593340-F67D-45B1-B4A6-30762F7151F9}" type="slidenum">
              <a:t>73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659CADDE-3E51-4C89-B5D7-4C271A1388E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5083467-2A10-4AFF-AE33-4D1C9185BAF3}" type="slidenum">
              <a:t>73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38690774-05FE-4E2C-ABF0-2833DED195FD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68EDF27F-9276-4CB2-B425-83883C63107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13597456"/>
      </p:ext>
    </p:extLst>
  </p:cSld>
  <p:clrMapOvr>
    <a:masterClrMapping/>
  </p:clrMapOvr>
</p:notes>
</file>

<file path=ppt/notesSlides/notesSlide7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6E61203-CE1C-4F69-A7E9-2EF2618F91B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2114391D-6E1A-46E7-A79B-7B442E7B623F}" type="slidenum">
              <a:t>74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68900827-715D-429C-BF8D-071C4ACA540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04BDCF46-251C-4E7D-8374-ED1472D5920E}" type="slidenum">
              <a:t>74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AB74FC88-553A-4BC7-B480-1918F422B1E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98C30696-38EB-41C5-AD4F-D8A1D69E705C}" type="slidenum">
              <a:t>74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06637375-FD51-4E8B-8E1D-49FD8F571B2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A56BF5D8-9603-4930-BA04-C3DCC350DA94}" type="slidenum">
              <a:t>74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26150234-A95B-496F-8385-8E9068E785B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0FDE567-5D8E-4F91-9C17-C6F07035CFEF}" type="slidenum">
              <a:t>74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A369CA5F-6CC5-4858-9D1A-21B7B3450D2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344F2608-8A47-4AF6-867F-CBB9FC85BD74}" type="slidenum">
              <a:t>74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CB708DDC-AB3F-498C-9C2C-378DE86D98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F444F78-7E26-4099-A2F6-AA48877295FF}" type="slidenum">
              <a:t>74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074FF96D-8814-45D9-8ADC-9D596C4A926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C272771-6C6E-47F0-978F-0D023E9B3960}" type="slidenum">
              <a:t>74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91931FCD-72C4-4869-B135-DA93C513BBA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B920D04E-9CE4-4BC4-AE63-BF417B004691}" type="slidenum">
              <a:t>74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033C860B-807A-475D-9067-B94981AF4421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22344840-D737-4F0A-A764-AB2836257D8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7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B2F2971-629D-4ED2-9FB0-024C985F56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75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43852E1-5BB5-4478-9AAB-FCB0100BED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75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153BC0A-913E-4DCA-82C4-3672100328D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75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26F7C09-BF38-4FFE-9234-22CD90EC33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75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B45DC0D-697D-4E31-BA37-0F4DFD4653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75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780FEDE7-6045-460A-AC8D-F0CEC191D6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75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90B18CE0-58C1-42EF-BB16-9D8D72A8C9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75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3C820909-80C2-421C-9FFE-CC4470740F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75</a:t>
            </a:fld>
            <a:endParaRPr lang="pt-BR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1641B7C0-E847-4A1A-AADE-9A5B6C276EB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80F3552-578A-4573-8244-0138E50373C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7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56">
            <a:extLst>
              <a:ext uri="{FF2B5EF4-FFF2-40B4-BE49-F238E27FC236}">
                <a16:creationId xmlns:a16="http://schemas.microsoft.com/office/drawing/2014/main" id="{9DAEF02F-D88D-496C-8165-61B66345851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B0F6AA86-7A56-4AEA-BA8B-974D52F0C553}" type="slidenum">
              <a:t>76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57">
            <a:extLst>
              <a:ext uri="{FF2B5EF4-FFF2-40B4-BE49-F238E27FC236}">
                <a16:creationId xmlns:a16="http://schemas.microsoft.com/office/drawing/2014/main" id="{9398BF34-DF90-4610-9CEB-3BC0B63728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C91FCDF4-6AE8-4F05-93ED-E9752394716A}" type="slidenum">
              <a:t>76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58">
            <a:extLst>
              <a:ext uri="{FF2B5EF4-FFF2-40B4-BE49-F238E27FC236}">
                <a16:creationId xmlns:a16="http://schemas.microsoft.com/office/drawing/2014/main" id="{4EEC564F-5BA3-4D37-9335-BAC7A685CC2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2A6C0BE-4F55-4D4C-A0BA-209CCF91722E}" type="slidenum">
              <a:t>76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59">
            <a:extLst>
              <a:ext uri="{FF2B5EF4-FFF2-40B4-BE49-F238E27FC236}">
                <a16:creationId xmlns:a16="http://schemas.microsoft.com/office/drawing/2014/main" id="{3B140A79-9C67-45E7-BFE5-026B383EB0F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43F4646-8462-4071-A43D-21C0A1D7CA31}" type="slidenum">
              <a:t>76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60">
            <a:extLst>
              <a:ext uri="{FF2B5EF4-FFF2-40B4-BE49-F238E27FC236}">
                <a16:creationId xmlns:a16="http://schemas.microsoft.com/office/drawing/2014/main" id="{6169649B-021B-4A31-A8D5-22563F6FB69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21BD3E7B-7C8D-4159-88F0-621A4FA02F10}" type="slidenum">
              <a:t>76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161">
            <a:extLst>
              <a:ext uri="{FF2B5EF4-FFF2-40B4-BE49-F238E27FC236}">
                <a16:creationId xmlns:a16="http://schemas.microsoft.com/office/drawing/2014/main" id="{00EA2CA5-D30C-4EFD-BEFA-68C1ABAFD92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2BA57E7-AD3A-4795-A1A7-A11513A228DC}" type="slidenum">
              <a:t>76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162">
            <a:extLst>
              <a:ext uri="{FF2B5EF4-FFF2-40B4-BE49-F238E27FC236}">
                <a16:creationId xmlns:a16="http://schemas.microsoft.com/office/drawing/2014/main" id="{ACB21961-B5D1-4C0B-97E1-88A8FB98131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FFF4A678-D678-4352-9E95-FDD0DA790A35}" type="slidenum">
              <a:t>76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26C6F73E-4CE4-4C68-9C5D-86C970F01D5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AA2C658-7684-4441-9B6E-E94B780EC672}" type="slidenum">
              <a:t>76</a:t>
            </a:fld>
            <a:endParaRPr lang="pt-BR"/>
          </a:p>
        </p:txBody>
      </p:sp>
      <p:sp>
        <p:nvSpPr>
          <p:cNvPr id="9" name="PlaceHolder 163">
            <a:extLst>
              <a:ext uri="{FF2B5EF4-FFF2-40B4-BE49-F238E27FC236}">
                <a16:creationId xmlns:a16="http://schemas.microsoft.com/office/drawing/2014/main" id="{AF7E65DC-935E-41CD-BEB7-739DF794529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164">
            <a:extLst>
              <a:ext uri="{FF2B5EF4-FFF2-40B4-BE49-F238E27FC236}">
                <a16:creationId xmlns:a16="http://schemas.microsoft.com/office/drawing/2014/main" id="{C0988A78-9D2D-414D-B526-40859ED8EEF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7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56">
            <a:extLst>
              <a:ext uri="{FF2B5EF4-FFF2-40B4-BE49-F238E27FC236}">
                <a16:creationId xmlns:a16="http://schemas.microsoft.com/office/drawing/2014/main" id="{9DAEF02F-D88D-496C-8165-61B66345851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B0F6AA86-7A56-4AEA-BA8B-974D52F0C553}" type="slidenum">
              <a:t>77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57">
            <a:extLst>
              <a:ext uri="{FF2B5EF4-FFF2-40B4-BE49-F238E27FC236}">
                <a16:creationId xmlns:a16="http://schemas.microsoft.com/office/drawing/2014/main" id="{9398BF34-DF90-4610-9CEB-3BC0B63728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C91FCDF4-6AE8-4F05-93ED-E9752394716A}" type="slidenum">
              <a:t>77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58">
            <a:extLst>
              <a:ext uri="{FF2B5EF4-FFF2-40B4-BE49-F238E27FC236}">
                <a16:creationId xmlns:a16="http://schemas.microsoft.com/office/drawing/2014/main" id="{4EEC564F-5BA3-4D37-9335-BAC7A685CC2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2A6C0BE-4F55-4D4C-A0BA-209CCF91722E}" type="slidenum">
              <a:t>77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59">
            <a:extLst>
              <a:ext uri="{FF2B5EF4-FFF2-40B4-BE49-F238E27FC236}">
                <a16:creationId xmlns:a16="http://schemas.microsoft.com/office/drawing/2014/main" id="{3B140A79-9C67-45E7-BFE5-026B383EB0F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43F4646-8462-4071-A43D-21C0A1D7CA31}" type="slidenum">
              <a:t>77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60">
            <a:extLst>
              <a:ext uri="{FF2B5EF4-FFF2-40B4-BE49-F238E27FC236}">
                <a16:creationId xmlns:a16="http://schemas.microsoft.com/office/drawing/2014/main" id="{6169649B-021B-4A31-A8D5-22563F6FB69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21BD3E7B-7C8D-4159-88F0-621A4FA02F10}" type="slidenum">
              <a:t>77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161">
            <a:extLst>
              <a:ext uri="{FF2B5EF4-FFF2-40B4-BE49-F238E27FC236}">
                <a16:creationId xmlns:a16="http://schemas.microsoft.com/office/drawing/2014/main" id="{00EA2CA5-D30C-4EFD-BEFA-68C1ABAFD92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2BA57E7-AD3A-4795-A1A7-A11513A228DC}" type="slidenum">
              <a:t>77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162">
            <a:extLst>
              <a:ext uri="{FF2B5EF4-FFF2-40B4-BE49-F238E27FC236}">
                <a16:creationId xmlns:a16="http://schemas.microsoft.com/office/drawing/2014/main" id="{ACB21961-B5D1-4C0B-97E1-88A8FB98131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FFF4A678-D678-4352-9E95-FDD0DA790A35}" type="slidenum">
              <a:t>77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26C6F73E-4CE4-4C68-9C5D-86C970F01D5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AA2C658-7684-4441-9B6E-E94B780EC672}" type="slidenum">
              <a:t>77</a:t>
            </a:fld>
            <a:endParaRPr lang="pt-BR"/>
          </a:p>
        </p:txBody>
      </p:sp>
      <p:sp>
        <p:nvSpPr>
          <p:cNvPr id="9" name="PlaceHolder 163">
            <a:extLst>
              <a:ext uri="{FF2B5EF4-FFF2-40B4-BE49-F238E27FC236}">
                <a16:creationId xmlns:a16="http://schemas.microsoft.com/office/drawing/2014/main" id="{AF7E65DC-935E-41CD-BEB7-739DF794529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164">
            <a:extLst>
              <a:ext uri="{FF2B5EF4-FFF2-40B4-BE49-F238E27FC236}">
                <a16:creationId xmlns:a16="http://schemas.microsoft.com/office/drawing/2014/main" id="{C0988A78-9D2D-414D-B526-40859ED8EEF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47806624"/>
      </p:ext>
    </p:extLst>
  </p:cSld>
  <p:clrMapOvr>
    <a:masterClrMapping/>
  </p:clrMapOvr>
</p:notes>
</file>

<file path=ppt/notesSlides/notesSlide7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56">
            <a:extLst>
              <a:ext uri="{FF2B5EF4-FFF2-40B4-BE49-F238E27FC236}">
                <a16:creationId xmlns:a16="http://schemas.microsoft.com/office/drawing/2014/main" id="{9DAEF02F-D88D-496C-8165-61B66345851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B0F6AA86-7A56-4AEA-BA8B-974D52F0C553}" type="slidenum">
              <a:t>78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57">
            <a:extLst>
              <a:ext uri="{FF2B5EF4-FFF2-40B4-BE49-F238E27FC236}">
                <a16:creationId xmlns:a16="http://schemas.microsoft.com/office/drawing/2014/main" id="{9398BF34-DF90-4610-9CEB-3BC0B63728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C91FCDF4-6AE8-4F05-93ED-E9752394716A}" type="slidenum">
              <a:t>78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58">
            <a:extLst>
              <a:ext uri="{FF2B5EF4-FFF2-40B4-BE49-F238E27FC236}">
                <a16:creationId xmlns:a16="http://schemas.microsoft.com/office/drawing/2014/main" id="{4EEC564F-5BA3-4D37-9335-BAC7A685CC2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2A6C0BE-4F55-4D4C-A0BA-209CCF91722E}" type="slidenum">
              <a:t>78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59">
            <a:extLst>
              <a:ext uri="{FF2B5EF4-FFF2-40B4-BE49-F238E27FC236}">
                <a16:creationId xmlns:a16="http://schemas.microsoft.com/office/drawing/2014/main" id="{3B140A79-9C67-45E7-BFE5-026B383EB0F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43F4646-8462-4071-A43D-21C0A1D7CA31}" type="slidenum">
              <a:t>78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60">
            <a:extLst>
              <a:ext uri="{FF2B5EF4-FFF2-40B4-BE49-F238E27FC236}">
                <a16:creationId xmlns:a16="http://schemas.microsoft.com/office/drawing/2014/main" id="{6169649B-021B-4A31-A8D5-22563F6FB69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21BD3E7B-7C8D-4159-88F0-621A4FA02F10}" type="slidenum">
              <a:t>78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161">
            <a:extLst>
              <a:ext uri="{FF2B5EF4-FFF2-40B4-BE49-F238E27FC236}">
                <a16:creationId xmlns:a16="http://schemas.microsoft.com/office/drawing/2014/main" id="{00EA2CA5-D30C-4EFD-BEFA-68C1ABAFD92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2BA57E7-AD3A-4795-A1A7-A11513A228DC}" type="slidenum">
              <a:t>78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162">
            <a:extLst>
              <a:ext uri="{FF2B5EF4-FFF2-40B4-BE49-F238E27FC236}">
                <a16:creationId xmlns:a16="http://schemas.microsoft.com/office/drawing/2014/main" id="{ACB21961-B5D1-4C0B-97E1-88A8FB98131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FFF4A678-D678-4352-9E95-FDD0DA790A35}" type="slidenum">
              <a:t>78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26C6F73E-4CE4-4C68-9C5D-86C970F01D5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AA2C658-7684-4441-9B6E-E94B780EC672}" type="slidenum">
              <a:t>78</a:t>
            </a:fld>
            <a:endParaRPr lang="pt-BR"/>
          </a:p>
        </p:txBody>
      </p:sp>
      <p:sp>
        <p:nvSpPr>
          <p:cNvPr id="9" name="PlaceHolder 163">
            <a:extLst>
              <a:ext uri="{FF2B5EF4-FFF2-40B4-BE49-F238E27FC236}">
                <a16:creationId xmlns:a16="http://schemas.microsoft.com/office/drawing/2014/main" id="{AF7E65DC-935E-41CD-BEB7-739DF794529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164">
            <a:extLst>
              <a:ext uri="{FF2B5EF4-FFF2-40B4-BE49-F238E27FC236}">
                <a16:creationId xmlns:a16="http://schemas.microsoft.com/office/drawing/2014/main" id="{C0988A78-9D2D-414D-B526-40859ED8EEF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27678510"/>
      </p:ext>
    </p:extLst>
  </p:cSld>
  <p:clrMapOvr>
    <a:masterClrMapping/>
  </p:clrMapOvr>
</p:notes>
</file>

<file path=ppt/notesSlides/notesSlide7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DB11E6-8DD8-486F-AC02-D4E1DD67E69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3884759" y="8685360"/>
            <a:ext cx="2968559" cy="455399"/>
          </a:xfrm>
        </p:spPr>
        <p:txBody>
          <a:bodyPr wrap="square"/>
          <a:lstStyle/>
          <a:p>
            <a:pPr lvl="0"/>
            <a:fld id="{77F895B2-36AF-408A-A257-EA559E057FFD}" type="slidenum">
              <a:t>79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DAF27E7B-64FC-4559-B704-9782551A84D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2287BEDF-6305-4864-B504-E45027BB3821}" type="slidenum">
              <a:t>79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B368FAE8-48E7-4A0D-B1E5-FE93075898D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216EB219-1AA0-4F80-AFBA-680AE23E2351}" type="slidenum">
              <a:t>79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F431E9AC-25D9-44F9-92AC-FA93F37BC0E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70EE4D2F-F312-4A0D-B5F4-A27B8B8883C9}" type="slidenum">
              <a:t>79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EA1900A-2AF9-42EE-95B5-EC4C4B68AD4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9BA732F-99BF-4382-807E-EF3D05B048FB}" type="slidenum">
              <a:t>79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B3F2CF7-40F5-4194-9CEB-52F1AE6DC817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00C27883-0E28-49DE-8345-A8D27EA31D0B}" type="slidenum">
              <a:t>79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988C277A-5813-4CC9-A60B-41BEE05134CD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78305BD7-AE6A-40E8-B05C-E7E66F0B440C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685799" y="4400639"/>
            <a:ext cx="5483159" cy="3597120"/>
          </a:xfrm>
        </p:spPr>
        <p:txBody>
          <a:bodyPr vert="horz" wrap="square" anchor="t" anchorCtr="0">
            <a:noAutofit/>
          </a:bodyPr>
          <a:lstStyle/>
          <a:p>
            <a:pPr lvl="0" algn="l">
              <a:tabLst>
                <a:tab pos="216000" algn="l"/>
              </a:tabLst>
            </a:pPr>
            <a:r>
              <a:rPr lang="pt-BR">
                <a:latin typeface="Arial" pitchFamily="18"/>
              </a:rPr>
              <a:t>Por gentileza! No momento da </a:t>
            </a:r>
            <a:r>
              <a:rPr lang="pt-BR" b="1">
                <a:latin typeface="Arial" pitchFamily="18"/>
              </a:rPr>
              <a:t>CONSAGRAÇÃO</a:t>
            </a:r>
            <a:r>
              <a:rPr lang="pt-BR">
                <a:latin typeface="Arial" pitchFamily="18"/>
              </a:rPr>
              <a:t> deixar no slide que esteja </a:t>
            </a:r>
            <a:r>
              <a:rPr lang="pt-BR" b="1">
                <a:latin typeface="Arial" pitchFamily="18"/>
              </a:rPr>
              <a:t>TODO PRETO</a:t>
            </a:r>
            <a:r>
              <a:rPr lang="pt-BR">
                <a:latin typeface="Arial" pitchFamily="18"/>
              </a:rPr>
              <a:t>! Obrigado!</a:t>
            </a: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29">
            <a:extLst>
              <a:ext uri="{FF2B5EF4-FFF2-40B4-BE49-F238E27FC236}">
                <a16:creationId xmlns:a16="http://schemas.microsoft.com/office/drawing/2014/main" id="{C69272F6-1E93-49E5-AD6C-F33072674A5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0800CEF-6FA8-4AAD-8746-5EE10A055D5B}" type="slidenum">
              <a:t>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30">
            <a:extLst>
              <a:ext uri="{FF2B5EF4-FFF2-40B4-BE49-F238E27FC236}">
                <a16:creationId xmlns:a16="http://schemas.microsoft.com/office/drawing/2014/main" id="{38C24B9A-14A5-4F23-AC7F-854E14DB7A6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DA4F9575-46D9-466F-A722-D73DFE947270}" type="slidenum">
              <a:t>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31">
            <a:extLst>
              <a:ext uri="{FF2B5EF4-FFF2-40B4-BE49-F238E27FC236}">
                <a16:creationId xmlns:a16="http://schemas.microsoft.com/office/drawing/2014/main" id="{7015BC1E-8246-4141-96EE-8BA2E72D06B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9F3A91D2-BFEC-4C2D-9240-F835C843DCE0}" type="slidenum">
              <a:t>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50">
            <a:extLst>
              <a:ext uri="{FF2B5EF4-FFF2-40B4-BE49-F238E27FC236}">
                <a16:creationId xmlns:a16="http://schemas.microsoft.com/office/drawing/2014/main" id="{DDE66150-8AF8-4472-B6AB-0D86317CF9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32713045-A41C-45C3-BD8B-45B924588602}" type="slidenum">
              <a:t>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51">
            <a:extLst>
              <a:ext uri="{FF2B5EF4-FFF2-40B4-BE49-F238E27FC236}">
                <a16:creationId xmlns:a16="http://schemas.microsoft.com/office/drawing/2014/main" id="{3700EDB2-BDEC-46D8-8539-70AF3C07E1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5FA4138-667F-4AFA-AE44-6AFB306D3ACF}" type="slidenum">
              <a:t>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252">
            <a:extLst>
              <a:ext uri="{FF2B5EF4-FFF2-40B4-BE49-F238E27FC236}">
                <a16:creationId xmlns:a16="http://schemas.microsoft.com/office/drawing/2014/main" id="{42C4426C-1A19-4FD9-8DBE-B8DAD967AA8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773820D-EC28-4926-A6F7-EEA5A3899E10}" type="slidenum">
              <a:t>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253">
            <a:extLst>
              <a:ext uri="{FF2B5EF4-FFF2-40B4-BE49-F238E27FC236}">
                <a16:creationId xmlns:a16="http://schemas.microsoft.com/office/drawing/2014/main" id="{E3D69BF6-AFBB-4C57-9C36-5BC83D6E7E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44E22A8-7373-4576-A2E7-1401C7505864}" type="slidenum">
              <a:t>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254">
            <a:extLst>
              <a:ext uri="{FF2B5EF4-FFF2-40B4-BE49-F238E27FC236}">
                <a16:creationId xmlns:a16="http://schemas.microsoft.com/office/drawing/2014/main" id="{FE2CD0AF-57D1-4767-A99A-0E8FDEEE27E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F7E034B-7914-471F-BC30-A20BCAB073AC}" type="slidenum">
              <a:t>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923C6E7D-1429-4463-B656-6D280944D36F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C8A7B93-F816-4D32-A7BA-55CEBB0B1C4E}" type="slidenum">
              <a:t>8</a:t>
            </a:fld>
            <a:endParaRPr lang="pt-BR"/>
          </a:p>
        </p:txBody>
      </p:sp>
      <p:sp>
        <p:nvSpPr>
          <p:cNvPr id="10" name="PlaceHolder 255">
            <a:extLst>
              <a:ext uri="{FF2B5EF4-FFF2-40B4-BE49-F238E27FC236}">
                <a16:creationId xmlns:a16="http://schemas.microsoft.com/office/drawing/2014/main" id="{494E15C9-792C-4830-B68F-3554EA1345B6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256">
            <a:extLst>
              <a:ext uri="{FF2B5EF4-FFF2-40B4-BE49-F238E27FC236}">
                <a16:creationId xmlns:a16="http://schemas.microsoft.com/office/drawing/2014/main" id="{BEB6C8B1-C1B9-4C62-991E-452CF58AFF3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88053854"/>
      </p:ext>
    </p:extLst>
  </p:cSld>
  <p:clrMapOvr>
    <a:masterClrMapping/>
  </p:clrMapOvr>
</p:notes>
</file>

<file path=ppt/notesSlides/notesSlide8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B2F2971-629D-4ED2-9FB0-024C985F56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80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43852E1-5BB5-4478-9AAB-FCB0100BED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80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153BC0A-913E-4DCA-82C4-3672100328D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80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26F7C09-BF38-4FFE-9234-22CD90EC33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80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B45DC0D-697D-4E31-BA37-0F4DFD4653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80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780FEDE7-6045-460A-AC8D-F0CEC191D6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80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90B18CE0-58C1-42EF-BB16-9D8D72A8C9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80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3C820909-80C2-421C-9FFE-CC4470740F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80</a:t>
            </a:fld>
            <a:endParaRPr lang="pt-BR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1641B7C0-E847-4A1A-AADE-9A5B6C276EB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80F3552-578A-4573-8244-0138E50373C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29935843"/>
      </p:ext>
    </p:extLst>
  </p:cSld>
  <p:clrMapOvr>
    <a:masterClrMapping/>
  </p:clrMapOvr>
</p:notes>
</file>

<file path=ppt/notesSlides/notesSlide8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B2F2971-629D-4ED2-9FB0-024C985F56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81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43852E1-5BB5-4478-9AAB-FCB0100BED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81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153BC0A-913E-4DCA-82C4-3672100328D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81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26F7C09-BF38-4FFE-9234-22CD90EC33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81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B45DC0D-697D-4E31-BA37-0F4DFD4653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81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780FEDE7-6045-460A-AC8D-F0CEC191D6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81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90B18CE0-58C1-42EF-BB16-9D8D72A8C9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81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3C820909-80C2-421C-9FFE-CC4470740F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81</a:t>
            </a:fld>
            <a:endParaRPr lang="pt-BR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1641B7C0-E847-4A1A-AADE-9A5B6C276EB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80F3552-578A-4573-8244-0138E50373C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03588407"/>
      </p:ext>
    </p:extLst>
  </p:cSld>
  <p:clrMapOvr>
    <a:masterClrMapping/>
  </p:clrMapOvr>
</p:notes>
</file>

<file path=ppt/notesSlides/notesSlide8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B2F2971-629D-4ED2-9FB0-024C985F56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82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43852E1-5BB5-4478-9AAB-FCB0100BED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82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153BC0A-913E-4DCA-82C4-3672100328D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82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26F7C09-BF38-4FFE-9234-22CD90EC33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82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B45DC0D-697D-4E31-BA37-0F4DFD4653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82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780FEDE7-6045-460A-AC8D-F0CEC191D6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82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90B18CE0-58C1-42EF-BB16-9D8D72A8C9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82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3C820909-80C2-421C-9FFE-CC4470740F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82</a:t>
            </a:fld>
            <a:endParaRPr lang="pt-BR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1641B7C0-E847-4A1A-AADE-9A5B6C276EB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80F3552-578A-4573-8244-0138E50373C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72683230"/>
      </p:ext>
    </p:extLst>
  </p:cSld>
  <p:clrMapOvr>
    <a:masterClrMapping/>
  </p:clrMapOvr>
</p:notes>
</file>

<file path=ppt/notesSlides/notesSlide8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B2F2971-629D-4ED2-9FB0-024C985F56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83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43852E1-5BB5-4478-9AAB-FCB0100BED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83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153BC0A-913E-4DCA-82C4-3672100328D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83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26F7C09-BF38-4FFE-9234-22CD90EC33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83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B45DC0D-697D-4E31-BA37-0F4DFD4653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83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780FEDE7-6045-460A-AC8D-F0CEC191D6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83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90B18CE0-58C1-42EF-BB16-9D8D72A8C9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83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3C820909-80C2-421C-9FFE-CC4470740F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83</a:t>
            </a:fld>
            <a:endParaRPr lang="pt-BR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1641B7C0-E847-4A1A-AADE-9A5B6C276EB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80F3552-578A-4573-8244-0138E50373C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41801196"/>
      </p:ext>
    </p:extLst>
  </p:cSld>
  <p:clrMapOvr>
    <a:masterClrMapping/>
  </p:clrMapOvr>
</p:notes>
</file>

<file path=ppt/notesSlides/notesSlide8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B2F2971-629D-4ED2-9FB0-024C985F56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84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43852E1-5BB5-4478-9AAB-FCB0100BED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84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153BC0A-913E-4DCA-82C4-3672100328D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84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26F7C09-BF38-4FFE-9234-22CD90EC33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84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B45DC0D-697D-4E31-BA37-0F4DFD4653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84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780FEDE7-6045-460A-AC8D-F0CEC191D6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84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90B18CE0-58C1-42EF-BB16-9D8D72A8C9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84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3C820909-80C2-421C-9FFE-CC4470740F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84</a:t>
            </a:fld>
            <a:endParaRPr lang="pt-BR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1641B7C0-E847-4A1A-AADE-9A5B6C276EB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80F3552-578A-4573-8244-0138E50373C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08185622"/>
      </p:ext>
    </p:extLst>
  </p:cSld>
  <p:clrMapOvr>
    <a:masterClrMapping/>
  </p:clrMapOvr>
</p:notes>
</file>

<file path=ppt/notesSlides/notesSlide8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5D1079AD-5BBD-4F7F-AFAB-8A0347E94FC9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45951B6A-A280-4215-8196-82342D937E35}" type="slidenum">
              <a:t>85</a:t>
            </a:fld>
            <a:endParaRPr lang="pt-BR"/>
          </a:p>
        </p:txBody>
      </p:sp>
      <p:sp>
        <p:nvSpPr>
          <p:cNvPr id="2" name="Espaço Reservado para Número de Slide 31">
            <a:extLst>
              <a:ext uri="{FF2B5EF4-FFF2-40B4-BE49-F238E27FC236}">
                <a16:creationId xmlns:a16="http://schemas.microsoft.com/office/drawing/2014/main" id="{BB10B771-221B-45E6-9F89-ADAE2A64E9C6}"/>
              </a:ext>
            </a:extLst>
          </p:cNvPr>
          <p:cNvSpPr txBox="1"/>
          <p:nvPr/>
        </p:nvSpPr>
        <p:spPr>
          <a:xfrm>
            <a:off x="3884759" y="8685360"/>
            <a:ext cx="297036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637B75E8-5A6E-42A8-B123-0F0EDC2DF4BE}" type="slidenum">
              <a:t>85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3" name="Espaço Reservado para Número de Slide 32">
            <a:extLst>
              <a:ext uri="{FF2B5EF4-FFF2-40B4-BE49-F238E27FC236}">
                <a16:creationId xmlns:a16="http://schemas.microsoft.com/office/drawing/2014/main" id="{2AB89C3E-7B89-401B-AE48-ECB4C25164E1}"/>
              </a:ext>
            </a:extLst>
          </p:cNvPr>
          <p:cNvSpPr txBox="1"/>
          <p:nvPr/>
        </p:nvSpPr>
        <p:spPr>
          <a:xfrm>
            <a:off x="4278960" y="10157400"/>
            <a:ext cx="3279600" cy="53316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57CCACCE-AE0A-411F-8EF4-1C244F8FFA32}" type="slidenum">
              <a:t>85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4" name="Espaço Reservado para Número de Slide 33">
            <a:extLst>
              <a:ext uri="{FF2B5EF4-FFF2-40B4-BE49-F238E27FC236}">
                <a16:creationId xmlns:a16="http://schemas.microsoft.com/office/drawing/2014/main" id="{0F75A0F9-7098-4DD1-A962-076E0A3E36BB}"/>
              </a:ext>
            </a:extLst>
          </p:cNvPr>
          <p:cNvSpPr txBox="1"/>
          <p:nvPr/>
        </p:nvSpPr>
        <p:spPr>
          <a:xfrm>
            <a:off x="4278960" y="10157400"/>
            <a:ext cx="3279959" cy="53352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7E031B12-683B-413B-8F39-65D5E998DABD}" type="slidenum">
              <a:t>85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5" name="Slide Number Placeholder 3">
            <a:extLst>
              <a:ext uri="{FF2B5EF4-FFF2-40B4-BE49-F238E27FC236}">
                <a16:creationId xmlns:a16="http://schemas.microsoft.com/office/drawing/2014/main" id="{A2A60005-4B60-4280-B976-F27E380888A9}"/>
              </a:ext>
            </a:extLst>
          </p:cNvPr>
          <p:cNvSpPr txBox="1"/>
          <p:nvPr/>
        </p:nvSpPr>
        <p:spPr>
          <a:xfrm>
            <a:off x="4278960" y="10157400"/>
            <a:ext cx="3280320" cy="53388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555F5A35-827E-44D2-80CA-779078565309}" type="slidenum">
              <a:t>85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6" name="Espaço Reservado para Data 4">
            <a:extLst>
              <a:ext uri="{FF2B5EF4-FFF2-40B4-BE49-F238E27FC236}">
                <a16:creationId xmlns:a16="http://schemas.microsoft.com/office/drawing/2014/main" id="{49FBBCCB-D4A8-477C-9E3A-2049112E16B8}"/>
              </a:ext>
            </a:extLst>
          </p:cNvPr>
          <p:cNvSpPr txBox="1"/>
          <p:nvPr/>
        </p:nvSpPr>
        <p:spPr>
          <a:xfrm>
            <a:off x="3884759" y="0"/>
            <a:ext cx="2971800" cy="45864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0">
            <a:noAutofit/>
          </a:bodyPr>
          <a:lstStyle/>
          <a:p>
            <a:pPr marL="0" marR="0" lvl="0" indent="0" algn="r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6FBA390D-C282-4079-BCFA-68A5FCDC1E73}" type="datetime1">
              <a:rPr lang="pt-BR" sz="1200" b="0" i="0" u="none" strike="noStrike" kern="1200" cap="none" spc="0" baseline="0">
                <a:ln>
                  <a:noFill/>
                </a:ln>
                <a:solidFill>
                  <a:srgbClr val="000000"/>
                </a:solidFill>
                <a:latin typeface="Calibri" pitchFamily="18"/>
                <a:ea typeface="PingFang SC" pitchFamily="2"/>
                <a:cs typeface="Arial Unicode MS" pitchFamily="2"/>
              </a:rPr>
              <a:pPr marL="0" marR="0" lvl="0" indent="0" algn="r" rtl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</a:pPr>
              <a:t>22/05/2026</a:t>
            </a:fld>
            <a:endParaRPr lang="pt-BR" sz="1200" b="0" i="0" u="none" strike="noStrike" kern="1200" cap="none" spc="0" baseline="0">
              <a:ln>
                <a:noFill/>
              </a:ln>
              <a:solidFill>
                <a:srgbClr val="000000"/>
              </a:solidFill>
              <a:latin typeface="Calibri" pitchFamily="18"/>
              <a:ea typeface="PingFang SC" pitchFamily="2"/>
              <a:cs typeface="Arial Unicode MS" pitchFamily="2"/>
            </a:endParaRPr>
          </a:p>
        </p:txBody>
      </p:sp>
      <p:sp>
        <p:nvSpPr>
          <p:cNvPr id="7" name="Espaço Reservado para Número de Slide 34">
            <a:extLst>
              <a:ext uri="{FF2B5EF4-FFF2-40B4-BE49-F238E27FC236}">
                <a16:creationId xmlns:a16="http://schemas.microsoft.com/office/drawing/2014/main" id="{178A1CA5-3646-4156-B0FB-E3B5E6C3BD79}"/>
              </a:ext>
            </a:extLst>
          </p:cNvPr>
          <p:cNvSpPr txBox="1"/>
          <p:nvPr/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5C2652C6-310E-48C0-95E4-C7344819324A}" type="slidenum">
              <a:t>85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latin typeface="Liberation Serif" pitchFamily="18"/>
              <a:ea typeface="Tahoma" pitchFamily="2"/>
              <a:cs typeface="Tahoma" pitchFamily="2"/>
            </a:endParaRPr>
          </a:p>
        </p:txBody>
      </p:sp>
      <p:sp>
        <p:nvSpPr>
          <p:cNvPr id="8" name="Espaço Reservado para Número de Slide 35">
            <a:extLst>
              <a:ext uri="{FF2B5EF4-FFF2-40B4-BE49-F238E27FC236}">
                <a16:creationId xmlns:a16="http://schemas.microsoft.com/office/drawing/2014/main" id="{12A57769-A418-4C71-B357-0B5F99E12AB4}"/>
              </a:ext>
            </a:extLst>
          </p:cNvPr>
          <p:cNvSpPr txBox="1"/>
          <p:nvPr/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74788563-0A6A-4621-8ABF-48CA75F924A5}" type="slidenum">
              <a:t>85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latin typeface="Liberation Serif" pitchFamily="18"/>
              <a:ea typeface="Tahoma" pitchFamily="2"/>
              <a:cs typeface="Tahoma" pitchFamily="2"/>
            </a:endParaRPr>
          </a:p>
        </p:txBody>
      </p:sp>
      <p:sp>
        <p:nvSpPr>
          <p:cNvPr id="9" name="Espaço Reservado para Imagem de Slide 3">
            <a:extLst>
              <a:ext uri="{FF2B5EF4-FFF2-40B4-BE49-F238E27FC236}">
                <a16:creationId xmlns:a16="http://schemas.microsoft.com/office/drawing/2014/main" id="{C322BEA4-D200-43DC-A1FE-D37E5ABF78FD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Espaço Reservado para Anotações 3">
            <a:extLst>
              <a:ext uri="{FF2B5EF4-FFF2-40B4-BE49-F238E27FC236}">
                <a16:creationId xmlns:a16="http://schemas.microsoft.com/office/drawing/2014/main" id="{C70C519E-881F-4628-AD98-BDB2F87C0651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685799" y="4400639"/>
            <a:ext cx="5484960" cy="3598920"/>
          </a:xfrm>
        </p:spPr>
        <p:txBody>
          <a:bodyPr vert="horz" wrap="square" lIns="91440" tIns="45720" rIns="91440" bIns="45720" anchor="t" anchorCtr="0">
            <a:noAutofit/>
          </a:bodyPr>
          <a:lstStyle/>
          <a:p>
            <a:pPr marL="0" lvl="0" indent="0" algn="l" hangingPunct="1">
              <a:tabLst>
                <a:tab pos="0" algn="l"/>
              </a:tabLst>
            </a:pPr>
            <a:r>
              <a:rPr lang="pt-BR">
                <a:solidFill>
                  <a:srgbClr val="000000"/>
                </a:solidFill>
              </a:rPr>
              <a:t>Deixar esse slide durante a </a:t>
            </a:r>
            <a:r>
              <a:rPr lang="pt-BR" b="1">
                <a:solidFill>
                  <a:srgbClr val="000000"/>
                </a:solidFill>
              </a:rPr>
              <a:t>CONSAGRAÇÃO. </a:t>
            </a:r>
            <a:r>
              <a:rPr lang="pt-BR">
                <a:solidFill>
                  <a:srgbClr val="000000"/>
                </a:solidFill>
              </a:rPr>
              <a:t>Obrigado!</a:t>
            </a:r>
          </a:p>
        </p:txBody>
      </p:sp>
    </p:spTree>
  </p:cSld>
  <p:clrMapOvr>
    <a:masterClrMapping/>
  </p:clrMapOvr>
</p:notes>
</file>

<file path=ppt/notesSlides/notesSlide8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B2F2971-629D-4ED2-9FB0-024C985F56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86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43852E1-5BB5-4478-9AAB-FCB0100BED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86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153BC0A-913E-4DCA-82C4-3672100328D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86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26F7C09-BF38-4FFE-9234-22CD90EC33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86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B45DC0D-697D-4E31-BA37-0F4DFD4653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86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780FEDE7-6045-460A-AC8D-F0CEC191D6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86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90B18CE0-58C1-42EF-BB16-9D8D72A8C9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86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3C820909-80C2-421C-9FFE-CC4470740F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86</a:t>
            </a:fld>
            <a:endParaRPr lang="pt-BR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1641B7C0-E847-4A1A-AADE-9A5B6C276EB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80F3552-578A-4573-8244-0138E50373C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78702833"/>
      </p:ext>
    </p:extLst>
  </p:cSld>
  <p:clrMapOvr>
    <a:masterClrMapping/>
  </p:clrMapOvr>
</p:notes>
</file>

<file path=ppt/notesSlides/notesSlide8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B2F2971-629D-4ED2-9FB0-024C985F56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87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43852E1-5BB5-4478-9AAB-FCB0100BED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87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153BC0A-913E-4DCA-82C4-3672100328D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87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26F7C09-BF38-4FFE-9234-22CD90EC33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87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B45DC0D-697D-4E31-BA37-0F4DFD4653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87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780FEDE7-6045-460A-AC8D-F0CEC191D6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87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90B18CE0-58C1-42EF-BB16-9D8D72A8C9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87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3C820909-80C2-421C-9FFE-CC4470740F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87</a:t>
            </a:fld>
            <a:endParaRPr lang="pt-BR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1641B7C0-E847-4A1A-AADE-9A5B6C276EB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80F3552-578A-4573-8244-0138E50373C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26543372"/>
      </p:ext>
    </p:extLst>
  </p:cSld>
  <p:clrMapOvr>
    <a:masterClrMapping/>
  </p:clrMapOvr>
</p:notes>
</file>

<file path=ppt/notesSlides/notesSlide8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B2F2971-629D-4ED2-9FB0-024C985F56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88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43852E1-5BB5-4478-9AAB-FCB0100BED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88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153BC0A-913E-4DCA-82C4-3672100328D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88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26F7C09-BF38-4FFE-9234-22CD90EC33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88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B45DC0D-697D-4E31-BA37-0F4DFD4653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88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780FEDE7-6045-460A-AC8D-F0CEC191D6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88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90B18CE0-58C1-42EF-BB16-9D8D72A8C9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88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3C820909-80C2-421C-9FFE-CC4470740F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88</a:t>
            </a:fld>
            <a:endParaRPr lang="pt-BR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1641B7C0-E847-4A1A-AADE-9A5B6C276EB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80F3552-578A-4573-8244-0138E50373C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04327417"/>
      </p:ext>
    </p:extLst>
  </p:cSld>
  <p:clrMapOvr>
    <a:masterClrMapping/>
  </p:clrMapOvr>
</p:notes>
</file>

<file path=ppt/notesSlides/notesSlide8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E52B51-EFB7-49E9-9E42-A2F6411196E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6357F149-BA70-44BE-A45B-2BC5D861D0F2}" type="slidenum">
              <a:t>89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02D5F43-9037-4657-BEB2-575F692EBF7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3AFCB983-79B5-442E-824F-882F329208E7}" type="slidenum">
              <a:t>89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67F3E09-E16F-400D-A14F-E22B8EB1C09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6CC9CF0E-8456-42BD-BF27-5180DDA0FA02}" type="slidenum">
              <a:t>89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5C03A146-035D-412E-815C-C9953096377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CAB0804E-FE5C-4580-B633-905E8EF78862}" type="slidenum">
              <a:t>89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3A22E532-5C1B-4485-A43E-5A6157ECE4E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64B06C2-423A-4568-B8BC-B2924E3443F5}" type="slidenum">
              <a:t>89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8C8D10C-4103-4066-A01A-CD37A6729B0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218F89B-F2A0-4D46-BE6F-C2A656CB832E}" type="slidenum">
              <a:t>89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AE94C227-95FE-440A-823A-F395A3193F0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00FB0B5-73D8-4ED5-B937-FE6635CC5C7D}" type="slidenum">
              <a:t>89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8D0649FC-0D29-4868-905E-FFA5CCFCE36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C593340-F67D-45B1-B4A6-30762F7151F9}" type="slidenum">
              <a:t>89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659CADDE-3E51-4C89-B5D7-4C271A1388E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5083467-2A10-4AFF-AE33-4D1C9185BAF3}" type="slidenum">
              <a:t>89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38690774-05FE-4E2C-ABF0-2833DED195FD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68EDF27F-9276-4CB2-B425-83883C63107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2060015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29">
            <a:extLst>
              <a:ext uri="{FF2B5EF4-FFF2-40B4-BE49-F238E27FC236}">
                <a16:creationId xmlns:a16="http://schemas.microsoft.com/office/drawing/2014/main" id="{C69272F6-1E93-49E5-AD6C-F33072674A5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0800CEF-6FA8-4AAD-8746-5EE10A055D5B}" type="slidenum">
              <a:t>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30">
            <a:extLst>
              <a:ext uri="{FF2B5EF4-FFF2-40B4-BE49-F238E27FC236}">
                <a16:creationId xmlns:a16="http://schemas.microsoft.com/office/drawing/2014/main" id="{38C24B9A-14A5-4F23-AC7F-854E14DB7A6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DA4F9575-46D9-466F-A722-D73DFE947270}" type="slidenum">
              <a:t>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31">
            <a:extLst>
              <a:ext uri="{FF2B5EF4-FFF2-40B4-BE49-F238E27FC236}">
                <a16:creationId xmlns:a16="http://schemas.microsoft.com/office/drawing/2014/main" id="{7015BC1E-8246-4141-96EE-8BA2E72D06B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9F3A91D2-BFEC-4C2D-9240-F835C843DCE0}" type="slidenum">
              <a:t>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50">
            <a:extLst>
              <a:ext uri="{FF2B5EF4-FFF2-40B4-BE49-F238E27FC236}">
                <a16:creationId xmlns:a16="http://schemas.microsoft.com/office/drawing/2014/main" id="{DDE66150-8AF8-4472-B6AB-0D86317CF9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32713045-A41C-45C3-BD8B-45B924588602}" type="slidenum">
              <a:t>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51">
            <a:extLst>
              <a:ext uri="{FF2B5EF4-FFF2-40B4-BE49-F238E27FC236}">
                <a16:creationId xmlns:a16="http://schemas.microsoft.com/office/drawing/2014/main" id="{3700EDB2-BDEC-46D8-8539-70AF3C07E1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5FA4138-667F-4AFA-AE44-6AFB306D3ACF}" type="slidenum">
              <a:t>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252">
            <a:extLst>
              <a:ext uri="{FF2B5EF4-FFF2-40B4-BE49-F238E27FC236}">
                <a16:creationId xmlns:a16="http://schemas.microsoft.com/office/drawing/2014/main" id="{42C4426C-1A19-4FD9-8DBE-B8DAD967AA8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773820D-EC28-4926-A6F7-EEA5A3899E10}" type="slidenum">
              <a:t>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253">
            <a:extLst>
              <a:ext uri="{FF2B5EF4-FFF2-40B4-BE49-F238E27FC236}">
                <a16:creationId xmlns:a16="http://schemas.microsoft.com/office/drawing/2014/main" id="{E3D69BF6-AFBB-4C57-9C36-5BC83D6E7E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44E22A8-7373-4576-A2E7-1401C7505864}" type="slidenum">
              <a:t>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254">
            <a:extLst>
              <a:ext uri="{FF2B5EF4-FFF2-40B4-BE49-F238E27FC236}">
                <a16:creationId xmlns:a16="http://schemas.microsoft.com/office/drawing/2014/main" id="{FE2CD0AF-57D1-4767-A99A-0E8FDEEE27E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F7E034B-7914-471F-BC30-A20BCAB073AC}" type="slidenum">
              <a:t>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923C6E7D-1429-4463-B656-6D280944D36F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C8A7B93-F816-4D32-A7BA-55CEBB0B1C4E}" type="slidenum">
              <a:t>9</a:t>
            </a:fld>
            <a:endParaRPr lang="pt-BR"/>
          </a:p>
        </p:txBody>
      </p:sp>
      <p:sp>
        <p:nvSpPr>
          <p:cNvPr id="10" name="PlaceHolder 255">
            <a:extLst>
              <a:ext uri="{FF2B5EF4-FFF2-40B4-BE49-F238E27FC236}">
                <a16:creationId xmlns:a16="http://schemas.microsoft.com/office/drawing/2014/main" id="{494E15C9-792C-4830-B68F-3554EA1345B6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256">
            <a:extLst>
              <a:ext uri="{FF2B5EF4-FFF2-40B4-BE49-F238E27FC236}">
                <a16:creationId xmlns:a16="http://schemas.microsoft.com/office/drawing/2014/main" id="{BEB6C8B1-C1B9-4C62-991E-452CF58AFF3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68396771"/>
      </p:ext>
    </p:extLst>
  </p:cSld>
  <p:clrMapOvr>
    <a:masterClrMapping/>
  </p:clrMapOvr>
</p:notes>
</file>

<file path=ppt/notesSlides/notesSlide9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B2F2971-629D-4ED2-9FB0-024C985F56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90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43852E1-5BB5-4478-9AAB-FCB0100BED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90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153BC0A-913E-4DCA-82C4-3672100328D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90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26F7C09-BF38-4FFE-9234-22CD90EC33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90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B45DC0D-697D-4E31-BA37-0F4DFD4653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90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780FEDE7-6045-460A-AC8D-F0CEC191D6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90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90B18CE0-58C1-42EF-BB16-9D8D72A8C9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90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3C820909-80C2-421C-9FFE-CC4470740F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90</a:t>
            </a:fld>
            <a:endParaRPr lang="pt-BR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1641B7C0-E847-4A1A-AADE-9A5B6C276EB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80F3552-578A-4573-8244-0138E50373C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04939455"/>
      </p:ext>
    </p:extLst>
  </p:cSld>
  <p:clrMapOvr>
    <a:masterClrMapping/>
  </p:clrMapOvr>
</p:notes>
</file>

<file path=ppt/notesSlides/notesSlide9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B2F2971-629D-4ED2-9FB0-024C985F56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91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43852E1-5BB5-4478-9AAB-FCB0100BED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91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153BC0A-913E-4DCA-82C4-3672100328D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91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26F7C09-BF38-4FFE-9234-22CD90EC33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91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B45DC0D-697D-4E31-BA37-0F4DFD4653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91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780FEDE7-6045-460A-AC8D-F0CEC191D6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91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90B18CE0-58C1-42EF-BB16-9D8D72A8C9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91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3C820909-80C2-421C-9FFE-CC4470740F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91</a:t>
            </a:fld>
            <a:endParaRPr lang="pt-BR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1641B7C0-E847-4A1A-AADE-9A5B6C276EB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80F3552-578A-4573-8244-0138E50373C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20479658"/>
      </p:ext>
    </p:extLst>
  </p:cSld>
  <p:clrMapOvr>
    <a:masterClrMapping/>
  </p:clrMapOvr>
</p:notes>
</file>

<file path=ppt/notesSlides/notesSlide9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B2F2971-629D-4ED2-9FB0-024C985F56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92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43852E1-5BB5-4478-9AAB-FCB0100BED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92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153BC0A-913E-4DCA-82C4-3672100328D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92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26F7C09-BF38-4FFE-9234-22CD90EC33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92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B45DC0D-697D-4E31-BA37-0F4DFD4653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92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780FEDE7-6045-460A-AC8D-F0CEC191D6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92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90B18CE0-58C1-42EF-BB16-9D8D72A8C9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92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3C820909-80C2-421C-9FFE-CC4470740F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92</a:t>
            </a:fld>
            <a:endParaRPr lang="pt-BR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1641B7C0-E847-4A1A-AADE-9A5B6C276EB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80F3552-578A-4573-8244-0138E50373C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81873815"/>
      </p:ext>
    </p:extLst>
  </p:cSld>
  <p:clrMapOvr>
    <a:masterClrMapping/>
  </p:clrMapOvr>
</p:notes>
</file>

<file path=ppt/notesSlides/notesSlide9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B2F2971-629D-4ED2-9FB0-024C985F56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93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43852E1-5BB5-4478-9AAB-FCB0100BED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93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153BC0A-913E-4DCA-82C4-3672100328D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93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26F7C09-BF38-4FFE-9234-22CD90EC33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93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B45DC0D-697D-4E31-BA37-0F4DFD4653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93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780FEDE7-6045-460A-AC8D-F0CEC191D6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93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90B18CE0-58C1-42EF-BB16-9D8D72A8C9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93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3C820909-80C2-421C-9FFE-CC4470740F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93</a:t>
            </a:fld>
            <a:endParaRPr lang="pt-BR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1641B7C0-E847-4A1A-AADE-9A5B6C276EB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80F3552-578A-4573-8244-0138E50373C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67353908"/>
      </p:ext>
    </p:extLst>
  </p:cSld>
  <p:clrMapOvr>
    <a:masterClrMapping/>
  </p:clrMapOvr>
</p:notes>
</file>

<file path=ppt/notesSlides/notesSlide9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B2F2971-629D-4ED2-9FB0-024C985F56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94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43852E1-5BB5-4478-9AAB-FCB0100BED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94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153BC0A-913E-4DCA-82C4-3672100328D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94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26F7C09-BF38-4FFE-9234-22CD90EC33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94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B45DC0D-697D-4E31-BA37-0F4DFD4653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94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780FEDE7-6045-460A-AC8D-F0CEC191D6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94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90B18CE0-58C1-42EF-BB16-9D8D72A8C9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94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3C820909-80C2-421C-9FFE-CC4470740F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94</a:t>
            </a:fld>
            <a:endParaRPr lang="pt-BR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1641B7C0-E847-4A1A-AADE-9A5B6C276EB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80F3552-578A-4573-8244-0138E50373C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40633142"/>
      </p:ext>
    </p:extLst>
  </p:cSld>
  <p:clrMapOvr>
    <a:masterClrMapping/>
  </p:clrMapOvr>
</p:notes>
</file>

<file path=ppt/notesSlides/notesSlide9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B2F2971-629D-4ED2-9FB0-024C985F56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95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43852E1-5BB5-4478-9AAB-FCB0100BED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95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153BC0A-913E-4DCA-82C4-3672100328D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95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26F7C09-BF38-4FFE-9234-22CD90EC33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95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B45DC0D-697D-4E31-BA37-0F4DFD4653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95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780FEDE7-6045-460A-AC8D-F0CEC191D6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95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90B18CE0-58C1-42EF-BB16-9D8D72A8C9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95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3C820909-80C2-421C-9FFE-CC4470740F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95</a:t>
            </a:fld>
            <a:endParaRPr lang="pt-BR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1641B7C0-E847-4A1A-AADE-9A5B6C276EB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80F3552-578A-4573-8244-0138E50373C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98792204"/>
      </p:ext>
    </p:extLst>
  </p:cSld>
  <p:clrMapOvr>
    <a:masterClrMapping/>
  </p:clrMapOvr>
</p:notes>
</file>

<file path=ppt/notesSlides/notesSlide9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B2F2971-629D-4ED2-9FB0-024C985F56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96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43852E1-5BB5-4478-9AAB-FCB0100BED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96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153BC0A-913E-4DCA-82C4-3672100328D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96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26F7C09-BF38-4FFE-9234-22CD90EC33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96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B45DC0D-697D-4E31-BA37-0F4DFD4653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96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780FEDE7-6045-460A-AC8D-F0CEC191D6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96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90B18CE0-58C1-42EF-BB16-9D8D72A8C9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96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3C820909-80C2-421C-9FFE-CC4470740F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96</a:t>
            </a:fld>
            <a:endParaRPr lang="pt-BR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1641B7C0-E847-4A1A-AADE-9A5B6C276EB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80F3552-578A-4573-8244-0138E50373C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69960147"/>
      </p:ext>
    </p:extLst>
  </p:cSld>
  <p:clrMapOvr>
    <a:masterClrMapping/>
  </p:clrMapOvr>
</p:notes>
</file>

<file path=ppt/notesSlides/notesSlide9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B2F2971-629D-4ED2-9FB0-024C985F56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97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43852E1-5BB5-4478-9AAB-FCB0100BED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97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153BC0A-913E-4DCA-82C4-3672100328D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97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26F7C09-BF38-4FFE-9234-22CD90EC33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97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B45DC0D-697D-4E31-BA37-0F4DFD4653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97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780FEDE7-6045-460A-AC8D-F0CEC191D6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97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90B18CE0-58C1-42EF-BB16-9D8D72A8C9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97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3C820909-80C2-421C-9FFE-CC4470740F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97</a:t>
            </a:fld>
            <a:endParaRPr lang="pt-BR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1641B7C0-E847-4A1A-AADE-9A5B6C276EB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80F3552-578A-4573-8244-0138E50373C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64040294"/>
      </p:ext>
    </p:extLst>
  </p:cSld>
  <p:clrMapOvr>
    <a:masterClrMapping/>
  </p:clrMapOvr>
</p:notes>
</file>

<file path=ppt/notesSlides/notesSlide9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B2F2971-629D-4ED2-9FB0-024C985F56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98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43852E1-5BB5-4478-9AAB-FCB0100BED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98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153BC0A-913E-4DCA-82C4-3672100328D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98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26F7C09-BF38-4FFE-9234-22CD90EC33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98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B45DC0D-697D-4E31-BA37-0F4DFD4653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98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780FEDE7-6045-460A-AC8D-F0CEC191D6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98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90B18CE0-58C1-42EF-BB16-9D8D72A8C9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98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3C820909-80C2-421C-9FFE-CC4470740F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98</a:t>
            </a:fld>
            <a:endParaRPr lang="pt-BR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1641B7C0-E847-4A1A-AADE-9A5B6C276EB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80F3552-578A-4573-8244-0138E50373C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25200767"/>
      </p:ext>
    </p:extLst>
  </p:cSld>
  <p:clrMapOvr>
    <a:masterClrMapping/>
  </p:clrMapOvr>
</p:notes>
</file>

<file path=ppt/notesSlides/notesSlide9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E52B51-EFB7-49E9-9E42-A2F6411196E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6357F149-BA70-44BE-A45B-2BC5D861D0F2}" type="slidenum">
              <a:t>99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02D5F43-9037-4657-BEB2-575F692EBF7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3AFCB983-79B5-442E-824F-882F329208E7}" type="slidenum">
              <a:t>99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67F3E09-E16F-400D-A14F-E22B8EB1C09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6CC9CF0E-8456-42BD-BF27-5180DDA0FA02}" type="slidenum">
              <a:t>99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5C03A146-035D-412E-815C-C9953096377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CAB0804E-FE5C-4580-B633-905E8EF78862}" type="slidenum">
              <a:t>99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3A22E532-5C1B-4485-A43E-5A6157ECE4E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64B06C2-423A-4568-B8BC-B2924E3443F5}" type="slidenum">
              <a:t>99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8C8D10C-4103-4066-A01A-CD37A6729B0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218F89B-F2A0-4D46-BE6F-C2A656CB832E}" type="slidenum">
              <a:t>99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AE94C227-95FE-440A-823A-F395A3193F0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00FB0B5-73D8-4ED5-B937-FE6635CC5C7D}" type="slidenum">
              <a:t>99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8D0649FC-0D29-4868-905E-FFA5CCFCE36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C593340-F67D-45B1-B4A6-30762F7151F9}" type="slidenum">
              <a:t>99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659CADDE-3E51-4C89-B5D7-4C271A1388E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5083467-2A10-4AFF-AE33-4D1C9185BAF3}" type="slidenum">
              <a:t>99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38690774-05FE-4E2C-ABF0-2833DED195FD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68EDF27F-9276-4CB2-B425-83883C63107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457840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A87E39-731C-41D8-9254-B51A4E4033D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5588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9473184-E5A9-4AC2-B457-008CA27C428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5588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6308905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438D93-CDC1-4E83-9662-AE7845DD8B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E67AF5C-CD8A-4287-87F9-E07867B863C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8041201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B4B8E82-B9F5-4630-847E-607F758FFF6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839200" y="273050"/>
            <a:ext cx="2743200" cy="53086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D941141-77F4-4BC8-B97D-75457825F6B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09600" y="273050"/>
            <a:ext cx="8077200" cy="53086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1312637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75A743-F84D-4DFB-9F79-A7D4ED4F6F1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5588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23786EA-D7E7-4108-9D94-17E636BDA9F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5588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88214897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886890-7F3A-450B-BD3C-0059A37B34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B4A001-E5DE-42DD-A37B-0CA76AE278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16895775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FD1DDC-B9CB-4489-8DBE-9101320520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7188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6A89DDD-5F14-40A1-8571-9DE49EFFD01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7188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46055962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A7A0D3-EF1F-401E-AF6C-4FCAD7426F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C78AAD-62B0-4950-834C-A76579DA8B7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09600" y="1604963"/>
            <a:ext cx="5410200" cy="39766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54E3BBC-DE5A-4834-9101-4B4BF986142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604963"/>
            <a:ext cx="5410200" cy="39766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54342623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9895F5-0FB6-4D62-ABE0-F33A5750EA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7187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C5E7D56-D4E5-4BD9-8C01-093BF2E0F3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CB425C1-5E65-40B0-B296-A9ECEF42BD6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BF1FCE8-806C-4260-9485-84AE151AE58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3788" y="1681163"/>
            <a:ext cx="51831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ECEADBA-CC14-4D88-89D7-BE2C0D98774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3788" y="2505075"/>
            <a:ext cx="51831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12679700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114D32-9BAB-4BDD-865F-20E20E58C9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67190816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4850368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0AB738-3CE8-4111-850E-62A69BD282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39F129-47EA-41FA-BF94-8D1F1D50BE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3787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876DB52-955C-4717-99B1-35545876FA1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732616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50FD0E-A19F-4F3F-8DC2-B5BBC2C26D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5315FF-C3E1-4F74-A51C-5B0312B397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67922405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5DBB84-EBEF-4E93-829A-C711251EFA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001B6CB-E79E-414B-9EDE-E7A33BEA2C0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3787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E8D5684-BE29-485C-9255-5C163DE8B6B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8360655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D92F53-1F0C-4263-B044-131EC50AB7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2D2AC1A-B5BB-4DD9-AB7F-326A5451E61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28664346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9118B1C-D76C-4509-B9F9-05820F2CCE7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839200" y="273050"/>
            <a:ext cx="2743200" cy="53086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A28D3A5-553A-459B-A05B-9010F175165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09600" y="273050"/>
            <a:ext cx="8077200" cy="53086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53275595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87598E-C93B-4C55-AD94-2C2C565FAF9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5588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B5B7C6C-D311-4001-9B21-797B2287F28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5588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83354700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777347-2186-4578-B901-CFFB8AF4C6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EF4464-99D9-430E-881D-8F54867CA0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646097081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7AE372-2A0F-48AC-96BA-5CA1CEAA3F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7188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4A51C65-F51C-4BF7-8B18-8939E76E68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7188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90027044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62AB47-1CF6-48FB-A4BD-0C48907B1F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DEA078-5732-41DF-9377-A66B62ED626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09600" y="1604963"/>
            <a:ext cx="5410200" cy="39766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468D757-C62A-4F40-8CA3-E72553C7548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604963"/>
            <a:ext cx="5410200" cy="39766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991571595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07C39B-C23A-4BBB-9BD5-CBBD130EFE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7187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57342C3-7C2F-4B1E-ACB6-9A44B652243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8939975-1EA0-4FC6-A90F-0B4A1209185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54134B8-FD86-4E0C-8110-FBA67DF7022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3788" y="1681163"/>
            <a:ext cx="51831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F862483-85DA-4ECE-9759-3E24271F1EA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3788" y="2505075"/>
            <a:ext cx="51831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47754463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6FFBC7-4255-4A0B-ABAE-8FBFD820FF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257176041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485193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3E2784-992E-40F3-8B00-35A72E44A0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7188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37A21D3-D219-4C6F-BD92-A99B1656EB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7188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37650240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9F6372-E011-4535-870D-C0FEEB23E6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84BE96-B90E-4FF7-B4B0-41C93A052D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3787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DAB8760-8AEA-44D5-8901-2DE11F87CC7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950366512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EC6872-C626-47B2-98C6-ED68A6E2CA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0D9CC83-9C5C-4151-9395-0D80F9617C0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3787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D8E3F09-8259-427D-840F-A441432ECDE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324008356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7F3E9D-6F18-4411-9237-5716972D20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2FEA3C6-C77B-4275-BD38-D8D5CE92CBE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415804167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81D5BE8-F72D-4DC7-9E8E-699719E2CB2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839200" y="273050"/>
            <a:ext cx="2743200" cy="53086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86D49CB-3F17-4EC8-996C-D925BA248AD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09600" y="273050"/>
            <a:ext cx="8077200" cy="53086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582750507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0F4DCA-48BB-4FF8-A9D3-21FE3A6B7F5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5588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EB027C6-21BF-4A63-86BC-8DBE4CF583B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5588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7059ACD-755C-417E-A64F-8074A9A8D0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790951CB-FED0-49E1-97DD-96D77EF317B4}" type="datetime1">
              <a:rPr lang="pt-BR" smtClean="0"/>
              <a:pPr lvl="0"/>
              <a:t>22/05/2026</a:t>
            </a:fld>
            <a:endParaRPr lang="pt-B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5E90A52-6A27-4DB3-B941-D00BF59E16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927F9B7-699A-4C95-B511-191C957427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1E57AC92-2226-4760-8C66-B2D831A7AAE1}" type="slidenum"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60630419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0F2F65-BCA6-49FB-83E4-53639E5522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2D62B3-BDD2-4B84-9AC1-8097AFB45A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2DFE09-E21E-4261-B243-88071DF563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790951CB-FED0-49E1-97DD-96D77EF317B4}" type="datetime1">
              <a:rPr lang="pt-BR" smtClean="0"/>
              <a:pPr lvl="0"/>
              <a:t>22/05/2026</a:t>
            </a:fld>
            <a:endParaRPr lang="pt-B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617E103-1C99-4972-9650-8A16CAA42C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663973-5CAC-4812-9FAC-DD2167D49A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4C8240F6-EE9D-4217-91BB-778545C87075}" type="slidenum"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92370256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C25290-89FD-4CC5-AE09-A69ED722B8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7188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87FA307-8541-4311-A6CE-B0F713F5861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7188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1AC487-578A-41A9-8342-A09C1F15E7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790951CB-FED0-49E1-97DD-96D77EF317B4}" type="datetime1">
              <a:rPr lang="pt-BR" smtClean="0"/>
              <a:pPr lvl="0"/>
              <a:t>22/05/2026</a:t>
            </a:fld>
            <a:endParaRPr lang="pt-B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451E117-9A6D-4A7A-8C78-8073A3B6F0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B5FCAA8-654B-4842-BAC7-93210DDB10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20A9AAB-D8E5-4220-8099-CEB952EA05AD}" type="slidenum"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24053821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EACBA8-AADB-4DB5-AAEF-E1ED080F26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9B75D8-390A-4640-80A6-E1FFEC5D584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09600" y="1604963"/>
            <a:ext cx="5410200" cy="39766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141307C-A511-4A06-9379-CAA32740876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604963"/>
            <a:ext cx="5411788" cy="39766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C300FBD-E520-4011-9A4E-C640E3F202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790951CB-FED0-49E1-97DD-96D77EF317B4}" type="datetime1">
              <a:rPr lang="pt-BR" smtClean="0"/>
              <a:pPr lvl="0"/>
              <a:t>22/05/2026</a:t>
            </a:fld>
            <a:endParaRPr lang="pt-B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CA7D1AC-2288-4F62-9CE4-22F6A9764A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6D00A46-2E7E-4B83-AFD1-F6F305F721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53A8B7C1-47DC-4B14-90A0-7A5683306B53}" type="slidenum"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56384267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DC8334-185E-4653-AABB-EA69C13559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7187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598BEC7-6D5F-4DA3-A546-E1C0C15B22D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3960861-5ED8-495A-B6F8-0D88BF13910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54C4F48-2CA5-48AD-95BF-B9325B032C5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3788" y="1681163"/>
            <a:ext cx="51831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44F672D-9995-491B-B81B-4905B480797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3788" y="2505075"/>
            <a:ext cx="51831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A581038-A257-43B8-ACE2-C856944743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790951CB-FED0-49E1-97DD-96D77EF317B4}" type="datetime1">
              <a:rPr lang="pt-BR" smtClean="0"/>
              <a:pPr lvl="0"/>
              <a:t>22/05/2026</a:t>
            </a:fld>
            <a:endParaRPr lang="pt-BR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18CE5B2-EEB7-4F6F-9081-DD57BB9B6A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971BAF1-904B-4E52-AFE5-13571CE65F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88091080-565F-437F-8386-6BAAECC5D935}" type="slidenum"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28156586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97F25C-7C06-4943-A035-9A2C0C14BE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F5A2773-6EAD-43E0-968A-C53036C9F3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790951CB-FED0-49E1-97DD-96D77EF317B4}" type="datetime1">
              <a:rPr lang="pt-BR" smtClean="0"/>
              <a:pPr lvl="0"/>
              <a:t>22/05/2026</a:t>
            </a:fld>
            <a:endParaRPr lang="pt-BR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53E747D-87CD-4E31-B99F-B450065844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BB1E434-460E-4B6C-8B7E-13AE8AC515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4D9446D9-8E9A-4FC1-9DFD-8AAA8907960C}" type="slidenum"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029369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DA2992-5A69-4B4B-83A6-34485CCE05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C5F8CE-16F9-4BE0-A5C1-F4B73BF2435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09600" y="1604963"/>
            <a:ext cx="5410200" cy="39766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4B96887-BA4B-41A7-88DD-CDD8D9322B0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604963"/>
            <a:ext cx="5410200" cy="39766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63016419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1241775-78AA-40D1-8AD6-734412DDAD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790951CB-FED0-49E1-97DD-96D77EF317B4}" type="datetime1">
              <a:rPr lang="pt-BR" smtClean="0"/>
              <a:pPr lvl="0"/>
              <a:t>22/05/2026</a:t>
            </a:fld>
            <a:endParaRPr lang="pt-BR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35421B8-46DA-4A82-9F53-97668676A7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B3A7981-9B19-4670-9D84-024F36DF78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EE5278D5-429D-47B1-B6CB-7B2698419AE9}" type="slidenum"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74945891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E3B7F5-BABF-4AEF-BE6B-687419C279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1F9F00-5C8B-4C20-965A-997E16233C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3787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EF5EBFB-C752-4B5B-8175-7A8BED60CFD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A85D436-DF96-4184-A9B5-BA305C2DE6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790951CB-FED0-49E1-97DD-96D77EF317B4}" type="datetime1">
              <a:rPr lang="pt-BR" smtClean="0"/>
              <a:pPr lvl="0"/>
              <a:t>22/05/2026</a:t>
            </a:fld>
            <a:endParaRPr lang="pt-B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C371A3B-B6DD-45D8-A658-78AEF3B54B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88EB17F-4045-4F36-B1BC-36D0D3A8EB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A209BEBF-DC56-4EDB-AA64-6A50337FAC3D}" type="slidenum"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95965037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4FC035-1F91-44CA-A8FF-3FDB9D1495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E595E48-CDAF-4864-8701-FBDF8BC79B9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3787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95F59E0-3ABF-444B-8162-BD046CC52E2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F46E37E-314D-44A6-89BB-02BE9E02FF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790951CB-FED0-49E1-97DD-96D77EF317B4}" type="datetime1">
              <a:rPr lang="pt-BR" smtClean="0"/>
              <a:pPr lvl="0"/>
              <a:t>22/05/2026</a:t>
            </a:fld>
            <a:endParaRPr lang="pt-B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2F90D49-4A2C-4BBC-898D-295525CB36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E452138-38E0-4E0B-8348-8253450B99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03729C8D-4F94-40D2-984F-14295772C7A8}" type="slidenum"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86197529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B8BDB3-D780-44DB-A27E-90A9695F34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2D894D4-48E9-4888-A215-41776CD1AC2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D8A8D9A-06DF-44A5-B780-ABB371B72E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790951CB-FED0-49E1-97DD-96D77EF317B4}" type="datetime1">
              <a:rPr lang="pt-BR" smtClean="0"/>
              <a:pPr lvl="0"/>
              <a:t>22/05/2026</a:t>
            </a:fld>
            <a:endParaRPr lang="pt-B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36A6BE1-1152-4CA1-82C7-85EF3BBCF5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C6F6B8D-B359-4DD9-A12A-37F6EDBB94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C3F084D3-1803-4948-BD08-EB93C1C65D1E}" type="slidenum"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54725652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C03BD24-6F7E-4539-8F9C-16B8EF50181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840788" y="273050"/>
            <a:ext cx="2743200" cy="53086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E19AA5B-14B8-4575-A34C-CFADC63D4F7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09600" y="273050"/>
            <a:ext cx="8078788" cy="53086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E6263A-C25C-4D9C-AF66-128EBC6D07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790951CB-FED0-49E1-97DD-96D77EF317B4}" type="datetime1">
              <a:rPr lang="pt-BR" smtClean="0"/>
              <a:pPr lvl="0"/>
              <a:t>22/05/2026</a:t>
            </a:fld>
            <a:endParaRPr lang="pt-B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70870BB-92BE-41D7-9B75-4CB6DDEEF5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A47927-3076-4FE3-95CD-1FD4138D20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4865EF37-9BE9-4E31-9B58-CEA6CE11401D}" type="slidenum"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7965911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F5328F-7DEE-4FC2-8DA2-E0D9B1187FB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5588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3ED6F94-43A2-4B46-87E5-E8FBB4524E2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5588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799F1F1-78B9-4F16-B94F-8742F3A96D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D28CD44-08C7-4C79-8BCB-10BA1FBC3E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D1B6A5-DD93-4BC3-89CE-4B7029EB97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23579DE3-C517-47C7-BC26-38275F1AFCA4}" type="slidenum"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33513470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BB1D9B-3279-409C-B6B6-5277E930DA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2247E7-8BB5-4EF8-84D4-42CE6D7877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70BC8CF-2F88-47D6-94CE-7985B2E6B7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2703038-877A-4E08-BBD1-BD08F1E27A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4879CA-CA6B-48A9-9789-528E41643F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14AA7A14-C0E1-436D-8C4F-004C3BFBD757}" type="slidenum"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22619642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680CC3-086B-42A0-9874-43B8A8AED0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7188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DA02696-EFBA-4892-828C-106DC80B507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7188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423BC58-116A-42EF-9C15-67E2ED9DDD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2CED5E-E3E3-4F64-B241-3B8E49197E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447173-AC58-4FAB-9535-2B2539F04A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15D45337-84AD-4FE2-AFE6-2548AA6CEE51}" type="slidenum"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18272372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B2F6D0-F154-4FB8-8E33-F763D3A568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36A63C-8CCC-4930-B2EE-A73F0A72546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09600" y="1604963"/>
            <a:ext cx="5410200" cy="39766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13B9AD7-219D-498F-A0E5-E1819518FED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604963"/>
            <a:ext cx="5410200" cy="39766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B1BBFDB-6C11-4175-9F68-FED5B1C6FB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A33EE46-351C-434F-855F-70B9A82F73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81A6605-F55D-47BE-9392-A552D5C0B1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2717C6FF-52F1-4CDA-87D0-4BD0F8CCB856}" type="slidenum"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34145544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983F71-1E5F-4805-B039-AED21188C0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7187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6F3FFD3-BAB2-49A4-B4ED-662416D2862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0C71E71-9712-4642-9054-133DDDC7C46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4B6A296-0F21-4C5C-8FF6-18405004EC4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3788" y="1681163"/>
            <a:ext cx="51831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93CB149-3BE2-44FE-9259-8163C79FE29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3788" y="2505075"/>
            <a:ext cx="51831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8EA6AF3-42BC-4288-B119-043D967B32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9EE9106-9599-4F97-A6C5-8C01ACB3AC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2CE2FCD-3C7B-44E8-A425-05EB5501CE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70BB5AD8-8D21-4218-9B7B-559CBDFF75F4}" type="slidenum"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838705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792345-0146-43EB-850C-BAF9CA3F04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7187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83A0EAA-882E-432C-AB62-2347081B45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D94A627-5F3F-4F12-9321-8B107C2DCC8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25C513A-BA4C-4B8F-9BB1-6034A9C431B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3788" y="1681163"/>
            <a:ext cx="51831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601FB20-26E9-41A4-A0E1-09BD6B523BA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3788" y="2505075"/>
            <a:ext cx="51831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186420744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F14DE1-C11C-4282-AC45-A44A54D58D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70C9829-20A1-4485-BC16-136B5C55DC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ADDD700-1D50-4B2E-B036-D46F8D6A9B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6FCE350-491F-473D-B784-1BD4244267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C06D6E24-4192-4957-A4EE-245EB6EE9B76}" type="slidenum"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15780094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3882E7F-6CB1-4F24-946E-1AD8537DA2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4E6DECA-D114-487A-8CAC-A966B9A96B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1EF5D5F-3B9A-4A8C-B730-C610CC3513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444ABA79-58D8-4B66-93CD-38B81CD0F991}" type="slidenum"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7564701"/>
      </p:ext>
    </p:extLst>
  </p:cSld>
  <p:clrMapOvr>
    <a:masterClrMapping/>
  </p:clrMapOvr>
  <p:hf sldNum="0" hdr="0" ftr="0" dt="0"/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64E37C-33B5-4112-8D72-6ED8ADCBC5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713DE9-97C3-431F-A39B-CABEAFF1B0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3787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17EBB56-0992-4AF1-965E-987F956E9E5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CD9DB9A-5F7C-4938-9F0C-CFAE011200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1090F3F-6CEC-4F05-99CC-4FA22E4337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26FA911-55A1-4773-A52C-1A35F466EA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580CA356-F044-4F44-82B0-CE28C0E782D6}" type="slidenum"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13577547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CB97D7-B180-436F-8F2E-BD48D93DFA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80BF1F4-70A9-4E57-AAB2-C204429E522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3787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2469937-DC43-4092-AEF2-062E9C00A9B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3C0EF8A-854C-4071-9729-A496485CE8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A6DAAF0-1457-4063-8E02-4D7E5A3727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8586E12-28BA-4F7E-AB24-9B96B95FE8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0D063499-4C17-4804-B664-79312F5CAD64}" type="slidenum"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24965850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7D445C-C3EF-4A89-A1F0-FE9A97B89E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A6D068C-822D-4219-8158-33191ABCA08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266B6CC-E978-4A6E-9B04-87D931F7DB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4CAE2EC-E5AD-4421-BAC1-A17527F906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643091-A695-4902-9314-E2D7A3E979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288DF639-F3E3-48E2-B0BB-ED492EF3CC0F}" type="slidenum"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15033802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4057A80-648E-4A28-83E1-476B1182973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839200" y="273050"/>
            <a:ext cx="2743200" cy="53086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B67FFFC-C0EA-47AD-AC5A-8EC2F6B769C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09600" y="273050"/>
            <a:ext cx="8077200" cy="53086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620DBE-17B7-4838-A41E-A09FA13202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2E7B60-8993-4930-8507-CAC7E444F5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6F7B875-4C15-4907-B89A-97FD24AF45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7F48158-6F37-4BDF-8650-9BBD89A3B616}" type="slidenum"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5497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51FF77-087A-4E2A-8391-3D6450D2AB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899247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97425839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9742EC-1A5F-4442-8350-54197C0456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D290AA-6AD3-46E9-B665-9B0521F72F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3787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9D0CFB3-26B1-490B-81A5-1FF36E4303A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1533244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278FF2-70E2-4300-A824-35849F01EB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361D411-F4F7-460E-8D14-37C551D8090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3787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0F6889B-D490-42C2-A4A1-9C310905F96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333351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theme" Target="../theme/theme5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92389EA-F2DD-4C44-9A49-C41AECB07B56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09480" y="273600"/>
            <a:ext cx="10973519" cy="11448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endParaRPr lang="pt-B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BC262A1-BF46-4216-A988-822CEDBF096F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09480" y="1604520"/>
            <a:ext cx="10973519" cy="397727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hangingPunct="0">
        <a:tabLst/>
        <a:defRPr lang="pt-BR" sz="4400" b="0" i="0" u="none" strike="noStrike" kern="1200" cap="none" spc="0" baseline="0">
          <a:ln>
            <a:noFill/>
          </a:ln>
          <a:highlight>
            <a:scrgbClr r="0" g="0" b="0">
              <a:alpha val="0"/>
            </a:scrgbClr>
          </a:highlight>
          <a:latin typeface="Liberation Sans" pitchFamily="18"/>
          <a:ea typeface="Microsoft YaHei" pitchFamily="2"/>
        </a:defRPr>
      </a:lvl1pPr>
    </p:titleStyle>
    <p:bodyStyle>
      <a:lvl1pPr rtl="0" hangingPunct="0">
        <a:spcBef>
          <a:spcPts val="1417"/>
        </a:spcBef>
        <a:spcAft>
          <a:spcPts val="0"/>
        </a:spcAft>
        <a:tabLst/>
        <a:defRPr lang="pt-BR" sz="3200" b="0" i="0" u="none" strike="noStrike" kern="1200" cap="none" spc="0" baseline="0">
          <a:ln>
            <a:noFill/>
          </a:ln>
          <a:highlight>
            <a:scrgbClr r="0" g="0" b="0">
              <a:alpha val="0"/>
            </a:scrgbClr>
          </a:highlight>
          <a:latin typeface="Liberation Sans" pitchFamily="18"/>
          <a:ea typeface="Microsoft YaHei" pitchFamily="2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5D8B847-8EA6-47F7-91A0-A3368DA22DA8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09480" y="273600"/>
            <a:ext cx="10973519" cy="11448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endParaRPr lang="pt-B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8DAB82F-80C6-4ED4-B01B-AB9A25B3430B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09480" y="1604520"/>
            <a:ext cx="10973519" cy="397727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hangingPunct="0">
        <a:tabLst/>
        <a:defRPr lang="pt-BR" sz="4400" b="0" i="0" u="none" strike="noStrike" kern="1200" cap="none" spc="0" baseline="0">
          <a:ln>
            <a:noFill/>
          </a:ln>
          <a:highlight>
            <a:scrgbClr r="0" g="0" b="0">
              <a:alpha val="0"/>
            </a:scrgbClr>
          </a:highlight>
          <a:latin typeface="Liberation Sans" pitchFamily="18"/>
          <a:ea typeface="Microsoft YaHei" pitchFamily="2"/>
        </a:defRPr>
      </a:lvl1pPr>
    </p:titleStyle>
    <p:bodyStyle>
      <a:lvl1pPr rtl="0" hangingPunct="0">
        <a:spcBef>
          <a:spcPts val="1417"/>
        </a:spcBef>
        <a:spcAft>
          <a:spcPts val="0"/>
        </a:spcAft>
        <a:tabLst/>
        <a:defRPr lang="pt-BR" sz="3200" b="0" i="0" u="none" strike="noStrike" kern="1200" cap="none" spc="0" baseline="0">
          <a:ln>
            <a:noFill/>
          </a:ln>
          <a:highlight>
            <a:scrgbClr r="0" g="0" b="0">
              <a:alpha val="0"/>
            </a:scrgbClr>
          </a:highlight>
          <a:latin typeface="Liberation Sans" pitchFamily="18"/>
          <a:ea typeface="Microsoft YaHei" pitchFamily="2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EF7682C-78E6-4EC8-B235-4D76A66DAFB9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09480" y="273600"/>
            <a:ext cx="10973519" cy="11448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endParaRPr lang="pt-B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165A126-4A0A-4AE1-8E6E-3E8D959FDB17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09480" y="1604520"/>
            <a:ext cx="10973519" cy="397727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hangingPunct="0">
        <a:tabLst/>
        <a:defRPr lang="pt-BR" sz="4400" b="0" i="0" u="none" strike="noStrike" kern="1200" cap="none" spc="0" baseline="0">
          <a:ln>
            <a:noFill/>
          </a:ln>
          <a:highlight>
            <a:scrgbClr r="0" g="0" b="0">
              <a:alpha val="0"/>
            </a:scrgbClr>
          </a:highlight>
          <a:latin typeface="Liberation Sans" pitchFamily="18"/>
          <a:ea typeface="Microsoft YaHei" pitchFamily="2"/>
        </a:defRPr>
      </a:lvl1pPr>
    </p:titleStyle>
    <p:bodyStyle>
      <a:lvl1pPr rtl="0" hangingPunct="0">
        <a:spcBef>
          <a:spcPts val="1417"/>
        </a:spcBef>
        <a:spcAft>
          <a:spcPts val="0"/>
        </a:spcAft>
        <a:tabLst/>
        <a:defRPr lang="pt-BR" sz="3200" b="0" i="0" u="none" strike="noStrike" kern="1200" cap="none" spc="0" baseline="0">
          <a:ln>
            <a:noFill/>
          </a:ln>
          <a:highlight>
            <a:scrgbClr r="0" g="0" b="0">
              <a:alpha val="0"/>
            </a:scrgbClr>
          </a:highlight>
          <a:latin typeface="Liberation Sans" pitchFamily="18"/>
          <a:ea typeface="Microsoft YaHei" pitchFamily="2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158171D-A62C-43B4-9B6A-F855D07CDD0C}"/>
              </a:ext>
            </a:extLst>
          </p:cNvPr>
          <p:cNvSpPr txBox="1">
            <a:spLocks noGrp="1"/>
          </p:cNvSpPr>
          <p:nvPr>
            <p:ph type="dt" sz="half" idx="2"/>
          </p:nvPr>
        </p:nvSpPr>
        <p:spPr>
          <a:xfrm>
            <a:off x="838080" y="6356520"/>
            <a:ext cx="2742119" cy="3636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>
            <a:noAutofit/>
          </a:bodyPr>
          <a:lstStyle>
            <a:lvl1pPr marL="0" marR="0" lvl="0" indent="0" algn="l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</a:tabLst>
              <a:defRPr lang="pt-BR" sz="1200" b="0" i="0" u="none" strike="noStrike" kern="1200" cap="none" spc="0" baseline="0">
                <a:solidFill>
                  <a:srgbClr val="8B8B8B"/>
                </a:solidFill>
                <a:highlight>
                  <a:srgbClr val="000000"/>
                </a:highlight>
                <a:latin typeface="Calibri"/>
                <a:ea typeface="Tahoma" pitchFamily="48"/>
                <a:cs typeface="Tahoma" pitchFamily="2"/>
              </a:defRPr>
            </a:lvl1pPr>
          </a:lstStyle>
          <a:p>
            <a:pPr lvl="0"/>
            <a:fld id="{790951CB-FED0-49E1-97DD-96D77EF317B4}" type="datetime1">
              <a:rPr lang="pt-BR"/>
              <a:pPr lvl="0"/>
              <a:t>22/05/2026</a:t>
            </a:fld>
            <a:endParaRPr lang="pt-BR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1C37B46-CF79-4313-B8F6-C42AA395AD6B}"/>
              </a:ext>
            </a:extLst>
          </p:cNvPr>
          <p:cNvSpPr txBox="1">
            <a:spLocks noGrp="1"/>
          </p:cNvSpPr>
          <p:nvPr>
            <p:ph type="ftr" sz="quarter" idx="3"/>
          </p:nvPr>
        </p:nvSpPr>
        <p:spPr>
          <a:xfrm>
            <a:off x="4038479" y="6356520"/>
            <a:ext cx="4113720" cy="3636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>
            <a:noAutofit/>
          </a:bodyPr>
          <a:lstStyle>
            <a:lvl1pPr lvl="0" rtl="0" hangingPunct="0">
              <a:buNone/>
              <a:tabLst/>
              <a:defRPr lang="pt-BR" sz="2400" kern="1200">
                <a:latin typeface="Liberation Serif" pitchFamily="18"/>
                <a:ea typeface="Segoe UI" pitchFamily="2"/>
                <a:cs typeface="Tahoma" pitchFamily="2"/>
              </a:defRPr>
            </a:lvl1pPr>
          </a:lstStyle>
          <a:p>
            <a:pPr lvl="0"/>
            <a:endParaRPr lang="pt-BR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C7D7BF4-D22C-487A-811C-4DAAE700BC2E}"/>
              </a:ext>
            </a:extLst>
          </p:cNvPr>
          <p:cNvSpPr txBox="1">
            <a:spLocks noGrp="1"/>
          </p:cNvSpPr>
          <p:nvPr>
            <p:ph type="sldNum" sz="quarter" idx="4"/>
          </p:nvPr>
        </p:nvSpPr>
        <p:spPr>
          <a:xfrm>
            <a:off x="8611200" y="6356520"/>
            <a:ext cx="2742119" cy="3636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>
            <a:noAutofit/>
          </a:bodyPr>
          <a:lstStyle>
            <a:lvl1pPr marL="0" marR="0" lvl="0" indent="0" algn="r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</a:tabLst>
              <a:defRPr lang="pt-BR" sz="1200" b="0" i="0" u="none" strike="noStrike" kern="1200" cap="none" spc="0" baseline="0">
                <a:solidFill>
                  <a:srgbClr val="8B8B8B"/>
                </a:solidFill>
                <a:highlight>
                  <a:srgbClr val="000000"/>
                </a:highlight>
                <a:latin typeface="Calibri"/>
                <a:ea typeface="Tahoma" pitchFamily="48"/>
                <a:cs typeface="Tahoma" pitchFamily="2"/>
              </a:defRPr>
            </a:lvl1pPr>
          </a:lstStyle>
          <a:p>
            <a:pPr lvl="0"/>
            <a:fld id="{0246F40D-84A2-4D4B-AF7D-5A5B821A68AF}" type="slidenum">
              <a:t>‹nº›</a:t>
            </a:fld>
            <a:endParaRPr lang="pt-BR"/>
          </a:p>
        </p:txBody>
      </p:sp>
      <p:sp>
        <p:nvSpPr>
          <p:cNvPr id="5" name="Title Placeholder 4">
            <a:extLst>
              <a:ext uri="{FF2B5EF4-FFF2-40B4-BE49-F238E27FC236}">
                <a16:creationId xmlns:a16="http://schemas.microsoft.com/office/drawing/2014/main" id="{0D48C78A-E0D5-4030-961E-CFD27FBD7FD8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09480" y="273600"/>
            <a:ext cx="10973879" cy="1144800"/>
          </a:xfrm>
          <a:prstGeom prst="rect">
            <a:avLst/>
          </a:prstGeom>
          <a:noFill/>
          <a:ln>
            <a:noFill/>
          </a:ln>
        </p:spPr>
        <p:txBody>
          <a:bodyPr vert="horz" lIns="0" tIns="0" rIns="0" bIns="0" anchor="ctr"/>
          <a:lstStyle/>
          <a:p>
            <a:endParaRPr lang="en-US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E0B06988-B37E-415E-9374-91035C335AC9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09480" y="1604520"/>
            <a:ext cx="10973879" cy="3977279"/>
          </a:xfrm>
          <a:prstGeom prst="rect">
            <a:avLst/>
          </a:prstGeom>
          <a:noFill/>
          <a:ln>
            <a:noFill/>
          </a:ln>
        </p:spPr>
        <p:txBody>
          <a:bodyPr vert="horz" lIns="0" tIns="0" rIns="0" bIns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hangingPunct="1">
        <a:lnSpc>
          <a:spcPct val="100000"/>
        </a:lnSpc>
        <a:tabLst/>
        <a:defRPr lang="en-US" sz="1800" b="0" i="0" u="none" strike="noStrike" kern="1200" cap="none" spc="0" baseline="0">
          <a:ln>
            <a:noFill/>
          </a:ln>
          <a:solidFill>
            <a:srgbClr val="000000"/>
          </a:solidFill>
          <a:highlight>
            <a:scrgbClr r="0" g="0" b="0">
              <a:alpha val="0"/>
            </a:scrgbClr>
          </a:highlight>
          <a:latin typeface="Calibri"/>
        </a:defRPr>
      </a:lvl1pPr>
    </p:titleStyle>
    <p:bodyStyle>
      <a:lvl1pPr marL="0" marR="0" indent="0" algn="l" rtl="0" hangingPunct="1">
        <a:lnSpc>
          <a:spcPct val="90000"/>
        </a:lnSpc>
        <a:spcBef>
          <a:spcPts val="1417"/>
        </a:spcBef>
        <a:spcAft>
          <a:spcPts val="0"/>
        </a:spcAft>
        <a:tabLst/>
        <a:defRPr lang="pt-BR" sz="2800" b="0" i="0" u="none" strike="noStrike" kern="1200" cap="none" spc="0" baseline="0">
          <a:ln>
            <a:noFill/>
          </a:ln>
          <a:solidFill>
            <a:srgbClr val="000000"/>
          </a:solidFill>
          <a:highlight>
            <a:srgbClr val="000000"/>
          </a:highlight>
          <a:latin typeface="Calibri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C4AFA191-5B55-4947-933B-BA6C7D6A9FD3}"/>
              </a:ext>
            </a:extLst>
          </p:cNvPr>
          <p:cNvSpPr txBox="1">
            <a:spLocks noGrp="1"/>
          </p:cNvSpPr>
          <p:nvPr>
            <p:ph type="dt" sz="half" idx="2"/>
          </p:nvPr>
        </p:nvSpPr>
        <p:spPr>
          <a:xfrm>
            <a:off x="838080" y="6356520"/>
            <a:ext cx="2742119" cy="3636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>
            <a:noAutofit/>
          </a:bodyPr>
          <a:lstStyle>
            <a:lvl1pPr marL="0" marR="0" lvl="0" indent="0" algn="l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</a:tabLst>
              <a:defRPr lang="pt-BR" sz="1200" b="0" i="0" u="none" strike="noStrike" kern="1200" cap="none" spc="0" baseline="0">
                <a:solidFill>
                  <a:srgbClr val="8B8B8B"/>
                </a:solidFill>
                <a:highlight>
                  <a:srgbClr val="000000"/>
                </a:highlight>
                <a:latin typeface="Calibri"/>
                <a:ea typeface="Tahoma" pitchFamily="48"/>
                <a:cs typeface="Tahoma" pitchFamily="2"/>
              </a:defRPr>
            </a:lvl1pPr>
          </a:lstStyle>
          <a:p>
            <a:pPr lvl="0"/>
            <a:fld id="{57742BF5-AF81-4B0A-B5B7-FFB46A8DF843}" type="datetime1">
              <a:rPr lang="pt-BR"/>
              <a:pPr lvl="0"/>
              <a:t>22/05/2026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5678F1E6-C7CE-4947-B8B8-C15FBB3476FF}"/>
              </a:ext>
            </a:extLst>
          </p:cNvPr>
          <p:cNvSpPr txBox="1">
            <a:spLocks noGrp="1"/>
          </p:cNvSpPr>
          <p:nvPr>
            <p:ph type="ftr" sz="quarter" idx="3"/>
          </p:nvPr>
        </p:nvSpPr>
        <p:spPr>
          <a:xfrm>
            <a:off x="4038840" y="6356520"/>
            <a:ext cx="4113720" cy="3636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>
            <a:noAutofit/>
          </a:bodyPr>
          <a:lstStyle>
            <a:lvl1pPr lvl="0" rtl="0" hangingPunct="0">
              <a:buNone/>
              <a:tabLst/>
              <a:defRPr lang="pt-BR" sz="2400" kern="1200">
                <a:latin typeface="Liberation Serif" pitchFamily="18"/>
                <a:ea typeface="Segoe UI" pitchFamily="2"/>
                <a:cs typeface="Tahoma" pitchFamily="2"/>
              </a:defRPr>
            </a:lvl1pPr>
          </a:lstStyle>
          <a:p>
            <a:pPr lvl="0"/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CB0B9109-B6A4-412A-933A-7120833773D6}"/>
              </a:ext>
            </a:extLst>
          </p:cNvPr>
          <p:cNvSpPr txBox="1">
            <a:spLocks noGrp="1"/>
          </p:cNvSpPr>
          <p:nvPr>
            <p:ph type="sldNum" sz="quarter" idx="4"/>
          </p:nvPr>
        </p:nvSpPr>
        <p:spPr>
          <a:xfrm>
            <a:off x="8611200" y="6356520"/>
            <a:ext cx="2742119" cy="3636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>
            <a:noAutofit/>
          </a:bodyPr>
          <a:lstStyle>
            <a:lvl1pPr marL="0" marR="0" lvl="0" indent="0" algn="r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</a:tabLst>
              <a:defRPr lang="pt-BR" sz="1200" b="0" i="0" u="none" strike="noStrike" kern="1200" cap="none" spc="0" baseline="0">
                <a:solidFill>
                  <a:srgbClr val="8B8B8B"/>
                </a:solidFill>
                <a:highlight>
                  <a:srgbClr val="000000"/>
                </a:highlight>
                <a:latin typeface="Calibri"/>
                <a:ea typeface="Tahoma" pitchFamily="48"/>
                <a:cs typeface="Tahoma" pitchFamily="2"/>
              </a:defRPr>
            </a:lvl1pPr>
          </a:lstStyle>
          <a:p>
            <a:pPr lvl="0"/>
            <a:fld id="{98D91AF6-007C-48FD-8B1D-B8E1D2873FDD}" type="slidenum">
              <a:t>‹nº›</a:t>
            </a:fld>
            <a:endParaRPr lang="pt-BR"/>
          </a:p>
        </p:txBody>
      </p:sp>
      <p:sp>
        <p:nvSpPr>
          <p:cNvPr id="5" name="Title Placeholder 4">
            <a:extLst>
              <a:ext uri="{FF2B5EF4-FFF2-40B4-BE49-F238E27FC236}">
                <a16:creationId xmlns:a16="http://schemas.microsoft.com/office/drawing/2014/main" id="{11F651D4-7789-4101-9C1B-2843D32E7ACE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09480" y="273600"/>
            <a:ext cx="10973879" cy="11448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endParaRPr lang="pt-BR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A39C2793-FCA7-4569-8E44-D72817CA7492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09480" y="1604520"/>
            <a:ext cx="10973879" cy="397727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txStyles>
    <p:titleStyle>
      <a:lvl1pPr algn="ctr" rtl="0" hangingPunct="0">
        <a:tabLst/>
        <a:defRPr lang="pt-BR" sz="4400" b="0" i="0" u="none" strike="noStrike" kern="1200" cap="none">
          <a:ln>
            <a:noFill/>
          </a:ln>
          <a:highlight>
            <a:scrgbClr r="0" g="0" b="0">
              <a:alpha val="0"/>
            </a:scrgbClr>
          </a:highlight>
          <a:latin typeface="Liberation Sans" pitchFamily="18"/>
        </a:defRPr>
      </a:lvl1pPr>
    </p:titleStyle>
    <p:bodyStyle>
      <a:lvl1pPr marL="0" marR="0" indent="0" rtl="0" hangingPunct="0">
        <a:spcBef>
          <a:spcPts val="1417"/>
        </a:spcBef>
        <a:spcAft>
          <a:spcPts val="0"/>
        </a:spcAft>
        <a:tabLst/>
        <a:defRPr lang="pt-BR" sz="3200" b="0" i="0" u="none" strike="noStrike" kern="1200" cap="none">
          <a:ln>
            <a:noFill/>
          </a:ln>
          <a:highlight>
            <a:scrgbClr r="0" g="0" b="0">
              <a:alpha val="0"/>
            </a:scrgbClr>
          </a:highlight>
          <a:latin typeface="Liberation Sans" pitchFamily="18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F353833-76C7-4CE1-9134-DEAF3BDE92B5}"/>
              </a:ext>
            </a:extLst>
          </p:cNvPr>
          <p:cNvSpPr txBox="1">
            <a:spLocks noGrp="1"/>
          </p:cNvSpPr>
          <p:nvPr>
            <p:ph type="dt" sz="half" idx="2"/>
          </p:nvPr>
        </p:nvSpPr>
        <p:spPr>
          <a:xfrm>
            <a:off x="838080" y="6356520"/>
            <a:ext cx="2741760" cy="36323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>
            <a:noAutofit/>
          </a:bodyPr>
          <a:lstStyle>
            <a:lvl1pPr marL="0" marR="0" lvl="0" indent="0" algn="l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</a:tabLst>
              <a:defRPr lang="pt-BR" sz="1200" b="0" i="0" u="none" strike="noStrike" kern="1200" cap="none" spc="0" baseline="0">
                <a:ln>
                  <a:noFill/>
                </a:ln>
                <a:solidFill>
                  <a:srgbClr val="8B8B8B"/>
                </a:solidFill>
                <a:highlight>
                  <a:srgbClr val="000000"/>
                </a:highlight>
                <a:latin typeface="Calibri"/>
                <a:ea typeface="Tahoma" pitchFamily="2"/>
                <a:cs typeface="Tahoma" pitchFamily="2"/>
              </a:defRPr>
            </a:lvl1pPr>
          </a:lstStyle>
          <a:p>
            <a:pPr lvl="0"/>
            <a:endParaRPr lang="pt-BR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BF0228B-0863-44A4-B423-8CD76475D8D0}"/>
              </a:ext>
            </a:extLst>
          </p:cNvPr>
          <p:cNvSpPr txBox="1">
            <a:spLocks noGrp="1"/>
          </p:cNvSpPr>
          <p:nvPr>
            <p:ph type="ftr" sz="quarter" idx="3"/>
          </p:nvPr>
        </p:nvSpPr>
        <p:spPr>
          <a:xfrm>
            <a:off x="4038479" y="6356520"/>
            <a:ext cx="4113360" cy="36323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>
            <a:noAutofit/>
          </a:bodyPr>
          <a:lstStyle>
            <a:lvl1pPr lvl="0" algn="ctr" rtl="0" hangingPunct="0">
              <a:buNone/>
              <a:tabLst/>
              <a:defRPr lang="pt-BR" sz="1400" kern="1200">
                <a:latin typeface="Liberation Serif" pitchFamily="18"/>
                <a:ea typeface="Segoe UI" pitchFamily="2"/>
                <a:cs typeface="Tahoma" pitchFamily="2"/>
              </a:defRPr>
            </a:lvl1pPr>
          </a:lstStyle>
          <a:p>
            <a:pPr lvl="0"/>
            <a:endParaRPr lang="pt-BR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31C1E7A-9775-4EFA-889C-7316F3784DC6}"/>
              </a:ext>
            </a:extLst>
          </p:cNvPr>
          <p:cNvSpPr txBox="1">
            <a:spLocks noGrp="1"/>
          </p:cNvSpPr>
          <p:nvPr>
            <p:ph type="sldNum" sz="quarter" idx="4"/>
          </p:nvPr>
        </p:nvSpPr>
        <p:spPr>
          <a:xfrm>
            <a:off x="8611200" y="6356520"/>
            <a:ext cx="2741760" cy="36323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>
            <a:noAutofit/>
          </a:bodyPr>
          <a:lstStyle>
            <a:lvl1pPr marL="0" marR="0" lvl="0" indent="0" algn="r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</a:tabLst>
              <a:defRPr lang="pt-BR" sz="1200" b="0" i="0" u="none" strike="noStrike" kern="1200" cap="none" spc="0" baseline="0">
                <a:ln>
                  <a:noFill/>
                </a:ln>
                <a:solidFill>
                  <a:srgbClr val="8B8B8B"/>
                </a:solidFill>
                <a:highlight>
                  <a:srgbClr val="000000"/>
                </a:highlight>
                <a:latin typeface="Calibri"/>
                <a:ea typeface="Tahoma" pitchFamily="2"/>
                <a:cs typeface="Tahoma" pitchFamily="2"/>
              </a:defRPr>
            </a:lvl1pPr>
          </a:lstStyle>
          <a:p>
            <a:pPr lvl="0"/>
            <a:fld id="{71B5B07E-026F-4962-9851-629FE46581C0}" type="slidenum">
              <a:t>‹nº›</a:t>
            </a:fld>
            <a:endParaRPr lang="pt-BR"/>
          </a:p>
        </p:txBody>
      </p:sp>
      <p:sp>
        <p:nvSpPr>
          <p:cNvPr id="5" name="Title Placeholder 4">
            <a:extLst>
              <a:ext uri="{FF2B5EF4-FFF2-40B4-BE49-F238E27FC236}">
                <a16:creationId xmlns:a16="http://schemas.microsoft.com/office/drawing/2014/main" id="{7A50A918-8104-4AC8-9741-F330C17000CA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09480" y="273600"/>
            <a:ext cx="10973519" cy="1144800"/>
          </a:xfrm>
          <a:prstGeom prst="rect">
            <a:avLst/>
          </a:prstGeom>
          <a:noFill/>
          <a:ln>
            <a:noFill/>
          </a:ln>
        </p:spPr>
        <p:txBody>
          <a:bodyPr vert="horz" lIns="0" tIns="0" rIns="0" bIns="0" anchor="ctr"/>
          <a:lstStyle/>
          <a:p>
            <a:endParaRPr lang="en-US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2DFE992E-011F-45C8-B997-7C1216C28CD5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09480" y="1604520"/>
            <a:ext cx="10973519" cy="3977279"/>
          </a:xfrm>
          <a:prstGeom prst="rect">
            <a:avLst/>
          </a:prstGeom>
          <a:noFill/>
          <a:ln>
            <a:noFill/>
          </a:ln>
        </p:spPr>
        <p:txBody>
          <a:bodyPr vert="horz" lIns="0" tIns="0" rIns="0" bIns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8" r:id="rId1"/>
    <p:sldLayoutId id="2147483699" r:id="rId2"/>
    <p:sldLayoutId id="2147483700" r:id="rId3"/>
    <p:sldLayoutId id="2147483701" r:id="rId4"/>
    <p:sldLayoutId id="2147483702" r:id="rId5"/>
    <p:sldLayoutId id="2147483703" r:id="rId6"/>
    <p:sldLayoutId id="2147483704" r:id="rId7"/>
    <p:sldLayoutId id="2147483705" r:id="rId8"/>
    <p:sldLayoutId id="2147483706" r:id="rId9"/>
    <p:sldLayoutId id="2147483707" r:id="rId10"/>
    <p:sldLayoutId id="2147483708" r:id="rId11"/>
  </p:sldLayoutIdLst>
  <p:txStyles>
    <p:titleStyle>
      <a:lvl1pPr algn="l" rtl="0" hangingPunct="1">
        <a:lnSpc>
          <a:spcPct val="100000"/>
        </a:lnSpc>
        <a:tabLst/>
        <a:defRPr lang="en-US" sz="1800" b="0" i="0" u="none" strike="noStrike" kern="1200" cap="none" spc="0" baseline="0">
          <a:ln>
            <a:noFill/>
          </a:ln>
          <a:solidFill>
            <a:srgbClr val="000000"/>
          </a:solidFill>
          <a:highlight>
            <a:scrgbClr r="0" g="0" b="0">
              <a:alpha val="0"/>
            </a:scrgbClr>
          </a:highlight>
          <a:latin typeface="Calibri"/>
          <a:ea typeface="Microsoft YaHei" pitchFamily="2"/>
        </a:defRPr>
      </a:lvl1pPr>
    </p:titleStyle>
    <p:bodyStyle>
      <a:lvl1pPr marL="0" marR="0" indent="0" algn="l" rtl="0" hangingPunct="1">
        <a:lnSpc>
          <a:spcPct val="90000"/>
        </a:lnSpc>
        <a:spcBef>
          <a:spcPts val="1417"/>
        </a:spcBef>
        <a:spcAft>
          <a:spcPts val="0"/>
        </a:spcAft>
        <a:tabLst/>
        <a:defRPr lang="pt-BR" sz="2800" b="0" i="0" u="none" strike="noStrike" kern="1200" cap="none" spc="0" baseline="0">
          <a:ln>
            <a:noFill/>
          </a:ln>
          <a:solidFill>
            <a:srgbClr val="000000"/>
          </a:solidFill>
          <a:highlight>
            <a:srgbClr val="000000"/>
          </a:highlight>
          <a:latin typeface="Calibri"/>
          <a:ea typeface="Microsoft YaHei" pitchFamily="2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0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0.xml"/><Relationship Id="rId1" Type="http://schemas.openxmlformats.org/officeDocument/2006/relationships/slideLayout" Target="../slideLayouts/slideLayout7.xml"/></Relationships>
</file>

<file path=ppt/slides/_rels/slide10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1.xml"/><Relationship Id="rId1" Type="http://schemas.openxmlformats.org/officeDocument/2006/relationships/slideLayout" Target="../slideLayouts/slideLayout7.xml"/></Relationships>
</file>

<file path=ppt/slides/_rels/slide10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2.xml"/><Relationship Id="rId1" Type="http://schemas.openxmlformats.org/officeDocument/2006/relationships/slideLayout" Target="../slideLayouts/slideLayout7.xml"/></Relationships>
</file>

<file path=ppt/slides/_rels/slide10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3.xml"/><Relationship Id="rId1" Type="http://schemas.openxmlformats.org/officeDocument/2006/relationships/slideLayout" Target="../slideLayouts/slideLayout7.xml"/></Relationships>
</file>

<file path=ppt/slides/_rels/slide10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4.xml"/><Relationship Id="rId1" Type="http://schemas.openxmlformats.org/officeDocument/2006/relationships/slideLayout" Target="../slideLayouts/slideLayout7.xml"/></Relationships>
</file>

<file path=ppt/slides/_rels/slide10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5.xml"/><Relationship Id="rId1" Type="http://schemas.openxmlformats.org/officeDocument/2006/relationships/slideLayout" Target="../slideLayouts/slideLayout7.xml"/></Relationships>
</file>

<file path=ppt/slides/_rels/slide10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6.xml"/><Relationship Id="rId1" Type="http://schemas.openxmlformats.org/officeDocument/2006/relationships/slideLayout" Target="../slideLayouts/slideLayout7.xml"/></Relationships>
</file>

<file path=ppt/slides/_rels/slide10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7.xml"/><Relationship Id="rId1" Type="http://schemas.openxmlformats.org/officeDocument/2006/relationships/slideLayout" Target="../slideLayouts/slideLayout7.xml"/></Relationships>
</file>

<file path=ppt/slides/_rels/slide10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8.xml"/><Relationship Id="rId1" Type="http://schemas.openxmlformats.org/officeDocument/2006/relationships/slideLayout" Target="../slideLayouts/slideLayout7.xml"/></Relationships>
</file>

<file path=ppt/slides/_rels/slide10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9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0.xml"/><Relationship Id="rId1" Type="http://schemas.openxmlformats.org/officeDocument/2006/relationships/slideLayout" Target="../slideLayouts/slideLayout7.xml"/></Relationships>
</file>

<file path=ppt/slides/_rels/slide1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1.xml"/><Relationship Id="rId1" Type="http://schemas.openxmlformats.org/officeDocument/2006/relationships/slideLayout" Target="../slideLayouts/slideLayout7.xml"/></Relationships>
</file>

<file path=ppt/slides/_rels/slide1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2.xml"/><Relationship Id="rId1" Type="http://schemas.openxmlformats.org/officeDocument/2006/relationships/slideLayout" Target="../slideLayouts/slideLayout7.xml"/></Relationships>
</file>

<file path=ppt/slides/_rels/slide1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3.xml"/><Relationship Id="rId1" Type="http://schemas.openxmlformats.org/officeDocument/2006/relationships/slideLayout" Target="../slideLayouts/slideLayout7.xml"/></Relationships>
</file>

<file path=ppt/slides/_rels/slide1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4.xml"/><Relationship Id="rId1" Type="http://schemas.openxmlformats.org/officeDocument/2006/relationships/slideLayout" Target="../slideLayouts/slideLayout7.xml"/></Relationships>
</file>

<file path=ppt/slides/_rels/slide1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5.xml"/><Relationship Id="rId1" Type="http://schemas.openxmlformats.org/officeDocument/2006/relationships/slideLayout" Target="../slideLayouts/slideLayout7.xml"/></Relationships>
</file>

<file path=ppt/slides/_rels/slide1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6.xml"/><Relationship Id="rId1" Type="http://schemas.openxmlformats.org/officeDocument/2006/relationships/slideLayout" Target="../slideLayouts/slideLayout7.xml"/></Relationships>
</file>

<file path=ppt/slides/_rels/slide1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7.xml"/><Relationship Id="rId1" Type="http://schemas.openxmlformats.org/officeDocument/2006/relationships/slideLayout" Target="../slideLayouts/slideLayout7.xml"/></Relationships>
</file>

<file path=ppt/slides/_rels/slide1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8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9.xml"/><Relationship Id="rId1" Type="http://schemas.openxmlformats.org/officeDocument/2006/relationships/slideLayout" Target="../slideLayouts/slideLayout7.xml"/></Relationships>
</file>

<file path=ppt/slides/_rels/slide1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0.xml"/><Relationship Id="rId1" Type="http://schemas.openxmlformats.org/officeDocument/2006/relationships/slideLayout" Target="../slideLayouts/slideLayout7.xml"/></Relationships>
</file>

<file path=ppt/slides/_rels/slide1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1.xml"/><Relationship Id="rId1" Type="http://schemas.openxmlformats.org/officeDocument/2006/relationships/slideLayout" Target="../slideLayouts/slideLayout7.xml"/></Relationships>
</file>

<file path=ppt/slides/_rels/slide1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2.xml"/><Relationship Id="rId1" Type="http://schemas.openxmlformats.org/officeDocument/2006/relationships/slideLayout" Target="../slideLayouts/slideLayout7.xml"/></Relationships>
</file>

<file path=ppt/slides/_rels/slide1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3.xml"/><Relationship Id="rId1" Type="http://schemas.openxmlformats.org/officeDocument/2006/relationships/slideLayout" Target="../slideLayouts/slideLayout7.xml"/></Relationships>
</file>

<file path=ppt/slides/_rels/slide1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4.xml"/><Relationship Id="rId1" Type="http://schemas.openxmlformats.org/officeDocument/2006/relationships/slideLayout" Target="../slideLayouts/slideLayout7.xml"/></Relationships>
</file>

<file path=ppt/slides/_rels/slide1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5.xml"/><Relationship Id="rId1" Type="http://schemas.openxmlformats.org/officeDocument/2006/relationships/slideLayout" Target="../slideLayouts/slideLayout7.xml"/></Relationships>
</file>

<file path=ppt/slides/_rels/slide1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6.xml"/><Relationship Id="rId1" Type="http://schemas.openxmlformats.org/officeDocument/2006/relationships/slideLayout" Target="../slideLayouts/slideLayout7.xml"/></Relationships>
</file>

<file path=ppt/slides/_rels/slide1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7.xml"/><Relationship Id="rId1" Type="http://schemas.openxmlformats.org/officeDocument/2006/relationships/slideLayout" Target="../slideLayouts/slideLayout7.xml"/></Relationships>
</file>

<file path=ppt/slides/_rels/slide1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8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9.xml"/><Relationship Id="rId1" Type="http://schemas.openxmlformats.org/officeDocument/2006/relationships/slideLayout" Target="../slideLayouts/slideLayout7.xml"/></Relationships>
</file>

<file path=ppt/slides/_rels/slide1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0.xml"/><Relationship Id="rId1" Type="http://schemas.openxmlformats.org/officeDocument/2006/relationships/slideLayout" Target="../slideLayouts/slideLayout7.xml"/></Relationships>
</file>

<file path=ppt/slides/_rels/slide1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1.xml"/><Relationship Id="rId1" Type="http://schemas.openxmlformats.org/officeDocument/2006/relationships/slideLayout" Target="../slideLayouts/slideLayout7.xml"/></Relationships>
</file>

<file path=ppt/slides/_rels/slide1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2.xml"/><Relationship Id="rId1" Type="http://schemas.openxmlformats.org/officeDocument/2006/relationships/slideLayout" Target="../slideLayouts/slideLayout7.xml"/></Relationships>
</file>

<file path=ppt/slides/_rels/slide1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3.xml"/><Relationship Id="rId1" Type="http://schemas.openxmlformats.org/officeDocument/2006/relationships/slideLayout" Target="../slideLayouts/slideLayout7.xml"/></Relationships>
</file>

<file path=ppt/slides/_rels/slide1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4.xml"/><Relationship Id="rId1" Type="http://schemas.openxmlformats.org/officeDocument/2006/relationships/slideLayout" Target="../slideLayouts/slideLayout7.xml"/></Relationships>
</file>

<file path=ppt/slides/_rels/slide1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5.xml"/><Relationship Id="rId1" Type="http://schemas.openxmlformats.org/officeDocument/2006/relationships/slideLayout" Target="../slideLayouts/slideLayout7.xml"/></Relationships>
</file>

<file path=ppt/slides/_rels/slide1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6.xml"/><Relationship Id="rId1" Type="http://schemas.openxmlformats.org/officeDocument/2006/relationships/slideLayout" Target="../slideLayouts/slideLayout7.xml"/></Relationships>
</file>

<file path=ppt/slides/_rels/slide1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7.xml"/><Relationship Id="rId1" Type="http://schemas.openxmlformats.org/officeDocument/2006/relationships/slideLayout" Target="../slideLayouts/slideLayout7.xml"/></Relationships>
</file>

<file path=ppt/slides/_rels/slide1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8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9.xml"/><Relationship Id="rId1" Type="http://schemas.openxmlformats.org/officeDocument/2006/relationships/slideLayout" Target="../slideLayouts/slideLayout7.xml"/></Relationships>
</file>

<file path=ppt/slides/_rels/slide1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0.xml"/><Relationship Id="rId1" Type="http://schemas.openxmlformats.org/officeDocument/2006/relationships/slideLayout" Target="../slideLayouts/slideLayout7.xml"/></Relationships>
</file>

<file path=ppt/slides/_rels/slide1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1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7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7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7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7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7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7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7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7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7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7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4.xml"/><Relationship Id="rId1" Type="http://schemas.openxmlformats.org/officeDocument/2006/relationships/slideLayout" Target="../slideLayouts/slideLayout7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5.xml"/><Relationship Id="rId1" Type="http://schemas.openxmlformats.org/officeDocument/2006/relationships/slideLayout" Target="../slideLayouts/slideLayout7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6.xml"/><Relationship Id="rId1" Type="http://schemas.openxmlformats.org/officeDocument/2006/relationships/slideLayout" Target="../slideLayouts/slideLayout7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7.xml"/><Relationship Id="rId1" Type="http://schemas.openxmlformats.org/officeDocument/2006/relationships/slideLayout" Target="../slideLayouts/slideLayout7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8.xml"/><Relationship Id="rId1" Type="http://schemas.openxmlformats.org/officeDocument/2006/relationships/slideLayout" Target="../slideLayouts/slideLayout7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9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0.xml"/><Relationship Id="rId1" Type="http://schemas.openxmlformats.org/officeDocument/2006/relationships/slideLayout" Target="../slideLayouts/slideLayout7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1.xml"/><Relationship Id="rId1" Type="http://schemas.openxmlformats.org/officeDocument/2006/relationships/slideLayout" Target="../slideLayouts/slideLayout7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2.xml"/><Relationship Id="rId1" Type="http://schemas.openxmlformats.org/officeDocument/2006/relationships/slideLayout" Target="../slideLayouts/slideLayout7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3.xml"/><Relationship Id="rId1" Type="http://schemas.openxmlformats.org/officeDocument/2006/relationships/slideLayout" Target="../slideLayouts/slideLayout7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4.xml"/><Relationship Id="rId1" Type="http://schemas.openxmlformats.org/officeDocument/2006/relationships/slideLayout" Target="../slideLayouts/slideLayout7.xml"/></Relationships>
</file>

<file path=ppt/slides/_rels/slide6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5.xml"/><Relationship Id="rId1" Type="http://schemas.openxmlformats.org/officeDocument/2006/relationships/slideLayout" Target="../slideLayouts/slideLayout7.xml"/></Relationships>
</file>

<file path=ppt/slides/_rels/slide6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6.xml"/><Relationship Id="rId1" Type="http://schemas.openxmlformats.org/officeDocument/2006/relationships/slideLayout" Target="../slideLayouts/slideLayout7.xml"/></Relationships>
</file>

<file path=ppt/slides/_rels/slide6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7.xml"/><Relationship Id="rId1" Type="http://schemas.openxmlformats.org/officeDocument/2006/relationships/slideLayout" Target="../slideLayouts/slideLayout7.xml"/></Relationships>
</file>

<file path=ppt/slides/_rels/slide6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8.xml"/><Relationship Id="rId1" Type="http://schemas.openxmlformats.org/officeDocument/2006/relationships/slideLayout" Target="../slideLayouts/slideLayout7.xml"/></Relationships>
</file>

<file path=ppt/slides/_rels/slide6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9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7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0.xml"/><Relationship Id="rId1" Type="http://schemas.openxmlformats.org/officeDocument/2006/relationships/slideLayout" Target="../slideLayouts/slideLayout7.xml"/></Relationships>
</file>

<file path=ppt/slides/_rels/slide7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1.xml"/><Relationship Id="rId1" Type="http://schemas.openxmlformats.org/officeDocument/2006/relationships/slideLayout" Target="../slideLayouts/slideLayout7.xml"/></Relationships>
</file>

<file path=ppt/slides/_rels/slide7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2.xml"/><Relationship Id="rId1" Type="http://schemas.openxmlformats.org/officeDocument/2006/relationships/slideLayout" Target="../slideLayouts/slideLayout7.xml"/></Relationships>
</file>

<file path=ppt/slides/_rels/slide7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3.xml"/><Relationship Id="rId1" Type="http://schemas.openxmlformats.org/officeDocument/2006/relationships/slideLayout" Target="../slideLayouts/slideLayout7.xml"/></Relationships>
</file>

<file path=ppt/slides/_rels/slide7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4.xml"/><Relationship Id="rId1" Type="http://schemas.openxmlformats.org/officeDocument/2006/relationships/slideLayout" Target="../slideLayouts/slideLayout7.xml"/></Relationships>
</file>

<file path=ppt/slides/_rels/slide7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5.xml"/><Relationship Id="rId1" Type="http://schemas.openxmlformats.org/officeDocument/2006/relationships/slideLayout" Target="../slideLayouts/slideLayout7.xml"/></Relationships>
</file>

<file path=ppt/slides/_rels/slide7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6.xml"/><Relationship Id="rId1" Type="http://schemas.openxmlformats.org/officeDocument/2006/relationships/slideLayout" Target="../slideLayouts/slideLayout7.xml"/></Relationships>
</file>

<file path=ppt/slides/_rels/slide7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7.xml"/><Relationship Id="rId1" Type="http://schemas.openxmlformats.org/officeDocument/2006/relationships/slideLayout" Target="../slideLayouts/slideLayout7.xml"/></Relationships>
</file>

<file path=ppt/slides/_rels/slide7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8.xml"/><Relationship Id="rId1" Type="http://schemas.openxmlformats.org/officeDocument/2006/relationships/slideLayout" Target="../slideLayouts/slideLayout7.xml"/></Relationships>
</file>

<file path=ppt/slides/_rels/slide7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9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8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0.xml"/><Relationship Id="rId1" Type="http://schemas.openxmlformats.org/officeDocument/2006/relationships/slideLayout" Target="../slideLayouts/slideLayout7.xml"/></Relationships>
</file>

<file path=ppt/slides/_rels/slide8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1.xml"/><Relationship Id="rId1" Type="http://schemas.openxmlformats.org/officeDocument/2006/relationships/slideLayout" Target="../slideLayouts/slideLayout7.xml"/></Relationships>
</file>

<file path=ppt/slides/_rels/slide8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2.xml"/><Relationship Id="rId1" Type="http://schemas.openxmlformats.org/officeDocument/2006/relationships/slideLayout" Target="../slideLayouts/slideLayout7.xml"/></Relationships>
</file>

<file path=ppt/slides/_rels/slide8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3.xml"/><Relationship Id="rId1" Type="http://schemas.openxmlformats.org/officeDocument/2006/relationships/slideLayout" Target="../slideLayouts/slideLayout7.xml"/></Relationships>
</file>

<file path=ppt/slides/_rels/slide8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4.xml"/><Relationship Id="rId1" Type="http://schemas.openxmlformats.org/officeDocument/2006/relationships/slideLayout" Target="../slideLayouts/slideLayout7.xml"/></Relationships>
</file>

<file path=ppt/slides/_rels/slide8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5.xml"/><Relationship Id="rId1" Type="http://schemas.openxmlformats.org/officeDocument/2006/relationships/slideLayout" Target="../slideLayouts/slideLayout7.xml"/></Relationships>
</file>

<file path=ppt/slides/_rels/slide8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6.xml"/><Relationship Id="rId1" Type="http://schemas.openxmlformats.org/officeDocument/2006/relationships/slideLayout" Target="../slideLayouts/slideLayout7.xml"/></Relationships>
</file>

<file path=ppt/slides/_rels/slide8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7.xml"/><Relationship Id="rId1" Type="http://schemas.openxmlformats.org/officeDocument/2006/relationships/slideLayout" Target="../slideLayouts/slideLayout7.xml"/></Relationships>
</file>

<file path=ppt/slides/_rels/slide8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8.xml"/><Relationship Id="rId1" Type="http://schemas.openxmlformats.org/officeDocument/2006/relationships/slideLayout" Target="../slideLayouts/slideLayout7.xml"/></Relationships>
</file>

<file path=ppt/slides/_rels/slide8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9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9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0.xml"/><Relationship Id="rId1" Type="http://schemas.openxmlformats.org/officeDocument/2006/relationships/slideLayout" Target="../slideLayouts/slideLayout7.xml"/></Relationships>
</file>

<file path=ppt/slides/_rels/slide9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1.xml"/><Relationship Id="rId1" Type="http://schemas.openxmlformats.org/officeDocument/2006/relationships/slideLayout" Target="../slideLayouts/slideLayout7.xml"/></Relationships>
</file>

<file path=ppt/slides/_rels/slide9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2.xml"/><Relationship Id="rId1" Type="http://schemas.openxmlformats.org/officeDocument/2006/relationships/slideLayout" Target="../slideLayouts/slideLayout7.xml"/></Relationships>
</file>

<file path=ppt/slides/_rels/slide9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3.xml"/><Relationship Id="rId1" Type="http://schemas.openxmlformats.org/officeDocument/2006/relationships/slideLayout" Target="../slideLayouts/slideLayout7.xml"/></Relationships>
</file>

<file path=ppt/slides/_rels/slide9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4.xml"/><Relationship Id="rId1" Type="http://schemas.openxmlformats.org/officeDocument/2006/relationships/slideLayout" Target="../slideLayouts/slideLayout7.xml"/></Relationships>
</file>

<file path=ppt/slides/_rels/slide9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5.xml"/><Relationship Id="rId1" Type="http://schemas.openxmlformats.org/officeDocument/2006/relationships/slideLayout" Target="../slideLayouts/slideLayout7.xml"/></Relationships>
</file>

<file path=ppt/slides/_rels/slide9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6.xml"/><Relationship Id="rId1" Type="http://schemas.openxmlformats.org/officeDocument/2006/relationships/slideLayout" Target="../slideLayouts/slideLayout7.xml"/></Relationships>
</file>

<file path=ppt/slides/_rels/slide9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7.xml"/><Relationship Id="rId1" Type="http://schemas.openxmlformats.org/officeDocument/2006/relationships/slideLayout" Target="../slideLayouts/slideLayout7.xml"/></Relationships>
</file>

<file path=ppt/slides/_rels/slide9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8.xml"/><Relationship Id="rId1" Type="http://schemas.openxmlformats.org/officeDocument/2006/relationships/slideLayout" Target="../slideLayouts/slideLayout7.xml"/></Relationships>
</file>

<file path=ppt/slides/_rels/slide9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"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aixaDeTexto 10">
            <a:extLst>
              <a:ext uri="{FF2B5EF4-FFF2-40B4-BE49-F238E27FC236}">
                <a16:creationId xmlns:a16="http://schemas.microsoft.com/office/drawing/2014/main" id="{C73D0DDA-7C6A-0502-A139-923F9916736D}"/>
              </a:ext>
            </a:extLst>
          </p:cNvPr>
          <p:cNvSpPr txBox="1"/>
          <p:nvPr/>
        </p:nvSpPr>
        <p:spPr>
          <a:xfrm>
            <a:off x="0" y="2151727"/>
            <a:ext cx="6096795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8000" b="1" dirty="0"/>
              <a:t>Santíssima</a:t>
            </a:r>
          </a:p>
          <a:p>
            <a:r>
              <a:rPr lang="pt-BR" sz="8000" b="1" dirty="0"/>
              <a:t>Trindade</a:t>
            </a:r>
          </a:p>
        </p:txBody>
      </p:sp>
      <p:sp>
        <p:nvSpPr>
          <p:cNvPr id="12" name="CaixaDeTexto 11">
            <a:extLst>
              <a:ext uri="{FF2B5EF4-FFF2-40B4-BE49-F238E27FC236}">
                <a16:creationId xmlns:a16="http://schemas.microsoft.com/office/drawing/2014/main" id="{0E5432C0-E5A9-6E3D-7E76-84247BB98C6E}"/>
              </a:ext>
            </a:extLst>
          </p:cNvPr>
          <p:cNvSpPr txBox="1"/>
          <p:nvPr/>
        </p:nvSpPr>
        <p:spPr>
          <a:xfrm>
            <a:off x="1715958" y="4896118"/>
            <a:ext cx="6962863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6600" b="1" dirty="0">
                <a:solidFill>
                  <a:schemeClr val="bg1">
                    <a:lumMod val="95000"/>
                  </a:schemeClr>
                </a:solidFill>
              </a:rPr>
              <a:t>Paróquia Nome</a:t>
            </a:r>
          </a:p>
          <a:p>
            <a:r>
              <a:rPr lang="pt-BR" sz="5400" dirty="0">
                <a:solidFill>
                  <a:schemeClr val="bg1">
                    <a:lumMod val="95000"/>
                  </a:schemeClr>
                </a:solidFill>
              </a:rPr>
              <a:t>Diocese de Apucarana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28">
            <a:extLst>
              <a:ext uri="{FF2B5EF4-FFF2-40B4-BE49-F238E27FC236}">
                <a16:creationId xmlns:a16="http://schemas.microsoft.com/office/drawing/2014/main" id="{04E8CE5F-24B0-4CAF-8022-E0FB14EA160F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49908" y="2032489"/>
            <a:ext cx="11683634" cy="338709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dirty="0">
                <a:solidFill>
                  <a:schemeClr val="bg2"/>
                </a:solidFill>
                <a:highlight>
                  <a:srgbClr val="000000"/>
                </a:highlight>
                <a:latin typeface="Calibri" pitchFamily="18"/>
              </a:rPr>
              <a:t>participar da bênção da aspersão do seu sangue, graça e paz vos sejam concedidas abundantemente.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0376C668-2191-8722-32CC-016E5C0671CF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Saudação</a:t>
            </a:r>
          </a:p>
        </p:txBody>
      </p:sp>
    </p:spTree>
    <p:extLst>
      <p:ext uri="{BB962C8B-B14F-4D97-AF65-F5344CB8AC3E}">
        <p14:creationId xmlns:p14="http://schemas.microsoft.com/office/powerpoint/2010/main" val="2955222962"/>
      </p:ext>
    </p:extLst>
  </p:cSld>
  <p:clrMapOvr>
    <a:masterClrMapping/>
  </p:clrMapOvr>
</p:sld>
</file>

<file path=ppt/slides/slide10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EE603AEF-8B11-4234-B7DE-215ECF93F20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1718584"/>
            <a:ext cx="11855131" cy="4629462"/>
          </a:xfrm>
        </p:spPr>
        <p:txBody>
          <a:bodyPr vert="horz" wrap="square" anchor="t" anchorCtr="0">
            <a:noAutofit/>
          </a:bodyPr>
          <a:lstStyle/>
          <a:p>
            <a:pPr lvl="0" algn="just">
              <a:spcBef>
                <a:spcPts val="0"/>
              </a:spcBef>
              <a:tabLst>
                <a:tab pos="0" algn="l"/>
              </a:tabLst>
            </a:pPr>
            <a:r>
              <a:rPr lang="pt-BR" sz="58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P. </a:t>
            </a:r>
            <a:r>
              <a:rPr lang="pt-BR" sz="58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Acolhei com bondade no vosso reino os nossos irmãos e irmãs que partiram desta vida e todos os que morreram na vossa amizade. Unidos a eles, esperamos também nós saciar-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8B2E844-96AA-416F-5A16-3528C31097AA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3280822594"/>
      </p:ext>
    </p:extLst>
  </p:cSld>
  <p:clrMapOvr>
    <a:masterClrMapping/>
  </p:clrMapOvr>
</p:sld>
</file>

<file path=ppt/slides/slide10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EE603AEF-8B11-4234-B7DE-215ECF93F20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1718584"/>
            <a:ext cx="11855131" cy="4629462"/>
          </a:xfrm>
        </p:spPr>
        <p:txBody>
          <a:bodyPr vert="horz" wrap="square" anchor="t" anchorCtr="0">
            <a:noAutofit/>
          </a:bodyPr>
          <a:lstStyle/>
          <a:p>
            <a:pPr lvl="0" algn="just">
              <a:spcBef>
                <a:spcPts val="0"/>
              </a:spcBef>
              <a:tabLst>
                <a:tab pos="0" algn="l"/>
              </a:tabLst>
            </a:pPr>
            <a:r>
              <a:rPr lang="pt-BR" sz="58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nos eternamente da vossa glória, por Cristo, Senhor nosso.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8B2E844-96AA-416F-5A16-3528C31097AA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695799293"/>
      </p:ext>
    </p:extLst>
  </p:cSld>
  <p:clrMapOvr>
    <a:masterClrMapping/>
  </p:clrMapOvr>
</p:sld>
</file>

<file path=ppt/slides/slide10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EE603AEF-8B11-4234-B7DE-215ECF93F20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1701650"/>
            <a:ext cx="11855131" cy="4629462"/>
          </a:xfrm>
        </p:spPr>
        <p:txBody>
          <a:bodyPr vert="horz" wrap="square" anchor="t" anchorCtr="0">
            <a:noAutofit/>
          </a:bodyPr>
          <a:lstStyle/>
          <a:p>
            <a:pPr lvl="0" algn="just">
              <a:spcBef>
                <a:spcPts val="0"/>
              </a:spcBef>
              <a:tabLst>
                <a:tab pos="0" algn="l"/>
              </a:tabLst>
            </a:pPr>
            <a:r>
              <a:rPr lang="pt-BR" sz="58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Por ele dais ao mundo todo bem e toda graça. Por Cristo, com Cristo, e em Cristo, a vós, Deus Pai todo-poderoso, na unidade do Espírito Santo, toda honra e toda glória, por todos os séculos dos séculos.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8B2E844-96AA-416F-5A16-3528C31097AA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2208472182"/>
      </p:ext>
    </p:extLst>
  </p:cSld>
  <p:clrMapOvr>
    <a:masterClrMapping/>
  </p:clrMapOvr>
</p:sld>
</file>

<file path=ppt/slides/slide10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54">
            <a:extLst>
              <a:ext uri="{FF2B5EF4-FFF2-40B4-BE49-F238E27FC236}">
                <a16:creationId xmlns:a16="http://schemas.microsoft.com/office/drawing/2014/main" id="{49850C50-B5F5-40F4-8E8A-FFADF40E6DB4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0" y="1829825"/>
            <a:ext cx="12192119" cy="6874560"/>
          </a:xfrm>
        </p:spPr>
        <p:txBody>
          <a:bodyPr vert="horz" wrap="square" lIns="91440" tIns="45720" rIns="91440" bIns="45720" anchor="t" anchorCtr="0">
            <a:normAutofit/>
          </a:bodyPr>
          <a:lstStyle/>
          <a:p>
            <a:pPr lvl="0" algn="just" hangingPunct="1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 hangingPunct="1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  <a:p>
            <a:pPr algn="ctr" hangingPunct="1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T.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Amém!</a:t>
            </a:r>
          </a:p>
          <a:p>
            <a:pPr lvl="0" algn="just" hangingPunct="1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F9BD92CF-5ED8-D4B5-28D9-D7AF9D8DC35D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791850208"/>
      </p:ext>
    </p:extLst>
  </p:cSld>
  <p:clrMapOvr>
    <a:masterClrMapping/>
  </p:clrMapOvr>
</p:sld>
</file>

<file path=ppt/slides/slide10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5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DF91226B-6EDF-4949-ACAF-1106C90A39FB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11015" y="1754326"/>
            <a:ext cx="11676186" cy="39186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47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Todos: </a:t>
            </a:r>
            <a:r>
              <a:rPr lang="pt-BR" sz="47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Pai Nosso que estais nos Céus, santificado seja o vosso Nome, venha a nós o vosso Reino, seja feita a vossa vontade assim na terra como no Céu. O pão nosso de cada dia nos dai hoje, perdoai-nos as nossas ofensas assim como nós perdoamos a quem nos tem ofendido, e não nos deixeis cair em tentação, mas livrai-nos do Mal.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A2167033-0B47-F563-A53F-3251ED2ADB4C}"/>
              </a:ext>
            </a:extLst>
          </p:cNvPr>
          <p:cNvSpPr txBox="1"/>
          <p:nvPr/>
        </p:nvSpPr>
        <p:spPr>
          <a:xfrm>
            <a:off x="-3988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Rito de</a:t>
            </a:r>
          </a:p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Comunhão</a:t>
            </a:r>
          </a:p>
        </p:txBody>
      </p:sp>
    </p:spTree>
  </p:cSld>
  <p:clrMapOvr>
    <a:masterClrMapping/>
  </p:clrMapOvr>
</p:sld>
</file>

<file path=ppt/slides/slide10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5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2FB13BF-0403-46DF-AD36-92CEE6413021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988" y="1754326"/>
            <a:ext cx="12185612" cy="6999213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P:  </a:t>
            </a:r>
            <a:r>
              <a:rPr lang="pt-BR" sz="54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Livrai-nos de todos os males, ó Pai, e dai-nos hoje a vossa paz. Ajudados pela vossa misericórdia, sejamos sempre livres do pecado e protegidos de todos os perigos, enquanto aguardamos a feliz esperança e a vinda do nosso Salvador, Jesus Cristo.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B42D2E9B-8D72-9B13-F554-FE740AF034A2}"/>
              </a:ext>
            </a:extLst>
          </p:cNvPr>
          <p:cNvSpPr txBox="1"/>
          <p:nvPr/>
        </p:nvSpPr>
        <p:spPr>
          <a:xfrm>
            <a:off x="-3988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Rito de</a:t>
            </a:r>
          </a:p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Comunhão</a:t>
            </a:r>
          </a:p>
        </p:txBody>
      </p:sp>
    </p:spTree>
  </p:cSld>
  <p:clrMapOvr>
    <a:masterClrMapping/>
  </p:clrMapOvr>
</p:sld>
</file>

<file path=ppt/slides/slide10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2FB13BF-0403-46DF-AD36-92CEE6413021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25086" y="1916723"/>
            <a:ext cx="11674191" cy="68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52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Todos: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Vosso é o reino, o poder e a glória para sempre.</a:t>
            </a: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D0829588-B936-9641-0AAB-8FD8ED3785D5}"/>
              </a:ext>
            </a:extLst>
          </p:cNvPr>
          <p:cNvSpPr txBox="1"/>
          <p:nvPr/>
        </p:nvSpPr>
        <p:spPr>
          <a:xfrm>
            <a:off x="-3988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Rito de</a:t>
            </a:r>
          </a:p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Comunhão</a:t>
            </a:r>
          </a:p>
        </p:txBody>
      </p:sp>
    </p:spTree>
    <p:extLst>
      <p:ext uri="{BB962C8B-B14F-4D97-AF65-F5344CB8AC3E}">
        <p14:creationId xmlns:p14="http://schemas.microsoft.com/office/powerpoint/2010/main" val="2216011510"/>
      </p:ext>
    </p:extLst>
  </p:cSld>
  <p:clrMapOvr>
    <a:masterClrMapping/>
  </p:clrMapOvr>
</p:sld>
</file>

<file path=ppt/slides/slide10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5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9DB0A426-4F5F-4B82-91F1-E5D67BCB902B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28601" y="1767775"/>
            <a:ext cx="11799276" cy="68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P: </a:t>
            </a:r>
            <a:r>
              <a:rPr lang="pt-BR" sz="54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Senhor Jesus Cristo, dissestes aos vossos Apóstolos: Eu vos deixo a paz, eu vos dou a minha paz. Não olheis os nossos pecados, mas a fé que anima vossa Igreja; dai-lhe, segundo o vosso desejo, a paz e a unidade. Vós que sois Deus com o Pai e o Espírito Santo.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3EAEB941-EB22-C88E-D3AE-9E06BB0720FE}"/>
              </a:ext>
            </a:extLst>
          </p:cNvPr>
          <p:cNvSpPr txBox="1"/>
          <p:nvPr/>
        </p:nvSpPr>
        <p:spPr>
          <a:xfrm>
            <a:off x="-3988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Rito de</a:t>
            </a:r>
          </a:p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Comunhão</a:t>
            </a:r>
          </a:p>
        </p:txBody>
      </p:sp>
    </p:spTree>
  </p:cSld>
  <p:clrMapOvr>
    <a:masterClrMapping/>
  </p:clrMapOvr>
</p:sld>
</file>

<file path=ppt/slides/slide10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7"/>
          <p:cNvSpPr txBox="1">
            <a:spLocks noGrp="1"/>
          </p:cNvSpPr>
          <p:nvPr>
            <p:ph type="body" idx="4294967295"/>
          </p:nvPr>
        </p:nvSpPr>
        <p:spPr>
          <a:xfrm>
            <a:off x="637033" y="3880592"/>
            <a:ext cx="11173800" cy="685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52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/>
                <a:ea typeface="Calibri"/>
                <a:cs typeface="Calibri"/>
                <a:sym typeface="Calibri"/>
              </a:rPr>
              <a:t>Todos:</a:t>
            </a:r>
            <a:r>
              <a:rPr lang="pt-BR" sz="5200" b="1" dirty="0">
                <a:solidFill>
                  <a:srgbClr val="C790D6"/>
                </a:solidFill>
                <a:highlight>
                  <a:srgbClr val="000000"/>
                </a:highlight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BR" sz="5200" b="1" dirty="0">
                <a:solidFill>
                  <a:srgbClr val="FFFFFF"/>
                </a:solidFill>
                <a:highlight>
                  <a:srgbClr val="000000"/>
                </a:highlight>
                <a:latin typeface="Calibri"/>
                <a:ea typeface="Calibri"/>
                <a:cs typeface="Calibri"/>
                <a:sym typeface="Calibri"/>
              </a:rPr>
              <a:t>Amém!</a:t>
            </a:r>
            <a:endParaRPr dirty="0"/>
          </a:p>
        </p:txBody>
      </p:sp>
      <p:sp>
        <p:nvSpPr>
          <p:cNvPr id="37" name="Google Shape;37;p7"/>
          <p:cNvSpPr txBox="1"/>
          <p:nvPr/>
        </p:nvSpPr>
        <p:spPr>
          <a:xfrm>
            <a:off x="127183" y="0"/>
            <a:ext cx="12193500" cy="174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Calibri"/>
                <a:ea typeface="Calibri"/>
                <a:cs typeface="Calibri"/>
                <a:sym typeface="Calibri"/>
              </a:rPr>
              <a:t>Rito de</a:t>
            </a:r>
            <a:endParaRPr dirty="0">
              <a:solidFill>
                <a:schemeClr val="accent4">
                  <a:lumMod val="60000"/>
                  <a:lumOff val="40000"/>
                </a:schemeClr>
              </a:solidFill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Calibri"/>
                <a:ea typeface="Calibri"/>
                <a:cs typeface="Calibri"/>
                <a:sym typeface="Calibri"/>
              </a:rPr>
              <a:t>Comunhão</a:t>
            </a:r>
            <a:endParaRPr dirty="0">
              <a:solidFill>
                <a:schemeClr val="accent4">
                  <a:lumMod val="60000"/>
                  <a:lumOff val="40000"/>
                </a:schemeClr>
              </a:solidFill>
            </a:endParaRPr>
          </a:p>
        </p:txBody>
      </p:sp>
    </p:spTree>
  </p:cSld>
  <p:clrMapOvr>
    <a:masterClrMapping/>
  </p:clrMapOvr>
</p:sld>
</file>

<file path=ppt/slides/slide10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5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B482D214-B773-488C-B735-1162550DE67B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80063" y="1926692"/>
            <a:ext cx="11433461" cy="50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P: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A paz do Senhor esteja sempre convosco!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rgbClr val="FFFFFF"/>
              </a:solidFill>
              <a:latin typeface="Arial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Todos: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O amor de Cristo nos uniu.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7DB6E362-70A0-752B-9B52-4F65D4A7C6C3}"/>
              </a:ext>
            </a:extLst>
          </p:cNvPr>
          <p:cNvSpPr txBox="1"/>
          <p:nvPr/>
        </p:nvSpPr>
        <p:spPr>
          <a:xfrm>
            <a:off x="-3988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Rito de</a:t>
            </a:r>
          </a:p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Comunhão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28">
            <a:extLst>
              <a:ext uri="{FF2B5EF4-FFF2-40B4-BE49-F238E27FC236}">
                <a16:creationId xmlns:a16="http://schemas.microsoft.com/office/drawing/2014/main" id="{04E8CE5F-24B0-4CAF-8022-E0FB14EA160F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49908" y="2032489"/>
            <a:ext cx="11683634" cy="338709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chemeClr val="bg2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T. </a:t>
            </a:r>
            <a:r>
              <a:rPr lang="pt-BR" sz="6000" b="1" dirty="0">
                <a:solidFill>
                  <a:schemeClr val="bg2"/>
                </a:solidFill>
                <a:highlight>
                  <a:srgbClr val="000000"/>
                </a:highlight>
                <a:latin typeface="Calibri" pitchFamily="18"/>
              </a:rPr>
              <a:t>Bendito seja Deus, que nos reuniu no amor de Cristo.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0376C668-2191-8722-32CC-016E5C0671CF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Saudação</a:t>
            </a:r>
          </a:p>
        </p:txBody>
      </p:sp>
    </p:spTree>
    <p:extLst>
      <p:ext uri="{BB962C8B-B14F-4D97-AF65-F5344CB8AC3E}">
        <p14:creationId xmlns:p14="http://schemas.microsoft.com/office/powerpoint/2010/main" val="621589404"/>
      </p:ext>
    </p:extLst>
  </p:cSld>
  <p:clrMapOvr>
    <a:masterClrMapping/>
  </p:clrMapOvr>
</p:sld>
</file>

<file path=ppt/slides/slide1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5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6D9B9717-27D9-4883-856B-34C01F1407AD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65763" y="1248508"/>
            <a:ext cx="11662062" cy="6924738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pt-BR" dirty="0">
              <a:latin typeface="Arial" pitchFamily="18"/>
            </a:endParaRPr>
          </a:p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54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Cordeiro de Deus, que tirais o pecado do mundo, tende piedade de nós. </a:t>
            </a:r>
          </a:p>
          <a:p>
            <a:pPr lvl="0" algn="just">
              <a:spcBef>
                <a:spcPts val="1001"/>
              </a:spcBef>
              <a:tabLst>
                <a:tab pos="0" algn="l"/>
              </a:tabLst>
            </a:pPr>
            <a:r>
              <a:rPr lang="pt-BR" sz="54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Cordeiro de Deus, que tirais o pecado do mundo, tende piedade de nós. </a:t>
            </a:r>
          </a:p>
          <a:p>
            <a:pPr lvl="0" algn="just">
              <a:spcBef>
                <a:spcPts val="1001"/>
              </a:spcBef>
              <a:tabLst>
                <a:tab pos="0" algn="l"/>
              </a:tabLst>
            </a:pPr>
            <a:r>
              <a:rPr lang="pt-BR" sz="54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Cordeiro de Deus que tirais o pecado do mundo, dai-nos a paz.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C40A2FB5-957A-C94B-2B91-74EFA86355EE}"/>
              </a:ext>
            </a:extLst>
          </p:cNvPr>
          <p:cNvSpPr txBox="1"/>
          <p:nvPr/>
        </p:nvSpPr>
        <p:spPr>
          <a:xfrm>
            <a:off x="-3988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Rito de</a:t>
            </a:r>
          </a:p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Comunhão</a:t>
            </a:r>
          </a:p>
        </p:txBody>
      </p:sp>
    </p:spTree>
  </p:cSld>
  <p:clrMapOvr>
    <a:masterClrMapping/>
  </p:clrMapOvr>
</p:sld>
</file>

<file path=ppt/slides/slide1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5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4C0F183B-F4FF-4424-8073-3B047A5D7936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69277" y="1870754"/>
            <a:ext cx="11455034" cy="46886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58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+mn-lt"/>
              </a:rPr>
              <a:t>Presid.:</a:t>
            </a:r>
            <a:r>
              <a:rPr lang="pt-BR" sz="5800" b="1" dirty="0">
                <a:solidFill>
                  <a:srgbClr val="C790D6"/>
                </a:solidFill>
                <a:highlight>
                  <a:srgbClr val="000000"/>
                </a:highlight>
                <a:latin typeface="+mn-lt"/>
              </a:rPr>
              <a:t> </a:t>
            </a:r>
            <a:r>
              <a:rPr lang="pt-BR" sz="5800" b="1" dirty="0">
                <a:solidFill>
                  <a:srgbClr val="FFFFFF"/>
                </a:solidFill>
                <a:highlight>
                  <a:srgbClr val="000000"/>
                </a:highlight>
                <a:latin typeface="+mn-lt"/>
              </a:rPr>
              <a:t>Eis o Cordeiro de Deus, que tira o pecado do mundo.</a:t>
            </a:r>
          </a:p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pt-BR" sz="5800" dirty="0">
              <a:solidFill>
                <a:srgbClr val="FFFFFF"/>
              </a:solidFill>
              <a:latin typeface="+mn-lt"/>
            </a:endParaRPr>
          </a:p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58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+mn-lt"/>
              </a:rPr>
              <a:t>Todos:</a:t>
            </a:r>
            <a:r>
              <a:rPr lang="pt-BR" sz="5800" b="1" dirty="0">
                <a:solidFill>
                  <a:srgbClr val="C790D6"/>
                </a:solidFill>
                <a:highlight>
                  <a:srgbClr val="000000"/>
                </a:highlight>
                <a:latin typeface="+mn-lt"/>
              </a:rPr>
              <a:t> </a:t>
            </a:r>
            <a:r>
              <a:rPr lang="pt-BR" sz="5800" b="1" dirty="0">
                <a:solidFill>
                  <a:srgbClr val="FFFFFF"/>
                </a:solidFill>
                <a:highlight>
                  <a:srgbClr val="000000"/>
                </a:highlight>
                <a:latin typeface="+mn-lt"/>
              </a:rPr>
              <a:t>Senhor, eu não sou digno de que entreis em minha morada, mas dizei uma palavra e serei salvo.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61880E5D-EC18-0B83-BF96-8524B52621F4}"/>
              </a:ext>
            </a:extLst>
          </p:cNvPr>
          <p:cNvSpPr txBox="1"/>
          <p:nvPr/>
        </p:nvSpPr>
        <p:spPr>
          <a:xfrm>
            <a:off x="-3988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Rito de</a:t>
            </a:r>
          </a:p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Comunhão</a:t>
            </a:r>
          </a:p>
        </p:txBody>
      </p:sp>
    </p:spTree>
  </p:cSld>
  <p:clrMapOvr>
    <a:masterClrMapping/>
  </p:clrMapOvr>
</p:sld>
</file>

<file path=ppt/slides/slide1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56"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1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CANTO DE COMUNHÃO 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2AE31DDC-E692-4A08-8AAA-C747605066A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12874" y="1849570"/>
            <a:ext cx="11959864" cy="59580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1.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Deus Eterno, a vós louvor, glória à vossa Majestade,  Anjos e homens com fervor, vos adoram Deus Trindade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I:Cante a terra com amor: Santo, Santo é o Senhor! (2x)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49393D3-1C69-643F-B783-5A07C50F8B9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Comunhão I</a:t>
            </a:r>
          </a:p>
        </p:txBody>
      </p:sp>
    </p:spTree>
  </p:cSld>
  <p:clrMapOvr>
    <a:masterClrMapping/>
  </p:clrMapOvr>
</p:sld>
</file>

<file path=ppt/slides/slide1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7C75D55-47C6-F126-38AC-0A46328D896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719D5780-DCA8-0D8D-F830-3A634CB1550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12874" y="1849570"/>
            <a:ext cx="11959864" cy="59580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2.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Pai Eterno, a Criação que tirastes vós do nada, 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repousando em vossa mão num acorde imenso brada: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I: Quem me fez foi Vosso Amor, Glória a Vos Pai Criador! (2x)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18F5F81-FA64-1601-8916-D5096DFE161C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Comunhão I</a:t>
            </a:r>
          </a:p>
        </p:txBody>
      </p:sp>
    </p:spTree>
    <p:extLst>
      <p:ext uri="{BB962C8B-B14F-4D97-AF65-F5344CB8AC3E}">
        <p14:creationId xmlns:p14="http://schemas.microsoft.com/office/powerpoint/2010/main" val="2243576141"/>
      </p:ext>
    </p:extLst>
  </p:cSld>
  <p:clrMapOvr>
    <a:masterClrMapping/>
  </p:clrMapOvr>
</p:sld>
</file>

<file path=ppt/slides/slide1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4699863-51BA-C84D-CB08-673162452B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A9581E57-C43F-9D5A-7106-553C079CF794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12874" y="1849570"/>
            <a:ext cx="11959864" cy="59580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3.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Filho Eterno, nosso irmão, Vossa morte deu-nos vida, Vosso sangue salvação! Toda Igreja agradecida: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I: Louva e exalta a Vos, Jesus, Glória canta a vossa Cruz! (2x)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8332A16C-70DA-6A2D-2491-A58DC79144F5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Comunhão I</a:t>
            </a:r>
          </a:p>
        </p:txBody>
      </p:sp>
    </p:spTree>
    <p:extLst>
      <p:ext uri="{BB962C8B-B14F-4D97-AF65-F5344CB8AC3E}">
        <p14:creationId xmlns:p14="http://schemas.microsoft.com/office/powerpoint/2010/main" val="4034475425"/>
      </p:ext>
    </p:extLst>
  </p:cSld>
  <p:clrMapOvr>
    <a:masterClrMapping/>
  </p:clrMapOvr>
</p:sld>
</file>

<file path=ppt/slides/slide1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B3DAD3F-D9A6-8E89-6F50-07121B8ECE1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66BC7320-3654-C4F3-E801-F94768704861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12874" y="1849570"/>
            <a:ext cx="11959864" cy="59580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4.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Deus Espírito, Sol de amor, Procedeis do Pai, do Filho. Vossos dons sempre mandais, a nós pobres que cantamos: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I: Santo, Santo é o Senhor, Uno e Trino, Deus de Amor! (2x)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69595579-7DD8-B173-623B-B01E3E716A2D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Comunhão I</a:t>
            </a:r>
          </a:p>
        </p:txBody>
      </p:sp>
    </p:spTree>
    <p:extLst>
      <p:ext uri="{BB962C8B-B14F-4D97-AF65-F5344CB8AC3E}">
        <p14:creationId xmlns:p14="http://schemas.microsoft.com/office/powerpoint/2010/main" val="2395145663"/>
      </p:ext>
    </p:extLst>
  </p:cSld>
  <p:clrMapOvr>
    <a:masterClrMapping/>
  </p:clrMapOvr>
</p:sld>
</file>

<file path=ppt/slides/slide1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61598525"/>
      </p:ext>
    </p:extLst>
  </p:cSld>
  <p:clrMapOvr>
    <a:masterClrMapping/>
  </p:clrMapOvr>
</p:sld>
</file>

<file path=ppt/slides/slide1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9F5625E-A562-182F-ACD0-160B93AB281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8221952F-0B04-1396-5660-BF75B2DD935D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12874" y="1849570"/>
            <a:ext cx="11959864" cy="59580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1.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Teu amor vai além da medida, se a medida é o meu próprio pensar. O teu sonho é partilha e convida todo ser a saber partilhar.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1B78740-72CC-B592-3E2B-233BB629ECF6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Comunhão II</a:t>
            </a:r>
          </a:p>
        </p:txBody>
      </p:sp>
    </p:spTree>
    <p:extLst>
      <p:ext uri="{BB962C8B-B14F-4D97-AF65-F5344CB8AC3E}">
        <p14:creationId xmlns:p14="http://schemas.microsoft.com/office/powerpoint/2010/main" val="3483845931"/>
      </p:ext>
    </p:extLst>
  </p:cSld>
  <p:clrMapOvr>
    <a:masterClrMapping/>
  </p:clrMapOvr>
</p:sld>
</file>

<file path=ppt/slides/slide1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2AE31DDC-E692-4A08-8AAA-C747605066A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50428" y="1884739"/>
            <a:ext cx="12012618" cy="59580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Teu amor é de Pai e de Filho, sem limite, é de eterno vigor; é de Espírito Santo teu brilho, é total comunhão teu amor! 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6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49393D3-1C69-643F-B783-5A07C50F8B9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Comunhão II</a:t>
            </a:r>
          </a:p>
        </p:txBody>
      </p:sp>
    </p:spTree>
    <p:extLst>
      <p:ext uri="{BB962C8B-B14F-4D97-AF65-F5344CB8AC3E}">
        <p14:creationId xmlns:p14="http://schemas.microsoft.com/office/powerpoint/2010/main" val="73959945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FEEB9F5A-D392-CEA2-C164-E93887D0F70C}"/>
              </a:ext>
            </a:extLst>
          </p:cNvPr>
          <p:cNvSpPr txBox="1"/>
          <p:nvPr/>
        </p:nvSpPr>
        <p:spPr>
          <a:xfrm>
            <a:off x="0" y="2921168"/>
            <a:ext cx="12193588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88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ATO PENITENCIAL</a:t>
            </a:r>
          </a:p>
        </p:txBody>
      </p:sp>
    </p:spTree>
  </p:cSld>
  <p:clrMapOvr>
    <a:masterClrMapping/>
  </p:clrMapOvr>
</p:sld>
</file>

<file path=ppt/slides/slide1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2AE31DDC-E692-4A08-8AAA-C747605066A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50428" y="1884739"/>
            <a:ext cx="12012618" cy="4763711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2.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Teu amor vai além da medida, se a medida é o que posso fazer. O universo confirma que a vida é o sublime destino do ser. 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49393D3-1C69-643F-B783-5A07C50F8B9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Comunhão II</a:t>
            </a:r>
          </a:p>
        </p:txBody>
      </p:sp>
    </p:spTree>
    <p:extLst>
      <p:ext uri="{BB962C8B-B14F-4D97-AF65-F5344CB8AC3E}">
        <p14:creationId xmlns:p14="http://schemas.microsoft.com/office/powerpoint/2010/main" val="1708303188"/>
      </p:ext>
    </p:extLst>
  </p:cSld>
  <p:clrMapOvr>
    <a:masterClrMapping/>
  </p:clrMapOvr>
</p:sld>
</file>

<file path=ppt/slides/slide1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2AE31DDC-E692-4A08-8AAA-C747605066A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401578" y="1884739"/>
            <a:ext cx="11382456" cy="59580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54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Teu amor é de Pai e de Filho, sem limite, é de eterno vigor; é de Espírito Santo teu brilho, é total comunhão teu amor! 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54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49393D3-1C69-643F-B783-5A07C50F8B9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Comunhão II</a:t>
            </a:r>
          </a:p>
        </p:txBody>
      </p:sp>
    </p:spTree>
    <p:extLst>
      <p:ext uri="{BB962C8B-B14F-4D97-AF65-F5344CB8AC3E}">
        <p14:creationId xmlns:p14="http://schemas.microsoft.com/office/powerpoint/2010/main" val="167849508"/>
      </p:ext>
    </p:extLst>
  </p:cSld>
  <p:clrMapOvr>
    <a:masterClrMapping/>
  </p:clrMapOvr>
</p:sld>
</file>

<file path=ppt/slides/slide1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2AE31DDC-E692-4A08-8AAA-C747605066A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50428" y="1884739"/>
            <a:ext cx="12012618" cy="4763711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3.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Teu amor vai além da medida, se a medida é o que posso dizer. Minha voz é tão frágil, partida, só tua voz é que ensina a viver.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49393D3-1C69-643F-B783-5A07C50F8B9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Comunhão II</a:t>
            </a:r>
          </a:p>
        </p:txBody>
      </p:sp>
    </p:spTree>
    <p:extLst>
      <p:ext uri="{BB962C8B-B14F-4D97-AF65-F5344CB8AC3E}">
        <p14:creationId xmlns:p14="http://schemas.microsoft.com/office/powerpoint/2010/main" val="4191213137"/>
      </p:ext>
    </p:extLst>
  </p:cSld>
  <p:clrMapOvr>
    <a:masterClrMapping/>
  </p:clrMapOvr>
</p:sld>
</file>

<file path=ppt/slides/slide1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2AE31DDC-E692-4A08-8AAA-C747605066A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452378" y="1867805"/>
            <a:ext cx="11280856" cy="59580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54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Teu amor é de Pai e de Filho, sem limite, é de eterno vigor; é de Espírito Santo teu brilho, é total comunhão teu amor! 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54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49393D3-1C69-643F-B783-5A07C50F8B9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Comunhão II</a:t>
            </a:r>
          </a:p>
        </p:txBody>
      </p:sp>
    </p:spTree>
    <p:extLst>
      <p:ext uri="{BB962C8B-B14F-4D97-AF65-F5344CB8AC3E}">
        <p14:creationId xmlns:p14="http://schemas.microsoft.com/office/powerpoint/2010/main" val="1194535293"/>
      </p:ext>
    </p:extLst>
  </p:cSld>
  <p:clrMapOvr>
    <a:masterClrMapping/>
  </p:clrMapOvr>
</p:sld>
</file>

<file path=ppt/slides/slide1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2AE31DDC-E692-4A08-8AAA-C747605066A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50428" y="1884739"/>
            <a:ext cx="12012618" cy="4763711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4.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Teu amor vai além da medida, se a medida é o que sei merecer. Meu sustento, razão, minha lida, só tuas mãos é que podem manter.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49393D3-1C69-643F-B783-5A07C50F8B9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Comunhão II</a:t>
            </a:r>
          </a:p>
        </p:txBody>
      </p:sp>
    </p:spTree>
    <p:extLst>
      <p:ext uri="{BB962C8B-B14F-4D97-AF65-F5344CB8AC3E}">
        <p14:creationId xmlns:p14="http://schemas.microsoft.com/office/powerpoint/2010/main" val="2811328661"/>
      </p:ext>
    </p:extLst>
  </p:cSld>
  <p:clrMapOvr>
    <a:masterClrMapping/>
  </p:clrMapOvr>
</p:sld>
</file>

<file path=ppt/slides/slide1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2AE31DDC-E692-4A08-8AAA-C747605066A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452378" y="1867805"/>
            <a:ext cx="11280856" cy="59580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54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Teu amor é de Pai e de Filho, sem limite, é de eterno vigor; é de Espírito Santo teu brilho, é total comunhão teu amor! 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54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49393D3-1C69-643F-B783-5A07C50F8B9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Comunhão II</a:t>
            </a:r>
          </a:p>
        </p:txBody>
      </p:sp>
    </p:spTree>
    <p:extLst>
      <p:ext uri="{BB962C8B-B14F-4D97-AF65-F5344CB8AC3E}">
        <p14:creationId xmlns:p14="http://schemas.microsoft.com/office/powerpoint/2010/main" val="1471663391"/>
      </p:ext>
    </p:extLst>
  </p:cSld>
  <p:clrMapOvr>
    <a:masterClrMapping/>
  </p:clrMapOvr>
</p:sld>
</file>

<file path=ppt/slides/slide1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2AE31DDC-E692-4A08-8AAA-C747605066A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50428" y="1884739"/>
            <a:ext cx="12012618" cy="4763711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5.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Teu amor vai além da medida, se a medida é meu próprio querer. Quero a paz nesta terra sofrida, e tu queres o céu estender.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49393D3-1C69-643F-B783-5A07C50F8B9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Comunhão II</a:t>
            </a:r>
          </a:p>
        </p:txBody>
      </p:sp>
    </p:spTree>
    <p:extLst>
      <p:ext uri="{BB962C8B-B14F-4D97-AF65-F5344CB8AC3E}">
        <p14:creationId xmlns:p14="http://schemas.microsoft.com/office/powerpoint/2010/main" val="114378144"/>
      </p:ext>
    </p:extLst>
  </p:cSld>
  <p:clrMapOvr>
    <a:masterClrMapping/>
  </p:clrMapOvr>
</p:sld>
</file>

<file path=ppt/slides/slide1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2AE31DDC-E692-4A08-8AAA-C747605066A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452378" y="1867805"/>
            <a:ext cx="11280856" cy="59580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54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Teu amor é de Pai e de Filho, sem limite, é de eterno vigor; é de Espírito Santo teu brilho, é total comunhão teu amor! 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54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49393D3-1C69-643F-B783-5A07C50F8B9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Comunhão II</a:t>
            </a:r>
          </a:p>
        </p:txBody>
      </p:sp>
    </p:spTree>
    <p:extLst>
      <p:ext uri="{BB962C8B-B14F-4D97-AF65-F5344CB8AC3E}">
        <p14:creationId xmlns:p14="http://schemas.microsoft.com/office/powerpoint/2010/main" val="2635232149"/>
      </p:ext>
    </p:extLst>
  </p:cSld>
  <p:clrMapOvr>
    <a:masterClrMapping/>
  </p:clrMapOvr>
</p:sld>
</file>

<file path=ppt/slides/slide12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73"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1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2AE31DDC-E692-4A08-8AAA-C747605066A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21666" y="1808539"/>
            <a:ext cx="11942280" cy="59580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P. </a:t>
            </a:r>
            <a:r>
              <a:rPr lang="pt-BR" sz="66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Senhor nosso Deus, proclamando nossa Fé na Trindade eterna e santa e na sua indivisível Unidade, nós vos pedimos que a comunhão neste sacramento nos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49393D3-1C69-643F-B783-5A07C50F8B9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Oração</a:t>
            </a:r>
          </a:p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Pós-Comunhão</a:t>
            </a:r>
          </a:p>
        </p:txBody>
      </p:sp>
    </p:spTree>
    <p:extLst>
      <p:ext uri="{BB962C8B-B14F-4D97-AF65-F5344CB8AC3E}">
        <p14:creationId xmlns:p14="http://schemas.microsoft.com/office/powerpoint/2010/main" val="7519333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5">
            <a:extLst>
              <a:ext uri="{FF2B5EF4-FFF2-40B4-BE49-F238E27FC236}">
                <a16:creationId xmlns:a16="http://schemas.microsoft.com/office/drawing/2014/main" id="{51CA22AD-D75D-4092-A918-AAACB37714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07731" y="1844959"/>
            <a:ext cx="11578126" cy="59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P. 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Irmãos e irmãs, reconheçamos os nossos pecados, para celebrarmos dignamente os santos mistérios:  (Silêncio) Confessemos os nossos pecados cantando: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</p:txBody>
      </p:sp>
    </p:spTree>
    <p:extLst>
      <p:ext uri="{BB962C8B-B14F-4D97-AF65-F5344CB8AC3E}">
        <p14:creationId xmlns:p14="http://schemas.microsoft.com/office/powerpoint/2010/main" val="1786991148"/>
      </p:ext>
    </p:extLst>
  </p:cSld>
  <p:clrMapOvr>
    <a:masterClrMapping/>
  </p:clrMapOvr>
</p:sld>
</file>

<file path=ppt/slides/slide1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2AE31DDC-E692-4A08-8AAA-C747605066A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21666" y="1808539"/>
            <a:ext cx="11942280" cy="59580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sirva para a salvação do corpo e da alma. Por Cristo, nosso Senhor.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49393D3-1C69-643F-B783-5A07C50F8B9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Oração</a:t>
            </a:r>
          </a:p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Pós-Comunhão</a:t>
            </a:r>
          </a:p>
        </p:txBody>
      </p:sp>
    </p:spTree>
    <p:extLst>
      <p:ext uri="{BB962C8B-B14F-4D97-AF65-F5344CB8AC3E}">
        <p14:creationId xmlns:p14="http://schemas.microsoft.com/office/powerpoint/2010/main" val="867476655"/>
      </p:ext>
    </p:extLst>
  </p:cSld>
  <p:clrMapOvr>
    <a:masterClrMapping/>
  </p:clrMapOvr>
</p:sld>
</file>

<file path=ppt/slides/slide1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2AE31DDC-E692-4A08-8AAA-C747605066A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50428" y="1884739"/>
            <a:ext cx="11942280" cy="59580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72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Todos:</a:t>
            </a:r>
            <a:r>
              <a:rPr lang="pt-BR" sz="7200" b="1" dirty="0">
                <a:solidFill>
                  <a:srgbClr val="C790D6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72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Amém!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49393D3-1C69-643F-B783-5A07C50F8B9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Oração</a:t>
            </a:r>
          </a:p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Pós-Comunhão</a:t>
            </a:r>
          </a:p>
        </p:txBody>
      </p:sp>
    </p:spTree>
    <p:extLst>
      <p:ext uri="{BB962C8B-B14F-4D97-AF65-F5344CB8AC3E}">
        <p14:creationId xmlns:p14="http://schemas.microsoft.com/office/powerpoint/2010/main" val="2262226315"/>
      </p:ext>
    </p:extLst>
  </p:cSld>
  <p:clrMapOvr>
    <a:masterClrMapping/>
  </p:clrMapOvr>
</p:sld>
</file>

<file path=ppt/slides/slide13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7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0593D16C-D2AC-8422-FB36-1B860B38E199}"/>
              </a:ext>
            </a:extLst>
          </p:cNvPr>
          <p:cNvSpPr txBox="1"/>
          <p:nvPr/>
        </p:nvSpPr>
        <p:spPr>
          <a:xfrm>
            <a:off x="0" y="2551837"/>
            <a:ext cx="12193588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88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Avisos</a:t>
            </a:r>
          </a:p>
        </p:txBody>
      </p:sp>
    </p:spTree>
  </p:cSld>
  <p:clrMapOvr>
    <a:masterClrMapping/>
  </p:clrMapOvr>
</p:sld>
</file>

<file path=ppt/slides/slide13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CANTO FIN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1BCA2A2E-44E2-4DB3-8B03-32EFDBD2176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86352" y="1929184"/>
            <a:ext cx="11612908" cy="59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Pres.: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O Senhor esteja convosco.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T.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Ele está no meio de nós.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Pres.: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Inclinai-vos para receber a benção. 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B3804A04-3080-5248-F23E-33ACA8E2D172}"/>
              </a:ext>
            </a:extLst>
          </p:cNvPr>
          <p:cNvSpPr txBox="1"/>
          <p:nvPr/>
        </p:nvSpPr>
        <p:spPr>
          <a:xfrm>
            <a:off x="0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Benção </a:t>
            </a:r>
          </a:p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Final</a:t>
            </a:r>
          </a:p>
        </p:txBody>
      </p:sp>
    </p:spTree>
  </p:cSld>
  <p:clrMapOvr>
    <a:masterClrMapping/>
  </p:clrMapOvr>
</p:sld>
</file>

<file path=ppt/slides/slide1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1BCA2A2E-44E2-4DB3-8B03-32EFDBD2176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86352" y="1929184"/>
            <a:ext cx="11612908" cy="59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Pres.: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Deus vos abençoe e vos guarde.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T.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Amém.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B3804A04-3080-5248-F23E-33ACA8E2D172}"/>
              </a:ext>
            </a:extLst>
          </p:cNvPr>
          <p:cNvSpPr txBox="1"/>
          <p:nvPr/>
        </p:nvSpPr>
        <p:spPr>
          <a:xfrm>
            <a:off x="0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Benção </a:t>
            </a:r>
          </a:p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Final</a:t>
            </a:r>
          </a:p>
        </p:txBody>
      </p:sp>
    </p:spTree>
    <p:extLst>
      <p:ext uri="{BB962C8B-B14F-4D97-AF65-F5344CB8AC3E}">
        <p14:creationId xmlns:p14="http://schemas.microsoft.com/office/powerpoint/2010/main" val="2512303876"/>
      </p:ext>
    </p:extLst>
  </p:cSld>
  <p:clrMapOvr>
    <a:masterClrMapping/>
  </p:clrMapOvr>
</p:sld>
</file>

<file path=ppt/slides/slide1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1BCA2A2E-44E2-4DB3-8B03-32EFDBD2176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86352" y="1929184"/>
            <a:ext cx="11612908" cy="59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Pres.: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Ele vos mostre a sua face e se compadeça de vós. 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T.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Amém.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B3804A04-3080-5248-F23E-33ACA8E2D172}"/>
              </a:ext>
            </a:extLst>
          </p:cNvPr>
          <p:cNvSpPr txBox="1"/>
          <p:nvPr/>
        </p:nvSpPr>
        <p:spPr>
          <a:xfrm>
            <a:off x="0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Benção </a:t>
            </a:r>
          </a:p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Final</a:t>
            </a:r>
          </a:p>
        </p:txBody>
      </p:sp>
    </p:spTree>
    <p:extLst>
      <p:ext uri="{BB962C8B-B14F-4D97-AF65-F5344CB8AC3E}">
        <p14:creationId xmlns:p14="http://schemas.microsoft.com/office/powerpoint/2010/main" val="834788236"/>
      </p:ext>
    </p:extLst>
  </p:cSld>
  <p:clrMapOvr>
    <a:masterClrMapping/>
  </p:clrMapOvr>
</p:sld>
</file>

<file path=ppt/slides/slide1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1BCA2A2E-44E2-4DB3-8B03-32EFDBD2176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86352" y="1929184"/>
            <a:ext cx="11612908" cy="59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Pres.: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Volva para vós o seu olhar e vos dê a sua paz.  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T.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Amém.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B3804A04-3080-5248-F23E-33ACA8E2D172}"/>
              </a:ext>
            </a:extLst>
          </p:cNvPr>
          <p:cNvSpPr txBox="1"/>
          <p:nvPr/>
        </p:nvSpPr>
        <p:spPr>
          <a:xfrm>
            <a:off x="0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Benção </a:t>
            </a:r>
          </a:p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Final</a:t>
            </a:r>
          </a:p>
        </p:txBody>
      </p:sp>
    </p:spTree>
    <p:extLst>
      <p:ext uri="{BB962C8B-B14F-4D97-AF65-F5344CB8AC3E}">
        <p14:creationId xmlns:p14="http://schemas.microsoft.com/office/powerpoint/2010/main" val="2637857117"/>
      </p:ext>
    </p:extLst>
  </p:cSld>
  <p:clrMapOvr>
    <a:masterClrMapping/>
  </p:clrMapOvr>
</p:sld>
</file>

<file path=ppt/slides/slide1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1BCA2A2E-44E2-4DB3-8B03-32EFDBD2176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86352" y="1929184"/>
            <a:ext cx="11612908" cy="59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Pres.: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E a bênção de Deus todo-poderoso, Pai e Filho + e Espírito Santo, desça sobre vós e permaneça para sempre.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T.: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Amém!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B3804A04-3080-5248-F23E-33ACA8E2D172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Benção </a:t>
            </a:r>
          </a:p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Final</a:t>
            </a:r>
          </a:p>
        </p:txBody>
      </p:sp>
    </p:spTree>
    <p:extLst>
      <p:ext uri="{BB962C8B-B14F-4D97-AF65-F5344CB8AC3E}">
        <p14:creationId xmlns:p14="http://schemas.microsoft.com/office/powerpoint/2010/main" val="2357860261"/>
      </p:ext>
    </p:extLst>
  </p:cSld>
  <p:clrMapOvr>
    <a:masterClrMapping/>
  </p:clrMapOvr>
</p:sld>
</file>

<file path=ppt/slides/slide1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1BCA2A2E-44E2-4DB3-8B03-32EFDBD2176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86352" y="1929184"/>
            <a:ext cx="11612908" cy="59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Diác. ou Presid.: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 alegria do Senhor seja a vossa força; ide em paz e o Senhor vos acompanhe.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T.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Graças a Deus!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B3804A04-3080-5248-F23E-33ACA8E2D172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Benção </a:t>
            </a:r>
          </a:p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Final</a:t>
            </a:r>
          </a:p>
        </p:txBody>
      </p:sp>
    </p:spTree>
    <p:extLst>
      <p:ext uri="{BB962C8B-B14F-4D97-AF65-F5344CB8AC3E}">
        <p14:creationId xmlns:p14="http://schemas.microsoft.com/office/powerpoint/2010/main" val="84736172"/>
      </p:ext>
    </p:extLst>
  </p:cSld>
  <p:clrMapOvr>
    <a:masterClrMapping/>
  </p:clrMapOvr>
</p:sld>
</file>

<file path=ppt/slides/slide13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8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9">
            <a:extLst>
              <a:ext uri="{FF2B5EF4-FFF2-40B4-BE49-F238E27FC236}">
                <a16:creationId xmlns:a16="http://schemas.microsoft.com/office/drawing/2014/main" id="{451F05A9-B26A-47C5-8868-2C3AD207D706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16523" y="1946769"/>
            <a:ext cx="11560542" cy="59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1.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Meu jardim ganhou mais vida. Meu amor, nova semente. Hoje faço aliança com você, com sua gente. Na estrada, dia a dia, eu sustento o seu andar. O meu brilho está em seus olhos e minha paz no seu olhar!</a:t>
            </a:r>
            <a:endParaRPr lang="pt-BR" sz="5400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E7F907A0-90D9-3218-EA75-0531A01CD676}"/>
              </a:ext>
            </a:extLst>
          </p:cNvPr>
          <p:cNvSpPr txBox="1"/>
          <p:nvPr/>
        </p:nvSpPr>
        <p:spPr>
          <a:xfrm>
            <a:off x="0" y="422031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Canto Final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5">
            <a:extLst>
              <a:ext uri="{FF2B5EF4-FFF2-40B4-BE49-F238E27FC236}">
                <a16:creationId xmlns:a16="http://schemas.microsoft.com/office/drawing/2014/main" id="{51CA22AD-D75D-4092-A918-AAACB37714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07731" y="1844959"/>
            <a:ext cx="11578126" cy="5954400"/>
          </a:xfrm>
        </p:spPr>
        <p:txBody>
          <a:bodyPr vert="horz" wrap="square" anchor="t" anchorCtr="0">
            <a:noAutofit/>
          </a:bodyPr>
          <a:lstStyle/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T.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Confesso a Deus todo-poderoso e a vós, irmãos e irmãs, que pequei muitas vezes por pensamentos e palavras, atos e omissões por </a:t>
            </a:r>
            <a:r>
              <a:rPr lang="pt-BR" sz="6000" b="1" i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minha culpa, minha culpa, minha tão grande culpa. </a:t>
            </a:r>
          </a:p>
        </p:txBody>
      </p:sp>
    </p:spTree>
    <p:extLst>
      <p:ext uri="{BB962C8B-B14F-4D97-AF65-F5344CB8AC3E}">
        <p14:creationId xmlns:p14="http://schemas.microsoft.com/office/powerpoint/2010/main" val="1176190642"/>
      </p:ext>
    </p:extLst>
  </p:cSld>
  <p:clrMapOvr>
    <a:masterClrMapping/>
  </p:clrMapOvr>
</p:sld>
</file>

<file path=ppt/slides/slide1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9">
            <a:extLst>
              <a:ext uri="{FF2B5EF4-FFF2-40B4-BE49-F238E27FC236}">
                <a16:creationId xmlns:a16="http://schemas.microsoft.com/office/drawing/2014/main" id="{451F05A9-B26A-47C5-8868-2C3AD207D706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16523" y="1946769"/>
            <a:ext cx="11560542" cy="59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6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Vai, eu envio você! Vai testemunhar! Vai, eu envio você! Por sua boca , irei falar!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E7F907A0-90D9-3218-EA75-0531A01CD676}"/>
              </a:ext>
            </a:extLst>
          </p:cNvPr>
          <p:cNvSpPr txBox="1"/>
          <p:nvPr/>
        </p:nvSpPr>
        <p:spPr>
          <a:xfrm>
            <a:off x="0" y="422031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Canto Final</a:t>
            </a:r>
          </a:p>
        </p:txBody>
      </p:sp>
    </p:spTree>
    <p:extLst>
      <p:ext uri="{BB962C8B-B14F-4D97-AF65-F5344CB8AC3E}">
        <p14:creationId xmlns:p14="http://schemas.microsoft.com/office/powerpoint/2010/main" val="1163167713"/>
      </p:ext>
    </p:extLst>
  </p:cSld>
  <p:clrMapOvr>
    <a:masterClrMapping/>
  </p:clrMapOvr>
</p:sld>
</file>

<file path=ppt/slides/slide1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9">
            <a:extLst>
              <a:ext uri="{FF2B5EF4-FFF2-40B4-BE49-F238E27FC236}">
                <a16:creationId xmlns:a16="http://schemas.microsoft.com/office/drawing/2014/main" id="{451F05A9-B26A-47C5-8868-2C3AD207D706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16523" y="1946769"/>
            <a:ext cx="11560542" cy="59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2.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Meu jardim ganhou mais vida. Meu amor, nova semente. Hoje faço aliança com você, com sua gente. Luz da terra, meu tesouro. Povo meu, meu “coração. Eu serei o seu consolo, alegria e salvação!</a:t>
            </a:r>
            <a:endParaRPr lang="pt-BR" sz="5400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E7F907A0-90D9-3218-EA75-0531A01CD676}"/>
              </a:ext>
            </a:extLst>
          </p:cNvPr>
          <p:cNvSpPr txBox="1"/>
          <p:nvPr/>
        </p:nvSpPr>
        <p:spPr>
          <a:xfrm>
            <a:off x="0" y="422031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Canto Final</a:t>
            </a:r>
          </a:p>
        </p:txBody>
      </p:sp>
    </p:spTree>
    <p:extLst>
      <p:ext uri="{BB962C8B-B14F-4D97-AF65-F5344CB8AC3E}">
        <p14:creationId xmlns:p14="http://schemas.microsoft.com/office/powerpoint/2010/main" val="900259556"/>
      </p:ext>
    </p:extLst>
  </p:cSld>
  <p:clrMapOvr>
    <a:masterClrMapping/>
  </p:clrMapOvr>
</p:sld>
</file>

<file path=ppt/slides/slide1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9">
            <a:extLst>
              <a:ext uri="{FF2B5EF4-FFF2-40B4-BE49-F238E27FC236}">
                <a16:creationId xmlns:a16="http://schemas.microsoft.com/office/drawing/2014/main" id="{451F05A9-B26A-47C5-8868-2C3AD207D706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16523" y="1946769"/>
            <a:ext cx="11560542" cy="59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6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Vai, eu envio você! Vai testemunhar! Vai, eu envio você! Por sua boca , irei falar!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E7F907A0-90D9-3218-EA75-0531A01CD676}"/>
              </a:ext>
            </a:extLst>
          </p:cNvPr>
          <p:cNvSpPr txBox="1"/>
          <p:nvPr/>
        </p:nvSpPr>
        <p:spPr>
          <a:xfrm>
            <a:off x="0" y="422031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Canto Final</a:t>
            </a:r>
          </a:p>
        </p:txBody>
      </p:sp>
    </p:spTree>
    <p:extLst>
      <p:ext uri="{BB962C8B-B14F-4D97-AF65-F5344CB8AC3E}">
        <p14:creationId xmlns:p14="http://schemas.microsoft.com/office/powerpoint/2010/main" val="231701298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5">
            <a:extLst>
              <a:ext uri="{FF2B5EF4-FFF2-40B4-BE49-F238E27FC236}">
                <a16:creationId xmlns:a16="http://schemas.microsoft.com/office/drawing/2014/main" id="{51CA22AD-D75D-4092-A918-AAACB37714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07731" y="1844959"/>
            <a:ext cx="11578126" cy="59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E peço à Virgem Maria, aos Anjos e Santos e a vós, irmãos e irmãs, que rogueis por mim a Deus, nosso Senhor.</a:t>
            </a:r>
            <a:endParaRPr lang="pt-BR" sz="6000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</p:txBody>
      </p:sp>
    </p:spTree>
    <p:extLst>
      <p:ext uri="{BB962C8B-B14F-4D97-AF65-F5344CB8AC3E}">
        <p14:creationId xmlns:p14="http://schemas.microsoft.com/office/powerpoint/2010/main" val="121370493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5">
            <a:extLst>
              <a:ext uri="{FF2B5EF4-FFF2-40B4-BE49-F238E27FC236}">
                <a16:creationId xmlns:a16="http://schemas.microsoft.com/office/drawing/2014/main" id="{51CA22AD-D75D-4092-A918-AAACB37714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07731" y="1844959"/>
            <a:ext cx="11578126" cy="59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P. 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Deus todo-poderoso tenha compaixão de nós, perdoe os nossos pecados e nos conduza à vida eterna.</a:t>
            </a:r>
          </a:p>
        </p:txBody>
      </p:sp>
    </p:spTree>
    <p:extLst>
      <p:ext uri="{BB962C8B-B14F-4D97-AF65-F5344CB8AC3E}">
        <p14:creationId xmlns:p14="http://schemas.microsoft.com/office/powerpoint/2010/main" val="235477230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5">
            <a:extLst>
              <a:ext uri="{FF2B5EF4-FFF2-40B4-BE49-F238E27FC236}">
                <a16:creationId xmlns:a16="http://schemas.microsoft.com/office/drawing/2014/main" id="{51CA22AD-D75D-4092-A918-AAACB37714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07731" y="3428999"/>
            <a:ext cx="11578126" cy="4370359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T.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Amém.</a:t>
            </a:r>
          </a:p>
        </p:txBody>
      </p:sp>
    </p:spTree>
    <p:extLst>
      <p:ext uri="{BB962C8B-B14F-4D97-AF65-F5344CB8AC3E}">
        <p14:creationId xmlns:p14="http://schemas.microsoft.com/office/powerpoint/2010/main" val="418360301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5">
            <a:extLst>
              <a:ext uri="{FF2B5EF4-FFF2-40B4-BE49-F238E27FC236}">
                <a16:creationId xmlns:a16="http://schemas.microsoft.com/office/drawing/2014/main" id="{51CA22AD-D75D-4092-A918-AAACB37714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07731" y="1844959"/>
            <a:ext cx="11578126" cy="5954400"/>
          </a:xfrm>
        </p:spPr>
        <p:txBody>
          <a:bodyPr vert="horz" wrap="square" anchor="t" anchorCtr="0">
            <a:noAutofit/>
          </a:bodyPr>
          <a:lstStyle/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1.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Senhor, Senhor, tende piedade de nós! (bis)</a:t>
            </a: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2.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Jesus Cristo, tende piedade de nós! (bis)</a:t>
            </a: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3.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Senhor, Senhor, tende piedade de nós! (bis)</a:t>
            </a: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B3252BB9-59AA-CD07-468D-61D1A734A119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CANTO</a:t>
            </a:r>
          </a:p>
        </p:txBody>
      </p:sp>
    </p:spTree>
    <p:extLst>
      <p:ext uri="{BB962C8B-B14F-4D97-AF65-F5344CB8AC3E}">
        <p14:creationId xmlns:p14="http://schemas.microsoft.com/office/powerpoint/2010/main" val="24347620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10BBA723-6154-43EE-AEA6-F2D031F501FE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8829" y="1794420"/>
            <a:ext cx="11835929" cy="50635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latin typeface="+mn-lt"/>
              </a:rPr>
              <a:t>Glória a Deus nas alturas, e paz na terra aos homens por Ele amados. Senhor Deus, Rei dos Céus, Deus Pai Todo-Poderoso, nós Vos louvamos, nós Vos bendizemos, nós Vos adoramos, nós Vos glorificamos, nós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7F1DC748-7D08-36AB-7A95-489911C68340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HINO GLÓRIA</a:t>
            </a:r>
          </a:p>
        </p:txBody>
      </p:sp>
    </p:spTree>
    <p:extLst>
      <p:ext uri="{BB962C8B-B14F-4D97-AF65-F5344CB8AC3E}">
        <p14:creationId xmlns:p14="http://schemas.microsoft.com/office/powerpoint/2010/main" val="30734029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1"/>
          <p:cNvSpPr txBox="1">
            <a:spLocks noGrp="1"/>
          </p:cNvSpPr>
          <p:nvPr>
            <p:ph type="body" idx="4294967295"/>
          </p:nvPr>
        </p:nvSpPr>
        <p:spPr>
          <a:xfrm>
            <a:off x="297481" y="1958118"/>
            <a:ext cx="11588400" cy="48998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2D050"/>
              </a:buClr>
              <a:buSzPts val="7500"/>
              <a:buFont typeface="Calibri"/>
              <a:buNone/>
            </a:pPr>
            <a:r>
              <a:rPr lang="pt-BR" sz="8800" b="1" i="0" u="none" strike="noStrike" cap="none" baseline="30000" dirty="0">
                <a:solidFill>
                  <a:schemeClr val="accent4">
                    <a:lumMod val="60000"/>
                    <a:lumOff val="40000"/>
                  </a:schemeClr>
                </a:solidFill>
                <a:latin typeface="Calibri"/>
                <a:ea typeface="Calibri"/>
                <a:cs typeface="Calibri"/>
                <a:sym typeface="Calibri"/>
              </a:rPr>
              <a:t>C. </a:t>
            </a:r>
            <a:r>
              <a:rPr lang="pt-BR" sz="8800" b="1" i="0" u="none" strike="noStrike" cap="none" baseline="30000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A descida do Espírito Santo sobre a Igreja que celebramos domingo passado, marca a revelação plena do mistério da Santíssima Trindade. participante dessa família divina.</a:t>
            </a:r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2D050"/>
              </a:buClr>
              <a:buSzPts val="7500"/>
              <a:buFont typeface="Calibri"/>
              <a:buNone/>
            </a:pPr>
            <a:endParaRPr lang="pt-BR" sz="8800" b="1" i="0" u="none" strike="noStrike" cap="none" baseline="30000" dirty="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" name="Google Shape;19;p1"/>
          <p:cNvSpPr txBox="1"/>
          <p:nvPr/>
        </p:nvSpPr>
        <p:spPr>
          <a:xfrm>
            <a:off x="-5069" y="369277"/>
            <a:ext cx="12193500" cy="101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Calibri"/>
                <a:ea typeface="Calibri"/>
                <a:cs typeface="Calibri"/>
                <a:sym typeface="Calibri"/>
              </a:rPr>
              <a:t>Comentário</a:t>
            </a:r>
            <a:endParaRPr dirty="0">
              <a:solidFill>
                <a:schemeClr val="accent4">
                  <a:lumMod val="60000"/>
                  <a:lumOff val="40000"/>
                </a:schemeClr>
              </a:solidFill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10BBA723-6154-43EE-AEA6-F2D031F501FE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8829" y="1794420"/>
            <a:ext cx="11835929" cy="50635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latin typeface="+mn-lt"/>
              </a:rPr>
              <a:t>Vos damos graças, por Vossa imensa glória. Senhor Jesus Cristo, Filho Unigênito, Senhor Deus, Cordeiro de Deus, Filho de Deus Pai: Vós que tirais o pecado do mundo, Tende piedade de nós; Vós que tirais o</a:t>
            </a:r>
            <a:endParaRPr lang="pt-BR" sz="6000" b="1" dirty="0">
              <a:solidFill>
                <a:srgbClr val="FFFF00"/>
              </a:solidFill>
              <a:latin typeface="+mn-lt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7F1DC748-7D08-36AB-7A95-489911C68340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HINO GLÓRIA</a:t>
            </a:r>
          </a:p>
        </p:txBody>
      </p:sp>
    </p:spTree>
    <p:extLst>
      <p:ext uri="{BB962C8B-B14F-4D97-AF65-F5344CB8AC3E}">
        <p14:creationId xmlns:p14="http://schemas.microsoft.com/office/powerpoint/2010/main" val="196842388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10BBA723-6154-43EE-AEA6-F2D031F501FE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8829" y="1794420"/>
            <a:ext cx="11835929" cy="5063580"/>
          </a:xfrm>
        </p:spPr>
        <p:txBody>
          <a:bodyPr vert="horz" wrap="square" anchor="t" anchorCtr="0">
            <a:noAutofit/>
          </a:bodyPr>
          <a:lstStyle/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latin typeface="+mn-lt"/>
              </a:rPr>
              <a:t>pecado do mundo,  Acolhei a nossa súplica; Vós que estais à direita do Pai,  Tende piedade de nós.  Só Vós sois o Santo; só Vós, o Senhor;  Só Vós, o Altíssimo,  Jesus Cristo;  Com o Espírito Santo, na glória de Deus Pai. </a:t>
            </a:r>
            <a:endParaRPr lang="pt-BR" sz="6000" b="1" dirty="0">
              <a:solidFill>
                <a:srgbClr val="FFFF00"/>
              </a:solidFill>
              <a:latin typeface="+mn-lt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7F1DC748-7D08-36AB-7A95-489911C68340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HINO GLÓRIA</a:t>
            </a:r>
          </a:p>
        </p:txBody>
      </p:sp>
    </p:spTree>
    <p:extLst>
      <p:ext uri="{BB962C8B-B14F-4D97-AF65-F5344CB8AC3E}">
        <p14:creationId xmlns:p14="http://schemas.microsoft.com/office/powerpoint/2010/main" val="345136353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10BBA723-6154-43EE-AEA6-F2D031F501FE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8829" y="2912532"/>
            <a:ext cx="11835929" cy="3945467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8800" b="1" dirty="0">
                <a:solidFill>
                  <a:schemeClr val="bg1"/>
                </a:solidFill>
                <a:latin typeface="+mn-lt"/>
              </a:rPr>
              <a:t>Amém! </a:t>
            </a:r>
            <a:endParaRPr lang="pt-BR" sz="8800" b="1" dirty="0">
              <a:solidFill>
                <a:srgbClr val="FFFF00"/>
              </a:solidFill>
              <a:latin typeface="+mn-lt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7F1DC748-7D08-36AB-7A95-489911C68340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HINO GLÓRIA</a:t>
            </a:r>
          </a:p>
        </p:txBody>
      </p:sp>
    </p:spTree>
    <p:extLst>
      <p:ext uri="{BB962C8B-B14F-4D97-AF65-F5344CB8AC3E}">
        <p14:creationId xmlns:p14="http://schemas.microsoft.com/office/powerpoint/2010/main" val="230870039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ORAÇÃO DO 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10BBA723-6154-43EE-AEA6-F2D031F501FE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8829" y="1794420"/>
            <a:ext cx="11835929" cy="50635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+mn-lt"/>
              </a:rPr>
              <a:t>P. </a:t>
            </a:r>
            <a:r>
              <a:rPr lang="pt-BR" sz="6000" b="1" dirty="0">
                <a:solidFill>
                  <a:schemeClr val="bg1"/>
                </a:solidFill>
                <a:latin typeface="+mn-lt"/>
              </a:rPr>
              <a:t>Deus, nosso Pai, enviando ao mundo a Palavra da verdade e o Espírito santificador, revelastes o vosso admirável mistério. Concedei-nos, na profissão da verdadeira fé, reconhecer a glória da Trindade. 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7F1DC748-7D08-36AB-7A95-489911C68340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Oração Coleta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10BBA723-6154-43EE-AEA6-F2D031F501FE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02240" y="1748700"/>
            <a:ext cx="11978969" cy="595476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latin typeface="+mn-lt"/>
              </a:rPr>
              <a:t>Por nosso Senhor Jesus Cristo, vosso Filho, que é Deus, e convosco vive e reina, na unidade do Espírito Santo, por todos os séculos dos séculos.</a:t>
            </a:r>
            <a:endParaRPr lang="pt-BR" sz="6000" b="1" dirty="0">
              <a:solidFill>
                <a:srgbClr val="FFFF00"/>
              </a:solidFill>
              <a:latin typeface="+mn-lt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7F1DC748-7D08-36AB-7A95-489911C68340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Oração Coleta</a:t>
            </a:r>
          </a:p>
        </p:txBody>
      </p:sp>
    </p:spTree>
    <p:extLst>
      <p:ext uri="{BB962C8B-B14F-4D97-AF65-F5344CB8AC3E}">
        <p14:creationId xmlns:p14="http://schemas.microsoft.com/office/powerpoint/2010/main" val="181676722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10BBA723-6154-43EE-AEA6-F2D031F501FE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02240" y="3069770"/>
            <a:ext cx="11978969" cy="4633689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+mn-lt"/>
              </a:rPr>
              <a:t>TODOS: </a:t>
            </a:r>
            <a:r>
              <a:rPr lang="pt-BR" sz="6000" b="1" dirty="0">
                <a:solidFill>
                  <a:srgbClr val="FFFFFF"/>
                </a:solidFill>
                <a:latin typeface="+mn-lt"/>
              </a:rPr>
              <a:t>Amém!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7F1DC748-7D08-36AB-7A95-489911C68340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Oração Coleta</a:t>
            </a:r>
          </a:p>
        </p:txBody>
      </p:sp>
    </p:spTree>
    <p:extLst>
      <p:ext uri="{BB962C8B-B14F-4D97-AF65-F5344CB8AC3E}">
        <p14:creationId xmlns:p14="http://schemas.microsoft.com/office/powerpoint/2010/main" val="212589781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10BBA723-6154-43EE-AEA6-F2D031F501FE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84470" y="2171700"/>
            <a:ext cx="11814510" cy="5550810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latin typeface="+mn-lt"/>
              </a:rPr>
              <a:t>Procura Deus, procura Deus. Procura Deus e irás encontrá-lo (bis). Procura-o sempre e irá encontra-lo em tudo (bis). 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7F1DC748-7D08-36AB-7A95-489911C68340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Refrão Orante</a:t>
            </a:r>
          </a:p>
        </p:txBody>
      </p:sp>
    </p:spTree>
    <p:extLst>
      <p:ext uri="{BB962C8B-B14F-4D97-AF65-F5344CB8AC3E}">
        <p14:creationId xmlns:p14="http://schemas.microsoft.com/office/powerpoint/2010/main" val="114251063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LEITURA DOS ATOS DOS APÓSTOLOS&#10;                               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DB29782E-DFC1-4B5F-BD03-4DCEE5CEBF8F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600" y="1541160"/>
            <a:ext cx="12189600" cy="511847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dirty="0">
              <a:solidFill>
                <a:schemeClr val="bg1"/>
              </a:solidFill>
              <a:latin typeface="Arial" pitchFamily="18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dirty="0">
                <a:solidFill>
                  <a:schemeClr val="accent4">
                    <a:lumMod val="60000"/>
                    <a:lumOff val="40000"/>
                  </a:schemeClr>
                </a:solidFill>
                <a:latin typeface="+mn-lt"/>
              </a:rPr>
              <a:t>I LEITURA - </a:t>
            </a:r>
            <a:r>
              <a:rPr lang="nl-NL" sz="6000" dirty="0">
                <a:solidFill>
                  <a:schemeClr val="accent4">
                    <a:lumMod val="60000"/>
                    <a:lumOff val="40000"/>
                  </a:schemeClr>
                </a:solidFill>
                <a:latin typeface="+mn-lt"/>
              </a:rPr>
              <a:t>Ex 34,4b-6.8-9</a:t>
            </a:r>
            <a:endParaRPr lang="pt-BR" sz="6000" dirty="0">
              <a:solidFill>
                <a:schemeClr val="accent4">
                  <a:lumMod val="60000"/>
                  <a:lumOff val="40000"/>
                </a:schemeClr>
              </a:solidFill>
              <a:latin typeface="+mn-lt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chemeClr val="bg1"/>
              </a:solidFill>
              <a:latin typeface="+mn-lt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latin typeface="+mn-lt"/>
              </a:rPr>
              <a:t>LEITURA DO LIVRO DO EXODO</a:t>
            </a: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46E2CBDD-26BA-26D9-E3DA-FBBF342499C6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da Palavra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92">
            <a:extLst>
              <a:ext uri="{FF2B5EF4-FFF2-40B4-BE49-F238E27FC236}">
                <a16:creationId xmlns:a16="http://schemas.microsoft.com/office/drawing/2014/main" id="{FC088E26-8FB1-41E4-9695-5830B03CCB34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52754" y="1739521"/>
            <a:ext cx="11931723" cy="511847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latin typeface="+mn-lt"/>
              </a:rPr>
              <a:t>Naqueles dias: Moisés levantou-se, quando ainda fazia noite, e subiu ao monte Sinai, como o Senhor lhe havia mandado, levando consigo as duas tábuas de pedra. O Senhor desceu na nuvem e permaneceu com Moisés, e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CB7BE502-81C8-6847-E8DA-3772F5CFEFE5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da Palavra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41">
            <a:extLst>
              <a:ext uri="{FF2B5EF4-FFF2-40B4-BE49-F238E27FC236}">
                <a16:creationId xmlns:a16="http://schemas.microsoft.com/office/drawing/2014/main" id="{9C5575C0-10EB-4D38-8B68-399171DCA152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65269" y="1892852"/>
            <a:ext cx="12052911" cy="511847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latin typeface="+mn-lt"/>
              </a:rPr>
              <a:t>este invocou o nome do Senhor. Enquanto o Senhor passava diante dele Moisés gritou: “Senhor, Senhor! Deus misericordioso e clemente, paciente, rico em bondade e fiel”. Imediatamente, Moisés curvou-se até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1714DC82-9258-D067-70F1-90BFB392F65D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da Palavra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1"/>
          <p:cNvSpPr txBox="1">
            <a:spLocks noGrp="1"/>
          </p:cNvSpPr>
          <p:nvPr>
            <p:ph type="body" idx="4294967295"/>
          </p:nvPr>
        </p:nvSpPr>
        <p:spPr>
          <a:xfrm>
            <a:off x="297481" y="1958118"/>
            <a:ext cx="11588400" cy="48998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2D050"/>
              </a:buClr>
              <a:buSzPts val="7500"/>
              <a:buFont typeface="Calibri"/>
              <a:buNone/>
            </a:pPr>
            <a:r>
              <a:rPr lang="pt-BR" sz="8800" b="1" i="0" u="none" strike="noStrike" cap="none" baseline="30000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O mistério insondável de Deus se mostra como comunidade de amor. Batizados em nome do Pai, e do Filho e do Espírito Santo, cada cristão se torna</a:t>
            </a:r>
          </a:p>
        </p:txBody>
      </p:sp>
      <p:sp>
        <p:nvSpPr>
          <p:cNvPr id="19" name="Google Shape;19;p1"/>
          <p:cNvSpPr txBox="1"/>
          <p:nvPr/>
        </p:nvSpPr>
        <p:spPr>
          <a:xfrm>
            <a:off x="-5069" y="369277"/>
            <a:ext cx="12193500" cy="101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Calibri"/>
                <a:ea typeface="Calibri"/>
                <a:cs typeface="Calibri"/>
                <a:sym typeface="Calibri"/>
              </a:rPr>
              <a:t>Comentário</a:t>
            </a:r>
            <a:endParaRPr dirty="0">
              <a:solidFill>
                <a:schemeClr val="accent4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4313914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41">
            <a:extLst>
              <a:ext uri="{FF2B5EF4-FFF2-40B4-BE49-F238E27FC236}">
                <a16:creationId xmlns:a16="http://schemas.microsoft.com/office/drawing/2014/main" id="{9C5575C0-10EB-4D38-8B68-399171DCA152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65269" y="1892852"/>
            <a:ext cx="12052911" cy="511847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latin typeface="+mn-lt"/>
              </a:rPr>
              <a:t>o chão e, prostrado por terra, disse: “Senhor, se é verdade que gozo de teu favor, peço-te, caminha conosco; embora este seja um povo de cabeça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1714DC82-9258-D067-70F1-90BFB392F65D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3058268762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41">
            <a:extLst>
              <a:ext uri="{FF2B5EF4-FFF2-40B4-BE49-F238E27FC236}">
                <a16:creationId xmlns:a16="http://schemas.microsoft.com/office/drawing/2014/main" id="{9C5575C0-10EB-4D38-8B68-399171DCA152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65269" y="1892852"/>
            <a:ext cx="12052911" cy="511847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latin typeface="+mn-lt"/>
              </a:rPr>
              <a:t>dura, perdoa nossas culpas e nossos pecados e acolhe-nos como propriedade tua”.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1714DC82-9258-D067-70F1-90BFB392F65D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182698917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304">
            <a:extLst>
              <a:ext uri="{FF2B5EF4-FFF2-40B4-BE49-F238E27FC236}">
                <a16:creationId xmlns:a16="http://schemas.microsoft.com/office/drawing/2014/main" id="{3816325F-D3C0-434D-83DC-7C6D112906D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988" y="1783301"/>
            <a:ext cx="12189600" cy="5232960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52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PALAVRA DO SENHOR</a:t>
            </a: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Todos: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Graças a Deus!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C816F0D7-FCAD-7F73-2B55-2FDF0D45A9A2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4169432946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92">
            <a:extLst>
              <a:ext uri="{FF2B5EF4-FFF2-40B4-BE49-F238E27FC236}">
                <a16:creationId xmlns:a16="http://schemas.microsoft.com/office/drawing/2014/main" id="{15A85341-E9A5-4187-82D5-F2BB707BF4E1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86862" y="1839020"/>
            <a:ext cx="11412415" cy="5924879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dirty="0">
                <a:solidFill>
                  <a:schemeClr val="accent4">
                    <a:lumMod val="60000"/>
                    <a:lumOff val="40000"/>
                  </a:schemeClr>
                </a:solidFill>
                <a:latin typeface="+mn-lt"/>
              </a:rPr>
              <a:t>Salmo Daniel 3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chemeClr val="bg1"/>
              </a:solidFill>
              <a:latin typeface="+mn-lt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+mn-lt"/>
              </a:rPr>
              <a:t>R. </a:t>
            </a:r>
            <a:r>
              <a:rPr lang="pt-BR" sz="6000" b="1" dirty="0">
                <a:solidFill>
                  <a:schemeClr val="bg1"/>
                </a:solidFill>
                <a:latin typeface="+mn-lt"/>
              </a:rPr>
              <a:t>A vós louvor, honra e glória eternamente!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D77B8F8E-DCB7-EBAB-24CF-60D966DC2748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Salmo Responsorial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47">
            <a:extLst>
              <a:ext uri="{FF2B5EF4-FFF2-40B4-BE49-F238E27FC236}">
                <a16:creationId xmlns:a16="http://schemas.microsoft.com/office/drawing/2014/main" id="{B1CF8392-EC72-49CA-BDC7-B288150BAA6C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26815" y="1894114"/>
            <a:ext cx="11929819" cy="5746691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dirty="0">
                <a:solidFill>
                  <a:schemeClr val="accent4">
                    <a:lumMod val="60000"/>
                    <a:lumOff val="40000"/>
                  </a:schemeClr>
                </a:solidFill>
                <a:latin typeface="+mn-lt"/>
              </a:rPr>
              <a:t>01. </a:t>
            </a:r>
            <a:r>
              <a:rPr lang="pt-BR" sz="6600" dirty="0">
                <a:solidFill>
                  <a:schemeClr val="bg1"/>
                </a:solidFill>
                <a:latin typeface="+mn-lt"/>
              </a:rPr>
              <a:t>Sede bendito, Senhor Deus de nossos pais.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7200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72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+mn-lt"/>
              </a:rPr>
              <a:t>R. </a:t>
            </a:r>
            <a:r>
              <a:rPr lang="pt-BR" sz="7200" b="1" dirty="0">
                <a:solidFill>
                  <a:schemeClr val="bg1"/>
                </a:solidFill>
                <a:latin typeface="+mn-lt"/>
              </a:rPr>
              <a:t>A vós louvor, honra e glória eternamente!</a:t>
            </a:r>
            <a:endParaRPr lang="pt-BR" sz="72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7200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264DEFD4-1BE2-ECFB-5AC2-7B424383DFFF}"/>
              </a:ext>
            </a:extLst>
          </p:cNvPr>
          <p:cNvSpPr txBox="1"/>
          <p:nvPr/>
        </p:nvSpPr>
        <p:spPr>
          <a:xfrm>
            <a:off x="469716" y="386861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Salmo Responsorial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8197738-8D4C-5C81-CB52-7421990C557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47">
            <a:extLst>
              <a:ext uri="{FF2B5EF4-FFF2-40B4-BE49-F238E27FC236}">
                <a16:creationId xmlns:a16="http://schemas.microsoft.com/office/drawing/2014/main" id="{E01F060D-8B89-3871-58B5-3C1D162EE217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26815" y="1894114"/>
            <a:ext cx="11929819" cy="5746691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dirty="0">
                <a:solidFill>
                  <a:schemeClr val="accent4">
                    <a:lumMod val="60000"/>
                    <a:lumOff val="40000"/>
                  </a:schemeClr>
                </a:solidFill>
                <a:latin typeface="+mn-lt"/>
              </a:rPr>
              <a:t>02. </a:t>
            </a:r>
            <a:r>
              <a:rPr lang="pt-BR" sz="6600" dirty="0">
                <a:solidFill>
                  <a:schemeClr val="bg1"/>
                </a:solidFill>
                <a:latin typeface="+mn-lt"/>
              </a:rPr>
              <a:t>Sede bendito, nome santo e glorioso.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7200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72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+mn-lt"/>
              </a:rPr>
              <a:t>R. </a:t>
            </a:r>
            <a:r>
              <a:rPr lang="pt-BR" sz="7200" b="1" dirty="0">
                <a:solidFill>
                  <a:schemeClr val="bg1"/>
                </a:solidFill>
                <a:latin typeface="+mn-lt"/>
              </a:rPr>
              <a:t>A vós louvor, honra e glória eternamente!</a:t>
            </a:r>
            <a:endParaRPr lang="pt-BR" sz="72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7200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DC85A06B-776E-EB22-61F8-78428DC1F818}"/>
              </a:ext>
            </a:extLst>
          </p:cNvPr>
          <p:cNvSpPr txBox="1"/>
          <p:nvPr/>
        </p:nvSpPr>
        <p:spPr>
          <a:xfrm>
            <a:off x="469716" y="386861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Salmo Responsorial</a:t>
            </a:r>
          </a:p>
        </p:txBody>
      </p:sp>
    </p:spTree>
    <p:extLst>
      <p:ext uri="{BB962C8B-B14F-4D97-AF65-F5344CB8AC3E}">
        <p14:creationId xmlns:p14="http://schemas.microsoft.com/office/powerpoint/2010/main" val="4098490916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D26C0DB-5198-4381-8BFE-41E1D60E885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47">
            <a:extLst>
              <a:ext uri="{FF2B5EF4-FFF2-40B4-BE49-F238E27FC236}">
                <a16:creationId xmlns:a16="http://schemas.microsoft.com/office/drawing/2014/main" id="{FEAA1183-982F-4452-03BA-79A8ED7671D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26815" y="1894114"/>
            <a:ext cx="11929819" cy="5746691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dirty="0">
                <a:solidFill>
                  <a:schemeClr val="accent4">
                    <a:lumMod val="60000"/>
                    <a:lumOff val="40000"/>
                  </a:schemeClr>
                </a:solidFill>
                <a:latin typeface="+mn-lt"/>
              </a:rPr>
              <a:t>03. </a:t>
            </a:r>
            <a:r>
              <a:rPr lang="pt-BR" sz="6600" dirty="0">
                <a:solidFill>
                  <a:schemeClr val="bg1"/>
                </a:solidFill>
                <a:latin typeface="+mn-lt"/>
              </a:rPr>
              <a:t>No templo santo onde refulge a vossa glória.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7200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72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+mn-lt"/>
              </a:rPr>
              <a:t>R. </a:t>
            </a:r>
            <a:r>
              <a:rPr lang="pt-BR" sz="7200" b="1" dirty="0">
                <a:solidFill>
                  <a:schemeClr val="bg1"/>
                </a:solidFill>
                <a:latin typeface="+mn-lt"/>
              </a:rPr>
              <a:t>A vós louvor, honra e glória eternamente!</a:t>
            </a:r>
            <a:endParaRPr lang="pt-BR" sz="72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7200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181B3A2D-F331-46EA-B3E4-0C1C27CE9626}"/>
              </a:ext>
            </a:extLst>
          </p:cNvPr>
          <p:cNvSpPr txBox="1"/>
          <p:nvPr/>
        </p:nvSpPr>
        <p:spPr>
          <a:xfrm>
            <a:off x="469716" y="386861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Salmo Responsorial</a:t>
            </a:r>
          </a:p>
        </p:txBody>
      </p:sp>
    </p:spTree>
    <p:extLst>
      <p:ext uri="{BB962C8B-B14F-4D97-AF65-F5344CB8AC3E}">
        <p14:creationId xmlns:p14="http://schemas.microsoft.com/office/powerpoint/2010/main" val="601684634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F3F9436-FC1A-D04F-3B77-91C1BF929B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47">
            <a:extLst>
              <a:ext uri="{FF2B5EF4-FFF2-40B4-BE49-F238E27FC236}">
                <a16:creationId xmlns:a16="http://schemas.microsoft.com/office/drawing/2014/main" id="{A70B4FDC-2132-053D-B10A-5F65B7521780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26815" y="1894114"/>
            <a:ext cx="11929819" cy="5746691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dirty="0">
                <a:solidFill>
                  <a:schemeClr val="accent4">
                    <a:lumMod val="60000"/>
                    <a:lumOff val="40000"/>
                  </a:schemeClr>
                </a:solidFill>
                <a:latin typeface="+mn-lt"/>
              </a:rPr>
              <a:t>04. </a:t>
            </a:r>
            <a:r>
              <a:rPr lang="pt-BR" sz="6600" dirty="0">
                <a:solidFill>
                  <a:schemeClr val="bg1"/>
                </a:solidFill>
                <a:latin typeface="+mn-lt"/>
              </a:rPr>
              <a:t>E em vosso trono de poder vitorioso.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7200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72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+mn-lt"/>
              </a:rPr>
              <a:t>R. </a:t>
            </a:r>
            <a:r>
              <a:rPr lang="pt-BR" sz="7200" b="1" dirty="0">
                <a:solidFill>
                  <a:schemeClr val="bg1"/>
                </a:solidFill>
                <a:latin typeface="+mn-lt"/>
              </a:rPr>
              <a:t>A vós louvor, honra e glória eternamente!</a:t>
            </a:r>
            <a:endParaRPr lang="pt-BR" sz="72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7200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BC862290-8194-223A-9AA9-F73C5622C75B}"/>
              </a:ext>
            </a:extLst>
          </p:cNvPr>
          <p:cNvSpPr txBox="1"/>
          <p:nvPr/>
        </p:nvSpPr>
        <p:spPr>
          <a:xfrm>
            <a:off x="469716" y="386861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Salmo Responsorial</a:t>
            </a:r>
          </a:p>
        </p:txBody>
      </p:sp>
    </p:spTree>
    <p:extLst>
      <p:ext uri="{BB962C8B-B14F-4D97-AF65-F5344CB8AC3E}">
        <p14:creationId xmlns:p14="http://schemas.microsoft.com/office/powerpoint/2010/main" val="3891568719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CF92A56-32CD-31A2-98AE-8D64AC6B6E6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47">
            <a:extLst>
              <a:ext uri="{FF2B5EF4-FFF2-40B4-BE49-F238E27FC236}">
                <a16:creationId xmlns:a16="http://schemas.microsoft.com/office/drawing/2014/main" id="{E2705D9E-749B-D977-0141-305A9C9D05E7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26815" y="1894114"/>
            <a:ext cx="11929819" cy="5746691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dirty="0">
                <a:solidFill>
                  <a:schemeClr val="accent4">
                    <a:lumMod val="60000"/>
                    <a:lumOff val="40000"/>
                  </a:schemeClr>
                </a:solidFill>
                <a:latin typeface="+mn-lt"/>
              </a:rPr>
              <a:t>05. </a:t>
            </a:r>
            <a:r>
              <a:rPr lang="pt-BR" sz="6600" dirty="0">
                <a:solidFill>
                  <a:schemeClr val="bg1"/>
                </a:solidFill>
                <a:latin typeface="+mn-lt"/>
              </a:rPr>
              <a:t>Sede bendito, que sondais as profundezas.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7200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72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+mn-lt"/>
              </a:rPr>
              <a:t>R. </a:t>
            </a:r>
            <a:r>
              <a:rPr lang="pt-BR" sz="7200" b="1" dirty="0">
                <a:solidFill>
                  <a:schemeClr val="bg1"/>
                </a:solidFill>
                <a:latin typeface="+mn-lt"/>
              </a:rPr>
              <a:t>A vós louvor, honra e glória eternamente!</a:t>
            </a:r>
            <a:endParaRPr lang="pt-BR" sz="72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7200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37851D13-4616-E148-B29E-4827AE52F782}"/>
              </a:ext>
            </a:extLst>
          </p:cNvPr>
          <p:cNvSpPr txBox="1"/>
          <p:nvPr/>
        </p:nvSpPr>
        <p:spPr>
          <a:xfrm>
            <a:off x="469716" y="386861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Salmo Responsorial</a:t>
            </a:r>
          </a:p>
        </p:txBody>
      </p:sp>
    </p:spTree>
    <p:extLst>
      <p:ext uri="{BB962C8B-B14F-4D97-AF65-F5344CB8AC3E}">
        <p14:creationId xmlns:p14="http://schemas.microsoft.com/office/powerpoint/2010/main" val="3875136501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AF735B6-FDAD-5077-7053-6C959AD5038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47">
            <a:extLst>
              <a:ext uri="{FF2B5EF4-FFF2-40B4-BE49-F238E27FC236}">
                <a16:creationId xmlns:a16="http://schemas.microsoft.com/office/drawing/2014/main" id="{68F4E1FA-C6A6-2003-C67B-14241CEB0E38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26815" y="1894114"/>
            <a:ext cx="11929819" cy="5746691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dirty="0">
                <a:solidFill>
                  <a:schemeClr val="accent4">
                    <a:lumMod val="60000"/>
                    <a:lumOff val="40000"/>
                  </a:schemeClr>
                </a:solidFill>
                <a:latin typeface="+mn-lt"/>
              </a:rPr>
              <a:t>06. </a:t>
            </a:r>
            <a:r>
              <a:rPr lang="pt-BR" sz="6600" dirty="0">
                <a:solidFill>
                  <a:schemeClr val="bg1"/>
                </a:solidFill>
                <a:latin typeface="+mn-lt"/>
              </a:rPr>
              <a:t>E superior aos querubins vos assentais.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7200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72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+mn-lt"/>
              </a:rPr>
              <a:t>R. </a:t>
            </a:r>
            <a:r>
              <a:rPr lang="pt-BR" sz="7200" b="1" dirty="0">
                <a:solidFill>
                  <a:schemeClr val="bg1"/>
                </a:solidFill>
                <a:latin typeface="+mn-lt"/>
              </a:rPr>
              <a:t>A vós louvor, honra e glória eternamente!</a:t>
            </a:r>
            <a:endParaRPr lang="pt-BR" sz="72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7200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03FBB17D-4363-F16A-D4F7-7DE01235A4FE}"/>
              </a:ext>
            </a:extLst>
          </p:cNvPr>
          <p:cNvSpPr txBox="1"/>
          <p:nvPr/>
        </p:nvSpPr>
        <p:spPr>
          <a:xfrm>
            <a:off x="469716" y="386861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Salmo Responsorial</a:t>
            </a:r>
          </a:p>
        </p:txBody>
      </p:sp>
    </p:spTree>
    <p:extLst>
      <p:ext uri="{BB962C8B-B14F-4D97-AF65-F5344CB8AC3E}">
        <p14:creationId xmlns:p14="http://schemas.microsoft.com/office/powerpoint/2010/main" val="21993565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28">
            <a:extLst>
              <a:ext uri="{FF2B5EF4-FFF2-40B4-BE49-F238E27FC236}">
                <a16:creationId xmlns:a16="http://schemas.microsoft.com/office/drawing/2014/main" id="{04E8CE5F-24B0-4CAF-8022-E0FB14EA160F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54977" y="1809346"/>
            <a:ext cx="11683634" cy="3705166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Pai Criador do mundo, louvado seja o vosso amor! Filho Jesus, Redentor, louvado seja o vosso amor! Espirito Santo, Consolador, louvado seja o vosso amor! </a:t>
            </a:r>
            <a:endParaRPr lang="pt-BR" sz="5400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0376C668-2191-8722-32CC-016E5C0671CF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Canto Inicial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BF9022F-A51F-AD72-8556-BDA03D02A11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47">
            <a:extLst>
              <a:ext uri="{FF2B5EF4-FFF2-40B4-BE49-F238E27FC236}">
                <a16:creationId xmlns:a16="http://schemas.microsoft.com/office/drawing/2014/main" id="{4DC6B5AB-93FF-A331-467D-9334D17002BF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26815" y="1894114"/>
            <a:ext cx="11929819" cy="5746691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dirty="0">
                <a:solidFill>
                  <a:schemeClr val="accent4">
                    <a:lumMod val="60000"/>
                    <a:lumOff val="40000"/>
                  </a:schemeClr>
                </a:solidFill>
                <a:latin typeface="+mn-lt"/>
              </a:rPr>
              <a:t>07. </a:t>
            </a:r>
            <a:r>
              <a:rPr lang="pt-BR" sz="6600" dirty="0">
                <a:solidFill>
                  <a:schemeClr val="bg1"/>
                </a:solidFill>
                <a:latin typeface="+mn-lt"/>
              </a:rPr>
              <a:t>Sede bendito no celeste firmamento.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7200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72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+mn-lt"/>
              </a:rPr>
              <a:t>R. </a:t>
            </a:r>
            <a:r>
              <a:rPr lang="pt-BR" sz="7200" b="1" dirty="0">
                <a:solidFill>
                  <a:schemeClr val="bg1"/>
                </a:solidFill>
                <a:latin typeface="+mn-lt"/>
              </a:rPr>
              <a:t>A vós louvor, honra e glória eternamente!</a:t>
            </a:r>
            <a:endParaRPr lang="pt-BR" sz="72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7200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D1311350-79AF-6F01-701C-6574884DD627}"/>
              </a:ext>
            </a:extLst>
          </p:cNvPr>
          <p:cNvSpPr txBox="1"/>
          <p:nvPr/>
        </p:nvSpPr>
        <p:spPr>
          <a:xfrm>
            <a:off x="469716" y="386861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Salmo Responsorial</a:t>
            </a:r>
          </a:p>
        </p:txBody>
      </p:sp>
    </p:spTree>
    <p:extLst>
      <p:ext uri="{BB962C8B-B14F-4D97-AF65-F5344CB8AC3E}">
        <p14:creationId xmlns:p14="http://schemas.microsoft.com/office/powerpoint/2010/main" val="1831715307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92">
            <a:extLst>
              <a:ext uri="{FF2B5EF4-FFF2-40B4-BE49-F238E27FC236}">
                <a16:creationId xmlns:a16="http://schemas.microsoft.com/office/drawing/2014/main" id="{15A85341-E9A5-4187-82D5-F2BB707BF4E1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86862" y="1839020"/>
            <a:ext cx="11412415" cy="5924879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3600" dirty="0">
              <a:solidFill>
                <a:schemeClr val="bg1"/>
              </a:solidFill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3600" dirty="0">
              <a:solidFill>
                <a:schemeClr val="bg1"/>
              </a:solidFill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dirty="0">
                <a:solidFill>
                  <a:schemeClr val="accent4">
                    <a:lumMod val="60000"/>
                    <a:lumOff val="40000"/>
                  </a:schemeClr>
                </a:solidFill>
                <a:latin typeface="+mn-lt"/>
              </a:rPr>
              <a:t>II LEITURA - 2Cor 13,11-13</a:t>
            </a: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rgbClr val="92D050"/>
              </a:solidFill>
              <a:latin typeface="+mn-lt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dirty="0">
                <a:solidFill>
                  <a:schemeClr val="bg1"/>
                </a:solidFill>
                <a:latin typeface="+mn-lt"/>
              </a:rPr>
              <a:t>LEITURA DA CARTA DE SÃO PAULO AOS CORINTIOS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6D3DDE4E-5E70-7BCC-7F90-9660AA450ACF}"/>
              </a:ext>
            </a:extLst>
          </p:cNvPr>
          <p:cNvSpPr txBox="1"/>
          <p:nvPr/>
        </p:nvSpPr>
        <p:spPr>
          <a:xfrm>
            <a:off x="386862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853735465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LEITURA DA PRIMEIRA CARTA DE SÃO PEDRO                        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6948CAE8-2BDD-439B-89E8-E6FDED0CCFF0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53192" y="1876500"/>
            <a:ext cx="11877065" cy="523296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Irmãos: Alegrai-vos trabalhai no vosso aperfeiçoamento, encorajai-vos, cultivai a concórdia, vivei em paz, e o Deus do amor e da paz estará conosco. Saudai-vos uns aos outros com o beijo santo. 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4994549-FBCC-476D-84E4-7D4698175E0D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da Palavra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3"/>
          <p:cNvSpPr txBox="1">
            <a:spLocks noGrp="1"/>
          </p:cNvSpPr>
          <p:nvPr>
            <p:ph type="body" idx="4294967295"/>
          </p:nvPr>
        </p:nvSpPr>
        <p:spPr>
          <a:xfrm>
            <a:off x="158262" y="1853640"/>
            <a:ext cx="11799300" cy="523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Todos os santos vos saúdam. A graça do Senhor Jesus Cristo, o amor de Deus e a comunhão do Espírito Santo estejam com todos vós.</a:t>
            </a:r>
          </a:p>
        </p:txBody>
      </p:sp>
      <p:sp>
        <p:nvSpPr>
          <p:cNvPr id="25" name="Google Shape;25;p3"/>
          <p:cNvSpPr txBox="1"/>
          <p:nvPr/>
        </p:nvSpPr>
        <p:spPr>
          <a:xfrm>
            <a:off x="399377" y="351693"/>
            <a:ext cx="12193500" cy="92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Calibri"/>
                <a:ea typeface="Calibri"/>
                <a:cs typeface="Calibri"/>
                <a:sym typeface="Calibri"/>
              </a:rPr>
              <a:t>Liturgia da Palavra</a:t>
            </a:r>
            <a:endParaRPr dirty="0">
              <a:solidFill>
                <a:schemeClr val="accent4">
                  <a:lumMod val="60000"/>
                  <a:lumOff val="40000"/>
                </a:schemeClr>
              </a:solidFill>
            </a:endParaRP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304">
            <a:extLst>
              <a:ext uri="{FF2B5EF4-FFF2-40B4-BE49-F238E27FC236}">
                <a16:creationId xmlns:a16="http://schemas.microsoft.com/office/drawing/2014/main" id="{3816325F-D3C0-434D-83DC-7C6D112906D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988" y="1783301"/>
            <a:ext cx="12189600" cy="5232960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52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PALAVRA DO SENHOR</a:t>
            </a: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Todos: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Graças a Deus!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C816F0D7-FCAD-7F73-2B55-2FDF0D45A9A2}"/>
              </a:ext>
            </a:extLst>
          </p:cNvPr>
          <p:cNvSpPr txBox="1"/>
          <p:nvPr/>
        </p:nvSpPr>
        <p:spPr>
          <a:xfrm>
            <a:off x="399377" y="351693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1445530038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2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BD495FBF-1E57-7AC6-4A34-8D111DF94B5A}"/>
              </a:ext>
            </a:extLst>
          </p:cNvPr>
          <p:cNvSpPr txBox="1"/>
          <p:nvPr/>
        </p:nvSpPr>
        <p:spPr>
          <a:xfrm>
            <a:off x="0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Aclamação ao </a:t>
            </a:r>
          </a:p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Evangelho</a:t>
            </a:r>
          </a:p>
        </p:txBody>
      </p:sp>
      <p:sp>
        <p:nvSpPr>
          <p:cNvPr id="4" name="PlaceHolder 304">
            <a:extLst>
              <a:ext uri="{FF2B5EF4-FFF2-40B4-BE49-F238E27FC236}">
                <a16:creationId xmlns:a16="http://schemas.microsoft.com/office/drawing/2014/main" id="{3158BD5A-3BB2-2B57-CF4D-4B35B26C8C3C}"/>
              </a:ext>
            </a:extLst>
          </p:cNvPr>
          <p:cNvSpPr txBox="1">
            <a:spLocks/>
          </p:cNvSpPr>
          <p:nvPr/>
        </p:nvSpPr>
        <p:spPr>
          <a:xfrm>
            <a:off x="3988" y="2373085"/>
            <a:ext cx="12013841" cy="46431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>
            <a:noAutofit/>
          </a:bodyPr>
          <a:lstStyle>
            <a:lvl1pPr rtl="0" hangingPunct="0">
              <a:spcBef>
                <a:spcPts val="1417"/>
              </a:spcBef>
              <a:spcAft>
                <a:spcPts val="0"/>
              </a:spcAft>
              <a:tabLst/>
              <a:defRPr lang="pt-BR" sz="3200" b="0" i="0" u="none" strike="noStrike" kern="1200" cap="none" spc="0" baseline="0">
                <a:ln>
                  <a:noFill/>
                </a:ln>
                <a:highlight>
                  <a:scrgbClr r="0" g="0" b="0">
                    <a:alpha val="0"/>
                  </a:scrgbClr>
                </a:highlight>
                <a:latin typeface="Liberation Sans" pitchFamily="18"/>
                <a:ea typeface="Microsoft YaHei" pitchFamily="2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Aleluia, aleluia! Aleluia, aleluia! (bis)</a:t>
            </a: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1. 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Glória ao Pai e ao Filho e ao Espírito Divino, ao Deus que é, que era e que vem, pelos séculos. Amém.</a:t>
            </a: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304">
            <a:extLst>
              <a:ext uri="{FF2B5EF4-FFF2-40B4-BE49-F238E27FC236}">
                <a16:creationId xmlns:a16="http://schemas.microsoft.com/office/drawing/2014/main" id="{3816325F-D3C0-434D-83DC-7C6D112906D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97154" y="1783301"/>
            <a:ext cx="11789142" cy="5232960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EVANGELHO - Jo 3,16-18</a:t>
            </a: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PROCLAMAÇÃO DO EVANGELHO DE JESUS CRISTO SEGUNDO JOÃO</a:t>
            </a: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Todos: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Glória a vós Senhor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C816F0D7-FCAD-7F73-2B55-2FDF0D45A9A2}"/>
              </a:ext>
            </a:extLst>
          </p:cNvPr>
          <p:cNvSpPr txBox="1"/>
          <p:nvPr/>
        </p:nvSpPr>
        <p:spPr>
          <a:xfrm>
            <a:off x="346624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3621812375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 EVANGELHO DE JESUS CRISTO SEGUNDO JOÃO -                     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8C62FDC-88F9-4666-B53E-B604FDBB03C8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58262" y="1834697"/>
            <a:ext cx="11834446" cy="57758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Deus amou tanto o mundo, que deu o seu Filho unigênito, para que não morra todo o que nele crer, mas tenha a vida eterna. De fato, Deus não enviou o seu Filho ao mundo para condenar o mundo, mas para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5C14FD32-84E4-5244-89B9-389BC210D6A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da Palavra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2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5">
            <a:extLst>
              <a:ext uri="{FF2B5EF4-FFF2-40B4-BE49-F238E27FC236}">
                <a16:creationId xmlns:a16="http://schemas.microsoft.com/office/drawing/2014/main" id="{2D818AF4-87AE-4D80-9904-AA68735F85B8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44400" y="1852284"/>
            <a:ext cx="11894650" cy="57758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que o mundo seja salvo por ele. Quem nele crê, não é condenado, mas quem não crê, já está condenado, porque não acreditou no nome do Filho unigênito.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2225C848-AEB5-ABD8-ACBE-AEB003BF0CF6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da Palavra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312">
            <a:extLst>
              <a:ext uri="{FF2B5EF4-FFF2-40B4-BE49-F238E27FC236}">
                <a16:creationId xmlns:a16="http://schemas.microsoft.com/office/drawing/2014/main" id="{42CBAE1C-B1BD-4E9B-94D8-ABF805F35A0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988" y="1764360"/>
            <a:ext cx="12189600" cy="5775840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52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PALAVRA DA SALVAÇÃO</a:t>
            </a: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Todos: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Glória a vós Senhor!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41BFCB55-6410-F381-C83B-EAA1DE1AD464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19205570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28">
            <a:extLst>
              <a:ext uri="{FF2B5EF4-FFF2-40B4-BE49-F238E27FC236}">
                <a16:creationId xmlns:a16="http://schemas.microsoft.com/office/drawing/2014/main" id="{04E8CE5F-24B0-4CAF-8022-E0FB14EA160F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49908" y="1948500"/>
            <a:ext cx="11683634" cy="25752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Santíssima Trindade, plena comunhão, louvado seja o vosso amor! Deus uno e trino, glória, glória aleluia! 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0376C668-2191-8722-32CC-016E5C0671CF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Canto Inicial</a:t>
            </a:r>
          </a:p>
        </p:txBody>
      </p:sp>
    </p:spTree>
    <p:extLst>
      <p:ext uri="{BB962C8B-B14F-4D97-AF65-F5344CB8AC3E}">
        <p14:creationId xmlns:p14="http://schemas.microsoft.com/office/powerpoint/2010/main" val="1700281812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2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25BB59EF-A65F-5A4E-9142-0CBC08D97F2C}"/>
              </a:ext>
            </a:extLst>
          </p:cNvPr>
          <p:cNvSpPr txBox="1"/>
          <p:nvPr/>
        </p:nvSpPr>
        <p:spPr>
          <a:xfrm>
            <a:off x="0" y="2967335"/>
            <a:ext cx="12193588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88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Homilia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7687C5-8830-4C5F-964A-A9D8C8A132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7703" y="1784243"/>
            <a:ext cx="11848043" cy="40150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54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Creio em Deus-Pai, todo poderoso, criador do céu e da terra e em Jesus Cristo seu único filho Nosso Senhor, que foi concebido pelo poder do Espírito Santo. Nasceu da Virgem Maria, Padeceu sob Poncio Pilatos, Foi crucificado, morto e sepultado,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F26CE5A0-D797-4F68-D58D-30374597050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Profissão de Fé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7687C5-8830-4C5F-964A-A9D8C8A132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7703" y="1784243"/>
            <a:ext cx="11848043" cy="40150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54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desceu a mansão dos mortos, ressuscitou ao terceiro dia, subiu aos céus, está sentado à direita de Deus Pai, todo poderoso, de onde há de vir a julgar os vivos e os mortos. 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F26CE5A0-D797-4F68-D58D-30374597050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Profissão de Fé</a:t>
            </a:r>
          </a:p>
        </p:txBody>
      </p:sp>
    </p:spTree>
    <p:extLst>
      <p:ext uri="{BB962C8B-B14F-4D97-AF65-F5344CB8AC3E}">
        <p14:creationId xmlns:p14="http://schemas.microsoft.com/office/powerpoint/2010/main" val="180028194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7687C5-8830-4C5F-964A-A9D8C8A132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6496" y="2012843"/>
            <a:ext cx="11830458" cy="40150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54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Creio no Espírito Santo, na Santa Igreja Católica, na comunhão dos Santos,  na remissão dos pecados, na ressurreição da carne, e na vida eterna.</a:t>
            </a:r>
          </a:p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pt-BR" sz="54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ctr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54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AMÉM.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F26CE5A0-D797-4F68-D58D-30374597050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Profissão de Fé</a:t>
            </a:r>
          </a:p>
        </p:txBody>
      </p:sp>
    </p:spTree>
    <p:extLst>
      <p:ext uri="{BB962C8B-B14F-4D97-AF65-F5344CB8AC3E}">
        <p14:creationId xmlns:p14="http://schemas.microsoft.com/office/powerpoint/2010/main" val="2393010151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7687C5-8830-4C5F-964A-A9D8C8A132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9569" y="1819412"/>
            <a:ext cx="11824311" cy="4375648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P.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Elevemos nossa oração a Deus Pai, que revelou ao mundo seu grande amor no dom do Filho e do Espírito Santo, e digamos, cheios de confiança:</a:t>
            </a:r>
          </a:p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pt-BR" sz="1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F26CE5A0-D797-4F68-D58D-30374597050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Preces</a:t>
            </a:r>
          </a:p>
        </p:txBody>
      </p:sp>
    </p:spTree>
    <p:extLst>
      <p:ext uri="{BB962C8B-B14F-4D97-AF65-F5344CB8AC3E}">
        <p14:creationId xmlns:p14="http://schemas.microsoft.com/office/powerpoint/2010/main" val="143372325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7687C5-8830-4C5F-964A-A9D8C8A132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9569" y="1819412"/>
            <a:ext cx="11824311" cy="4015080"/>
          </a:xfrm>
        </p:spPr>
        <p:txBody>
          <a:bodyPr vert="horz" wrap="square" anchor="t" anchorCtr="0">
            <a:noAutofit/>
          </a:bodyPr>
          <a:lstStyle/>
          <a:p>
            <a:pPr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algn="ctr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Ouvi, Senhor, a nossa súplica.</a:t>
            </a:r>
          </a:p>
          <a:p>
            <a:pPr algn="ctr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pt-BR" sz="5000" b="1" dirty="0">
              <a:solidFill>
                <a:srgbClr val="FFFF00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F26CE5A0-D797-4F68-D58D-30374597050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Preces</a:t>
            </a:r>
          </a:p>
        </p:txBody>
      </p:sp>
    </p:spTree>
    <p:extLst>
      <p:ext uri="{BB962C8B-B14F-4D97-AF65-F5344CB8AC3E}">
        <p14:creationId xmlns:p14="http://schemas.microsoft.com/office/powerpoint/2010/main" val="1654016516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7687C5-8830-4C5F-964A-A9D8C8A132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9569" y="1819412"/>
            <a:ext cx="11824311" cy="40150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1.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Pelas Igrejas do mundo inteiro, para que vivam na Comunhão da qual nasceram, rezemos ao Senhor...</a:t>
            </a:r>
            <a:endParaRPr lang="pt-BR" sz="5000" b="1" dirty="0">
              <a:solidFill>
                <a:srgbClr val="FFFF00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F26CE5A0-D797-4F68-D58D-30374597050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Preces</a:t>
            </a:r>
          </a:p>
        </p:txBody>
      </p:sp>
    </p:spTree>
    <p:extLst>
      <p:ext uri="{BB962C8B-B14F-4D97-AF65-F5344CB8AC3E}">
        <p14:creationId xmlns:p14="http://schemas.microsoft.com/office/powerpoint/2010/main" val="1240478943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7687C5-8830-4C5F-964A-A9D8C8A132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9569" y="1819412"/>
            <a:ext cx="11824311" cy="4015080"/>
          </a:xfrm>
        </p:spPr>
        <p:txBody>
          <a:bodyPr vert="horz" wrap="square" anchor="t" anchorCtr="0">
            <a:noAutofit/>
          </a:bodyPr>
          <a:lstStyle/>
          <a:p>
            <a:pPr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algn="ctr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Ouvi, Senhor, a nossa súplica.</a:t>
            </a:r>
          </a:p>
          <a:p>
            <a:pPr algn="ctr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pt-BR" sz="5000" b="1" dirty="0">
              <a:solidFill>
                <a:srgbClr val="FFFF00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F26CE5A0-D797-4F68-D58D-30374597050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Preces</a:t>
            </a:r>
          </a:p>
        </p:txBody>
      </p:sp>
    </p:spTree>
    <p:extLst>
      <p:ext uri="{BB962C8B-B14F-4D97-AF65-F5344CB8AC3E}">
        <p14:creationId xmlns:p14="http://schemas.microsoft.com/office/powerpoint/2010/main" val="1868485896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7687C5-8830-4C5F-964A-A9D8C8A132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05740" y="1784243"/>
            <a:ext cx="11750040" cy="40150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2.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Pelos governantes e legisladores, para que não ponham obstáculos à liberdade a que Deus chama os homens pelo seu Santo Espírito, rezemos ao Senhor... </a:t>
            </a:r>
          </a:p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pt-BR" sz="6000" b="1" dirty="0">
              <a:solidFill>
                <a:srgbClr val="FFFF00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F26CE5A0-D797-4F68-D58D-30374597050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Preces</a:t>
            </a:r>
          </a:p>
        </p:txBody>
      </p:sp>
    </p:spTree>
    <p:extLst>
      <p:ext uri="{BB962C8B-B14F-4D97-AF65-F5344CB8AC3E}">
        <p14:creationId xmlns:p14="http://schemas.microsoft.com/office/powerpoint/2010/main" val="3028710245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7687C5-8830-4C5F-964A-A9D8C8A132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9569" y="1819412"/>
            <a:ext cx="11824311" cy="4015080"/>
          </a:xfrm>
        </p:spPr>
        <p:txBody>
          <a:bodyPr vert="horz" wrap="square" anchor="t" anchorCtr="0">
            <a:noAutofit/>
          </a:bodyPr>
          <a:lstStyle/>
          <a:p>
            <a:pPr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algn="ctr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Ouvi, Senhor, a nossa súplica.</a:t>
            </a:r>
          </a:p>
          <a:p>
            <a:pPr algn="ctr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pt-BR" sz="5000" b="1" dirty="0">
              <a:solidFill>
                <a:srgbClr val="FFFF00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F26CE5A0-D797-4F68-D58D-30374597050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Preces</a:t>
            </a:r>
          </a:p>
        </p:txBody>
      </p:sp>
    </p:spTree>
    <p:extLst>
      <p:ext uri="{BB962C8B-B14F-4D97-AF65-F5344CB8AC3E}">
        <p14:creationId xmlns:p14="http://schemas.microsoft.com/office/powerpoint/2010/main" val="10820963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28">
            <a:extLst>
              <a:ext uri="{FF2B5EF4-FFF2-40B4-BE49-F238E27FC236}">
                <a16:creationId xmlns:a16="http://schemas.microsoft.com/office/drawing/2014/main" id="{04E8CE5F-24B0-4CAF-8022-E0FB14EA160F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54977" y="1809346"/>
            <a:ext cx="11683634" cy="3705166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Deus amoroso, glória, glória aleluia! Gloria a Deus, ao Pai e ao Filho. E ao Espírito Santo! Amém! Glória a Deus, ao Pai e ao Filho. E ao Espírito Santo! Amém! 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600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0376C668-2191-8722-32CC-016E5C0671CF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Canto Inicial</a:t>
            </a:r>
          </a:p>
        </p:txBody>
      </p:sp>
    </p:spTree>
    <p:extLst>
      <p:ext uri="{BB962C8B-B14F-4D97-AF65-F5344CB8AC3E}">
        <p14:creationId xmlns:p14="http://schemas.microsoft.com/office/powerpoint/2010/main" val="268023368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7687C5-8830-4C5F-964A-A9D8C8A132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05740" y="1784243"/>
            <a:ext cx="11750040" cy="40150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3.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Por todos os povos e nações da terra,  para que recebam a palavra de Deus e o batismo e reconheçam em Jesus Cristo o único Salvador, rezemos ao Senhor... </a:t>
            </a:r>
            <a:endParaRPr lang="pt-BR" sz="6000" b="1" dirty="0">
              <a:solidFill>
                <a:srgbClr val="FFFF00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F26CE5A0-D797-4F68-D58D-30374597050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Preces</a:t>
            </a:r>
          </a:p>
        </p:txBody>
      </p:sp>
    </p:spTree>
    <p:extLst>
      <p:ext uri="{BB962C8B-B14F-4D97-AF65-F5344CB8AC3E}">
        <p14:creationId xmlns:p14="http://schemas.microsoft.com/office/powerpoint/2010/main" val="2976769129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7687C5-8830-4C5F-964A-A9D8C8A132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9569" y="1819412"/>
            <a:ext cx="11824311" cy="4015080"/>
          </a:xfrm>
        </p:spPr>
        <p:txBody>
          <a:bodyPr vert="horz" wrap="square" anchor="t" anchorCtr="0">
            <a:noAutofit/>
          </a:bodyPr>
          <a:lstStyle/>
          <a:p>
            <a:pPr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algn="ctr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Ouvi, Senhor, a nossa súplica.</a:t>
            </a:r>
          </a:p>
          <a:p>
            <a:pPr algn="ctr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pt-BR" sz="5000" b="1" dirty="0">
              <a:solidFill>
                <a:srgbClr val="FFFF00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F26CE5A0-D797-4F68-D58D-30374597050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Preces</a:t>
            </a:r>
          </a:p>
        </p:txBody>
      </p:sp>
    </p:spTree>
    <p:extLst>
      <p:ext uri="{BB962C8B-B14F-4D97-AF65-F5344CB8AC3E}">
        <p14:creationId xmlns:p14="http://schemas.microsoft.com/office/powerpoint/2010/main" val="3977913451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7687C5-8830-4C5F-964A-A9D8C8A132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9569" y="1828800"/>
            <a:ext cx="11824311" cy="4005692"/>
          </a:xfrm>
        </p:spPr>
        <p:txBody>
          <a:bodyPr vert="horz" wrap="square" anchor="t" anchorCtr="0">
            <a:noAutofit/>
          </a:bodyPr>
          <a:lstStyle/>
          <a:p>
            <a:pPr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P.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Deus, Pai de Nosso Senhor Jesus Cristo, escutai com bondade as orações que o Espírito Santo pôs em nossos lábios e dai-nos a graça de fazermos sempre a vossa vontade. Por Cristo nosso Senhor. Amém.</a:t>
            </a:r>
            <a:endParaRPr lang="pt-BR" sz="5000" b="1" dirty="0">
              <a:solidFill>
                <a:srgbClr val="FFFF00"/>
              </a:solidFill>
              <a:highlight>
                <a:srgbClr val="000000"/>
              </a:highlight>
              <a:latin typeface="Calibri" pitchFamily="18"/>
            </a:endParaRPr>
          </a:p>
        </p:txBody>
      </p:sp>
    </p:spTree>
    <p:extLst>
      <p:ext uri="{BB962C8B-B14F-4D97-AF65-F5344CB8AC3E}">
        <p14:creationId xmlns:p14="http://schemas.microsoft.com/office/powerpoint/2010/main" val="3097737214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7B4D47C9-8870-40E4-AD8D-23CE2892E63B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14300" y="1915505"/>
            <a:ext cx="11964988" cy="59536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Em comunhão, na unidade. Seja bendita a Santíssima Trindade. (Bis)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D00B133-ED93-E5FD-3CD3-FF884E8B9759}"/>
              </a:ext>
            </a:extLst>
          </p:cNvPr>
          <p:cNvSpPr txBox="1"/>
          <p:nvPr/>
        </p:nvSpPr>
        <p:spPr>
          <a:xfrm>
            <a:off x="0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Canto das</a:t>
            </a:r>
          </a:p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Oferendas</a:t>
            </a:r>
          </a:p>
        </p:txBody>
      </p:sp>
    </p:spTree>
    <p:extLst>
      <p:ext uri="{BB962C8B-B14F-4D97-AF65-F5344CB8AC3E}">
        <p14:creationId xmlns:p14="http://schemas.microsoft.com/office/powerpoint/2010/main" val="962684049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CANTO DAS OFEREND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7B4D47C9-8870-40E4-AD8D-23CE2892E63B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14300" y="1915505"/>
            <a:ext cx="11964988" cy="59536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1.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Criastes tudo e esse tudo, alegremente vos eleva o louvor. O Pai bondoso, Pai amoroso, tudo foi feito por vosso imenso amor.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D00B133-ED93-E5FD-3CD3-FF884E8B9759}"/>
              </a:ext>
            </a:extLst>
          </p:cNvPr>
          <p:cNvSpPr txBox="1"/>
          <p:nvPr/>
        </p:nvSpPr>
        <p:spPr>
          <a:xfrm>
            <a:off x="0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Canto das</a:t>
            </a:r>
          </a:p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Oferendas</a:t>
            </a:r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7B4D47C9-8870-40E4-AD8D-23CE2892E63B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14300" y="1915505"/>
            <a:ext cx="11964988" cy="59536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Em comunhão, na unidade. Seja bendita a Santíssima Trindade. (Bis)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D00B133-ED93-E5FD-3CD3-FF884E8B9759}"/>
              </a:ext>
            </a:extLst>
          </p:cNvPr>
          <p:cNvSpPr txBox="1"/>
          <p:nvPr/>
        </p:nvSpPr>
        <p:spPr>
          <a:xfrm>
            <a:off x="0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Canto das</a:t>
            </a:r>
          </a:p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Oferendas</a:t>
            </a:r>
          </a:p>
        </p:txBody>
      </p:sp>
    </p:spTree>
    <p:extLst>
      <p:ext uri="{BB962C8B-B14F-4D97-AF65-F5344CB8AC3E}">
        <p14:creationId xmlns:p14="http://schemas.microsoft.com/office/powerpoint/2010/main" val="1849827030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7B4D47C9-8870-40E4-AD8D-23CE2892E63B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63770" y="1792413"/>
            <a:ext cx="11658600" cy="59536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2.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Do céu descestes, por nós vivestes, Eterno verbo, luz da luz, sois redentor. Ó Filho amado, ressuscitado, ao Pai iremos por vosso imenso amor.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D00B133-ED93-E5FD-3CD3-FF884E8B9759}"/>
              </a:ext>
            </a:extLst>
          </p:cNvPr>
          <p:cNvSpPr txBox="1"/>
          <p:nvPr/>
        </p:nvSpPr>
        <p:spPr>
          <a:xfrm>
            <a:off x="0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Canto das</a:t>
            </a:r>
          </a:p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Oferendas</a:t>
            </a:r>
          </a:p>
        </p:txBody>
      </p:sp>
    </p:spTree>
    <p:extLst>
      <p:ext uri="{BB962C8B-B14F-4D97-AF65-F5344CB8AC3E}">
        <p14:creationId xmlns:p14="http://schemas.microsoft.com/office/powerpoint/2010/main" val="3541724792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7B4D47C9-8870-40E4-AD8D-23CE2892E63B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14300" y="1915505"/>
            <a:ext cx="11964988" cy="59536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Em comunhão, na unidade. Seja bendita a Santíssima Trindade. (Bis)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D00B133-ED93-E5FD-3CD3-FF884E8B9759}"/>
              </a:ext>
            </a:extLst>
          </p:cNvPr>
          <p:cNvSpPr txBox="1"/>
          <p:nvPr/>
        </p:nvSpPr>
        <p:spPr>
          <a:xfrm>
            <a:off x="0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Canto das</a:t>
            </a:r>
          </a:p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Oferendas</a:t>
            </a:r>
          </a:p>
        </p:txBody>
      </p:sp>
    </p:spTree>
    <p:extLst>
      <p:ext uri="{BB962C8B-B14F-4D97-AF65-F5344CB8AC3E}">
        <p14:creationId xmlns:p14="http://schemas.microsoft.com/office/powerpoint/2010/main" val="725406981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7B4D47C9-8870-40E4-AD8D-23CE2892E63B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63770" y="1792413"/>
            <a:ext cx="11658600" cy="59536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3.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Em nosso íntimo, ó Santo Espírito. Estais conosco com seu fogo abrasador, nos renovais, nos consolais, vos adoramos por vosso imenso amor.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D00B133-ED93-E5FD-3CD3-FF884E8B9759}"/>
              </a:ext>
            </a:extLst>
          </p:cNvPr>
          <p:cNvSpPr txBox="1"/>
          <p:nvPr/>
        </p:nvSpPr>
        <p:spPr>
          <a:xfrm>
            <a:off x="0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Canto das</a:t>
            </a:r>
          </a:p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Oferendas</a:t>
            </a:r>
          </a:p>
        </p:txBody>
      </p:sp>
    </p:spTree>
    <p:extLst>
      <p:ext uri="{BB962C8B-B14F-4D97-AF65-F5344CB8AC3E}">
        <p14:creationId xmlns:p14="http://schemas.microsoft.com/office/powerpoint/2010/main" val="2778136823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7B4D47C9-8870-40E4-AD8D-23CE2892E63B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14300" y="1915505"/>
            <a:ext cx="11964988" cy="59536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Em comunhão, na unidade. Seja bendita a Santíssima Trindade. (Bis)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D00B133-ED93-E5FD-3CD3-FF884E8B9759}"/>
              </a:ext>
            </a:extLst>
          </p:cNvPr>
          <p:cNvSpPr txBox="1"/>
          <p:nvPr/>
        </p:nvSpPr>
        <p:spPr>
          <a:xfrm>
            <a:off x="0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Canto das</a:t>
            </a:r>
          </a:p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Oferendas</a:t>
            </a:r>
          </a:p>
        </p:txBody>
      </p:sp>
    </p:spTree>
    <p:extLst>
      <p:ext uri="{BB962C8B-B14F-4D97-AF65-F5344CB8AC3E}">
        <p14:creationId xmlns:p14="http://schemas.microsoft.com/office/powerpoint/2010/main" val="12878949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6D2DB17E-8092-65DB-A8A3-36F589E31D07}"/>
              </a:ext>
            </a:extLst>
          </p:cNvPr>
          <p:cNvSpPr txBox="1"/>
          <p:nvPr/>
        </p:nvSpPr>
        <p:spPr>
          <a:xfrm>
            <a:off x="0" y="2921168"/>
            <a:ext cx="12193588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88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Saudação e Acolhida</a:t>
            </a:r>
          </a:p>
        </p:txBody>
      </p:sp>
    </p:spTree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40D81BC8-922C-446A-BC9A-B905F5810416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474785" y="1691112"/>
            <a:ext cx="11271738" cy="57560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115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0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Calibri" pitchFamily="18"/>
              </a:rPr>
              <a:t>P: </a:t>
            </a:r>
            <a:r>
              <a:rPr lang="pt-BR" sz="5000" b="1" dirty="0">
                <a:solidFill>
                  <a:srgbClr val="FFFFFF"/>
                </a:solidFill>
                <a:latin typeface="Calibri" pitchFamily="18"/>
              </a:rPr>
              <a:t>Orai, irmãos e irmãs...</a:t>
            </a:r>
          </a:p>
          <a:p>
            <a:pPr lvl="0" algn="just">
              <a:lnSpc>
                <a:spcPct val="115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Calibri" pitchFamily="18"/>
              </a:rPr>
              <a:t>Todos: </a:t>
            </a:r>
            <a:r>
              <a:rPr lang="pt-BR" sz="6000" b="1" dirty="0">
                <a:solidFill>
                  <a:srgbClr val="FFFFFF"/>
                </a:solidFill>
                <a:latin typeface="Calibri" pitchFamily="18"/>
              </a:rPr>
              <a:t>Receba o Senhor por tuas mãos este sacrifício, para glória do seu nome, para nosso bem e de toda a sua santa Igreja.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3DB29988-EBB3-C120-7648-60559CC3275F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3245907185"/>
      </p:ext>
    </p:extLst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ORAÇÃO SOBRE AS OFEREND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08487342-3603-48CC-A1FA-378024AE1CB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40677" y="1849680"/>
            <a:ext cx="11912234" cy="595332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72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P.</a:t>
            </a:r>
            <a:r>
              <a:rPr lang="pt-BR" sz="7200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72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Senhor, nosso Deus, nós vos pedimos, santificai, pela invocação do vosso nome, esta humilde oferenda, e por meio</a:t>
            </a: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096DAD90-CE8C-4BEC-CE5C-23C48BA632D2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Eucarística</a:t>
            </a:r>
          </a:p>
        </p:txBody>
      </p:sp>
    </p:spTree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08487342-3603-48CC-A1FA-378024AE1CB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40677" y="1849680"/>
            <a:ext cx="11912234" cy="595332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72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dela, tornai-nos uma dádiva perene para vós. Por Cristo, nosso Senhor.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096DAD90-CE8C-4BEC-CE5C-23C48BA632D2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4210566203"/>
      </p:ext>
    </p:extLst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08487342-3603-48CC-A1FA-378024AE1CB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40677" y="1849680"/>
            <a:ext cx="11912234" cy="595332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Todos: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Amém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096DAD90-CE8C-4BEC-CE5C-23C48BA632D2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306286696"/>
      </p:ext>
    </p:extLst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REFÁCI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40D81BC8-922C-446A-BC9A-B905F5810416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474785" y="1691112"/>
            <a:ext cx="11271738" cy="57560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115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0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Calibri" pitchFamily="18"/>
              </a:rPr>
              <a:t>P:</a:t>
            </a:r>
            <a:r>
              <a:rPr lang="pt-BR" sz="5000" b="1" dirty="0">
                <a:solidFill>
                  <a:srgbClr val="C790D6"/>
                </a:solidFill>
                <a:latin typeface="Calibri" pitchFamily="18"/>
              </a:rPr>
              <a:t> </a:t>
            </a:r>
            <a:r>
              <a:rPr lang="pt-BR" sz="5000" b="1" dirty="0">
                <a:solidFill>
                  <a:srgbClr val="FFFFFF"/>
                </a:solidFill>
                <a:latin typeface="Calibri" pitchFamily="18"/>
              </a:rPr>
              <a:t>O Senhor esteja convosco.</a:t>
            </a:r>
          </a:p>
          <a:p>
            <a:pPr lvl="0" algn="just">
              <a:lnSpc>
                <a:spcPct val="115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0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Calibri" pitchFamily="18"/>
              </a:rPr>
              <a:t>Todos: </a:t>
            </a:r>
            <a:r>
              <a:rPr lang="pt-BR" sz="5000" b="1" dirty="0">
                <a:solidFill>
                  <a:srgbClr val="FFFFFF"/>
                </a:solidFill>
                <a:latin typeface="Calibri" pitchFamily="18"/>
              </a:rPr>
              <a:t>Ele está no meio de nós.</a:t>
            </a:r>
          </a:p>
          <a:p>
            <a:pPr lvl="0" algn="just">
              <a:lnSpc>
                <a:spcPct val="115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0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Calibri" pitchFamily="18"/>
              </a:rPr>
              <a:t>P: </a:t>
            </a:r>
            <a:r>
              <a:rPr lang="pt-BR" sz="5000" b="1" dirty="0">
                <a:solidFill>
                  <a:srgbClr val="FFFFFF"/>
                </a:solidFill>
                <a:latin typeface="Calibri" pitchFamily="18"/>
              </a:rPr>
              <a:t>Corações ao alto.</a:t>
            </a:r>
          </a:p>
          <a:p>
            <a:pPr lvl="0" algn="just">
              <a:lnSpc>
                <a:spcPct val="115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0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Calibri" pitchFamily="18"/>
              </a:rPr>
              <a:t>Todos: </a:t>
            </a:r>
            <a:r>
              <a:rPr lang="pt-BR" sz="5000" b="1" dirty="0">
                <a:solidFill>
                  <a:srgbClr val="FFFFFF"/>
                </a:solidFill>
                <a:latin typeface="Calibri" pitchFamily="18"/>
              </a:rPr>
              <a:t>O nosso coração está em Deus.</a:t>
            </a:r>
          </a:p>
          <a:p>
            <a:pPr lvl="0" algn="just">
              <a:lnSpc>
                <a:spcPct val="115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0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Calibri" pitchFamily="18"/>
              </a:rPr>
              <a:t>P: </a:t>
            </a:r>
            <a:r>
              <a:rPr lang="pt-BR" sz="5000" b="1" dirty="0">
                <a:solidFill>
                  <a:srgbClr val="FFFFFF"/>
                </a:solidFill>
                <a:latin typeface="Calibri" pitchFamily="18"/>
              </a:rPr>
              <a:t>Demos graças ao Senhor, nosso Deus.</a:t>
            </a:r>
          </a:p>
          <a:p>
            <a:pPr lvl="0" algn="just">
              <a:lnSpc>
                <a:spcPct val="115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0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Calibri" pitchFamily="18"/>
              </a:rPr>
              <a:t>Todos: </a:t>
            </a:r>
            <a:r>
              <a:rPr lang="pt-BR" sz="5000" b="1" dirty="0">
                <a:solidFill>
                  <a:srgbClr val="FFFFFF"/>
                </a:solidFill>
                <a:latin typeface="Calibri" pitchFamily="18"/>
              </a:rPr>
              <a:t>É nosso dever e nossa salvação.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3DB29988-EBB3-C120-7648-60559CC3275F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Eucarística</a:t>
            </a:r>
          </a:p>
        </p:txBody>
      </p:sp>
    </p:spTree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REFÁCIO (2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EE603AEF-8B11-4234-B7DE-215ECF93F20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1841676"/>
            <a:ext cx="11855131" cy="4488785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P.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Na verdade, é digno e justo, é nosso dever e salvação dar-vos graças, sempre e em todo lugar, Senhor, Pai santo, Deus eterno e todo-poderoso. Com vosso Filho Unigênito e o Espírito Santo, sois um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8B2E844-96AA-416F-5A16-3528C31097AA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Eucarística</a:t>
            </a:r>
          </a:p>
        </p:txBody>
      </p:sp>
    </p:spTree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3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55">
            <a:extLst>
              <a:ext uri="{FF2B5EF4-FFF2-40B4-BE49-F238E27FC236}">
                <a16:creationId xmlns:a16="http://schemas.microsoft.com/office/drawing/2014/main" id="{1F24D1FE-ABA6-423A-89D4-9EA1580C113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5846" y="1900993"/>
            <a:ext cx="11841896" cy="577476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só Deus e um só Senhor. Não uma única pessoa, mas três pessoas num só Deus. Tudo o que revelastes e nós cremos a respeito de vossa glória, atribuímos sem diferença ao Filho e ao Espírito Santo. Portanto, 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D71FF42E-9FB8-C01C-4BED-F0D95E00FAFC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Eucarística</a:t>
            </a:r>
          </a:p>
        </p:txBody>
      </p:sp>
    </p:spTree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55">
            <a:extLst>
              <a:ext uri="{FF2B5EF4-FFF2-40B4-BE49-F238E27FC236}">
                <a16:creationId xmlns:a16="http://schemas.microsoft.com/office/drawing/2014/main" id="{1F24D1FE-ABA6-423A-89D4-9EA1580C113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5846" y="1767990"/>
            <a:ext cx="11841896" cy="577476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proclamando nossa fé em vossa verdadeira e eterna divindade, adoramos cada uma das pessoas, na mesma natureza e igual majestade. Por isso vos louvam os anjos e os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D71FF42E-9FB8-C01C-4BED-F0D95E00FAFC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3334337845"/>
      </p:ext>
    </p:extLst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55">
            <a:extLst>
              <a:ext uri="{FF2B5EF4-FFF2-40B4-BE49-F238E27FC236}">
                <a16:creationId xmlns:a16="http://schemas.microsoft.com/office/drawing/2014/main" id="{1F24D1FE-ABA6-423A-89D4-9EA1580C113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5846" y="1767990"/>
            <a:ext cx="11841896" cy="577476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arcanjos, os Querubins e os Serafins que não cessam de proclamar todos os dias, cantando (dizendo) a uma só voz: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D71FF42E-9FB8-C01C-4BED-F0D95E00FAFC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2835367837"/>
      </p:ext>
    </p:extLst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5"/>
          <p:cNvSpPr txBox="1">
            <a:spLocks noGrp="1"/>
          </p:cNvSpPr>
          <p:nvPr>
            <p:ph type="body" idx="4294967295"/>
          </p:nvPr>
        </p:nvSpPr>
        <p:spPr>
          <a:xfrm>
            <a:off x="372951" y="1906846"/>
            <a:ext cx="11447700" cy="685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just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/>
                <a:ea typeface="Calibri"/>
                <a:cs typeface="Calibri"/>
                <a:sym typeface="Calibri"/>
              </a:rPr>
              <a:t>Santo, Santo, Santo, Senhor Deus do universo, o céu e a terra proclamam a vossa glória, hosana nas alturas, bendito o que vem em Nome do Senhor, hosana nas alturas.</a:t>
            </a:r>
            <a:endParaRPr dirty="0"/>
          </a:p>
        </p:txBody>
      </p:sp>
      <p:sp>
        <p:nvSpPr>
          <p:cNvPr id="31" name="Google Shape;31;p5"/>
          <p:cNvSpPr txBox="1"/>
          <p:nvPr/>
        </p:nvSpPr>
        <p:spPr>
          <a:xfrm>
            <a:off x="0" y="386862"/>
            <a:ext cx="12193500" cy="92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Calibri"/>
                <a:ea typeface="Calibri"/>
                <a:cs typeface="Calibri"/>
                <a:sym typeface="Calibri"/>
              </a:rPr>
              <a:t>Liturgia Eucarística</a:t>
            </a:r>
            <a:endParaRPr dirty="0">
              <a:solidFill>
                <a:schemeClr val="accent4">
                  <a:lumMod val="60000"/>
                  <a:lumOff val="40000"/>
                </a:schemeClr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28">
            <a:extLst>
              <a:ext uri="{FF2B5EF4-FFF2-40B4-BE49-F238E27FC236}">
                <a16:creationId xmlns:a16="http://schemas.microsoft.com/office/drawing/2014/main" id="{04E8CE5F-24B0-4CAF-8022-E0FB14EA160F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54977" y="2545400"/>
            <a:ext cx="11683634" cy="25752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P.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Em nome do Pai e do Filho e do Espírito Santo.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T.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Amém.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0376C668-2191-8722-32CC-016E5C0671CF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Saudação</a:t>
            </a:r>
          </a:p>
        </p:txBody>
      </p:sp>
    </p:spTree>
    <p:extLst>
      <p:ext uri="{BB962C8B-B14F-4D97-AF65-F5344CB8AC3E}">
        <p14:creationId xmlns:p14="http://schemas.microsoft.com/office/powerpoint/2010/main" val="4164677407"/>
      </p:ext>
    </p:extLst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EE603AEF-8B11-4234-B7DE-215ECF93F20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1718584"/>
            <a:ext cx="11855131" cy="4629462"/>
          </a:xfrm>
        </p:spPr>
        <p:txBody>
          <a:bodyPr vert="horz" wrap="square" anchor="t" anchorCtr="0">
            <a:noAutofit/>
          </a:bodyPr>
          <a:lstStyle/>
          <a:p>
            <a:pPr lvl="0" algn="just"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P.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Na verdade, vós sois Santo, ó Deus do universo, e tudo o que criastes proclama o vosso louvor, porque, por Jesus Cristo, vosso Filho e Senhor nosso, e pela força do Espírito Santo, 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8B2E844-96AA-416F-5A16-3528C31097AA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218191749"/>
      </p:ext>
    </p:extLst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EE603AEF-8B11-4234-B7DE-215ECF93F20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1718584"/>
            <a:ext cx="11855131" cy="4629462"/>
          </a:xfrm>
        </p:spPr>
        <p:txBody>
          <a:bodyPr vert="horz" wrap="square" anchor="t" anchorCtr="0">
            <a:noAutofit/>
          </a:bodyPr>
          <a:lstStyle/>
          <a:p>
            <a:pPr lvl="0" algn="just"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dais vida e santidade a todas as coisas e não cessais de reunir para vós um povo que vos ofereça em toda parte, do nascer ao pôr do sol, um sacrifício perfeito.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8B2E844-96AA-416F-5A16-3528C31097AA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2403048128"/>
      </p:ext>
    </p:extLst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EE603AEF-8B11-4234-B7DE-215ECF93F20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1718584"/>
            <a:ext cx="11855131" cy="4629462"/>
          </a:xfrm>
        </p:spPr>
        <p:txBody>
          <a:bodyPr vert="horz" wrap="square" anchor="t" anchorCtr="0">
            <a:noAutofit/>
          </a:bodyPr>
          <a:lstStyle/>
          <a:p>
            <a:pPr lvl="0" algn="just"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Por isso, ó Pai, nós vos suplicamos: santificai pelo Espírito Santo as oferendas que vos apresentamos para serem consagradas, a fim de que se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8B2E844-96AA-416F-5A16-3528C31097AA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921794824"/>
      </p:ext>
    </p:extLst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EE603AEF-8B11-4234-B7DE-215ECF93F20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1718584"/>
            <a:ext cx="11855131" cy="4629462"/>
          </a:xfrm>
        </p:spPr>
        <p:txBody>
          <a:bodyPr vert="horz" wrap="square" anchor="t" anchorCtr="0">
            <a:noAutofit/>
          </a:bodyPr>
          <a:lstStyle/>
          <a:p>
            <a:pPr lvl="0" algn="just"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tornem o Corpo e + o Sangue de vosso Filho, nosso Senhor Jesus Cristo, que nos mandou celebrar estes mistérios.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8B2E844-96AA-416F-5A16-3528C31097AA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3579120651"/>
      </p:ext>
    </p:extLst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EE603AEF-8B11-4234-B7DE-215ECF93F20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3162300"/>
            <a:ext cx="11855131" cy="3168161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T. </a:t>
            </a:r>
            <a:r>
              <a:rPr lang="pt-BR" sz="66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Enviai o vosso Espírito Santo!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8B2E844-96AA-416F-5A16-3528C31097AA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1757723601"/>
      </p:ext>
    </p:extLst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41"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EE603AEF-8B11-4234-B7DE-215ECF93F20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2840566"/>
            <a:ext cx="11855131" cy="3168161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T. </a:t>
            </a:r>
            <a:r>
              <a:rPr lang="pt-BR" sz="66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Salvador do mundo, salvai-nos, vós que nos libertastes pela cruz e ressurreição.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8B2E844-96AA-416F-5A16-3528C31097AA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605216649"/>
      </p:ext>
    </p:extLst>
  </p:cSld>
  <p:clrMapOvr>
    <a:masterClrMapping/>
  </p:clrMapOvr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EE603AEF-8B11-4234-B7DE-215ECF93F20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1841676"/>
            <a:ext cx="11855131" cy="4488785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P. </a:t>
            </a:r>
            <a:r>
              <a:rPr lang="pt-BR" sz="66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Celebrando agora, ó Pai, o memorial da paixão redentora do vosso Filho, da sua gloriosa ressurreição e ascensão ao céu, e enquanto esperamos sua nova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8B2E844-96AA-416F-5A16-3528C31097AA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2294890899"/>
      </p:ext>
    </p:extLst>
  </p:cSld>
  <p:clrMapOvr>
    <a:masterClrMapping/>
  </p:clrMapOvr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EE603AEF-8B11-4234-B7DE-215ECF93F20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1841676"/>
            <a:ext cx="11855131" cy="4488785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vinda, nós vos oferecemos em ação de graças este sacrifício vivo e santo.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8B2E844-96AA-416F-5A16-3528C31097AA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3754598778"/>
      </p:ext>
    </p:extLst>
  </p:cSld>
  <p:clrMapOvr>
    <a:masterClrMapping/>
  </p:clrMapOvr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08487342-3603-48CC-A1FA-378024AE1CB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40677" y="1849680"/>
            <a:ext cx="11912234" cy="595332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Todos: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Aceitai, ó Senhor, a nossa oferta!</a:t>
            </a:r>
          </a:p>
          <a:p>
            <a:pPr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096DAD90-CE8C-4BEC-CE5C-23C48BA632D2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365858959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28">
            <a:extLst>
              <a:ext uri="{FF2B5EF4-FFF2-40B4-BE49-F238E27FC236}">
                <a16:creationId xmlns:a16="http://schemas.microsoft.com/office/drawing/2014/main" id="{04E8CE5F-24B0-4CAF-8022-E0FB14EA160F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49908" y="2032489"/>
            <a:ext cx="11683634" cy="338709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P. </a:t>
            </a:r>
            <a:r>
              <a:rPr lang="pt-BR" sz="6600" dirty="0">
                <a:solidFill>
                  <a:schemeClr val="bg2"/>
                </a:solidFill>
                <a:highlight>
                  <a:srgbClr val="000000"/>
                </a:highlight>
                <a:latin typeface="Calibri" pitchFamily="18"/>
              </a:rPr>
              <a:t>Irmãos eleitos segundo a presciência de Deus Pai, pela santificação do Espírito para obedecer a Jesus Cristo e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0376C668-2191-8722-32CC-016E5C0671CF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Saudação</a:t>
            </a:r>
          </a:p>
        </p:txBody>
      </p:sp>
    </p:spTree>
    <p:extLst>
      <p:ext uri="{BB962C8B-B14F-4D97-AF65-F5344CB8AC3E}">
        <p14:creationId xmlns:p14="http://schemas.microsoft.com/office/powerpoint/2010/main" val="1192091641"/>
      </p:ext>
    </p:extLst>
  </p:cSld>
  <p:clrMapOvr>
    <a:masterClrMapping/>
  </p:clrMapOvr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EE603AEF-8B11-4234-B7DE-215ECF93F20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1841676"/>
            <a:ext cx="11855131" cy="4488785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P. </a:t>
            </a:r>
            <a:r>
              <a:rPr lang="pt-BR" sz="66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Olhai com bondade a oblação da vossa Igreja e reconhecei nela o sacrifício que nos reconciliou convosco; concedei que, alimentando-nos com o Corpo e o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8B2E844-96AA-416F-5A16-3528C31097AA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1042681500"/>
      </p:ext>
    </p:extLst>
  </p:cSld>
  <p:clrMapOvr>
    <a:masterClrMapping/>
  </p:clrMapOvr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EE603AEF-8B11-4234-B7DE-215ECF93F20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1841676"/>
            <a:ext cx="11855131" cy="4488785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Sangue do vosso Filho, repletos do Espírito Santo, nos tornemos em Cristo um só corpo e um só espírito.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8B2E844-96AA-416F-5A16-3528C31097AA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762764672"/>
      </p:ext>
    </p:extLst>
  </p:cSld>
  <p:clrMapOvr>
    <a:masterClrMapping/>
  </p:clrMapOvr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EE603AEF-8B11-4234-B7DE-215ECF93F20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3268494"/>
            <a:ext cx="11855131" cy="3061967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8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T. </a:t>
            </a:r>
            <a:r>
              <a:rPr lang="pt-BR" sz="58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O Espírito nos una num só corpo!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8B2E844-96AA-416F-5A16-3528C31097AA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3842946754"/>
      </p:ext>
    </p:extLst>
  </p:cSld>
  <p:clrMapOvr>
    <a:masterClrMapping/>
  </p:clrMapOvr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EE603AEF-8B11-4234-B7DE-215ECF93F20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1718584"/>
            <a:ext cx="11855131" cy="4629462"/>
          </a:xfrm>
        </p:spPr>
        <p:txBody>
          <a:bodyPr vert="horz" wrap="square" anchor="t" anchorCtr="0">
            <a:noAutofit/>
          </a:bodyPr>
          <a:lstStyle/>
          <a:p>
            <a:pPr lvl="0" algn="just"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P.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Que o mesmo Espírito faça de nós uma eterna oferenda para alcançarmos a herança com os vossos eleitos: a santíssima Virgem Maria, Mãe de Deus, São José, seu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8B2E844-96AA-416F-5A16-3528C31097AA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3381865648"/>
      </p:ext>
    </p:extLst>
  </p:cSld>
  <p:clrMapOvr>
    <a:masterClrMapping/>
  </p:clrMapOvr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EE603AEF-8B11-4234-B7DE-215ECF93F20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1718584"/>
            <a:ext cx="11855131" cy="4629462"/>
          </a:xfrm>
        </p:spPr>
        <p:txBody>
          <a:bodyPr vert="horz" wrap="square" anchor="t" anchorCtr="0">
            <a:noAutofit/>
          </a:bodyPr>
          <a:lstStyle/>
          <a:p>
            <a:pPr lvl="0" algn="just"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esposo, os vossos santos Apóstolos e gloriosos Mártires, (Santo do dia ou padroeiro) e todos os Santos, que não cessam de interceder por nós na vossa presença.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8B2E844-96AA-416F-5A16-3528C31097AA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1736974200"/>
      </p:ext>
    </p:extLst>
  </p:cSld>
  <p:clrMapOvr>
    <a:masterClrMapping/>
  </p:clrMapOvr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EE603AEF-8B11-4234-B7DE-215ECF93F20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3162300"/>
            <a:ext cx="11855131" cy="3168161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T. </a:t>
            </a:r>
            <a:r>
              <a:rPr lang="pt-BR" sz="66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Fazei de nós uma perfeita oferenda!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8B2E844-96AA-416F-5A16-3528C31097AA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1003908077"/>
      </p:ext>
    </p:extLst>
  </p:cSld>
  <p:clrMapOvr>
    <a:masterClrMapping/>
  </p:clrMapOvr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EE603AEF-8B11-4234-B7DE-215ECF93F20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1718584"/>
            <a:ext cx="11855131" cy="4629462"/>
          </a:xfrm>
        </p:spPr>
        <p:txBody>
          <a:bodyPr vert="horz" wrap="square" anchor="t" anchorCtr="0">
            <a:noAutofit/>
          </a:bodyPr>
          <a:lstStyle/>
          <a:p>
            <a:pPr lvl="0" algn="just"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P.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Nós vos suplicamos, Senhor, que este sacrifício da nossa reconciliação estenda a paz e a salvação ao mundo inteiro. Confirmai na fé e na caridade a vossa Igreja que caminha neste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8B2E844-96AA-416F-5A16-3528C31097AA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56333471"/>
      </p:ext>
    </p:extLst>
  </p:cSld>
  <p:clrMapOvr>
    <a:masterClrMapping/>
  </p:clrMapOvr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EE603AEF-8B11-4234-B7DE-215ECF93F20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1718584"/>
            <a:ext cx="11855131" cy="4629462"/>
          </a:xfrm>
        </p:spPr>
        <p:txBody>
          <a:bodyPr vert="horz" wrap="square" anchor="t" anchorCtr="0">
            <a:noAutofit/>
          </a:bodyPr>
          <a:lstStyle/>
          <a:p>
            <a:pPr lvl="0" algn="just">
              <a:spcBef>
                <a:spcPts val="0"/>
              </a:spcBef>
              <a:tabLst>
                <a:tab pos="0" algn="l"/>
              </a:tabLst>
            </a:pPr>
            <a:r>
              <a:rPr lang="pt-BR" sz="6000" b="1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mundo com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o vosso servo o </a:t>
            </a:r>
            <a:r>
              <a:rPr lang="pt-BR" sz="6000" b="1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Papa Leão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e o nosso Bispo Carlos, com os bispos do mundo inteiro, os presbíteros e diáconos, os outros ministros e o povo por vós redimido. 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8B2E844-96AA-416F-5A16-3528C31097AA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2309492698"/>
      </p:ext>
    </p:extLst>
  </p:cSld>
  <p:clrMapOvr>
    <a:masterClrMapping/>
  </p:clrMapOvr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EE603AEF-8B11-4234-B7DE-215ECF93F20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1718584"/>
            <a:ext cx="11855131" cy="4629462"/>
          </a:xfrm>
        </p:spPr>
        <p:txBody>
          <a:bodyPr vert="horz" wrap="square" anchor="t" anchorCtr="0">
            <a:noAutofit/>
          </a:bodyPr>
          <a:lstStyle/>
          <a:p>
            <a:pPr lvl="0" algn="just"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Atendei propício às preces desta família, que reunistes em vossa presença. Reconduzi a vós, Pai de misericórdia, todos os vossos filhos e filhas dispersos pelo mundo inteiro.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8B2E844-96AA-416F-5A16-3528C31097AA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1346885488"/>
      </p:ext>
    </p:extLst>
  </p:cSld>
  <p:clrMapOvr>
    <a:masterClrMapping/>
  </p:clrMapOvr>
</p:sld>
</file>

<file path=ppt/slides/slide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08487342-3603-48CC-A1FA-378024AE1CB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40677" y="2154480"/>
            <a:ext cx="11912234" cy="394152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Todos: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Lembrai-vos, ó Pai, da vossa Igreja! 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096DAD90-CE8C-4BEC-CE5C-23C48BA632D2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530165398"/>
      </p:ext>
    </p:extLst>
  </p:cSld>
  <p:clrMapOvr>
    <a:masterClrMapping/>
  </p:clrMapOvr>
</p:sld>
</file>

<file path=ppt/theme/theme1.xml><?xml version="1.0" encoding="utf-8"?>
<a:theme xmlns:a="http://schemas.openxmlformats.org/drawingml/2006/main" name="Blank Slid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Padrão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Padrão 1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Blank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Layout7 blank Em Branco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Padrão 1_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21553</TotalTime>
  <Words>5002</Words>
  <Application>Microsoft Office PowerPoint</Application>
  <PresentationFormat>Personalizar</PresentationFormat>
  <Paragraphs>1397</Paragraphs>
  <Slides>142</Slides>
  <Notes>141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6</vt:i4>
      </vt:variant>
      <vt:variant>
        <vt:lpstr>Títulos de slides</vt:lpstr>
      </vt:variant>
      <vt:variant>
        <vt:i4>142</vt:i4>
      </vt:variant>
    </vt:vector>
  </HeadingPairs>
  <TitlesOfParts>
    <vt:vector size="153" baseType="lpstr">
      <vt:lpstr>Arial</vt:lpstr>
      <vt:lpstr>Calibri</vt:lpstr>
      <vt:lpstr>Liberation Sans</vt:lpstr>
      <vt:lpstr>Liberation Serif</vt:lpstr>
      <vt:lpstr>Times New Roman</vt:lpstr>
      <vt:lpstr>Blank Slide</vt:lpstr>
      <vt:lpstr>Padrão</vt:lpstr>
      <vt:lpstr>Padrão 1</vt:lpstr>
      <vt:lpstr>Blank</vt:lpstr>
      <vt:lpstr>Layout7 blank Em Branco</vt:lpstr>
      <vt:lpstr>Padrão 1_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User</dc:creator>
  <cp:lastModifiedBy>Matheus Nascimento</cp:lastModifiedBy>
  <cp:revision>39</cp:revision>
  <dcterms:modified xsi:type="dcterms:W3CDTF">2026-05-22T17:45:48Z</dcterms:modified>
</cp:coreProperties>
</file>