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ppt/notesSlides/notesSlide178.xml" ContentType="application/vnd.openxmlformats-officedocument.presentationml.notesSlide+xml"/>
  <Override PartName="/ppt/notesSlides/notesSlide179.xml" ContentType="application/vnd.openxmlformats-officedocument.presentationml.notesSlide+xml"/>
  <Override PartName="/ppt/notesSlides/notesSlide180.xml" ContentType="application/vnd.openxmlformats-officedocument.presentationml.notesSlide+xml"/>
  <Override PartName="/ppt/notesSlides/notesSlide181.xml" ContentType="application/vnd.openxmlformats-officedocument.presentationml.notesSlide+xml"/>
  <Override PartName="/ppt/notesSlides/notesSlide18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90"/>
  </p:notesMasterIdLst>
  <p:sldIdLst>
    <p:sldId id="256" r:id="rId7"/>
    <p:sldId id="257" r:id="rId8"/>
    <p:sldId id="624" r:id="rId9"/>
    <p:sldId id="848" r:id="rId10"/>
    <p:sldId id="259" r:id="rId11"/>
    <p:sldId id="803" r:id="rId12"/>
    <p:sldId id="567" r:id="rId13"/>
    <p:sldId id="714" r:id="rId14"/>
    <p:sldId id="739" r:id="rId15"/>
    <p:sldId id="740" r:id="rId16"/>
    <p:sldId id="804" r:id="rId17"/>
    <p:sldId id="805" r:id="rId18"/>
    <p:sldId id="849" r:id="rId19"/>
    <p:sldId id="850" r:id="rId20"/>
    <p:sldId id="265" r:id="rId21"/>
    <p:sldId id="595" r:id="rId22"/>
    <p:sldId id="596" r:id="rId23"/>
    <p:sldId id="851" r:id="rId24"/>
    <p:sldId id="637" r:id="rId25"/>
    <p:sldId id="266" r:id="rId26"/>
    <p:sldId id="267" r:id="rId27"/>
    <p:sldId id="784" r:id="rId28"/>
    <p:sldId id="786" r:id="rId29"/>
    <p:sldId id="852" r:id="rId30"/>
    <p:sldId id="853" r:id="rId31"/>
    <p:sldId id="785" r:id="rId32"/>
    <p:sldId id="682" r:id="rId33"/>
    <p:sldId id="638" r:id="rId34"/>
    <p:sldId id="639" r:id="rId35"/>
    <p:sldId id="640" r:id="rId36"/>
    <p:sldId id="641" r:id="rId37"/>
    <p:sldId id="280" r:id="rId38"/>
    <p:sldId id="281" r:id="rId39"/>
    <p:sldId id="715" r:id="rId40"/>
    <p:sldId id="544" r:id="rId41"/>
    <p:sldId id="283" r:id="rId42"/>
    <p:sldId id="284" r:id="rId43"/>
    <p:sldId id="285" r:id="rId44"/>
    <p:sldId id="684" r:id="rId45"/>
    <p:sldId id="752" r:id="rId46"/>
    <p:sldId id="288" r:id="rId47"/>
    <p:sldId id="289" r:id="rId48"/>
    <p:sldId id="290" r:id="rId49"/>
    <p:sldId id="291" r:id="rId50"/>
    <p:sldId id="486" r:id="rId51"/>
    <p:sldId id="293" r:id="rId52"/>
    <p:sldId id="294" r:id="rId53"/>
    <p:sldId id="787" r:id="rId54"/>
    <p:sldId id="296" r:id="rId55"/>
    <p:sldId id="297" r:id="rId56"/>
    <p:sldId id="298" r:id="rId57"/>
    <p:sldId id="300" r:id="rId58"/>
    <p:sldId id="301" r:id="rId59"/>
    <p:sldId id="809" r:id="rId60"/>
    <p:sldId id="810" r:id="rId61"/>
    <p:sldId id="811" r:id="rId62"/>
    <p:sldId id="812" r:id="rId63"/>
    <p:sldId id="813" r:id="rId64"/>
    <p:sldId id="814" r:id="rId65"/>
    <p:sldId id="815" r:id="rId66"/>
    <p:sldId id="816" r:id="rId67"/>
    <p:sldId id="817" r:id="rId68"/>
    <p:sldId id="834" r:id="rId69"/>
    <p:sldId id="835" r:id="rId70"/>
    <p:sldId id="836" r:id="rId71"/>
    <p:sldId id="837" r:id="rId72"/>
    <p:sldId id="838" r:id="rId73"/>
    <p:sldId id="839" r:id="rId74"/>
    <p:sldId id="840" r:id="rId75"/>
    <p:sldId id="841" r:id="rId76"/>
    <p:sldId id="842" r:id="rId77"/>
    <p:sldId id="843" r:id="rId78"/>
    <p:sldId id="844" r:id="rId79"/>
    <p:sldId id="845" r:id="rId80"/>
    <p:sldId id="846" r:id="rId81"/>
    <p:sldId id="847" r:id="rId82"/>
    <p:sldId id="808" r:id="rId83"/>
    <p:sldId id="302" r:id="rId84"/>
    <p:sldId id="303" r:id="rId85"/>
    <p:sldId id="304" r:id="rId86"/>
    <p:sldId id="305" r:id="rId87"/>
    <p:sldId id="818" r:id="rId88"/>
    <p:sldId id="819" r:id="rId89"/>
    <p:sldId id="310" r:id="rId90"/>
    <p:sldId id="311" r:id="rId91"/>
    <p:sldId id="312" r:id="rId92"/>
    <p:sldId id="669" r:id="rId93"/>
    <p:sldId id="313" r:id="rId94"/>
    <p:sldId id="315" r:id="rId95"/>
    <p:sldId id="670" r:id="rId96"/>
    <p:sldId id="316" r:id="rId97"/>
    <p:sldId id="317" r:id="rId98"/>
    <p:sldId id="318" r:id="rId99"/>
    <p:sldId id="319" r:id="rId100"/>
    <p:sldId id="741" r:id="rId101"/>
    <p:sldId id="742" r:id="rId102"/>
    <p:sldId id="423" r:id="rId103"/>
    <p:sldId id="324" r:id="rId104"/>
    <p:sldId id="755" r:id="rId105"/>
    <p:sldId id="692" r:id="rId106"/>
    <p:sldId id="693" r:id="rId107"/>
    <p:sldId id="694" r:id="rId108"/>
    <p:sldId id="791" r:id="rId109"/>
    <p:sldId id="821" r:id="rId110"/>
    <p:sldId id="822" r:id="rId111"/>
    <p:sldId id="619" r:id="rId112"/>
    <p:sldId id="330" r:id="rId113"/>
    <p:sldId id="331" r:id="rId114"/>
    <p:sldId id="332" r:id="rId115"/>
    <p:sldId id="777" r:id="rId116"/>
    <p:sldId id="854" r:id="rId117"/>
    <p:sldId id="855" r:id="rId118"/>
    <p:sldId id="856" r:id="rId119"/>
    <p:sldId id="698" r:id="rId120"/>
    <p:sldId id="340" r:id="rId121"/>
    <p:sldId id="794" r:id="rId122"/>
    <p:sldId id="437" r:id="rId123"/>
    <p:sldId id="730" r:id="rId124"/>
    <p:sldId id="438" r:id="rId125"/>
    <p:sldId id="491" r:id="rId126"/>
    <p:sldId id="857" r:id="rId127"/>
    <p:sldId id="549" r:id="rId128"/>
    <p:sldId id="550" r:id="rId129"/>
    <p:sldId id="733" r:id="rId130"/>
    <p:sldId id="551" r:id="rId131"/>
    <p:sldId id="697" r:id="rId132"/>
    <p:sldId id="700" r:id="rId133"/>
    <p:sldId id="858" r:id="rId134"/>
    <p:sldId id="859" r:id="rId135"/>
    <p:sldId id="860" r:id="rId136"/>
    <p:sldId id="586" r:id="rId137"/>
    <p:sldId id="699" r:id="rId138"/>
    <p:sldId id="734" r:id="rId139"/>
    <p:sldId id="735" r:id="rId140"/>
    <p:sldId id="355" r:id="rId141"/>
    <p:sldId id="356" r:id="rId142"/>
    <p:sldId id="357" r:id="rId143"/>
    <p:sldId id="358" r:id="rId144"/>
    <p:sldId id="359" r:id="rId145"/>
    <p:sldId id="360" r:id="rId146"/>
    <p:sldId id="361" r:id="rId147"/>
    <p:sldId id="362" r:id="rId148"/>
    <p:sldId id="363" r:id="rId149"/>
    <p:sldId id="364" r:id="rId150"/>
    <p:sldId id="365" r:id="rId151"/>
    <p:sldId id="649" r:id="rId152"/>
    <p:sldId id="367" r:id="rId153"/>
    <p:sldId id="368" r:id="rId154"/>
    <p:sldId id="743" r:id="rId155"/>
    <p:sldId id="744" r:id="rId156"/>
    <p:sldId id="796" r:id="rId157"/>
    <p:sldId id="797" r:id="rId158"/>
    <p:sldId id="705" r:id="rId159"/>
    <p:sldId id="650" r:id="rId160"/>
    <p:sldId id="371" r:id="rId161"/>
    <p:sldId id="706" r:id="rId162"/>
    <p:sldId id="373" r:id="rId163"/>
    <p:sldId id="374" r:id="rId164"/>
    <p:sldId id="824" r:id="rId165"/>
    <p:sldId id="825" r:id="rId166"/>
    <p:sldId id="826" r:id="rId167"/>
    <p:sldId id="827" r:id="rId168"/>
    <p:sldId id="828" r:id="rId169"/>
    <p:sldId id="829" r:id="rId170"/>
    <p:sldId id="379" r:id="rId171"/>
    <p:sldId id="380" r:id="rId172"/>
    <p:sldId id="768" r:id="rId173"/>
    <p:sldId id="381" r:id="rId174"/>
    <p:sldId id="382" r:id="rId175"/>
    <p:sldId id="711" r:id="rId176"/>
    <p:sldId id="830" r:id="rId177"/>
    <p:sldId id="383" r:id="rId178"/>
    <p:sldId id="710" r:id="rId179"/>
    <p:sldId id="709" r:id="rId180"/>
    <p:sldId id="615" r:id="rId181"/>
    <p:sldId id="831" r:id="rId182"/>
    <p:sldId id="832" r:id="rId183"/>
    <p:sldId id="833" r:id="rId184"/>
    <p:sldId id="386" r:id="rId185"/>
    <p:sldId id="387" r:id="rId186"/>
    <p:sldId id="763" r:id="rId187"/>
    <p:sldId id="764" r:id="rId188"/>
    <p:sldId id="801" r:id="rId189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5" autoAdjust="0"/>
    <p:restoredTop sz="94607" autoAdjust="0"/>
  </p:normalViewPr>
  <p:slideViewPr>
    <p:cSldViewPr snapToGrid="0">
      <p:cViewPr>
        <p:scale>
          <a:sx n="66" d="100"/>
          <a:sy n="66" d="100"/>
        </p:scale>
        <p:origin x="1404" y="1146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slide" Target="slides/slide164.xml"/><Relationship Id="rId191" Type="http://schemas.openxmlformats.org/officeDocument/2006/relationships/presProps" Target="presProps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181" Type="http://schemas.openxmlformats.org/officeDocument/2006/relationships/slide" Target="slides/slide175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slide" Target="slides/slide165.xml"/><Relationship Id="rId192" Type="http://schemas.openxmlformats.org/officeDocument/2006/relationships/viewProps" Target="viewProps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5" Type="http://schemas.openxmlformats.org/officeDocument/2006/relationships/slide" Target="slides/slide69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61" Type="http://schemas.openxmlformats.org/officeDocument/2006/relationships/slide" Target="slides/slide155.xml"/><Relationship Id="rId182" Type="http://schemas.openxmlformats.org/officeDocument/2006/relationships/slide" Target="slides/slide176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5" Type="http://schemas.openxmlformats.org/officeDocument/2006/relationships/slide" Target="slides/slide59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51" Type="http://schemas.openxmlformats.org/officeDocument/2006/relationships/slide" Target="slides/slide145.xml"/><Relationship Id="rId172" Type="http://schemas.openxmlformats.org/officeDocument/2006/relationships/slide" Target="slides/slide166.xml"/><Relationship Id="rId193" Type="http://schemas.openxmlformats.org/officeDocument/2006/relationships/theme" Target="theme/theme1.xml"/><Relationship Id="rId13" Type="http://schemas.openxmlformats.org/officeDocument/2006/relationships/slide" Target="slides/slide7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188" Type="http://schemas.openxmlformats.org/officeDocument/2006/relationships/slide" Target="slides/slide182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183" Type="http://schemas.openxmlformats.org/officeDocument/2006/relationships/slide" Target="slides/slide17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178" Type="http://schemas.openxmlformats.org/officeDocument/2006/relationships/slide" Target="slides/slide172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73" Type="http://schemas.openxmlformats.org/officeDocument/2006/relationships/slide" Target="slides/slide167.xml"/><Relationship Id="rId194" Type="http://schemas.openxmlformats.org/officeDocument/2006/relationships/tableStyles" Target="tableStyles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slide" Target="slides/slide162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184" Type="http://schemas.openxmlformats.org/officeDocument/2006/relationships/slide" Target="slides/slide178.xml"/><Relationship Id="rId189" Type="http://schemas.openxmlformats.org/officeDocument/2006/relationships/slide" Target="slides/slide183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74" Type="http://schemas.openxmlformats.org/officeDocument/2006/relationships/slide" Target="slides/slide168.xml"/><Relationship Id="rId179" Type="http://schemas.openxmlformats.org/officeDocument/2006/relationships/slide" Target="slides/slide173.xml"/><Relationship Id="rId190" Type="http://schemas.openxmlformats.org/officeDocument/2006/relationships/notesMaster" Target="notesMasters/notesMaster1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slide" Target="slides/slide163.xml"/><Relationship Id="rId185" Type="http://schemas.openxmlformats.org/officeDocument/2006/relationships/slide" Target="slides/slide179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80" Type="http://schemas.openxmlformats.org/officeDocument/2006/relationships/slide" Target="slides/slide174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75" Type="http://schemas.openxmlformats.org/officeDocument/2006/relationships/slide" Target="slides/slide169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186" Type="http://schemas.openxmlformats.org/officeDocument/2006/relationships/slide" Target="slides/slide180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6" Type="http://schemas.openxmlformats.org/officeDocument/2006/relationships/slide" Target="slides/slide170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Relationship Id="rId70" Type="http://schemas.openxmlformats.org/officeDocument/2006/relationships/slide" Target="slides/slide64.xml"/><Relationship Id="rId91" Type="http://schemas.openxmlformats.org/officeDocument/2006/relationships/slide" Target="slides/slide85.xml"/><Relationship Id="rId145" Type="http://schemas.openxmlformats.org/officeDocument/2006/relationships/slide" Target="slides/slide139.xml"/><Relationship Id="rId166" Type="http://schemas.openxmlformats.org/officeDocument/2006/relationships/slide" Target="slides/slide160.xml"/><Relationship Id="rId187" Type="http://schemas.openxmlformats.org/officeDocument/2006/relationships/slide" Target="slides/slide181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60" Type="http://schemas.openxmlformats.org/officeDocument/2006/relationships/slide" Target="slides/slide54.xml"/><Relationship Id="rId81" Type="http://schemas.openxmlformats.org/officeDocument/2006/relationships/slide" Target="slides/slide75.xml"/><Relationship Id="rId135" Type="http://schemas.openxmlformats.org/officeDocument/2006/relationships/slide" Target="slides/slide129.xml"/><Relationship Id="rId156" Type="http://schemas.openxmlformats.org/officeDocument/2006/relationships/slide" Target="slides/slide150.xml"/><Relationship Id="rId177" Type="http://schemas.openxmlformats.org/officeDocument/2006/relationships/slide" Target="slides/slide171.xml"/><Relationship Id="rId18" Type="http://schemas.openxmlformats.org/officeDocument/2006/relationships/slide" Target="slides/slide12.xml"/><Relationship Id="rId39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3744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56919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52165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02187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106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109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082988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935843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65499-F423-7FCD-CD80-D61AE6A5A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852F3D2-1A38-9150-1A19-F2661782DF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F013CD2-0F5B-88A9-6BA4-DDA927D0C1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3FEEF9D-5A32-800E-5C61-103919759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722934B-A0B1-3250-8D45-C27EF33D67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E40163-AEC3-B105-67C3-B7F862957D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7CF894-25F6-434C-4433-D089710AD9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19588E-5166-E299-D14D-763CCB2A74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6E2373F-0F53-DDB6-1A97-6CDB15730A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19E95A0-7B8F-BED2-4CD1-74373A7DB3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939CAE-6D16-68EC-75DD-E734F42E37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0125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F0909-2BB2-B4C7-586D-E072BBF21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D4C0234-1348-7468-2A84-96E49A9D5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D50FA4C-F78E-ED0D-8B30-583DB79307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D7FAF1-4EE4-DEEF-DE39-6C8202F503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89DAC7-AD97-0F70-B829-1791D93977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D0C6D3-30FA-F94D-D48D-DCB77EBC00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7F6B97-2AA7-97C7-8F71-7D48E01A94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E93CEAA-BEFB-6E29-D724-03B62C6175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F2D839F-183B-23E0-FA03-BE5E641516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074E334-0834-9FFF-CAAB-84DF59565F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9ACE2A8-14CC-A461-5F9D-70486FB066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1635198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94EE3-ED2D-4A43-6833-91354AEB8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A3A9599-4B3C-365C-3CB3-65B45FBD6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D467993-5300-BD4A-FAA4-48131708A4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6724A17-D7E0-36A1-7903-4BA7E0F3FE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0E01D85-A653-A43B-6E71-3027EF1F06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0C254C5-1D53-A659-7FC0-388CB9474B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77C9CD3-7540-C271-5381-B8BE3B4290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E7E8CC-4CFE-A2F8-F7BD-FE76A717D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EA27944-C31C-5E6A-F508-48EF38523D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478293D-61C2-4AA2-DF47-BE89823E79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7A600AA-C54E-69A2-8EAE-32598C9F40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54592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115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02/06/2026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702833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4967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AEF7F-2A53-3AE9-10F4-E304453A8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52A9BB-E83B-A3D6-FBB8-1526FB9A5A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E827AD0-53F5-ECDF-360B-BE2507143B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AA53088-D08C-CF2B-99F3-C9451C9000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78F52D1-0351-59E0-2EBC-F73ED69727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50EC642-E8B4-8810-B4CB-665608BEA6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EA9383-5E00-8269-7C80-AC0F6B1A83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BABA083-1912-54E5-805A-366DA678C4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648012F-BB57-BEA5-5C4C-DABEC2E1E0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4F34255-00D5-9178-A986-C37CD33157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71CD7A2-AFBD-F6EA-3613-5CE26EC786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272006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33142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14FC1-BED7-030D-2E9E-2BCACE3CB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DC7792-DD7B-F5DE-9FD4-D1CB96CDA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AACF256-2C33-97EA-73D1-BCA1AF7726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A0DAAA0-460E-6260-BA46-7580427934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734E9A1-EDE4-53B8-EC05-5969ABFF65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6DB00F-7616-F362-2CD9-ADBFDE12BB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B7FD452-A24F-6B9A-91AE-1F79E1878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07CDF9D-C941-B72C-CB6C-A3520AF457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766870F-D1B3-413B-A497-D4E2745908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CFF5DC7-9926-993E-D77D-E79E146AE0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2D7D43D-61B8-6153-A906-544906BD8F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8995655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172E0-8225-3EBB-D023-0033D7855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C0CC33E-0D17-A495-EC72-652CBAD3FF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BB038BC-97FF-0183-8A3A-F78D89C26F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708614F-3EC2-0496-69D6-DAC03F935A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9222FA6-40AF-D508-E7EB-671D0B28A9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664466-885B-A31A-97A8-CDD538004E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A423DF3-4474-597B-9903-92519A6E4E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06B24CE-8EA1-1E89-5D30-138A7C8B2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FD97D6B-6957-DEF7-9FDE-A2AF0447B3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E240525-E4B4-3D13-4AFE-FDA9FA0B693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964D73B-94EE-D5B8-3557-3DFC4421B6B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86256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40792-CABA-E81D-ED85-5DA820573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292BC115-F863-DB4A-38C2-3695362C92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E27CDB15-3ED3-1835-2ADD-F9909EAD9D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6529D5A8-3CB5-C040-892D-F406967461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C9838A6E-CE40-AE73-38C6-FC263B210D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5484C32-CC56-3493-FB9D-88F1A18E5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5E8FFDF5-47CD-8761-D0D4-CF5946857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5B59DC9-6738-3CE4-06C3-093ED18C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410CFBC9-56CD-CB6C-D927-18C805B70A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CF0D20F-D0F4-3B0D-70C7-4F476456380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D0B6AF75-4216-8DF0-7F09-8640E034E0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1739C5A8-EE9A-7E7F-2F9B-180EA23DBB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830826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C0D9-C5DE-74C8-2535-9EA6A0B29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0920599-C450-6428-EFA3-EADF1806C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DA9191D-F674-A17A-F44B-B787739C8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AA5C4CE-6541-647C-9D7A-1C296D0A07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A6D08F4-C40C-2423-4E1B-F58A5297C0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70BD7F5-62EF-4234-07DE-7A314997C5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465FA0A-5133-DFED-4292-B3D98ED025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D7558D2-61F8-418B-5F2B-565C03FCA8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3E52D93-5A8F-69CF-9657-293F14332F8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ADC839-07CA-21FF-4040-8174BCBA540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C130240-D976-A8CC-FA14-22246A5709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320465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795362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135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135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135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135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02/06/2026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135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135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C1BE4-E4E1-528C-3438-31384D798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B3E6746-DE99-2B93-8ABF-E8A52BEE97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00704725-0F2D-CA84-9543-23130BD605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BA4851B7-AAD1-140B-51AE-B8E3790F49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C4262EA5-976C-4902-4DD5-6BF3B6A156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1247B92A-148D-F57D-B990-E54BCDD973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5EC1C5B-9FC8-9B12-96AB-5098158E7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CA3A5E9-E860-440B-0252-68C355855E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38E2404C-2185-E9AE-3186-2D9153F549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FD6F4E8-2537-F0B6-8CA4-BB57624E102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DB595B5-292E-F641-ECEF-218F16F359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64E35E68-6DED-D615-56DD-1ECC527081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9557993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8794912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0510210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687279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285018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99362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1370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4687332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238245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826979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018388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673257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169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910811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973524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008110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8995726"/>
      </p:ext>
    </p:extLst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9B836-EDCE-9FDE-93BA-02129D392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38242C57-9021-6733-F260-19974D9637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5045B88A-E954-87EB-274A-7E69A75C26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8C103321-6D82-9D0D-1DEA-5D72ECABAC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B42E53F-CB09-0B1E-1E0B-110AD9854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FFA7D25D-664F-D257-ECF1-B95AF7477D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3EF80E03-90D2-3B7F-835C-F4C4F8E0FC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9B21E91-9011-71EF-0A2D-0C4865A37A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65782622-1E9C-FEEF-02F6-18FA70491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D51AC3A-4479-2FB1-8CDF-993D904EA3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AE2BC84-B66D-7BD9-9B2C-FD011A8D42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1B44CD50-DE73-7364-406D-4BCF3901D7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341959"/>
      </p:ext>
    </p:extLst>
  </p:cSld>
  <p:clrMapOvr>
    <a:masterClrMapping/>
  </p:clrMapOvr>
</p:notes>
</file>

<file path=ppt/notesSlides/notesSlide1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151151"/>
      </p:ext>
    </p:extLst>
  </p:cSld>
  <p:clrMapOvr>
    <a:masterClrMapping/>
  </p:clrMapOvr>
</p:notes>
</file>

<file path=ppt/notesSlides/notesSlide1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549472"/>
      </p:ext>
    </p:extLst>
  </p:cSld>
  <p:clrMapOvr>
    <a:masterClrMapping/>
  </p:clrMapOvr>
</p:notes>
</file>

<file path=ppt/notesSlides/notesSlide1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0358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3695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0630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FAB9A-09BA-8A54-2ED7-6652F1781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B30BF90D-5B5D-B8D8-06F7-9F16EE3318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E1662338-797C-5D17-80D2-F3AAC2E02C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BA1276B9-E974-D6D2-DA32-2A90B5AA25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3B618C42-424A-EA33-C831-ADC0339F7C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D4EED7BC-B7AD-0357-4C73-ACE662A873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37CFD3D-F2B4-053D-3154-96D94952F7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16910D43-D22E-F09A-CFA3-B908EE5E1BF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5439E43-4D5C-FE76-946C-03DB6417D6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758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C5471-EC0B-D5D6-B4F9-91D793400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E07DA17-FBE8-83E6-2378-763ED819BB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65EE157-CDA3-87EB-68A0-375DA9819B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AE924073-0216-FD27-DA2F-B32C11B0AB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444D2593-B733-95FA-E74E-6326875E12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183F2665-4884-A00A-FDF3-39AB04052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C636D1E-3847-415B-B1C0-5C6B9C61D2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ED30803-7940-10BB-5B0A-B2AFD4BCBB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FF236CF9-B606-C2F7-FDA8-1BB6F69272C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9397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9934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293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3087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37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1F227-7DB0-B349-67CA-BEDA4C424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07D9381-5A00-8CC5-A8C4-CB25FF9568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6E7EA72-BD68-1950-21C5-C5EF252340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F56364-068F-8D17-4FCD-576D65B4D0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90AD9E5-9CB6-65BA-05D9-09AA9A9A8E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CBE5A9-A978-6CAC-EBC4-6DB8A01AE1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DCD7B64-CC65-6405-6F74-D0FFBBB30A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F3D8F1-7B80-857D-ACB4-4C84F9D8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23BF374-112A-384B-1013-920D2A1D3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9595F7F-1583-E951-2F68-7F2F21E1FB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8E4B7E6-90BD-617E-5890-A8869CE4A9C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A78FC660-37FD-2132-1DA4-B916AA61A8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26273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0022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43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75174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801246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811572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792065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005477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8545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4840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97035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290814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14819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44306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95233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94463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17030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17867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39856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82153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758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18193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01409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30246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33162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49774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1062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877557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66179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78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1669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80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81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82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80142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83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89534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84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85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0890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948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26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02/06/2026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02/06/2026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02/06/2026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9.xml"/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0.xml"/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1.xml"/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15240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Corpus</a:t>
            </a:r>
          </a:p>
          <a:p>
            <a:r>
              <a:rPr lang="pt-BR" sz="8000" b="1" dirty="0"/>
              <a:t>Christi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pão dos pobres, juntos nessa mesa, pois a Eucaristia faz a Igreja.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3735542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o pão é partilhado, passa a ter gosto de amor, Quando for acumulado, gera morte, traz a dor. Quando o pouco que nós temos se transforma em oblação, O milagre da partilha serve a mesa dos irmãos.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acontecer. Dai-lhes vós mesmos de comer, Que o milagre vai acontecer.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altar da Eucaristia o Senhor vem ensinar Que o amor é verdadeiro quando a vida se doar. Peregrinos, caminheiros, vamos juntos como irmãos, Na esperança repartindo a palavra e o mesmo pão.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acontecer. Dai-lhes vós mesmos de comer, Que o milagre vai acontecer.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8789499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nos fez à sua imagem, por amor acreditou, Deu-nos vida e liberdade, tantos dons nos confiou. Responsáveis pelo mundo, para a vida promover: Desafios que nos chegam vamos juntos resolver.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25973928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acontecer. Dai-lhes vós mesmos de comer, Que o milagre vai acontecer.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06822662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nós vos pedimos, concedei benigno à vossa Igreja os dons da unidade e da paz, misticamente simbolizados por estas oferendas. Por Cristo, nosso Senhor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Jovens e famílias, vida nova venham assumir: Evangelizando, Cristo anunciando, para o mundo novo construir.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45936266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819174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4D2E7-990E-0FFA-57D8-168F4E65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BC10037-6327-DA5A-38B6-325630904BF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dais vida e santidade a todas as coisas e não cessais de reunir para vós um povo que vos ofereça em toda parte, do nascer ao pôr do sol, um sacrifício perfeito. Por isso, ó Pai,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340E1D-7607-AD19-E7F9-3893FB7A49C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101070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472F9-8830-D7F4-C8ED-3497F5D0B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753AEB0-71AE-224E-8103-44A91FECC9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suplicamos: santificai pelo Espírito Santo as oferendas que vos apresentamos para serem consagradas a fim de que se tornem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E5FFD55-4D22-A1B3-59E7-98DC24B1398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9256277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0012F-FB43-B03C-ACC1-0D0E58EA3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A14299C-ED93-FC6A-AC4D-930F4F237E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Corpo e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6270FC3-0FFE-DC21-FD24-1960AFECCBF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51441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2840566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0521664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enquanto esperamos sua nova vinda, nós vos oferecemos em ação de graças este sacrifício vivo e santo.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pão dos pobres, juntos nessa mesa, pois a Eucaristia faz a Igreja.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43874972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0B480-A997-B752-EBAD-4A69E37A0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4C37904-82B7-23F9-7F07-0CF5E54904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1920F25-8EC4-065E-EE75-09B9A742E6B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3523002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esposo, os vossos santos Apóstolos e gloriosos Mártires,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3697420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Igreja que caminha neste mundo com o vosso servo o Papa Leão e o nosso Bispo Carlos José, com os bispos do mundo inteiro,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2D159-2280-344D-00C0-6E959EC39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58862AC-03E7-BE03-5E44-D980800FC4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presbíteros e diáconos, os outros ministros e o povo por vós redimido.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059AB-19F8-BBD6-95C9-4F6A031B2CD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9716067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5283B-D873-C729-43DD-703811CF4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2518F42-943E-5981-F9B6-70CD6A7C34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propício às preces desta família, que reunistes em vossa presença.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8CD18C-3D29-BECC-1930-B66D0CBA53B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59323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BB259-0E9E-D73C-B8DC-DD08B626C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717F4651-61EF-BE05-F31B-1EC83797EE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Páscoa celebrada, nosso testemunho é conversão. Corpo ofertado, sangue derramado, vou ser solidário na missão.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834373-2C47-AF5D-E347-5B110816825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58204166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F1E50-7564-B753-AEC6-45E99226F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05DF2A1-C306-A7A8-4B33-01F3CFFD627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Reconduzi a vós, Pai de misericórdia, todos os vossos filhos e filhas dispersos pelo mundo inteiro.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C80DD3-6C63-4E3D-5E49-52494AD857D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13108032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54480"/>
            <a:ext cx="11912234" cy="39415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Unidos a eles, esperamos também nós saciar-nos eternamente da vossa glória, por Cristo, Senhor nosso. Por ele dais ao mundo todo bem e toda graça.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01650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0847218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94AA9-4C55-0DED-72B6-79174E24E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BE7F352-F91E-52D6-AA9F-3DF50058EB5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pão dos pobres, juntos nessa mesa, pois a Eucaristia faz a Igreja.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96EA32-3840-997B-3822-C0FD38DBEF5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987120210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do amor vivo/ Que desceu do céu/ Não morrerá jamais quem Dele comer/ Pois terá a vida eterna.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pão/É o corpo de Jesus que se entregou por nós na Cruz é presença real./ Presença real, não é mais vinho/É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corpo e também meu sangue é isto/ Que é dado por vós/ E será perdão para todo pecado/ Eis a nova aliança.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578" y="1884739"/>
            <a:ext cx="113824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pão/É o corpo de Jesus que se entregou por nós na Cruz é presença real./ Presença real, não é mais vinho/É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aquele que vem a mim livre/ Também vai ao Pai/ E viverá feliz no Espírito Santo/ No projeto de Deus.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378" y="1867805"/>
            <a:ext cx="112808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pão/É o corpo de Jesus que se entregou por nós na Cruz é presença real./ Presença real, não é mais vinho/É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Viver no amor e na paz de Cristo/ É a nossa missão/ Não temerá jamais quem a vida doar/ Em favor dos irmãos.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811328661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378" y="1867805"/>
            <a:ext cx="112808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pão/É o corpo de Jesus que se entregou por nós na Cruz é presença real./ Presença real, não é mais vinho/É o sangue do Senhor, é o mandamento do amor é presença real.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471663391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79950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460482850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reconhecemos o Senhor partindo o pão: Mistério de amor, a nossa refeição.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025889285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Jesus no Sacramento nos deixou, memorial da Cruz: morte e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povo de Deus, lá no deserto, sem pão, sem lar, Deus fez cair do céu comida salutar.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599955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97811149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Todos se assentaram, todos comeram, até fartar, Glória e louvor a Deus, que vem nos saciar!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6179573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959817793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Corpo do Senhor é o pão que temos no altar, e o vinho consagrado é o sangue redentor.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452208031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que vem do céu! Quem crer em mim, irá viver!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379422796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Concedei-nos Senhor, a participação eterna na vossa divindade que, no tempo presente, é prefigurada na comunhão do vosso precioso Corpo e Sangue.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que viveis e reinais pelos séculos dos séculos.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867476655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72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DO</a:t>
            </a:r>
          </a:p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SANTÍSSIMO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Tão sublime Sacramento adoremos neste altar, pois o Antigo Testamento deu ao novo seu lugar. Venha a fé, por suplemento, os sentidos completar.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eterno Pai cantemos e a Jesus, o Salvador. Ao Espírito exaltemos, na Trindade eterno amor. Ao Deus uno e trino demos a alegria do louvor. Amém! 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3940765389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céu lhes destes o pão.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contém todo sabor.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Jesus Cristo, neste admirável sacramento nos deixastes o memorial da vossa paixão. Dai-nos venerar com tão grande amor o mistério do vosso Corpo e do vosso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Sangue, que possamos colher continuamente os frutos da vossa redenção. Vós, que sois Deus com o Pai, na unidade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Deus.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o seu Santo nome.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Jesus Cristo, verdadeiro Deus e verdadeiro homem.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o nome de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o seu Sacratíssimo Coração.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seu preciosíssimo Sangue.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Jesus no Santíssimo Sacramento do Altar.</a:t>
            </a:r>
          </a:p>
        </p:txBody>
      </p:sp>
    </p:spTree>
    <p:extLst>
      <p:ext uri="{BB962C8B-B14F-4D97-AF65-F5344CB8AC3E}">
        <p14:creationId xmlns:p14="http://schemas.microsoft.com/office/powerpoint/2010/main" val="1323437807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o Espírito Santo Paráclito.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Bendita seja a grande Mãe de Deus, Maria Santíssima.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Bendita seja a sua Santa e Imaculada Conceição.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Bendita seja sua gloriosa Assunção.</a:t>
            </a:r>
          </a:p>
        </p:txBody>
      </p:sp>
    </p:spTree>
    <p:extLst>
      <p:ext uri="{BB962C8B-B14F-4D97-AF65-F5344CB8AC3E}">
        <p14:creationId xmlns:p14="http://schemas.microsoft.com/office/powerpoint/2010/main" val="2313545510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o nome de Maria, Virgem e Mãe.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S. José, seu castíssimo esposo.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 Deus nos seus Anjos e nos seus Santos.</a:t>
            </a:r>
          </a:p>
        </p:txBody>
      </p:sp>
    </p:spTree>
    <p:extLst>
      <p:ext uri="{BB962C8B-B14F-4D97-AF65-F5344CB8AC3E}">
        <p14:creationId xmlns:p14="http://schemas.microsoft.com/office/powerpoint/2010/main" val="528928585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ORAÇÃO PELA PÁTRIA,PELA IGREJA E PELO SANTO PADRE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 Senhor nosso,/ protegei a vossa Igreja,/ dai-lhe Santos Pastores e dignos Ministros./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5F4DA-F5DA-75BC-C51A-A257D9063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C6A39C07-B89D-6735-6DCA-5F86393839B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4716F8-4E03-20DF-F29E-AFBDBD77C73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212337807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Derramai as vossas bênçãos/ sobre o nosso Santo Padre, o Papa,/ sobre o nosso Bispo,/ sobre o nosso Pároco,/ sobre todo o nosso clero;/ sobre o chefe da Nação e do Estado/ e sobre todas as pessoas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constituídas em dignidade/ para que governem com justiça./ Dai ao povo brasileiro/ paz constante/ e prosperidade completa./ Favorecei, com os efeitos contínuos de vossa bondade,/ o Brasil,/ este bispado,/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00259556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paróquia em que habitamos,/ a cada um de nós em particular/ e a todas as pessoas/ por quem somos convidados a orar/</a:t>
            </a:r>
          </a:p>
        </p:txBody>
      </p:sp>
    </p:spTree>
    <p:extLst>
      <p:ext uri="{BB962C8B-B14F-4D97-AF65-F5344CB8AC3E}">
        <p14:creationId xmlns:p14="http://schemas.microsoft.com/office/powerpoint/2010/main" val="2317012989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 que se recomendaram às nossas orações./ Tende misericórdia das almas dos fiéis/ que padecem no purgatório;/ dai-lhes, Senhor,/ o descanso e a luz eterna.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1762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instituição da Eucaristia, já celebrada na Quinta-feira Santa, é hoje festejada com a honra que merece tão grande mistério do Corpo e Sangue do Senhor, como memorial da entrega total de Jesus para a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 dia em que celebramos a vitória de Cristo sobre o pecado e sobre a morte, também nós somos convidados a morrer para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pecado e ressurgir para uma vida nova. Reconheçamo-nos necessitados da misericórdia do Pai.</a:t>
            </a:r>
          </a:p>
        </p:txBody>
      </p:sp>
    </p:spTree>
    <p:extLst>
      <p:ext uri="{BB962C8B-B14F-4D97-AF65-F5344CB8AC3E}">
        <p14:creationId xmlns:p14="http://schemas.microsoft.com/office/powerpoint/2010/main" val="626419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verdadeiro corpo nascido de Maria Virgem. Tende piedade de nós, tende piedade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eléison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 (bis).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3252BB9-59AA-CD07-468D-61D1A734A1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43476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77D36-DD3A-6D46-1D4D-865791D4D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611DF77D-E465-C12F-7BAD-24CCE3CC9B6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pão vivo descido do céu para a salvação do mundo. Tende piedade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eléison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 (bis).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7060DCE-47D9-7D06-BF35-41E1C5938A8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4148008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44A01-DE1B-09E7-7291-1EBBE8C08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7A8CDE50-F66C-464E-FB03-DF5398B3D7B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sustento da Igreja peregrina e penhor da glória futura. Tende piedade de nós, tende piedade de nós.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eléison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 (bis).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3435726-F6C0-5DA8-2D02-32D43E23D1AB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40839531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</p:txBody>
      </p:sp>
    </p:spTree>
    <p:extLst>
      <p:ext uri="{BB962C8B-B14F-4D97-AF65-F5344CB8AC3E}">
        <p14:creationId xmlns:p14="http://schemas.microsoft.com/office/powerpoint/2010/main" val="2354772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96842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salvação de todos. Sua presença Eucarística, é sinal de amor que quer se fazer próximo, acessível, alimento que sustenta o faminto e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4513635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2912532"/>
            <a:ext cx="11835929" cy="39454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8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88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Senhor Jesus Cristo, neste admirável Sacramento nos deixastes o memorial de vossa paixão. Dai-nos venerar de tal modo o sagrado mistério de vosso Corpo e de vosso Sangue; que experimentemos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continuamente os frutos da vossa redenção. Vós que sois Deus, e viveis e reinais com o Pai, na unidade no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Comam do pão, bebam do cálice, quem a mim vem não terá fome. Comam do pão, bebam do cálice, quem a mim vem não terá sede.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Dt 8,2-3.14b-16a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DEUTERONÔMIO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Moisés falou ao povo, dizendo: Lembra-te de todo o caminho por onde o Senhor teu Deus te conduziu, esses quarenta anos, no deserto, para te humilhar e te pôr à prova, para saber o que tinhas no teu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coração, e para ver se observarias ou não seus mandamentos. Ele te humilhou, fazendo-te passar fome e alimentando-te com o maná que nem tu nem teus pais conhecíeis, para te mostrar que nem só de pão vive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homem, mas de toda a palavra que sai da boca do Senhor. Não te esqueças do Senhor teu Deus que te fez sair do Egito, da casa da escravidão, e que foi teu guia no vasto e terrível deserto, onde havia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:a16="http://schemas.microsoft.com/office/drawing/2014/main" id="{39A04997-0917-7E39-2C65-4C48811DE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:a16="http://schemas.microsoft.com/office/drawing/2014/main" id="{F2282B75-19EC-AC88-7201-E420E17C51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nos impulsiona a servir, para com Ele, darmos nossa vida em doação aos irmãos. Em festa, celebremos:</a:t>
            </a:r>
          </a:p>
        </p:txBody>
      </p:sp>
      <p:sp>
        <p:nvSpPr>
          <p:cNvPr id="19" name="Google Shape;19;p1">
            <a:extLst>
              <a:ext uri="{FF2B5EF4-FFF2-40B4-BE49-F238E27FC236}">
                <a16:creationId xmlns:a16="http://schemas.microsoft.com/office/drawing/2014/main" id="{6AD9D3D1-7F64-A831-74FD-38CDCAED1170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7369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serpentes abrasadoras, escorpiões, e uma terra árida e sem água nenhuma. Foi ele que fez jorrar água para ti da pedra duríssima, e te alimentou no deserto com maná, que teus pais não conheciam.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26989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147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Glorifica o Senhor, Jerusalém; celebra teu Deus, ó Sião!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Glorifica o Senhor, Jerusalém! Ó Sião, canta louvores ao teu Deus! Pois reforçou com segurança as tuas portas, e os teus filhos em teu seio abençoou.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Glorifica o Senhor, Jerusalém; celebra teu Deus, ó Sião!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 paz em teus limites garantiu e te dá como alimento a flor do trigo. Ele envia suas ordens para a terra, e a palavra que ele diz corre veloz.</a:t>
            </a:r>
            <a:endParaRPr lang="pt-BR" sz="6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Glorifica o Senhor, Jerusalém; celebra teu Deus, ó Sião!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Anuncia a Jacó sua palavra, seus preceitos e suas leis a Israel. Nenhum povo recebeu tanto carinho, a nenhum outro revelou os seus preceitos.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Glorifica o Senhor, Jerusalém; celebra teu Deus, ó Sião!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2889384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- 1Cor 10,16-17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PAULO AOS CORÍNTIOS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Todos convidados cheguem ao banquete do Senhor. Festa preparada, bem participada, venham partilhar do pão do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O cálice da bênção, o cálice que abençoamos, não é comunhão com o sangue de Cristo? E o pão que partimos, não é comunhão com o corpo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Cristo? Porque há um só pão, nós todos somos um só corpo, pois todos participamos desse único pão.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Terra, exulta de alegria, louva teu pastor e guia com teus hinos, tua voz!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Tanto possas, tanto ouses, em louvá-lo não repouses: sempre excede o teu louvor!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528744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Hoje a Igreja te convida: ao pão vivo que dá vida vem com ela celebrar!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3199687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Este pão, que o mundo creia! Por Jesus, na Santa Ceia, foi entregue aos que escolheu.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26302614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Nosso júbilo cantemos, nosso amor manifestemos, pois transborda o coração!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15870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Quão solene a festa, o dia, que da Santa Eucaristia nos recorda a instituição!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950568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Novo Rei e nova mesa, nova Páscoa e realeza, foi-se a Páscoa dos judeus.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02754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pão dos pobres, juntos nessa mesa, pois a Eucaristia faz a Igreja.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077080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Era sombra o antigo povo, o que é velho cede ao novo: foge a noite, chega a luz.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5744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9.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que o Cristo fez na ceia, manda à Igreja que o rodeia repeti-lo até voltar.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9950965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10.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Seu preceito conhecemos: pão e vinho consagremos para nossa salvação.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542543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11.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Faz-se carne o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pão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de trigo,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faz-se sangue o vinho amigo: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deve-o crer todo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cristão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42227141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12.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Se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não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vês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nem compreendes,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gosto e vista tu transcendes,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elevado pela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fe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́.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5102853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13.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Pão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e vinho, eis o que vemos;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mas ao Cristo é que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nós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temos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em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tão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ínfimos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sinais.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1136326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14.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Alimento verdadeiro,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permanece o Cristo inteiro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quer no vinho, quer no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pão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75184513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15.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É por todos recebido,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não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em parte ou dividido,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pois inteiro é que se dá!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86497839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16.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Um ou mil comungam dele,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tanto este quanto aquele: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multiplica-se o Senhor.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22388620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17.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Dá-se ao bom como ao perverso, mas o efeito é bem diverso: vida e morte traz em si.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97736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Vejam quanta fome, muitos lares sem ternura e pão, dor e violência, quanta resistência. Vamos acolher a cada irmão.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18.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Pensa bem: igual comida,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se ao que é bom enche de vida,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traz a morte para o mau.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22169707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19.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Eis a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hóstia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dividida...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Quem hesita, quem duvida?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Como é toda o autor da vida,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a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partícula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também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6899316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20.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Jesus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não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é atingido: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o sinal é que é partido;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mas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não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é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diminuído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nem se muda o que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contém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91256632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21.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** Eis o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pão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que os anjos comem transformado em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pão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do homem; só os filhos o consomem: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não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será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lançado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aos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cães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!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97716816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22.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Em sinais prefigurado,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por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Abraão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foi imolado,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no cordeiro aos pais foi dado,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no deserto foi maná.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66496600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23.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Bom pastor,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 "/>
              </a:rPr>
              <a:t>pão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 de verdade,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piedade, ó Jesus, piedade,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conservai-nos na unidade,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extingui nossa orfandade,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 "/>
              </a:rPr>
              <a:t>transportai-nos para o Pai!</a:t>
            </a: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br>
              <a:rPr lang="pt-BR" sz="6000" b="1" dirty="0">
                <a:solidFill>
                  <a:schemeClr val="bg2"/>
                </a:solidFill>
                <a:latin typeface="Calibri  "/>
              </a:rPr>
            </a:b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5854844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24765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Sequência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504825" y="2392135"/>
            <a:ext cx="11183938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23. 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Aos mortais dando comida,</a:t>
            </a:r>
            <a:br>
              <a:rPr lang="pt-BR" sz="6000" b="1" dirty="0">
                <a:solidFill>
                  <a:schemeClr val="bg2"/>
                </a:solidFill>
                <a:latin typeface="Calibri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dais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"/>
              </a:rPr>
              <a:t>também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 o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"/>
              </a:rPr>
              <a:t>pão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 da vida;</a:t>
            </a:r>
            <a:br>
              <a:rPr lang="pt-BR" sz="6000" b="1" dirty="0">
                <a:solidFill>
                  <a:schemeClr val="bg2"/>
                </a:solidFill>
                <a:latin typeface="Calibri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que a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"/>
              </a:rPr>
              <a:t>família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 assim nutrida</a:t>
            </a:r>
            <a:br>
              <a:rPr lang="pt-BR" sz="6000" b="1" dirty="0">
                <a:solidFill>
                  <a:schemeClr val="bg2"/>
                </a:solidFill>
                <a:latin typeface="Calibri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seja um dia reunida</a:t>
            </a:r>
            <a:br>
              <a:rPr lang="pt-BR" sz="6000" b="1" dirty="0">
                <a:solidFill>
                  <a:schemeClr val="bg2"/>
                </a:solidFill>
                <a:latin typeface="Calibri "/>
              </a:rPr>
            </a:b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aos convivas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"/>
              </a:rPr>
              <a:t>la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́ do </a:t>
            </a:r>
            <a:r>
              <a:rPr lang="pt-BR" sz="6000" b="1" i="0" dirty="0" err="1">
                <a:solidFill>
                  <a:schemeClr val="bg2"/>
                </a:solidFill>
                <a:effectLst/>
                <a:latin typeface="Calibri "/>
              </a:rPr>
              <a:t>céu</a:t>
            </a:r>
            <a:r>
              <a:rPr lang="pt-BR" sz="6000" b="1" i="0" dirty="0">
                <a:solidFill>
                  <a:schemeClr val="bg2"/>
                </a:solidFill>
                <a:effectLst/>
                <a:latin typeface="Calibri "/>
              </a:rPr>
              <a:t>!</a:t>
            </a:r>
            <a:endParaRPr lang="pt-BR" sz="6000" b="1" dirty="0">
              <a:solidFill>
                <a:schemeClr val="bg2"/>
              </a:solidFill>
              <a:highlight>
                <a:srgbClr val="000000"/>
              </a:highlight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91054760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189600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aleluia! Aleluia, aleluia!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Eu sou o pão vivo descido do céu; quem deste pão come, sempre há de viver!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020691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Jo 6,51-58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tempo: disse Jesus às multidões dos judeus: “Eu sou o pão vivo descido do céu. Quem comer deste pão viverá eternamente. E o pão que eu darei é a minha carne dada para a vida do mundo”.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pão dos pobres, juntos nessa mesa, pois a Eucaristia faz a Igreja.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1893689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judeus discutiam entre si, dizendo: “Como é que ele pode dar a sua carne a comer?” Então Jesus disse: “Em verdade, em verdade vos digo: se não comerdes a carne do Filho do Homem e não beberdes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seu sangue, não tereis a vida em vós. Quem come a minha carne e bebe o meu sangue tem a vida eterna, e eu o ressuscitarei no último dia. Porque a minha carne é verdadeira comida, e o meu sangue, verdadeira bebida.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come a minha carne e bebe o meu sangue permanece em mim e eu nele. Como o Pai, que vive, me enviou, e eu vivo por causa do Pai, assim aquele que me recebe como alimento viverá por causa de mim.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8440602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Este é o pão que desceu do céu. Não é como aquele que os vossos pais comeram. Eles morreram. Aquele que come este pão viverá para sempre”.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4079482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3457798" y="342900"/>
            <a:ext cx="6101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8AC558-B1CE-C8B8-FE8D-6B0B316E74DD}"/>
              </a:ext>
            </a:extLst>
          </p:cNvPr>
          <p:cNvSpPr txBox="1"/>
          <p:nvPr/>
        </p:nvSpPr>
        <p:spPr>
          <a:xfrm>
            <a:off x="3457798" y="342900"/>
            <a:ext cx="6101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8002819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A3DACE-3239-F92D-960D-26E1153E68BB}"/>
              </a:ext>
            </a:extLst>
          </p:cNvPr>
          <p:cNvSpPr txBox="1"/>
          <p:nvPr/>
        </p:nvSpPr>
        <p:spPr>
          <a:xfrm>
            <a:off x="3457798" y="342900"/>
            <a:ext cx="6101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495550"/>
            <a:ext cx="11824311" cy="369951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elevemos a nossa oração comum a Deus Pai, para que o Corpo e o Sangue de Cristo sejam o penhor da salvação do mundo inteiro, dizendo, cheios de fé: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Vamos, gente unida, resgatar a paz nesta cidade, ser o sal da terra, ser a luz do mundo. Espalhar justiça e caridade.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0253668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Iluminai, Senhor, a terra inteira.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Pelas Igrejas de todo mundo, que celebram o mistério da Eucaristia em memória de Jesus, como Ele mandou fazer, oremos.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Iluminai, Senhor, a terra inteira.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bispos, presbíteros e diáconos da Igreja, que distribuem aos fiéis o pão do céu, e pelos cristãos que o recebem e dele vivem, oremos.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Iluminai, Senhor, a terra inteira.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povos que não têm os bens que precisam, pelas organizações que socorrem os mais pobres e pelos responsáveis pela economia mundial, oremos.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Iluminai, Senhor, a terra inteira.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850572"/>
            <a:ext cx="11824311" cy="4005692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nosso Deus, que nos reunistes para celebrarmos a ceia de Jesus, dai pão em abundância aos que não o têm e fazei sentir aos cristãos mais fome do pão vivo que desceu do céu. Por Cristo, nosso Senhor. 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Tanta gente vai andando na procura de uma luz, Caminhando na esperança, se aproxima de Jesus. No deserto sente fome e o Senhor tem compaixão. Comunica sua palavra: vai abrindo o coração.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acontecer. Dai-lhes vós mesmos de comer, Que o milagre vai acontecer.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84982703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21554</TotalTime>
  <Words>6358</Words>
  <Application>Microsoft Office PowerPoint</Application>
  <PresentationFormat>Personalizar</PresentationFormat>
  <Paragraphs>1730</Paragraphs>
  <Slides>183</Slides>
  <Notes>182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183</vt:i4>
      </vt:variant>
    </vt:vector>
  </HeadingPairs>
  <TitlesOfParts>
    <vt:vector size="196" baseType="lpstr">
      <vt:lpstr>Arial</vt:lpstr>
      <vt:lpstr>Calibri</vt:lpstr>
      <vt:lpstr>Calibri </vt:lpstr>
      <vt:lpstr>Calibri  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40</cp:revision>
  <dcterms:modified xsi:type="dcterms:W3CDTF">2026-06-02T12:14:19Z</dcterms:modified>
</cp:coreProperties>
</file>