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418" r:id="rId56"/>
    <p:sldId id="419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424" r:id="rId71"/>
    <p:sldId id="326" r:id="rId72"/>
    <p:sldId id="327" r:id="rId73"/>
    <p:sldId id="328" r:id="rId74"/>
    <p:sldId id="329" r:id="rId75"/>
    <p:sldId id="330" r:id="rId76"/>
    <p:sldId id="331" r:id="rId77"/>
    <p:sldId id="449" r:id="rId78"/>
    <p:sldId id="334" r:id="rId79"/>
    <p:sldId id="336" r:id="rId80"/>
    <p:sldId id="450" r:id="rId81"/>
    <p:sldId id="451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50" r:id="rId92"/>
    <p:sldId id="353" r:id="rId93"/>
    <p:sldId id="354" r:id="rId94"/>
    <p:sldId id="355" r:id="rId95"/>
    <p:sldId id="351" r:id="rId96"/>
    <p:sldId id="352" r:id="rId97"/>
    <p:sldId id="356" r:id="rId98"/>
    <p:sldId id="358" r:id="rId99"/>
    <p:sldId id="359" r:id="rId100"/>
    <p:sldId id="360" r:id="rId101"/>
    <p:sldId id="361" r:id="rId102"/>
    <p:sldId id="362" r:id="rId103"/>
    <p:sldId id="364" r:id="rId104"/>
    <p:sldId id="365" r:id="rId105"/>
    <p:sldId id="366" r:id="rId106"/>
    <p:sldId id="444" r:id="rId107"/>
    <p:sldId id="370" r:id="rId108"/>
    <p:sldId id="371" r:id="rId109"/>
    <p:sldId id="372" r:id="rId110"/>
    <p:sldId id="373" r:id="rId111"/>
    <p:sldId id="374" r:id="rId112"/>
    <p:sldId id="375" r:id="rId113"/>
    <p:sldId id="376" r:id="rId114"/>
    <p:sldId id="377" r:id="rId115"/>
    <p:sldId id="378" r:id="rId116"/>
    <p:sldId id="379" r:id="rId117"/>
    <p:sldId id="380" r:id="rId118"/>
    <p:sldId id="452" r:id="rId119"/>
    <p:sldId id="382" r:id="rId120"/>
    <p:sldId id="383" r:id="rId121"/>
    <p:sldId id="384" r:id="rId122"/>
    <p:sldId id="385" r:id="rId123"/>
    <p:sldId id="386" r:id="rId124"/>
    <p:sldId id="387" r:id="rId125"/>
    <p:sldId id="388" r:id="rId126"/>
    <p:sldId id="390" r:id="rId127"/>
    <p:sldId id="391" r:id="rId128"/>
    <p:sldId id="392" r:id="rId129"/>
    <p:sldId id="393" r:id="rId130"/>
    <p:sldId id="394" r:id="rId131"/>
    <p:sldId id="395" r:id="rId132"/>
    <p:sldId id="402" r:id="rId133"/>
    <p:sldId id="403" r:id="rId134"/>
    <p:sldId id="404" r:id="rId135"/>
    <p:sldId id="405" r:id="rId136"/>
    <p:sldId id="436" r:id="rId137"/>
    <p:sldId id="406" r:id="rId138"/>
    <p:sldId id="407" r:id="rId139"/>
    <p:sldId id="408" r:id="rId140"/>
    <p:sldId id="437" r:id="rId141"/>
    <p:sldId id="409" r:id="rId142"/>
    <p:sldId id="410" r:id="rId143"/>
    <p:sldId id="438" r:id="rId144"/>
    <p:sldId id="412" r:id="rId145"/>
    <p:sldId id="445" r:id="rId146"/>
    <p:sldId id="446" r:id="rId147"/>
    <p:sldId id="447" r:id="rId148"/>
    <p:sldId id="448" r:id="rId149"/>
  </p:sldIdLst>
  <p:sldSz cx="12193588" cy="6858000"/>
  <p:notesSz cx="6858000" cy="9144000"/>
  <p:custDataLst>
    <p:tags r:id="rId151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>
        <p:scale>
          <a:sx n="50" d="100"/>
          <a:sy n="50" d="100"/>
        </p:scale>
        <p:origin x="1974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notesMaster" Target="notesMasters/notesMaster1.xml"/><Relationship Id="rId155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tags" Target="tags/tag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theme" Target="theme/theme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101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102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103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56507542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104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0238259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105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38128369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106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11375557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107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108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11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4803772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0FD89-EEC8-ECD5-7A22-BD1BC7CF0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EAF048-6DD3-0A45-D7F3-9EE30D093A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269419-4523-E378-CCE0-79AE9B163E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566DCE4-569B-F53C-12FB-960AFC916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8CB9CD3-8613-7C1C-DE5C-9FEFB224AE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8815E6A-C035-F182-EBB6-20C282BB8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1872CBE-5F76-16D7-D694-F23D93848A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3466A7-E489-9A68-466B-E50A97F50B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CBECF6F-27CA-1595-F528-8F1C2BF275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206300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6679548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541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13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203811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263768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135</a:t>
            </a:fld>
            <a:endParaRPr lang="pt-BR" dirty="0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gentileza, mostrar os </a:t>
            </a:r>
            <a:r>
              <a:rPr lang="pt-BR" b="1" dirty="0">
                <a:latin typeface="Arial" pitchFamily="18"/>
              </a:rPr>
              <a:t>avisos! </a:t>
            </a:r>
            <a:r>
              <a:rPr lang="pt-BR" dirty="0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45985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5866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1541498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143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7935219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144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145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485060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6517406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91768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15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0921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64756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17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1512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18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39671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24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25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3798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26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7483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27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4701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28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5110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29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9822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30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31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32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33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34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79261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38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40</a:t>
            </a:fld>
            <a:endParaRPr lang="pt-BR" dirty="0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43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45</a:t>
            </a:fld>
            <a:endParaRPr lang="pt-BR" dirty="0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47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48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49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50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53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54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55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303578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56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457687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57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59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62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218809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64</a:t>
            </a:fld>
            <a:endParaRPr lang="pt-BR" dirty="0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123210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0C46-E8B5-F4BF-2901-41FA33747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07882F-972B-9E1A-1495-C52058C4B5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20C99C-39EE-23DF-52BD-FE8F61877F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9F49E8-FA22-3BE8-BBCB-1075D20476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F25DAED-412C-9B29-69BA-A623294D80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DC6CFDF-DC47-03DF-993F-016C576772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9402096-0880-137C-6B10-E7E222E4A7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F89B924-69BF-9EBD-DCB1-C7A7990356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CA5E3F9-75C6-0462-0A2B-FDFA6F7BD3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50948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719FE-FB08-F329-2414-26643DAB9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76C08D-48A1-A925-6384-C5B906005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D4EC9E-515F-62F5-37BB-7D18B79B14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E1A33C-9F09-A464-7BF9-12811ADA7F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735F8F0-5FA2-B444-C1B1-40CD86C0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3A6773F-4670-0DFC-05B3-5E07FE0E2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443A163-954A-60B6-E6D5-736FA57BB6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CF4975-BE72-E8AB-3C4A-1A003B9EB1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8BB18E7-535E-985E-6951-BC1B0731F3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AE88BDC-B66A-CEC1-55E0-E3421FCE75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9F6C966-3F15-C786-442A-489E51D68C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2A355E-4C42-2700-4070-204B06BA48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67654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F8EDE-EC15-260B-38FC-68EF298C1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B926B17-6FAD-048F-2D35-784A3E174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61D470-4484-5A24-48E1-77AAF71CE5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3C408A4-E220-5EEA-28EF-C98E31EC7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9B132-9A30-1418-51B7-D42548B2C0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5175E7D-B198-19D0-19FE-A5F65C692B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5D52E68-ED09-59D2-5AB6-18536B9C91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CF16908-D478-3F51-6711-7A0E68A5A1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284DC91-4225-FE47-8C62-B55E754335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8A23E74-8D66-2BE4-25E0-B35003227B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5F7587A-F996-37B8-96BA-B22AB65342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31279A2-657E-0743-A8EB-666B032A2E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75824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gentileza! No momento da </a:t>
            </a:r>
            <a:r>
              <a:rPr lang="pt-BR" b="1" dirty="0">
                <a:latin typeface="Arial" pitchFamily="18"/>
              </a:rPr>
              <a:t>CONSAGRAÇÃO</a:t>
            </a:r>
            <a:r>
              <a:rPr lang="pt-BR" dirty="0">
                <a:latin typeface="Arial" pitchFamily="18"/>
              </a:rPr>
              <a:t> deixar no slide que esteja </a:t>
            </a:r>
            <a:r>
              <a:rPr lang="pt-BR" b="1" dirty="0">
                <a:latin typeface="Arial" pitchFamily="18"/>
              </a:rPr>
              <a:t>TODO PRETO</a:t>
            </a:r>
            <a:r>
              <a:rPr lang="pt-BR" dirty="0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92</a:t>
            </a:fld>
            <a:endParaRPr lang="pt-BR" dirty="0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03/06/2026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 dirty="0">
                <a:solidFill>
                  <a:srgbClr val="000000"/>
                </a:solidFill>
              </a:rPr>
              <a:t>Deixar esse slide durante a </a:t>
            </a:r>
            <a:r>
              <a:rPr lang="pt-BR" b="1" dirty="0">
                <a:solidFill>
                  <a:srgbClr val="000000"/>
                </a:solidFill>
              </a:rPr>
              <a:t>CONSAGRAÇÃO. </a:t>
            </a:r>
            <a:r>
              <a:rPr lang="pt-BR" dirty="0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10°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comunhão com o Papa Leão, com o nosso Bispo Carlos José, os bispos do mundo inteiro, os presbíteros, os diáconos e todos os ministros do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 também, na vossa misericórdia, dos nossos irmãos e irmãs que adormeceram na esperança da ressurreição e de todos os que partiram desta vida; acolhei-os junto a vós na luz da vossa face.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7323046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Enfim, nós vos pedimos, tende piedade de todos nós e dai-nos participar da vida eterna, com a Virgem Maria, Mãe de Deus,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3380689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São José, seu esposo, os Apóstolos, (São N: santo do dia ou padroeiro) e todos os Santos que neste mundo viveram na vossa amizade,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9786853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fim de vos louvarmos e glorificarmos por Jesus Cristo, vosso Filho.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0146363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2286000"/>
            <a:ext cx="11630880" cy="5534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Escutamos o Cristo-Palavra, A Jesus que em seu sangue nos lava.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060904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A5B7B-9EB6-1584-871A-54BB0EF2A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9CABAE3-4B71-606C-58E9-AB66E886E79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9E78CF8-C400-BA09-49CA-170425267D23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17826539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Bendirei o Senhor para sempre. Na minha boca seu louvor não vai cessar. Vinde comigo, com alegria, engrandecer o Senhor Deus e o exaltar.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499813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quem em Deus busca refúgio, na sua vida nada lhe pode faltar, vinde comigo, vinde ouvir-me, dos meus temores o Senhor me fez livrar.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volta seus olhos para o justo, que faz o bem, que não engana e busca a paz; e ele atende os seus clamores, reconhecendo todo o bem que o justo faz.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Tua mesa, Senhor, tem lugares sobrando porque muitos irmãos não puderam chegar.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preciso mais gente que vá proclamando que só tu és o pão que nos pode salvar.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Multiplicas o pão que sustenta e sacia, para ser alimento de libertação.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preciso mais gente que sinta a alegria de fazer a partilha com os outros irmãos.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2286000"/>
            <a:ext cx="11630880" cy="5534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Ao partirmos o Pão da verdade, Assumimos real liberdade!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9719873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vieste salvar o que estava perdido e por esta missão deste a vida na cruz.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preciso mais gente que viva o sentido do projeto cristão, de no mundo ser luz.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27066196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3190" y="1841240"/>
            <a:ext cx="11739232" cy="54043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83644667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de bondade a vossa força salvadora nos liberte das más inclinações e nos conduza pelo caminho do bem.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42996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0749536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1520280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a mim se estais aflitos, Vinde a mim!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vos aliviarei! Vinde a mim! Vinde a mim!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9530203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Sou o vosso espaço aberto de acolhida e de perdão sem querer até fez certo quem abriu meu coração.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a mim se estais aflitos, Vinde a mim!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vos aliviarei! Vinde a mim! Vinde a mim!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Sobre a cruz abri os braços para em mim vos acolher quero andar os vossos passos e convosco oferecer.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550580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a mim se estais aflitos, Vinde a mim!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vos aliviarei! Vinde a mim! Vinde a mim!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217257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a mim com amor sincero em humilde conversão dia e noite eu vos espero para dar meu coração.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491065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2286000"/>
            <a:ext cx="11630880" cy="5534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6.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Porta estreita da cruz: avancemos! Ao banquete celeste rumemos!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0796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92907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2286000"/>
            <a:ext cx="11630880" cy="5534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7.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Celebremos até que ele venha, E constantes a fé nos mantenha.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98243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31184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 Senhor Jesus Cristo nos chama a um seguimento fiel. A salvação do ser humano não é meritocrática, não depende dos nossos esforços. Nós aderimos a ela mediante a resposta de fé, que deve ser não somente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e a paz de Deus, nosso Pai, e de Jesus Cristo, nosso Senhor,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nossos pecados, para celebrarmos dignamente os santos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viestes salvar os corações arrependidos.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44567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Cristo, que viestes chamar os pecadores humilhados.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44760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07086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intercedeis por nós, junto a Deus Pai que nos perdoa.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6237221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2688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guardada, mas sobretudo testemunhada, olhando com misericórdia àqueles que encontrarmos pelos caminhos da vida. Como povo escolhido, cantemos: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LÓ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997335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7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acolhei a nossa súplica; Vós que estais à direita do Pai, tende piedade de nós. Só Vós sois o Santo; só Vós, o Senhor; Só Vós, o Altíssimo, Jesus Cristo; com o Espírito Santo, na glória de Deus Pai.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3124200"/>
            <a:ext cx="11613297" cy="240030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16449439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fonte de todo o bem, atendei ao nosso apelo e fazei-nos, por vossa inspiração, pensar o que é certo e realizá-lo com vossa ajuda.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Quem me ama, guardará minha Palavra!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Quem me ama, quem me ama, guardará minha Palavra, Minha Palavra, minha Palavra!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Os 6,3-6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OSÉIAS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É preciso saber segui-lo para reconhecer o Senhor. Certa como a aurora é a sua vinda, ele virá até nós como as primeiras chuvas, como as chuvas tardias que regam o solo. Como vou tratar-te, Efraim? Como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vou tratar-te, Judá? O vosso amor é como nuvem pela manhã, como orvalho que cedo se desfaz. Eu os desbastei por meio dos profetas, arrasei-os com as palavras de minha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boca, como luz, expandem-se meus juízos; quero amor, e não sacrifícios, conhecimento de Deus, mais do que holocaustos.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49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 todo homem que procede retamente, eu mostrarei a salvação que vem de Deus.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Falou o Senhor Deus, chamou a terra, do sol nascente ao sol poente a convocou. Eu não venho censurar teus sacrifícios, pois sempre estão perante mim teus holocaustos.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 todo homem que procede retamente, eu mostrarei a salvação que vem de Deus.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Não te diria, se com fome eu estivesse, porque é meu o universo e todo ser. Porventura comerei carne de touros? Beberei, acaso, o sangue de carneiros?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 todo homem que procede retamente, eu mostrarei a salvação que vem de Deus.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Imola a Deus um sacrifício de louvor e cumpre os votos que fizeste ao Altíssimo. Invoca-me no dia da angústia, e então te livrarei e hás de louvar-me”.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Entre nós a presença do Amado, Do Messias que foi imolado!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 todo homem que procede retamente, eu mostrarei a salvação que vem de Deus.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4,18-25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Abraão, contra toda a humana esperança, firmou-se na esperança e na fé. Assim, tornou-se pai de muitos povos, conforme lhe fora dito: “Assim será a tua posteridade”. Não fraquejou na fé, à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vista de seu físico desvigorado pela idade - cerca de cem anos - ou considerando o útero de Sara já incapaz de conceber. Diante da promessa divina, não duvidou por falta de fé, mas revigorou-se na fé e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 glória a Deus, convencido de que Deus tem poder para cumprir o que prometeu. Esta sua atitude de fé lhe foi creditada como justiça. Afirmando que a fé lhe foi creditada como justiça, a Escritura visa não só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à pessoa de Abraão, mas também a nós, pois a fé será creditada também para nós que cremos naquele que ressuscitou dos mortos Jesus, nosso Senhor.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65059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Ele, Jesus, foi entregue por causa de nossos pecados e foi ressuscitado para nossa justificação.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80987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Foi o Senhor quem me mandou boas notícias anunciar; ao pobre, a quem está no cativeiro, libertação eu vou proclamar.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9,9-13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tempo: Partindo dali, Jesus viu um homem chamado Mateus, sentado na coletoria de impostos, e disse-lhe: “Segue-me!” Ele se levantou e seguiu a Jesus. Enquanto Jesus estava à mesa, em casa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Mateus, vieram muitos cobradores de impostos e pecadores e sentaram-se à mesa com Jesus e seus discípulos. Alguns fariseus viram isso e perguntaram aos discípulos: “Por que vosso mestre come com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cobradores de impostos e pecadores?” Jesus ouviu a pergunta e respondeu: “Aqueles que têm saúde não precisam de médico, mas sim os doentes. Aprendei, pois, o que significa: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‘Quero misericórdia e não sacrifício’. De fato, eu não vim para chamar os justos, mas os pecadores”.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14260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 em Cristo, nós que somos pecadores, imploremos a misericórdia de Deus Pai e roguemos-Lhe que atenda as nossas súplicas, dizendo com fé e humildade: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redor de Jesus, a memória: Vida plena em nossa história!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351314"/>
            <a:ext cx="11824311" cy="38437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18569830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 Papa Leão, os bispos e os presbíteros a ele unidos se fortaleçam na fé, deem glória a Deus e creiam no poder de Cristo ressuscitado,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os homens e mulheres procurem conhecer o Senhor, cooperem entre si com lealdade e reconheçam a sua parte no pecado do mundo,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cesse o desprezo pelos imigrantes, a perseguição aos refugiados e estrangeiros e se respeitem as crianças sem família, oremos.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Senhor, do vosso povo.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AF7C8-6B52-96E3-49CF-BDEF51F50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498DA-C5E0-420D-49E2-1C019FF85D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8442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nossa oração e dai-nos a graça de ser firmes na fé, para que o testemunho da nossa vida leve os outros homens e mulheres a reconhecer-vos como único Deus verdadeiro. Por Cristo nosso Senhor.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9C6C42-B1C5-4F6E-F58B-DAFA21A4D62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83539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Sobre a patena com o pão, ofereçamos ao Senhor, Como penhor de gratidão, nossos trabalhos, nosso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em nós fortalecei a caridade fraternal. Que o sacrifício desta Lei faça do amor nosso ideal.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o Dia do Senhor, Celebremos o seu eterno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2552B-2F1F-63D5-5C7D-40B9489DC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199FB4D-CFF4-DF74-ED38-3887440968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nesse cálice, aceitai nossos esforços contra o mal.  Essa oferenda transformai em vosso sangue divinal.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9C190B-C449-D3AC-4236-29ADABA2899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423472356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2A712-CFD1-AFC1-908C-CF73D2235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1F9932-3A8A-AB43-6736-7E8709E074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mistério deste altar, por estes dons, eterno Pai, A nós volvei o vosso olhar, as nossas culpas perdoai.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57D70A-CFD6-D86E-B67B-B4EFF39AE1B7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7898464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Olhai, Senhor, com bondade nossa disposição em vos servir, para que nossa oferenda vos seja agradável e nos faça crescer no amor.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 - poderoso. Vós criastes o mundo e tudo o que ele contém;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dispusestes os dias e as estações; formastes o homem e a mulher à vossa imagem e lhes confiastes as maravilhas do universo para que cuidassem, em vosso nome, de tudo o que criastes e vos louvassem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em vossas grandes obras, por Cristo, Senhor nosso. Por isso, também nós vos louvamos, com todos os Anjos, cantando (dizendo) em alegre celebração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Este Dia nos trouxe a vitória: Salvação que se faz nossa glória!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Santo, fonte de toda santidade. Santificai, pois, estes dons, derramando sobre eles o vosso Espírito, a fim de que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o memorial da morte e ressurreição do vosso Filho, nós vos oferecemos, ó Pai, o Pão da vida e o Cálice da salvação; e vos agradecemos porque nos tornastes dignos de estar aqui na vossa presença e vos servir.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 que, participando do Corpo e Sangue de Cristo, sejamos reunidos pelo Espírito Santo num só corpo.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 que se faz presente pelo mundo inteiro; e aqui convocada no dia em que Cristo venceu a morte e nos fez participantes de sua vida imortal; que ela cresça na caridade, 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5067</Words>
  <Application>Microsoft Office PowerPoint</Application>
  <PresentationFormat>Personalizar</PresentationFormat>
  <Paragraphs>1427</Paragraphs>
  <Slides>148</Slides>
  <Notes>147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148</vt:i4>
      </vt:variant>
    </vt:vector>
  </HeadingPairs>
  <TitlesOfParts>
    <vt:vector size="154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6</cp:revision>
  <dcterms:modified xsi:type="dcterms:W3CDTF">2026-06-03T14:18:29Z</dcterms:modified>
</cp:coreProperties>
</file>