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3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74" r:id="rId11"/>
    <p:sldId id="275" r:id="rId12"/>
    <p:sldId id="276" r:id="rId13"/>
    <p:sldId id="277" r:id="rId14"/>
    <p:sldId id="278" r:id="rId15"/>
    <p:sldId id="279" r:id="rId16"/>
    <p:sldId id="280" r:id="rId17"/>
    <p:sldId id="281" r:id="rId18"/>
    <p:sldId id="282" r:id="rId19"/>
    <p:sldId id="283" r:id="rId20"/>
    <p:sldId id="284" r:id="rId21"/>
    <p:sldId id="285" r:id="rId22"/>
    <p:sldId id="286" r:id="rId23"/>
    <p:sldId id="287" r:id="rId24"/>
    <p:sldId id="288" r:id="rId25"/>
    <p:sldId id="290" r:id="rId26"/>
    <p:sldId id="291" r:id="rId27"/>
    <p:sldId id="292" r:id="rId28"/>
    <p:sldId id="453" r:id="rId29"/>
    <p:sldId id="293" r:id="rId30"/>
    <p:sldId id="294" r:id="rId31"/>
    <p:sldId id="295" r:id="rId32"/>
    <p:sldId id="296" r:id="rId33"/>
    <p:sldId id="297" r:id="rId34"/>
    <p:sldId id="298" r:id="rId35"/>
    <p:sldId id="301" r:id="rId36"/>
    <p:sldId id="302" r:id="rId37"/>
    <p:sldId id="303" r:id="rId38"/>
    <p:sldId id="304" r:id="rId39"/>
    <p:sldId id="305" r:id="rId40"/>
    <p:sldId id="306" r:id="rId41"/>
    <p:sldId id="307" r:id="rId42"/>
    <p:sldId id="308" r:id="rId43"/>
    <p:sldId id="309" r:id="rId44"/>
    <p:sldId id="310" r:id="rId45"/>
    <p:sldId id="311" r:id="rId46"/>
    <p:sldId id="312" r:id="rId47"/>
    <p:sldId id="418" r:id="rId48"/>
    <p:sldId id="313" r:id="rId49"/>
    <p:sldId id="314" r:id="rId50"/>
    <p:sldId id="315" r:id="rId51"/>
    <p:sldId id="316" r:id="rId52"/>
    <p:sldId id="317" r:id="rId53"/>
    <p:sldId id="318" r:id="rId54"/>
    <p:sldId id="319" r:id="rId55"/>
    <p:sldId id="454" r:id="rId56"/>
    <p:sldId id="455" r:id="rId57"/>
    <p:sldId id="320" r:id="rId58"/>
    <p:sldId id="321" r:id="rId59"/>
    <p:sldId id="322" r:id="rId60"/>
    <p:sldId id="323" r:id="rId61"/>
    <p:sldId id="324" r:id="rId62"/>
    <p:sldId id="325" r:id="rId63"/>
    <p:sldId id="424" r:id="rId64"/>
    <p:sldId id="326" r:id="rId65"/>
    <p:sldId id="327" r:id="rId66"/>
    <p:sldId id="328" r:id="rId67"/>
    <p:sldId id="329" r:id="rId68"/>
    <p:sldId id="330" r:id="rId69"/>
    <p:sldId id="331" r:id="rId70"/>
    <p:sldId id="449" r:id="rId71"/>
    <p:sldId id="456" r:id="rId72"/>
    <p:sldId id="457" r:id="rId73"/>
    <p:sldId id="334" r:id="rId74"/>
    <p:sldId id="336" r:id="rId75"/>
    <p:sldId id="450" r:id="rId76"/>
    <p:sldId id="451" r:id="rId77"/>
    <p:sldId id="340" r:id="rId78"/>
    <p:sldId id="341" r:id="rId79"/>
    <p:sldId id="342" r:id="rId80"/>
    <p:sldId id="343" r:id="rId81"/>
    <p:sldId id="344" r:id="rId82"/>
    <p:sldId id="345" r:id="rId83"/>
    <p:sldId id="346" r:id="rId84"/>
    <p:sldId id="458" r:id="rId85"/>
    <p:sldId id="347" r:id="rId86"/>
    <p:sldId id="348" r:id="rId87"/>
    <p:sldId id="459" r:id="rId88"/>
    <p:sldId id="460" r:id="rId89"/>
    <p:sldId id="350" r:id="rId90"/>
    <p:sldId id="353" r:id="rId91"/>
    <p:sldId id="354" r:id="rId92"/>
    <p:sldId id="355" r:id="rId93"/>
    <p:sldId id="351" r:id="rId94"/>
    <p:sldId id="352" r:id="rId95"/>
    <p:sldId id="356" r:id="rId96"/>
    <p:sldId id="461" r:id="rId97"/>
    <p:sldId id="358" r:id="rId98"/>
    <p:sldId id="359" r:id="rId99"/>
    <p:sldId id="360" r:id="rId100"/>
    <p:sldId id="361" r:id="rId101"/>
    <p:sldId id="362" r:id="rId102"/>
    <p:sldId id="462" r:id="rId103"/>
    <p:sldId id="463" r:id="rId104"/>
    <p:sldId id="364" r:id="rId105"/>
    <p:sldId id="365" r:id="rId106"/>
    <p:sldId id="366" r:id="rId107"/>
    <p:sldId id="370" r:id="rId108"/>
    <p:sldId id="371" r:id="rId109"/>
    <p:sldId id="372" r:id="rId110"/>
    <p:sldId id="373" r:id="rId111"/>
    <p:sldId id="374" r:id="rId112"/>
    <p:sldId id="375" r:id="rId113"/>
    <p:sldId id="376" r:id="rId114"/>
    <p:sldId id="377" r:id="rId115"/>
    <p:sldId id="378" r:id="rId116"/>
    <p:sldId id="379" r:id="rId117"/>
    <p:sldId id="380" r:id="rId118"/>
    <p:sldId id="382" r:id="rId119"/>
    <p:sldId id="383" r:id="rId120"/>
    <p:sldId id="384" r:id="rId121"/>
    <p:sldId id="385" r:id="rId122"/>
    <p:sldId id="386" r:id="rId123"/>
    <p:sldId id="387" r:id="rId124"/>
    <p:sldId id="464" r:id="rId125"/>
    <p:sldId id="465" r:id="rId126"/>
    <p:sldId id="466" r:id="rId127"/>
    <p:sldId id="467" r:id="rId128"/>
    <p:sldId id="388" r:id="rId129"/>
    <p:sldId id="390" r:id="rId130"/>
    <p:sldId id="391" r:id="rId131"/>
    <p:sldId id="392" r:id="rId132"/>
    <p:sldId id="393" r:id="rId133"/>
    <p:sldId id="394" r:id="rId134"/>
    <p:sldId id="395" r:id="rId135"/>
    <p:sldId id="468" r:id="rId136"/>
    <p:sldId id="469" r:id="rId137"/>
    <p:sldId id="402" r:id="rId138"/>
    <p:sldId id="403" r:id="rId139"/>
    <p:sldId id="404" r:id="rId140"/>
    <p:sldId id="405" r:id="rId141"/>
    <p:sldId id="436" r:id="rId142"/>
    <p:sldId id="406" r:id="rId143"/>
    <p:sldId id="407" r:id="rId144"/>
    <p:sldId id="408" r:id="rId145"/>
    <p:sldId id="437" r:id="rId146"/>
    <p:sldId id="409" r:id="rId147"/>
    <p:sldId id="410" r:id="rId148"/>
    <p:sldId id="412" r:id="rId149"/>
    <p:sldId id="445" r:id="rId150"/>
    <p:sldId id="446" r:id="rId151"/>
    <p:sldId id="447" r:id="rId152"/>
  </p:sldIdLst>
  <p:sldSz cx="12193588" cy="6858000"/>
  <p:notesSz cx="6858000" cy="9144000"/>
  <p:custDataLst>
    <p:tags r:id="rId154"/>
  </p:custDataLst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00" autoAdjust="0"/>
    <p:restoredTop sz="94660"/>
  </p:normalViewPr>
  <p:slideViewPr>
    <p:cSldViewPr snapToGrid="0">
      <p:cViewPr>
        <p:scale>
          <a:sx n="66" d="100"/>
          <a:sy n="66" d="100"/>
        </p:scale>
        <p:origin x="1374" y="10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63" Type="http://schemas.openxmlformats.org/officeDocument/2006/relationships/slide" Target="slides/slide62.xml"/><Relationship Id="rId84" Type="http://schemas.openxmlformats.org/officeDocument/2006/relationships/slide" Target="slides/slide83.xml"/><Relationship Id="rId138" Type="http://schemas.openxmlformats.org/officeDocument/2006/relationships/slide" Target="slides/slide137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53" Type="http://schemas.openxmlformats.org/officeDocument/2006/relationships/slide" Target="slides/slide52.xml"/><Relationship Id="rId74" Type="http://schemas.openxmlformats.org/officeDocument/2006/relationships/slide" Target="slides/slide73.xml"/><Relationship Id="rId128" Type="http://schemas.openxmlformats.org/officeDocument/2006/relationships/slide" Target="slides/slide127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5" Type="http://schemas.openxmlformats.org/officeDocument/2006/relationships/slide" Target="slides/slide94.xml"/><Relationship Id="rId22" Type="http://schemas.openxmlformats.org/officeDocument/2006/relationships/slide" Target="slides/slide21.xml"/><Relationship Id="rId43" Type="http://schemas.openxmlformats.org/officeDocument/2006/relationships/slide" Target="slides/slide42.xml"/><Relationship Id="rId64" Type="http://schemas.openxmlformats.org/officeDocument/2006/relationships/slide" Target="slides/slide63.xml"/><Relationship Id="rId118" Type="http://schemas.openxmlformats.org/officeDocument/2006/relationships/slide" Target="slides/slide117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49" Type="http://schemas.openxmlformats.org/officeDocument/2006/relationships/slide" Target="slides/slide48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44" Type="http://schemas.openxmlformats.org/officeDocument/2006/relationships/slide" Target="slides/slide43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51" Type="http://schemas.openxmlformats.org/officeDocument/2006/relationships/slide" Target="slides/slide150.xml"/><Relationship Id="rId156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theme" Target="theme/theme1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notesMaster" Target="notesMasters/notesMaster1.xml"/><Relationship Id="rId15" Type="http://schemas.openxmlformats.org/officeDocument/2006/relationships/slide" Target="slides/slide14.xml"/><Relationship Id="rId36" Type="http://schemas.openxmlformats.org/officeDocument/2006/relationships/slide" Target="slides/slide35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52" Type="http://schemas.openxmlformats.org/officeDocument/2006/relationships/slide" Target="slides/slide51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26" Type="http://schemas.openxmlformats.org/officeDocument/2006/relationships/slide" Target="slides/slide25.xml"/><Relationship Id="rId47" Type="http://schemas.openxmlformats.org/officeDocument/2006/relationships/slide" Target="slides/slide46.xml"/><Relationship Id="rId68" Type="http://schemas.openxmlformats.org/officeDocument/2006/relationships/slide" Target="slides/slide67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54" Type="http://schemas.openxmlformats.org/officeDocument/2006/relationships/tags" Target="tags/tag1.xml"/><Relationship Id="rId16" Type="http://schemas.openxmlformats.org/officeDocument/2006/relationships/slide" Target="slides/slide15.xml"/><Relationship Id="rId37" Type="http://schemas.openxmlformats.org/officeDocument/2006/relationships/slide" Target="slides/slide36.xml"/><Relationship Id="rId58" Type="http://schemas.openxmlformats.org/officeDocument/2006/relationships/slide" Target="slides/slide57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44" Type="http://schemas.openxmlformats.org/officeDocument/2006/relationships/slide" Target="slides/slide143.xml"/><Relationship Id="rId90" Type="http://schemas.openxmlformats.org/officeDocument/2006/relationships/slide" Target="slides/slide89.xml"/><Relationship Id="rId27" Type="http://schemas.openxmlformats.org/officeDocument/2006/relationships/slide" Target="slides/slide26.xml"/><Relationship Id="rId48" Type="http://schemas.openxmlformats.org/officeDocument/2006/relationships/slide" Target="slides/slide47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34" Type="http://schemas.openxmlformats.org/officeDocument/2006/relationships/slide" Target="slides/slide13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4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100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868139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101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101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1E9BC7-B93A-DFDE-8F88-6382E3CE5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71CEBDAA-4E29-B5F1-3020-FDC892C911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102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3906C851-6F25-86EB-0C8D-2BC8E9E97AF4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9344B11D-327D-DBF5-7A21-FFD7A05F4D00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BFB27A92-A6F0-9F39-E094-3A3C184BE3AC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31C58E54-EB9A-DD7F-9193-B4D198553462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E25CE6-525E-2ABC-B118-8974EE433702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80D3912-2B20-4CDB-52F7-B06B83FE0045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102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EA781944-8EB6-7DFD-8016-4E600489E4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61C49DAE-E5D6-BB03-870F-416A550F61A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90944390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363B0A-7F66-B8AA-B1E0-B2B9BE338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A4A8839C-DB1F-AC64-7E8C-77CF699E5B2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103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16A8504C-B0FE-CA00-3F67-996FF05DE993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A43A6B3E-0DE9-A585-5C8C-484BE4E220F8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796CF396-BD87-D783-3838-62D6391E18B7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DC497C67-B15C-243B-2B85-6837BADD20FD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78ECB4B-7AB8-4DA2-E75A-4502F8B0497F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801F6D2C-685E-12BC-0B6F-F44924C9172B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103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F4641209-496A-FF22-A2E2-DC545E6C750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79A1C75B-F009-66B1-BB53-9777081C488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304661091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104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104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endParaRPr lang="pt-BR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075429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105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105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502382594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106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106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2381283698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49191B5A-2A9B-4038-B591-A8DF1A5346F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911151F-F491-4662-B13E-45FD4991AE01}" type="slidenum">
              <a:t>107</a:t>
            </a:fld>
            <a:endParaRPr lang="pt-BR" dirty="0"/>
          </a:p>
        </p:txBody>
      </p:sp>
      <p:sp>
        <p:nvSpPr>
          <p:cNvPr id="2" name="Espaço Reservado para Número de Slide 73">
            <a:extLst>
              <a:ext uri="{FF2B5EF4-FFF2-40B4-BE49-F238E27FC236}">
                <a16:creationId xmlns:a16="http://schemas.microsoft.com/office/drawing/2014/main" id="{86A3F7A6-22D4-4B5A-BE44-5DD709D2E86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B6D6159A-0FC2-448A-95CF-4242913AB678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2">
            <a:extLst>
              <a:ext uri="{FF2B5EF4-FFF2-40B4-BE49-F238E27FC236}">
                <a16:creationId xmlns:a16="http://schemas.microsoft.com/office/drawing/2014/main" id="{2B527742-32EF-4007-A9D0-0F44AB45CF8A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A8672206-6816-4641-B1AD-8CC6990B348F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3701DA5B-C135-46AF-98CD-BA83447E4A9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1A143CA-377D-4864-854E-03D37EDC3575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2">
            <a:extLst>
              <a:ext uri="{FF2B5EF4-FFF2-40B4-BE49-F238E27FC236}">
                <a16:creationId xmlns:a16="http://schemas.microsoft.com/office/drawing/2014/main" id="{E5CD6A83-C192-4C52-966E-B0CB05A6C1C3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34E62DA-DDAA-47F4-8FD4-874925CB5125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4522DD2D-89CC-4D31-9C68-49E83B810721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0A3CE43D-8D48-439D-8FFC-453E8E572A69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ECADD00-9F72-4CC5-AC58-66BD56700A1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88373791-BB39-4C86-9873-C9853B274152}" type="slidenum">
              <a:t>107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">
            <a:extLst>
              <a:ext uri="{FF2B5EF4-FFF2-40B4-BE49-F238E27FC236}">
                <a16:creationId xmlns:a16="http://schemas.microsoft.com/office/drawing/2014/main" id="{65815054-29CD-47A0-A228-F44234F312D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">
            <a:extLst>
              <a:ext uri="{FF2B5EF4-FFF2-40B4-BE49-F238E27FC236}">
                <a16:creationId xmlns:a16="http://schemas.microsoft.com/office/drawing/2014/main" id="{DB936AF3-4659-415C-B2DC-0C0D97AABCC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1152691410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B7F8133B-9C11-44E8-9B95-31447AA95C2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F1E01B4-BEA4-4308-981C-67154A74ED94}" type="slidenum">
              <a:t>108</a:t>
            </a:fld>
            <a:endParaRPr lang="pt-BR" dirty="0"/>
          </a:p>
        </p:txBody>
      </p:sp>
      <p:sp>
        <p:nvSpPr>
          <p:cNvPr id="2" name="Espaço Reservado para Número de Slide 1">
            <a:extLst>
              <a:ext uri="{FF2B5EF4-FFF2-40B4-BE49-F238E27FC236}">
                <a16:creationId xmlns:a16="http://schemas.microsoft.com/office/drawing/2014/main" id="{54F87E7E-A2B3-4609-BFCA-E3DED34CA21E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77CD6E-BE20-441F-A85A-893B03082B33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">
            <a:extLst>
              <a:ext uri="{FF2B5EF4-FFF2-40B4-BE49-F238E27FC236}">
                <a16:creationId xmlns:a16="http://schemas.microsoft.com/office/drawing/2014/main" id="{C2D32D48-10BE-4DA8-95F2-C7D5A8001E4E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206E3EE-07E4-46EE-B1E2-82B4CCFB46AE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1">
            <a:extLst>
              <a:ext uri="{FF2B5EF4-FFF2-40B4-BE49-F238E27FC236}">
                <a16:creationId xmlns:a16="http://schemas.microsoft.com/office/drawing/2014/main" id="{CB8A62A0-AA44-4055-8922-D1BE9D33DC00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2072F4E0-7793-4129-9864-C4BBBA1FD18C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">
            <a:extLst>
              <a:ext uri="{FF2B5EF4-FFF2-40B4-BE49-F238E27FC236}">
                <a16:creationId xmlns:a16="http://schemas.microsoft.com/office/drawing/2014/main" id="{CB93CEDA-3146-42D4-B34C-D830949D80D6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34449F1-033B-411F-B20A-D9C36209D17C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6" name="Espaço Reservado para Número de Slide 4">
            <a:extLst>
              <a:ext uri="{FF2B5EF4-FFF2-40B4-BE49-F238E27FC236}">
                <a16:creationId xmlns:a16="http://schemas.microsoft.com/office/drawing/2014/main" id="{6718916D-9D88-4FEC-8A77-C6A1B975801D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473CD8A-2DBE-4542-BB55-FCDED56A5535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9">
            <a:extLst>
              <a:ext uri="{FF2B5EF4-FFF2-40B4-BE49-F238E27FC236}">
                <a16:creationId xmlns:a16="http://schemas.microsoft.com/office/drawing/2014/main" id="{8407F5DB-8B22-4396-ABAE-3E3319B40B3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4398102-B718-4FA3-86DE-F6D16C78E348}" type="slidenum">
              <a:t>108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1">
            <a:extLst>
              <a:ext uri="{FF2B5EF4-FFF2-40B4-BE49-F238E27FC236}">
                <a16:creationId xmlns:a16="http://schemas.microsoft.com/office/drawing/2014/main" id="{597354AF-C0D4-4B0B-8CD3-38F35C0FF49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1">
            <a:extLst>
              <a:ext uri="{FF2B5EF4-FFF2-40B4-BE49-F238E27FC236}">
                <a16:creationId xmlns:a16="http://schemas.microsoft.com/office/drawing/2014/main" id="{B8514D36-E312-4093-BE60-2600369F5E1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648000" algn="l"/>
              </a:tabLst>
            </a:pPr>
            <a:r>
              <a:rPr lang="pt-BR" dirty="0">
                <a:solidFill>
                  <a:srgbClr val="000000"/>
                </a:solidFill>
              </a:rPr>
              <a:t>Por gentileza! No momento da </a:t>
            </a:r>
            <a:r>
              <a:rPr lang="pt-BR" b="1" dirty="0">
                <a:solidFill>
                  <a:srgbClr val="000000"/>
                </a:solidFill>
              </a:rPr>
              <a:t>CONSAGRAÇÃO</a:t>
            </a:r>
            <a:r>
              <a:rPr lang="pt-BR" dirty="0">
                <a:solidFill>
                  <a:srgbClr val="000000"/>
                </a:solidFill>
              </a:rPr>
              <a:t> deixar no slide que esteja </a:t>
            </a:r>
            <a:r>
              <a:rPr lang="pt-BR" b="1" dirty="0">
                <a:solidFill>
                  <a:srgbClr val="000000"/>
                </a:solidFill>
              </a:rPr>
              <a:t>TODO PRETO</a:t>
            </a:r>
            <a:r>
              <a:rPr lang="pt-BR" dirty="0">
                <a:solidFill>
                  <a:srgbClr val="000000"/>
                </a:solidFill>
              </a:rPr>
              <a:t>! Obrigado!</a:t>
            </a:r>
          </a:p>
        </p:txBody>
      </p:sp>
    </p:spTree>
    <p:extLst>
      <p:ext uri="{BB962C8B-B14F-4D97-AF65-F5344CB8AC3E}">
        <p14:creationId xmlns:p14="http://schemas.microsoft.com/office/powerpoint/2010/main" val="744023820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109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109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109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11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111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111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111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113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114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115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116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117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119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250320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12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34114737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315580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63726159"/>
      </p:ext>
    </p:extLst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1904E3-08FC-EFC7-A69E-425651C260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46E12B9-E990-07A9-F4B2-6C4C94F91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008A296-9050-6621-2318-053FB010BD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E968DB-8D73-93FB-1DB9-33FC5BB9E3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F7CCB6-66F1-FA5A-4A15-4EB284E0D3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F08B984-09E4-329D-4414-3F757754FC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5D98A3F-C0E4-44F7-6BA9-B67EF9F8D9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FBA6153-2F03-0EAD-9317-C9C831A51D1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4C6DDF7-A771-E05F-3F92-15EDF6F717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37099975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DA6A13-C4DC-1BAA-8681-0C3E5366A6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92A6982-1DDB-5462-27A0-353D25A61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3EC2F71-D92B-D062-AB1F-11737200C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BF043B0-D545-DB2F-E699-28C3536D7F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7D9AFBF-B2B1-4CFC-3C33-CC736121C99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7ADC12-1179-27A8-7203-75DA4FFB15D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5BCBE1A-9247-7F10-126D-60B9E86B2CA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CA07726-4514-E14F-2C6C-6DEF8044DCC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85854F9-2A57-FF0E-57C6-CB9AF206D5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72871604"/>
      </p:ext>
    </p:extLst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659CE9-D46B-5B2D-D8A4-5039383A63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69A10B1-A5B7-A2C0-6A97-F25DB2B979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E203389-D704-83A4-97D9-72F397782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58AF802-BAC0-8246-6053-BD32CF9CDE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67F2F78-1F74-4D4A-A198-D4552954E4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57CCE4D-21A2-2920-CB32-ECB37A92A4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77D501F-FB80-34D7-4631-0C7F4B8DD9E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0C8F34D-3AD4-D50A-3107-53E4D82716B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B48C7C-4C50-4E26-A592-82F2076494C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75858500"/>
      </p:ext>
    </p:extLst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53C3F0-B57D-35A5-5918-52A35664B4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5DC9D22-CBFE-878A-6FD4-6C182E7555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66922A2-2BFB-6484-1140-CF4781827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FC19673-6DC7-81F8-8B71-8DA3C54193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66E6D6-27D3-53E8-1E5C-76F10A80723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40CBE24-59BE-72D4-4FCD-6ACAA2640B1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BB0788-FF17-FD28-F148-75256C0307E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5DC3A7E-49AE-3CC9-B886-5F1DF95B469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221BA2E-12F8-ACFD-89B8-DFC8D4B83C3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6465536"/>
      </p:ext>
    </p:extLst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93090705"/>
      </p:ext>
    </p:extLst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413726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7401535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57806404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541319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2637681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F008AB-ED24-58DF-7077-D0109759D4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7470E5-5322-0C04-83F7-002695CC65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53DEFD6-68B3-82DD-1F12-C95E04D3A8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6B1FC5-0362-6E0C-195E-28A4D5A87E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21DCA31-A497-93F6-8223-90DBCBD648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A0F9D72-E9C8-414A-ED56-1D19E2F1A8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66AB1B-E696-0E7C-A523-BB143FA1468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01214DC5-E5CC-CBB3-0DE7-AE2D6BF04B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AFBFAE0-7E1B-D5C2-61C1-4D26A6D209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05587938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081DA-8D0B-8694-9A17-56AB068F71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E7C1D15-0FB3-26DF-611D-413379FF01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D206837-6A2F-F236-8BD3-FFD4B8B28B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934DBDB-095D-FAA3-A1D9-8410486F22A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D00C5A1-8109-E5D3-749A-7F1E47B8D0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132D23D-D2A9-9EF7-B218-07BC5D338A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36087FC-A10E-B61E-8B97-3BCC4ED85D0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755A0CF-6594-D2F1-BB24-7D710080CE9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63849C4-F4D8-6720-C8EC-BEA079FD41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88918140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FD0D605-6A41-4AFD-9CF8-1E95AA894E4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4ED417-C91C-4F31-9697-C77079AF2E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5D28482-1A55-440B-A2FD-4D3A1C8307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1A28FA5-570C-4D26-9884-87412AC9D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D0E55D6-AFE6-4751-8B7A-59134B0573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65FD90C-F1B0-40A5-B402-2B0F44FFC0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2C5722-8914-4DF5-B7FE-C8293F3BA3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778F9ED-6026-4558-B880-6CB5E8C0CDC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140</a:t>
            </a:fld>
            <a:endParaRPr lang="pt-BR" dirty="0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gentileza, mostrar os </a:t>
            </a:r>
            <a:r>
              <a:rPr lang="pt-BR" b="1" dirty="0">
                <a:latin typeface="Arial" pitchFamily="18"/>
              </a:rPr>
              <a:t>avisos! </a:t>
            </a:r>
            <a:r>
              <a:rPr lang="pt-BR" dirty="0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14</a:t>
            </a:fld>
            <a:endParaRPr lang="pt-BR" dirty="0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56142126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60932209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9045985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82586652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84223558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148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149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149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736429970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150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7485060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15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6327111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151</a:t>
            </a:fld>
            <a:endParaRPr lang="pt-BR" dirty="0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965174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16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237985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17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12748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18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7947016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19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19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19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55110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20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9982281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9">
            <a:extLst>
              <a:ext uri="{FF2B5EF4-FFF2-40B4-BE49-F238E27FC236}">
                <a16:creationId xmlns:a16="http://schemas.microsoft.com/office/drawing/2014/main" id="{E02B64B6-4BFF-4D89-8B1C-2515243BC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13CFE8D-272B-4015-AA27-5E98817AB728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58">
            <a:extLst>
              <a:ext uri="{FF2B5EF4-FFF2-40B4-BE49-F238E27FC236}">
                <a16:creationId xmlns:a16="http://schemas.microsoft.com/office/drawing/2014/main" id="{EE29D03C-4BEB-4C06-868F-798732FA59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D3E6664-B117-4B70-9636-08615ADB9C23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4">
            <a:extLst>
              <a:ext uri="{FF2B5EF4-FFF2-40B4-BE49-F238E27FC236}">
                <a16:creationId xmlns:a16="http://schemas.microsoft.com/office/drawing/2014/main" id="{FFF36959-6B9C-43AA-A7E5-ACBFB9A980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D98161B-EA4A-4497-9E34-0C76194647E1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65">
            <a:extLst>
              <a:ext uri="{FF2B5EF4-FFF2-40B4-BE49-F238E27FC236}">
                <a16:creationId xmlns:a16="http://schemas.microsoft.com/office/drawing/2014/main" id="{319640B7-C06F-44B7-AEAD-2768306492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6D7078E-6C85-4D42-9626-53CD1CC2B69C}" type="slidenum">
              <a:t>21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66">
            <a:extLst>
              <a:ext uri="{FF2B5EF4-FFF2-40B4-BE49-F238E27FC236}">
                <a16:creationId xmlns:a16="http://schemas.microsoft.com/office/drawing/2014/main" id="{00C3C7E0-52F9-4470-B939-42EDE25B61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A1D3D33-A6A3-45A4-9946-5B47394D72FE}" type="slidenum">
              <a:t>21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4CD3009-24F0-4842-B254-49FCA2CA25C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EC49051-F4F5-46D1-BE36-FBC4F81B90E2}" type="slidenum">
              <a:t>21</a:t>
            </a:fld>
            <a:endParaRPr lang="pt-BR" dirty="0"/>
          </a:p>
        </p:txBody>
      </p:sp>
      <p:sp>
        <p:nvSpPr>
          <p:cNvPr id="7" name="PlaceHolder 267">
            <a:extLst>
              <a:ext uri="{FF2B5EF4-FFF2-40B4-BE49-F238E27FC236}">
                <a16:creationId xmlns:a16="http://schemas.microsoft.com/office/drawing/2014/main" id="{AAFD2A20-4F72-4345-82EC-12019BCD758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68">
            <a:extLst>
              <a:ext uri="{FF2B5EF4-FFF2-40B4-BE49-F238E27FC236}">
                <a16:creationId xmlns:a16="http://schemas.microsoft.com/office/drawing/2014/main" id="{FC443805-0D7E-47ED-BF48-360DC9EE7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460230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070590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405356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09AA76C-5137-4C64-92A3-8193342CE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24AFB68-59CC-4D9D-88D3-9ADFF8AEBA89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7818ABB-65DA-4BEE-A8F3-A76DBE7F18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81D5094-81AF-49E0-9963-9CDCD1B9496E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5EC4151-1D51-4AAB-9248-EA5FDEED3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FEBAE0F-0A0F-4157-A420-14700EF38867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839545F-374F-43DD-93CF-1BD987A9120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A8E696F-42A5-4788-83E3-EA50526D960C}" type="slidenum">
              <a:t>25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3D588-01AE-4426-92D5-DD3EAA743E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47C5B92-38CD-47DD-8BD7-903F2EC4EBA9}" type="slidenum">
              <a:t>25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7D7B222-850C-4BC1-9E9A-16E8ED96CA8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3C63AB4-8DF1-4C28-966D-186F6DDFB848}" type="slidenum">
              <a:t>25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13D65B6-8F2A-4017-9CE5-6490924CB9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FE4F613-B77F-43C2-8894-0BF448C81F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5792612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390648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FF376F-88FA-02FA-5364-DBA7CF22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3610D14-B343-6E86-3406-4165F01E230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F2E4962-AE75-07FC-2357-50CE91A233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79C0E8F-8F07-5BBE-73C7-CFCAC39EBC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399EDD4-E9BF-552E-D1D4-963E754DD9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5EA45AF-6945-64AE-1634-FBF1F18F48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653FDCA-5FEB-713F-3AB8-1416FE65F5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4A095D5-B2EB-3E35-5202-0AEC9F8AF4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71EEF3F-6836-10BD-4D70-350C34F5A2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F967AD1F-CED7-0CBC-20EB-D10BF6DB0DF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CB6FDB1-5D4E-D2C3-FB3B-A33514E3B92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8FAFD4F2-9BC0-278F-15AC-B3EFBB5EC2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025295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29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29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29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556653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3A6F958-3867-4EE5-A3F9-82A962B50C7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60A4957-7610-4CAE-9DFA-3775B0DECD7B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8FC395D-FE4C-43F1-AFFF-8A83616ED0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06068CB-A798-4F5C-91A3-13DCC53C701E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FA5A980-2EA4-46E7-ABAE-3CD63C9D91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9A47040-E217-406A-A925-4A98E0465E62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3050EE3-7312-42FA-9E3B-0AC959E8A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7B4049E-33ED-424D-9132-59BB187F6402}" type="slidenum">
              <a:t>30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D12A6FA-EF7A-45C9-BF09-76DD533A2A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61F93BA-ACB7-4386-8BCB-F0166E74B443}" type="slidenum">
              <a:t>30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EAAC4E9-3230-4214-87C7-C5323B024B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62DD00-9944-45A5-917E-4F95A8C1600B}" type="slidenum">
              <a:t>30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6CF1DBA-E09A-4DA8-8ADC-88FAB82524A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1525" cy="4005263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D97B033-C584-40C5-9212-5376AA271B1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32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32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32</a:t>
            </a:fld>
            <a:endParaRPr lang="pt-BR" dirty="0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33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34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34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34</a:t>
            </a:fld>
            <a:endParaRPr lang="pt-BR" dirty="0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3245971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35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35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35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36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37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37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37</a:t>
            </a:fld>
            <a:endParaRPr lang="pt-BR" dirty="0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38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38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38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39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39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39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40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41</a:t>
            </a:fld>
            <a:endParaRPr lang="pt-BR" dirty="0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42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43</a:t>
            </a:fld>
            <a:endParaRPr lang="pt-BR" dirty="0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44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44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44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45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46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49258286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47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47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47</a:t>
            </a:fld>
            <a:endParaRPr lang="pt-BR" dirty="0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3035783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48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49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49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49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5206383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50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50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50</a:t>
            </a:fld>
            <a:endParaRPr lang="pt-BR" dirty="0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52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52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52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3368626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53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54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72188098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2C103-9DC1-12DF-2037-528C8D4117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F485D4A4-697A-9E30-8009-1C06195E90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D9E8C62D-655D-3F69-550E-15FD6F3F7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AA37FE07-BA3E-463D-CBA3-9F8957ABE0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19141A59-F54F-364F-8313-6776CB3A9C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9B336E5B-5E8C-8764-7EBB-F9C3C0A23E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30AF5-6904-47BA-0163-3A846519AF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55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E5FF6520-BE85-937A-5B4C-C5ED50AC8C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FBDFEC0F-90B4-F887-8AB8-79235FF3945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30307146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19C2B-8E01-DFCE-8F58-45858835E3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E8D7B140-3D0C-AA97-B382-493F92E4D3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A58FFCB2-F607-1F1A-B9BC-7397A86582A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081426BD-05C3-08AB-88EC-D34F8510898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9C9BCD3C-0C6F-CCBD-05AD-4FC9A8DFBB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56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6EC030F2-0728-9031-9CFB-C10BC7F0E8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56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68E09-9325-1278-054B-1F7DE161E3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56</a:t>
            </a:fld>
            <a:endParaRPr lang="pt-BR" dirty="0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5206A504-EDA1-CDDF-365A-85402E2E064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18C0764-2A18-0814-EAC7-B2784584C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94274191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57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57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57</a:t>
            </a:fld>
            <a:endParaRPr lang="pt-BR" dirty="0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58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58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58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59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59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59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6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02485460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19824223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63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81232109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64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66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67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68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59596219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69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69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69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46655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7436027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680C46-E8B5-F4BF-2901-41FA33747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707882F-972B-9E1A-1495-C52058C4B5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820C99C-39EE-23DF-52BD-FE8F61877F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79F49E8-FA22-3BE8-BBCB-1075D20476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F25DAED-412C-9B29-69BA-A623294D80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DC6CFDF-DC47-03DF-993F-016C576772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9402096-0880-137C-6B10-E7E222E4A79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70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F89B924-69BF-9EBD-DCB1-C7A7990356A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CA5E3F9-75C6-0462-0A2B-FDFA6F7BD31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47509484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CE79B-D669-0138-7BDB-EC1E655B34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D2B8373-0766-AB40-6CDA-B96311EF3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13B4A21-D7F5-3AB2-E75B-98176EEF9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146D5CB-5E74-12AB-88D8-1C9DE4B432E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60248D-1A88-2F28-34E7-D1713DF5AE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1AB489B-143C-36EE-3CD7-DB081F32B9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941F087-50B4-773E-4506-E740EE595DE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B4E665C-F587-D0C7-FB26-8864860374A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074456F-9CDC-F426-27F0-63D5E5AF840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58495980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1BFE92-8562-BE82-7073-EE856FEE37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12AAF15-B685-9446-8B89-50A7B5577D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2A8DE6B-F7B9-3107-85AE-B5EF01D629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BAE77CC-8047-5742-969B-ECF211B0CE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A314BE4-907D-27BF-6FAB-7127555495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391FB20-2B57-E347-F11D-E1316B7A78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40ECD5E-FAF0-F299-D0AC-D99E8431D19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67F9E6E-57B1-6CF2-224B-239F45B386F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B6B7C85-3E19-2773-5727-E7541EE9A2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00084873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73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74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61877800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3719FE-FB08-F329-2414-26643DAB9E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B76C08D-48A1-A925-6384-C5B906005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9D4EC9E-515F-62F5-37BB-7D18B79B14A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FE1A33C-9F09-A464-7BF9-12811ADA7F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735F8F0-5FA2-B444-C1B1-40CD86C071F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3A6773F-4670-0DFC-05B3-5E07FE0E21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443A163-954A-60B6-E6D5-736FA57BB6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2CF4975-BE72-E8AB-3C4A-1A003B9EB1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8BB18E7-535E-985E-6951-BC1B0731F3E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CAE88BDC-B66A-CEC1-55E0-E3421FCE754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75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9F6C966-3F15-C786-442A-489E51D68C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12A355E-4C42-2700-4070-204B06BA484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46765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2F8EDE-EC15-260B-38FC-68EF298C14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B926B17-6FAD-048F-2D35-784A3E1749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461D470-4484-5A24-48E1-77AAF71CE5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3C408A4-E220-5EEA-28EF-C98E31EC76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49B132-9A30-1418-51B7-D42548B2C0B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75175E7D-B198-19D0-19FE-A5F65C692B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5D52E68-ED09-59D2-5AB6-18536B9C91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CF16908-D478-3F51-6711-7A0E68A5A1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76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9284DC91-4225-FE47-8C62-B55E754335B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76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8A23E74-8D66-2BE4-25E0-B35003227BD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76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B5F7587A-F996-37B8-96BA-B22AB653423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531279A2-657E-0743-A8EB-666B032A2E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758240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310406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78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79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79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79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0">
            <a:extLst>
              <a:ext uri="{FF2B5EF4-FFF2-40B4-BE49-F238E27FC236}">
                <a16:creationId xmlns:a16="http://schemas.microsoft.com/office/drawing/2014/main" id="{8F6A264A-0A95-40BC-9C85-D22B20E5B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8A7E0510-5D2F-41A4-8FDF-65C636F33A0B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62">
            <a:extLst>
              <a:ext uri="{FF2B5EF4-FFF2-40B4-BE49-F238E27FC236}">
                <a16:creationId xmlns:a16="http://schemas.microsoft.com/office/drawing/2014/main" id="{AC2B1D09-7F3B-45B7-B7CD-2FF8B12C36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D5E156F-910E-4527-BBCF-F088BEBEFDE0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63">
            <a:extLst>
              <a:ext uri="{FF2B5EF4-FFF2-40B4-BE49-F238E27FC236}">
                <a16:creationId xmlns:a16="http://schemas.microsoft.com/office/drawing/2014/main" id="{F2A1C8D3-1171-4B39-BB40-C231CD21A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14A5FC43-B552-4135-93D1-A665E82DFD1F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5">
            <a:extLst>
              <a:ext uri="{FF2B5EF4-FFF2-40B4-BE49-F238E27FC236}">
                <a16:creationId xmlns:a16="http://schemas.microsoft.com/office/drawing/2014/main" id="{CA7374C5-5113-46B9-902E-7E7436F9BC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C624FB4-B0AF-4D26-98C2-78B3608C9C01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6">
            <a:extLst>
              <a:ext uri="{FF2B5EF4-FFF2-40B4-BE49-F238E27FC236}">
                <a16:creationId xmlns:a16="http://schemas.microsoft.com/office/drawing/2014/main" id="{1A0F8E76-F8EA-402F-9CBE-DD9197FF55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0F33408-93DA-4F7B-9A81-3FF8AC375811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87">
            <a:extLst>
              <a:ext uri="{FF2B5EF4-FFF2-40B4-BE49-F238E27FC236}">
                <a16:creationId xmlns:a16="http://schemas.microsoft.com/office/drawing/2014/main" id="{2ED69302-D32F-4591-8BA1-C5AB498360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23C1E8B-99FF-4C5B-A147-ABA3622CAFD6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88">
            <a:extLst>
              <a:ext uri="{FF2B5EF4-FFF2-40B4-BE49-F238E27FC236}">
                <a16:creationId xmlns:a16="http://schemas.microsoft.com/office/drawing/2014/main" id="{69CB77AB-351E-451F-B364-AEEF488931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AA93E-F010-4B5B-9027-F46C875B55BC}" type="slidenum">
              <a:t>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89">
            <a:extLst>
              <a:ext uri="{FF2B5EF4-FFF2-40B4-BE49-F238E27FC236}">
                <a16:creationId xmlns:a16="http://schemas.microsoft.com/office/drawing/2014/main" id="{8383332D-B1EC-47B2-BA19-0B8DE699BF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A66572E-BE67-4239-B77A-D50515E85F29}" type="slidenum">
              <a:t>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5851D9FA-FDAF-477B-A81E-7901BA762AE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74412FD-17D9-4DF6-96BD-B28A777EB2F4}" type="slidenum">
              <a:t>8</a:t>
            </a:fld>
            <a:endParaRPr lang="pt-BR" dirty="0"/>
          </a:p>
        </p:txBody>
      </p:sp>
      <p:sp>
        <p:nvSpPr>
          <p:cNvPr id="10" name="PlaceHolder 290">
            <a:extLst>
              <a:ext uri="{FF2B5EF4-FFF2-40B4-BE49-F238E27FC236}">
                <a16:creationId xmlns:a16="http://schemas.microsoft.com/office/drawing/2014/main" id="{D0A678FF-2DF5-4B1B-B8D2-69DFCAC4470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91">
            <a:extLst>
              <a:ext uri="{FF2B5EF4-FFF2-40B4-BE49-F238E27FC236}">
                <a16:creationId xmlns:a16="http://schemas.microsoft.com/office/drawing/2014/main" id="{C4E3CA98-D66D-4E67-93CC-1A90C1720E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30664647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80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80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80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81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82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83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063313233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451492-22FA-ECA6-172D-0D78B36964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1ABD6CDC-2617-6BA0-E00B-CEF5E79C9C1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72274695-D5BC-EF60-7DD4-00D845016E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CA8F311E-2CD1-F2EC-EE25-11E6E30EE0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1A405B6F-669B-4D53-C1C1-C3157429CE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08928E47-6EC8-63C8-3914-E44010DED7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19CF0120-35AD-8791-88DA-6382EE7E16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1039205E-FA92-10A1-81A0-47006A0302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269166C-D90E-20FE-5934-A50D9DBF055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84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3BEB459C-6DF2-E08E-A7C9-4BF3739CBBF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2E3F081E-4004-ED29-C3A4-1F53E531DF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52162447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85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85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85</a:t>
            </a:fld>
            <a:endParaRPr lang="pt-BR" dirty="0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 dirty="0">
                <a:latin typeface="Arial" pitchFamily="18"/>
              </a:rPr>
              <a:t>Por gentileza! No momento da </a:t>
            </a:r>
            <a:r>
              <a:rPr lang="pt-BR" b="1" dirty="0">
                <a:latin typeface="Arial" pitchFamily="18"/>
              </a:rPr>
              <a:t>CONSAGRAÇÃO</a:t>
            </a:r>
            <a:r>
              <a:rPr lang="pt-BR" dirty="0">
                <a:latin typeface="Arial" pitchFamily="18"/>
              </a:rPr>
              <a:t> deixar no slide que esteja </a:t>
            </a:r>
            <a:r>
              <a:rPr lang="pt-BR" b="1" dirty="0">
                <a:latin typeface="Arial" pitchFamily="18"/>
              </a:rPr>
              <a:t>TODO PRETO</a:t>
            </a:r>
            <a:r>
              <a:rPr lang="pt-BR" dirty="0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86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76157930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7ABDFC-9CCB-9CBE-8616-E8D1A36DF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568D1C71-AA53-C4A6-0C0D-307A8F9108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AB7A7472-4263-692F-21B5-A096DC26BB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2B3C622C-447B-FD69-7641-4F59EE319D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983C2FF5-49B2-0F86-5A7C-EA5F37829E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98FEE846-6385-0811-8AF7-F4BF76B6002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86A66DCE-A847-B1A5-44CA-DFFBC3FF73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C1E400FC-CD78-F163-39A4-E9676A28D72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5AA2A63-007C-636D-20D7-E461F49BE1A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87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669C3F87-53CF-5F11-6E4A-04872D5C3D6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737788F1-1714-7EC6-C25F-ABF82CDB23E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44324840"/>
      </p:ext>
    </p:extLst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08D6FE-41AF-1EC6-411B-E9EF7A60F7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32988F03-2789-0BD4-FD41-1316DBD5857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5FE15151-CC92-6EB5-3412-2DA83E3AB6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3726A188-C759-09DC-D661-F8792CAF7F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B1B96685-FF6C-D9A1-41CC-AA69FA02E9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99C43B35-29E0-A767-270B-BE60C1223A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554AC6F5-EE43-0577-9928-674523AD47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88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8C382632-07FB-09C0-CEA9-A88F683B86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88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C9827DFD-5FDB-C38B-C1D7-FEB6DF16041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88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FF8AFAF4-BEB0-A739-7EF0-E884A1DAAC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8AA93956-E015-13D8-F885-A0F72E9F69F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7772840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89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89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89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084503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 dirty="0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6672899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90</a:t>
            </a:fld>
            <a:endParaRPr lang="pt-BR" dirty="0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11/06/2026</a:t>
            </a:fld>
            <a:endParaRPr lang="pt-BR" sz="12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90</a:t>
            </a:fld>
            <a:endParaRPr lang="pt-BR" sz="1400" b="0" i="0" u="none" strike="noStrike" kern="1200" cap="none" spc="0" baseline="0" dirty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 dirty="0">
                <a:solidFill>
                  <a:srgbClr val="000000"/>
                </a:solidFill>
              </a:rPr>
              <a:t>Deixar esse slide durante a </a:t>
            </a:r>
            <a:r>
              <a:rPr lang="pt-BR" b="1" dirty="0">
                <a:solidFill>
                  <a:srgbClr val="000000"/>
                </a:solidFill>
              </a:rPr>
              <a:t>CONSAGRAÇÃO. </a:t>
            </a:r>
            <a:r>
              <a:rPr lang="pt-BR" dirty="0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71583727"/>
      </p:ext>
    </p:extLst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8295658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93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93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93</a:t>
            </a:fld>
            <a:endParaRPr lang="pt-BR" dirty="0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86279279"/>
      </p:ext>
    </p:extLst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5022D-E4AF-F8AF-4AF3-A5D12368FF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F0F9228-8EBF-991D-0666-B290DDEEB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A690FF7-702E-6F91-C121-732FDD94327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F105869-7E26-7BD8-F308-625D2A67BB1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49D3B85-B566-84F4-04B6-54C31733E3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D3F274C-542C-A885-EB5B-E9B25974A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6CD16BA-FEB0-D830-48CD-B161030D79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96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5A24CBF-2D45-D0FD-4B9B-7AAD13DB61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96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7F52795A-4EB8-3FEA-6115-72367B26B6E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96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4E00980-2338-8607-F1A2-3B1751EC8D1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97802CC4-3700-C6B9-31B1-4F3377FF2C7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270695351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97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97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97</a:t>
            </a:fld>
            <a:endParaRPr lang="pt-BR" dirty="0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50298054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98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98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98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43801175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99</a:t>
            </a:fld>
            <a:endParaRPr lang="pt-BR" dirty="0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99</a:t>
            </a:fld>
            <a:endParaRPr lang="pt-BR" dirty="0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99</a:t>
            </a:fld>
            <a:endParaRPr lang="pt-BR" dirty="0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71636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-1" y="2459503"/>
            <a:ext cx="609679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accent6"/>
                </a:solidFill>
              </a:rPr>
              <a:t>11° Domingo do</a:t>
            </a:r>
          </a:p>
          <a:p>
            <a:r>
              <a:rPr lang="pt-BR" sz="6600" b="1" dirty="0">
                <a:solidFill>
                  <a:schemeClr val="accent6"/>
                </a:solidFill>
              </a:rPr>
              <a:t>Tempo Comum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Fazei de nós uma perfeita oferenda!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5891514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 fontScale="92500"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vos suplicamos, Senhor, que este sacrifício da nossa reconciliação estenda a paz e a salvação ao mundo inteiro. Confirmai na fé e na caridade a vossa Igreja que caminha neste mundo com o vosso servo o Papa Leão e o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ADCF5-83BE-FBAF-B174-1073D2533D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8ABEAE-08E3-8BBD-871D-34348D10DCD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nosso Bispo Carlos José, com os bispos do mundo inteiro, os presbíteros e diáconos, os outros ministros e o povo por vós redimido.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A9939AD-D7F5-5E06-3E28-6F3D276F33E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384982531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528B3-C9F8-712D-9610-0D96AF704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CE34CD-40E2-6740-6D04-0DDD04952F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7474" y="1814557"/>
            <a:ext cx="11978640" cy="5043443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Atendei propício às preces desta família, que reunistes em vossa presença. Reconduzi a vós, Pai de misericórdia, todos os vossos filhos e filhas dispersos pelo mundo inteiro.</a:t>
            </a:r>
            <a:endParaRPr lang="pt-BR" sz="36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5A8A1F5-DF69-1920-71E2-6BCAEEA4CD3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102684960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Lembrai-vos, ó Pai, da vossa Igreja!</a:t>
            </a: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73230462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Acolhei com bondade no vosso reino os nossos irmãos e irmãs que partiram desta vida e todos os que morreram na vossa amizade. Unidos a eles,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43380689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esperamos também nós saciar-nos eternamente da vossa glória, por Cristo, Senhor nosso. Por ele dais ao mundo todo bem e toda graça.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97868531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0C57A5-BEC7-4DD0-A2A9-4B54AFADC33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8903" y="1834573"/>
            <a:ext cx="11955781" cy="5023427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32F5BDC-67D6-510A-6A16-CFF340AA00E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86768123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7">
            <a:extLst>
              <a:ext uri="{FF2B5EF4-FFF2-40B4-BE49-F238E27FC236}">
                <a16:creationId xmlns:a16="http://schemas.microsoft.com/office/drawing/2014/main" id="{269FA56A-88E8-4498-9519-2B815CB48CC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48238" y="1748935"/>
            <a:ext cx="11497111" cy="575928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  <a:endParaRPr lang="pt-BR" sz="6000" b="1" u="sng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002BA9-B33F-1622-256A-0D0681A426E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35801775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899139"/>
            <a:ext cx="12185612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6032" y="1767775"/>
            <a:ext cx="1174089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rgbClr val="92D050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/>
          </a:p>
        </p:txBody>
      </p:sp>
    </p:spTree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Presid.: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rgbClr val="92D050"/>
                </a:solidFill>
                <a:highlight>
                  <a:srgbClr val="000000"/>
                </a:highlight>
                <a:latin typeface="+mn-lt"/>
              </a:rPr>
              <a:t>Todos: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5168" y="1849570"/>
            <a:ext cx="11755276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Chamado pra terra distante/ Com idade já bem avançada foi Abraão/ Seguiu o caminho confiante/ Cumpriu sua grande missão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6" name="PlaceHolder 2">
            <a:extLst>
              <a:ext uri="{FF2B5EF4-FFF2-40B4-BE49-F238E27FC236}">
                <a16:creationId xmlns:a16="http://schemas.microsoft.com/office/drawing/2014/main" id="{80BA744A-8819-BF9A-920F-8571E6310A1C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982348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Senhor, que encaminha os nossos corações para o amor de Deus e a constância de Cristo,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2719497158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33350" y="1884739"/>
            <a:ext cx="11929696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Profeta de nações diversas/ Querido por Deus antes mesmo de ser embrião/ Plantou Jeremias justiça/ Cumpriu sua grande missão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69536A0E-BA6B-D228-0C0F-8C8EFC5C2D3F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Adulto e já bem-preparado/ Na luz foi ao solo aceitando sua vocação/ Pilar da Igreja então Paulo/ Cumpriu sua grande missão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789970274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B9162772-C296-114A-E285-8AB69E835B14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57800203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512322-C433-84C9-0B17-B5165EB9FD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DC406E2-A42C-C559-6795-DF8F89BE3FE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As redes ficaram na praia/ As chaves da Igreja ficaram em suas mãos/ De pedra alicerce então Pedro/ Cumpriu sua grande missão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99C0C3D-17CD-1B63-70D1-0D2593A91CC0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208245267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E9BA9F-557B-68D7-0112-56C3E06F3D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51B0B8B8-75CE-B7E0-6AFE-AF13503F3CD5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B1D6E6F-5000-5EE1-1A0B-B20CF49EE03D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45810334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56A310-DE6D-5C86-C5BA-E88BC2D663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3FE817B-A793-844B-1814-0DEC05998A7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59864" cy="497326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Chamados por Deus somos todos/ A um sim responder na partilha dos dons e do pão/ Nos gestos de amor nós queremos/ Cumprir nossa grande missão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CFD66F3-8135-9A63-9790-3B21AAF8977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172317275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9D0AD-7854-E96B-AA43-78755B2ACC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>
            <a:extLst>
              <a:ext uri="{FF2B5EF4-FFF2-40B4-BE49-F238E27FC236}">
                <a16:creationId xmlns:a16="http://schemas.microsoft.com/office/drawing/2014/main" id="{318EBE8B-1CAF-0FF9-DB29-454D9B69B2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</a:t>
            </a:r>
          </a:p>
        </p:txBody>
      </p:sp>
      <p:sp>
        <p:nvSpPr>
          <p:cNvPr id="2" name="PlaceHolder 2">
            <a:extLst>
              <a:ext uri="{FF2B5EF4-FFF2-40B4-BE49-F238E27FC236}">
                <a16:creationId xmlns:a16="http://schemas.microsoft.com/office/drawing/2014/main" id="{7789286F-06E5-18E2-82E2-03F68322ED31}"/>
              </a:ext>
            </a:extLst>
          </p:cNvPr>
          <p:cNvSpPr txBox="1">
            <a:spLocks/>
          </p:cNvSpPr>
          <p:nvPr/>
        </p:nvSpPr>
        <p:spPr>
          <a:xfrm>
            <a:off x="217146" y="1801612"/>
            <a:ext cx="11751319" cy="59580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Vem, vem, vem/ vem que eu te chamo/vem pra partilhar os dons/ vem pra repartir o pão/ vai, vai, vai/ vai que estou contigo/ensina a partilhar os dons/ ensina a repartir o pão/ vem que eu te chamo e vai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</p:spTree>
    <p:extLst>
      <p:ext uri="{BB962C8B-B14F-4D97-AF65-F5344CB8AC3E}">
        <p14:creationId xmlns:p14="http://schemas.microsoft.com/office/powerpoint/2010/main" val="3100690761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13563289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952580"/>
            <a:ext cx="11871941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nosso alicerce, o forte Senhor das vitórias. Quão grande são as vossas obras presentes em nossa memória.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933047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Ato penitencial</a:t>
            </a:r>
          </a:p>
        </p:txBody>
      </p:sp>
    </p:spTree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492" y="1847827"/>
            <a:ext cx="11694627" cy="556570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versos! Vossos feitos revelam que o amor é eterno! ‘Santo’! Vos proclamamos, ó Senhor do universo!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248718642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6612" y="1855063"/>
            <a:ext cx="11685329" cy="553980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nosso refúgio ao longo de todos os dias. Quão grandes são as vossas obras, a causa da nossa alegria!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027748520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23551" y="1844068"/>
            <a:ext cx="11538510" cy="584598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versos! Vossos feitos revelam que o amor é eterno! ‘Santo’! Vos proclamamos, ó Senhor do universo!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54459255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o braço estendido parceiro de mil maravilhas. Quão grande são as vossas obras, nós somos a vossa família!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270661964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3190" y="1841240"/>
            <a:ext cx="11739232" cy="54043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versos! Vossos feitos revelam que o amor é eterno! ‘Santo’! Vos proclamamos, ó Senhor do universo!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2836446676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78E40-AD39-5D32-0EE4-700E63A70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EA7F0C1-7022-4C1C-61A1-73F05EC1E8D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8621" y="1936040"/>
            <a:ext cx="11668369" cy="55228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Vós sois a nossa aliança e nós vosso povo escolhido. Quão grande são as vossas obras, cantamos os vossos prodígios.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09C3A56-3CBC-82A9-D2C2-65994AE1398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427826383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2BB4F1-632F-E221-8FC7-85E280CD04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43251F0-9A1E-0269-C204-45C6105368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3190" y="1841240"/>
            <a:ext cx="11739232" cy="54043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Só em Vós exultamos e cantamos em versos! Vossos feitos revelam que o amor é eterno! ‘Santo’! Vos proclamamos, ó Senhor do universo!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2A444AB-6E68-E49F-12BB-E65CA57C0F51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3368492452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3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Fazei, Senhor, que a sagrada comunhão nos vossos mistérios, sinal da nossa união convosco, realize a unidade na vossa Igreja. Por Cristo, nosso Senhor.</a:t>
            </a: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62543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Senhor Jesus, que nos convida à mesa da Palavra e da Eucaristia, nos chama a segui-lo fielmente. Reconheçamos ser pecadores e invoquemos com confiança a misericórdia do Pai.</a:t>
            </a:r>
          </a:p>
        </p:txBody>
      </p:sp>
    </p:spTree>
    <p:extLst>
      <p:ext uri="{BB962C8B-B14F-4D97-AF65-F5344CB8AC3E}">
        <p14:creationId xmlns:p14="http://schemas.microsoft.com/office/powerpoint/2010/main" val="1664330736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374032296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todo-poderoso vos abençoe na sua bondade e infunda em vós a sabedoria da Salvação.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Sempre vos alimente com os ensinamentos da fé e vos faça perseverar nas boas obras.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442996261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Oriente para Ele os vossos passos, e vos mostre o caminho da caridade e da paz.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15202804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223346403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Como o Pai me enviou, assim também vos envio. Tendes minha autoridade, também, a de meu Pai.  Lembrar-vos-eis do que eu disse, do que de mim escutastes.  Todos esperam ouvir A mensagem que vai em vós.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379586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viestes salvar os corações arrependidos.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1784589595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Vede quão grande é a messe, quão poucos os operários.  Outros colaboradores ao Pai deveis suplicar.  Como o trigo se perde quando não é recolhido, assim se dá com o rebanho na ausência de seu pastor.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05505804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810871"/>
            <a:ext cx="11560542" cy="609029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6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Ide por todo este mundo, ide, pregai o Evangelho! Há muita gente que espera ouvir o que vos disse o Senhor. Ide, ensinai às nações Tudo o que ouvistes de mim. Sempre convosco eu estarei, Todos os dias sem fim!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521725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27445676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Ó Cristo, que viestes chamar os pecadores humilhados.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544760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070862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que intercedeis por nós, junto a Deus Pai que nos perdoa.</a:t>
            </a: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6237221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C.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O dom do chamado do Senhor Jesus ressoa na Igreja. Ele espera a nossa disponibilidade para a missão de levar a esperança que resgata o sentido da vida e a torna plenamente realizada como Deus a quer. 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2907791"/>
            <a:ext cx="11342077" cy="453255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Ref.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Piedade, piedade, piedade de nós. (bis)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392688963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8">
            <a:extLst>
              <a:ext uri="{FF2B5EF4-FFF2-40B4-BE49-F238E27FC236}">
                <a16:creationId xmlns:a16="http://schemas.microsoft.com/office/drawing/2014/main" id="{6BC96508-99A8-4EE2-A28F-E8375794C2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25755" y="1981200"/>
            <a:ext cx="11342077" cy="4572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Deus todo poderoso tenha compaixão de nós, perdoe os nossos pecados e nos conduza à vida eterna.	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6DA7876-195A-0EE7-DFCA-2E3CE3EF7709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ATO</a:t>
            </a:r>
          </a:p>
          <a:p>
            <a:pPr algn="ctr"/>
            <a:r>
              <a:rPr lang="pt-BR" sz="6000" b="1" dirty="0">
                <a:solidFill>
                  <a:srgbClr val="92D050"/>
                </a:solidFill>
              </a:rPr>
              <a:t>PENITENCIAL</a:t>
            </a:r>
          </a:p>
        </p:txBody>
      </p:sp>
    </p:spTree>
    <p:extLst>
      <p:ext uri="{BB962C8B-B14F-4D97-AF65-F5344CB8AC3E}">
        <p14:creationId xmlns:p14="http://schemas.microsoft.com/office/powerpoint/2010/main" val="40706549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GLÓR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1997335"/>
            <a:ext cx="11613297" cy="538080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Glória a Deus nas alturas, e paz na terra aos homens por Ele amados. Senhor Deus, Rei dos Céus, Deus Pai todo-poderoso, nós Vos louvamos, nós Vos bendizemos, nós Vos adoramos, nós Vos glorificamos, nós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6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Vos damos graças, por Vossa imensa glória. Senhor Jesus Cristo, Filho Unigênito, Senhor Deus, Cordeiro de Deus, Filho de Deus Pai: Vós que tirais o pecado do mundo, tende piedade de nós; Vós que tirais 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50104157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0145" y="1872547"/>
            <a:ext cx="11613297" cy="534423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pecado do mundo, acolhei a nossa súplica; Vós que estais à direita do Pai, tende piedade de nós. Só Vós sois o Santo; só Vós, o Senhor; Só Vós, o Altíssimo, Jesus Cristo; com o Espírito Santo, na glória de Deus Pai. 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328701096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077C86C-EE1D-48AF-8731-509EB3EBABC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2" y="3124200"/>
            <a:ext cx="11613297" cy="240030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07A9F9D-71EC-85AF-59CC-408D82505841}"/>
              </a:ext>
            </a:extLst>
          </p:cNvPr>
          <p:cNvSpPr txBox="1"/>
          <p:nvPr/>
        </p:nvSpPr>
        <p:spPr>
          <a:xfrm>
            <a:off x="-263769" y="572168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Glória</a:t>
            </a:r>
          </a:p>
        </p:txBody>
      </p:sp>
    </p:spTree>
    <p:extLst>
      <p:ext uri="{BB962C8B-B14F-4D97-AF65-F5344CB8AC3E}">
        <p14:creationId xmlns:p14="http://schemas.microsoft.com/office/powerpoint/2010/main" val="16449439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529" y="1938274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Ó Deus, força daqueles que em vós esperam, sede favorável ao nosso apelo e, como nada podemos em nossa fraqueza, dai-nos sempre o socorro da vossa graça, para que possamos querer e agir conforme a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vossa vontade, seguindo os vossos mandamentos. Por nosso Senhor Jesus Cristo, vosso Filho, que é Deus, e convosco vive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70173134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36098C-B916-6C65-F7BE-F7F3BF5D3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B484EDFF-45EA-F6AA-085C-29E991FF4F3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33598" y="1964266"/>
            <a:ext cx="11726392" cy="47582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latin typeface="+mn-lt"/>
              </a:rPr>
              <a:t>reina, na unidade do Espírito Santo,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A20F87D-75F8-69F3-3CBD-D4EE6A6C1ADD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30396331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63000"/>
            <a:ext cx="1218851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874991"/>
            <a:ext cx="11588400" cy="595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algn="just">
              <a:spcBef>
                <a:spcPts val="0"/>
              </a:spcBef>
              <a:buClr>
                <a:srgbClr val="92D050"/>
              </a:buClr>
              <a:buSzPts val="7500"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Como as necessidades são atuais, também o Senhor continua precisando de operários nos vários campos da sociedade. Disponíveis ao chamado divino, celebremos cantando: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51259868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D414EC-7FEA-4275-933E-DC3DAABE5F2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93869" y="1990165"/>
            <a:ext cx="11595711" cy="678455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i="1" dirty="0">
                <a:solidFill>
                  <a:schemeClr val="bg1"/>
                </a:solidFill>
                <a:latin typeface="+mn-lt"/>
              </a:rPr>
              <a:t>Enviai, Senhor, muitos operários para vossa messe. Pois a Messe é grande, Senhor, e os operários são poucos (bis).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06BDEEF-6F08-B49C-B56F-E6DDEFADB52E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Refrão Orante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I LEITURA - </a:t>
            </a:r>
            <a:r>
              <a:rPr lang="pt-BR" sz="6000" dirty="0" err="1">
                <a:solidFill>
                  <a:srgbClr val="92D050"/>
                </a:solidFill>
                <a:latin typeface="+mn-lt"/>
              </a:rPr>
              <a:t>Ex</a:t>
            </a:r>
            <a:r>
              <a:rPr lang="pt-BR" sz="6000" dirty="0">
                <a:solidFill>
                  <a:srgbClr val="92D050"/>
                </a:solidFill>
                <a:latin typeface="+mn-lt"/>
              </a:rPr>
              <a:t> 19,2-6a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 LIVRO DO ÊXODO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4502" y="1904869"/>
            <a:ext cx="11834446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Naqueles dias, os israelitas, partindo de </a:t>
            </a:r>
            <a:r>
              <a:rPr lang="pt-BR" sz="6000" b="1" dirty="0" err="1">
                <a:solidFill>
                  <a:schemeClr val="bg1"/>
                </a:solidFill>
                <a:latin typeface="+mn-lt"/>
              </a:rPr>
              <a:t>Rafidim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, chegaram ao deserto do Sinai, onde acamparam. Israel armou aí suas tendas, defronte da montanha. Moisés, então, subiu ao encontro de Deus. O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chamou-o do alto da montanha, e disse: “Assim deverás falar à casa de Jacó e anunciar aos filhos de Israel: Vistes o que fiz aos egípcios, e como vos levei sobre asas de águia e vos trouxe a mim. Portanto, se ouvirdes a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minha voz e guardardes a minha aliança, sereis para mim a porção escolhida dentre todos os povos, porque minha é toda a terra. E vós sereis para mim um reino de sacerdotes e uma nação santa”.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5928325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Salmo 99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só Ele é Deus, nós somos o seu povo, seu povo e seu rebanho.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943100"/>
            <a:ext cx="11929819" cy="569770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Aclamai o Senhor, ó terra inteira, servi ao Senhor com alegria, ide a ele cantando jubilosos!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só Ele é Deus, nós somos o seu povo, seu povo e seu rebanho.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882589"/>
            <a:ext cx="11789142" cy="581097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Sabei que o Senhor, só ele, é Deus, Ele mesmo nos fez, e somos seus, nós somos seu povo e seu rebanho.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618508"/>
            <a:ext cx="11683634" cy="242922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Quando chamaste os doze primeiros pra te seguir, sei que chamavas todos os que haviam de vir.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só Ele é Deus, nós somos o seu povo, seu povo e seu rebanho.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013" y="1857982"/>
            <a:ext cx="11727423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03.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Sim, é bom o Senhor e nosso Deus, sua bondade perdura para sempre, seu amor é fiel eternamente! 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só Ele é Deus, nós somos o seu povo, seu povo e seu rebanho.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"/>
          <p:cNvSpPr txBox="1">
            <a:spLocks noGrp="1"/>
          </p:cNvSpPr>
          <p:nvPr>
            <p:ph type="body" idx="4294967295"/>
          </p:nvPr>
        </p:nvSpPr>
        <p:spPr>
          <a:xfrm>
            <a:off x="385570" y="1729432"/>
            <a:ext cx="11412300" cy="592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3600" dirty="0">
              <a:solidFill>
                <a:schemeClr val="lt1"/>
              </a:solidFill>
            </a:endParaRP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II LEITURA -  </a:t>
            </a:r>
            <a:r>
              <a:rPr lang="pt-BR" sz="6000" dirty="0" err="1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Rm</a:t>
            </a:r>
            <a:r>
              <a:rPr lang="pt-BR" sz="6000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 5,6-11</a:t>
            </a:r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LEITURA DA CARTA DE SÃO PAULO AOS ROMANOS</a:t>
            </a:r>
            <a:endParaRPr sz="6000" b="1" dirty="0">
              <a:solidFill>
                <a:schemeClr val="lt1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1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Irmãos: Quando éramos ainda fracos, Cristo morreu pelos ímpios, no tempo marcado. Dificilmente alguém morrerá por um justo; por uma pessoa muito boa, talvez alguém se anime a morrer. Pois bem, a prova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Deus nos ama é que Cristo morreu por nós, quando éramos ainda pecadores. Muito mais agora,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já estamos justificados pelo sangue de Cristo, seremos salvos da ira por ele. Quando éramos inimigos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de Deus, fomos reconciliados com ele pela morte do seu Filho; quanto mais agora, estando já reconciliados, seremos salvos por sua vida! Ainda mais: Nós nos gloriamos em Deus, por nosso Senhor Jesus Cristo. 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4052591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É por ele que, já desde o tempo presente, recebemos a reconciliação.</a:t>
            </a:r>
            <a:endParaRPr dirty="0"/>
          </a:p>
        </p:txBody>
      </p:sp>
      <p:sp>
        <p:nvSpPr>
          <p:cNvPr id="25" name="Google Shape;25;p3"/>
          <p:cNvSpPr txBox="1"/>
          <p:nvPr/>
        </p:nvSpPr>
        <p:spPr>
          <a:xfrm>
            <a:off x="-5069" y="369277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965059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A3DCAB0-A39B-48A4-888B-E195E589D5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0" y="2444619"/>
            <a:ext cx="11816862" cy="621587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Aleluia, aleluia, aleluia.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Reino do céu está perto! Convertei-vos irmãos, é preciso! Crede todos no evangelho!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Evangelho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038350"/>
            <a:ext cx="11683634" cy="30822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Tua voz me fez refletir, deixei tudo pra Te seguir. Nos Teus mares eu quero navegar.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3235768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Mt</a:t>
            </a: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 9,36-10,8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MATEUS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vendo Jesus as multidões, compadeceu-se delas, porque estavam cansadas e abatidas, como ovelhas que não têm pastor. Então disse a seus discípulos: “A Messe é grande, mas 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trabalhadores são poucos. Pedi, pois, ao dono da messe que envie trabalhadores para a sua colheita!” Jesus chamou os doze discípulos e deu-lhes poder para expulsarem os espíritos maus e para curarem todo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28195543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tipo de doença e enfermidade. Estes são os nomes dos doze apóstolos: primeiro, Simão chamado Pedro, e André, seu irmão; Tiago, filho de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Zebedeu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e seu irmão João; Filipe e Bartolomeu; Tomé e Mateus,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cobrador de impostos; Tiago, filho de Alfeu, e Tadeu; Simão, o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Zelota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e Judas </a:t>
            </a:r>
            <a:r>
              <a:rPr lang="pt-BR" sz="6000" b="1" dirty="0" err="1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Iscariotes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, que foi o traidor de Jesus. Jesus enviou estes Doze, com as seguintes recomendações: “Não deveis ir aonde moram os pagãos,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581426071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9654BD-58A1-931C-8B33-5DE41C700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6DEE50E-3B2F-1B9E-3E7A-584835B56B0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nem entrar nas cidades dos samaritanos! Ide, antes, às ovelhas perdidas da casa de Israel! Em vosso caminho, anunciai: ‘O Reino dos Céus está próximo’.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FDB64C1-1583-FFA6-22E2-830943904A8F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7296910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FBED50-1774-E455-2CC8-1284D6DEF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FC8F8699-B1A5-F1B9-C426-E367EB075FB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Curai os doentes, ressuscitai os mortos, purificai os leprosos, expulsai os demônios. De graça recebestes, de graça deveis dar!’”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12E2054-73E7-13A6-1AF7-5BA3832CE34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311580525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rgbClr val="92D050"/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7703" y="1784243"/>
            <a:ext cx="1184804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em Deus-Pai, todo poderoso, criador do céu e da terra e em Jesus Cristo seu único filho Nosso Senhor, que foi concebido pelo poder do Espírito Santo. Nasceu da Virgem Maria, Padeceu sob Poncio Pilatos, Foi crucificado, morto e sepultado,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6067" y="2327564"/>
            <a:ext cx="11741454" cy="335153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Quando pediste aos doze primeiros: Ide e ensinai. Sei que pedias a todos nós: Evangelizai!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990FD7D-A590-3A33-AEA6-56A4924D5419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6496" y="2012843"/>
            <a:ext cx="11830458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desceu a mansão dos mortos, ressuscitou ao terceiro dia, subiu aos céus, está sentado à direita de Deus Pai, todo poderoso, de onde há de vir a julgar os vivos e os mortos.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39301015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3430" y="1784243"/>
            <a:ext cx="11781693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Creio no Espírito Santo, na Santa Igreja Católica, na comunhão dos Santos,  remissão dos pecados, na ressurreição da carne, e na vida eterna.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219975088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Caríssimos cristãos, oremos a Deus Pai todo-poderoso e, pelos méritos de Jesus Cristo, seu Filho, que morreu por nós quando éramos pecadores, peçamos com toda confiança: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004456"/>
            <a:ext cx="11824311" cy="31906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nossa oração.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185698305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bispos, sucessores dos Apóstolos, pelos trabalhadores da seara do Senhor e pelas multidões fatigadas e abatidas,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09730"/>
            <a:ext cx="11824311" cy="26247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nossa oração.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têm de partir da sua pátria, pelos profetas a quem Deus manda falar e pelo povo que os escuta e se converte,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116424"/>
            <a:ext cx="11824311" cy="2942002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nossa oração.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que perderam a fé e andam tristes, pelos que, por fragilidade, caíram em pecado e pelos que, para salvar os outros, se deixam matar, oremos.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800407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323697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Escutai, Senhor, a nossa oração.</a:t>
            </a:r>
          </a:p>
          <a:p>
            <a:pPr lvl="0"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5439029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209801"/>
            <a:ext cx="11683634" cy="36423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Tua voz me fez refletir, deixei tudo pra Te seguir. Nos Teus mares eu quero navegar.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457037237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AF7C8-6B52-96E3-49CF-BDEF51F50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498DA-C5E0-420D-49E2-1C019FF85D0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84426"/>
            <a:ext cx="11824311" cy="259751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nosso Deus, que tivestes compaixão das multidões e lhes mandastes o vosso Filho muito amado, dai-nos a graça de ouvir a sua voz, para vos servirmos, adorarmos e bendizermos. Por Cristo, nosso Senhor.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59C6C42-B1C5-4F6E-F58B-DAFA21A4D629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8353942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360D79B-B364-1F54-A472-E3C122DE2F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F370279-7F0B-5312-4618-952D9400115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Recebei, Senhor, o meu dízimo não é uma esmola, porque não sois mendigo. Não é uma simples contribuição, porque não precisais dela. Esta importância, Senhor, representa meu reconhecimento,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616AD86-4E18-B189-3E1E-E43FE3AEA4FD}"/>
              </a:ext>
            </a:extLst>
          </p:cNvPr>
          <p:cNvSpPr txBox="1"/>
          <p:nvPr/>
        </p:nvSpPr>
        <p:spPr>
          <a:xfrm>
            <a:off x="25146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753185149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925624-2D08-6077-B5F9-A8E685B0F7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3CBACAE-7F9E-6823-EAE1-D7F5F6ACC3C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1460" y="1784242"/>
            <a:ext cx="11681460" cy="438795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minha gratidão e amor por tudo o que me destes, é minha partilha com quem tem menos, é meu esforço para o sustento da comunidade. Se tenho, é porque vós me destes. Amém!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0272E98-7E26-21DC-8C7F-1286CC25B3A5}"/>
              </a:ext>
            </a:extLst>
          </p:cNvPr>
          <p:cNvSpPr txBox="1"/>
          <p:nvPr/>
        </p:nvSpPr>
        <p:spPr>
          <a:xfrm>
            <a:off x="25146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ORAÇÃO DO 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DIZIMISTA</a:t>
            </a:r>
          </a:p>
        </p:txBody>
      </p:sp>
    </p:spTree>
    <p:extLst>
      <p:ext uri="{BB962C8B-B14F-4D97-AF65-F5344CB8AC3E}">
        <p14:creationId xmlns:p14="http://schemas.microsoft.com/office/powerpoint/2010/main" val="4004602484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Sobre a patena com o pão, ofereçamos ao Senhor, Como penhor de gratidão, nossos trabalhos, nosso amor.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Senhor, em nós fortalecei a caridade fraternal. Que o sacrifício desta Lei faça do amor nosso ideal.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51789654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C2552B-2F1F-63D5-5C7D-40B9489DC0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199FB4D-CFF4-DF74-ED38-3887440968B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E, nesse cálice, aceitai nossos esforços contra o mal.  Essa oferenda transformai em vosso sangue divinal. 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69C190B-C449-D3AC-4236-29ADABA2899E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4234723566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12A712-CFD1-AFC1-908C-CF73D22352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1F9932-3A8A-AB43-6736-7E8709E0743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mistério deste altar, por estes dons, eterno Pai, A nós volvei o vosso olhar, as nossas culpas perdoai.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A57D70A-CFD6-D86E-B67B-B4EFF39AE1B7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rgbClr val="92D050"/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1789846403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2146040"/>
            <a:ext cx="11912234" cy="565695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Receba o Senhor por tuas mãos este sacrifício, para glória do seu nome, para nosso bem e de toda a sua santa Igreja.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525422595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64660"/>
            <a:ext cx="11912234" cy="59383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Orai, irmãos e irmãs, para que esta nossa família, reunida em nome de Cristo, possa oferecer um sacrifício que seja aceito por Deus Pai todo-poderoso.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59">
            <a:extLst>
              <a:ext uri="{FF2B5EF4-FFF2-40B4-BE49-F238E27FC236}">
                <a16:creationId xmlns:a16="http://schemas.microsoft.com/office/drawing/2014/main" id="{A47391FC-6051-430D-8F42-61DBA194C7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1354" y="1864659"/>
            <a:ext cx="11630880" cy="595592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3.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Quando enviaste os doze primeiros de dois em dois, Sei que enviavas todos os que viessem depois.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F0C6C04E-8201-1DA9-E09B-30844420B3B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394893492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92D050"/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dar-vos graças, sempre e em todo lugar, Senhor, Pai santo, Deus eterno e todo-poderoso, por Cristo, Senhor nosso. Por seu mistério pascal ele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realizou a obra admirável de nos chamar do pecado e da escravidão da morte à glória de sermos agora raça escolhida, sacerdócio régio, nação santa e povo que vos pertence, para anunciarmos por toda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parte os vossos grandes feitos, ó Pai, que nos chamastes das trevas à vossa luz maravilhosa. Por isso, com os Anjos e Arcanjos, os Tronos e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44569777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ABFDD8-212C-A58A-B2FE-F333271A1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6845669-0CFD-207F-1FA6-C657F12DBAC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993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Dominações e todos os coros celestes entoamos o hino da vossa glória, cantando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A12794E-D303-DACF-C748-F345D2C483AB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650710661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rgbClr val="92D050"/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/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Santo, ó Deus do universo, e tudo o que criastes proclama o vosso louvor, porque, por Jesus Cristo, vosso Filho e Senhor nosso, e pela força do Espírito Santo, dais vida e santidade a todas 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137240068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6FA01E-2BAA-A823-1A40-C4AB065B19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8DB33EE6-E170-2FF8-2501-78A42F44579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coisas e não cessais de reunir para vós um povo que vos ofereça em toda parte, do nascer ao pôr do sol, um sacrifício perfeito. Por isso, ó Pai, nós vos suplicamos: santificai pelo Espírito Santo as oferendas que vos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100AA64-2231-74E2-CDD2-7D38FED14D48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8053905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2476C3-FC27-33A2-11BC-5E5EE2A1D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01AE5583-5912-947F-9B60-1AE630BAB36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apresentamos para serem consagradas a fim de que se tornem o Corpo e o Sangue de vosso Filho, nosso Senhor Jesus Cristo, que nos mandou celebrar estes mistérios.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C046402-0D6E-A280-99C6-FAED0F1CCF31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11806370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95488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452255"/>
            <a:ext cx="11683634" cy="497790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Tua voz me fez refletir, deixei tudo pra Te seguir. Nos Teus mares eu quero navegar.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rgbClr val="92D050"/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596435140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41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952751"/>
            <a:ext cx="11841896" cy="390525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6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Mistério da fé e do amor!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82067723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2151529"/>
            <a:ext cx="11841896" cy="470647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Todas as vezes que comemos deste pão e bebemos deste cálice, anunciamos, Senhor, a vossa morte, enquanto esperamos a vossa vinda!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07318890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809750"/>
            <a:ext cx="11841896" cy="586600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54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 agora, ó Pai, o memorial da paixão redentora do vosso Filho, da sua gloriosa ressurreição e ascensão ao céu, e enquanto esperamos sua nova vinda, nós vos oferecemos em ação de graças este sacrifício vivo e santo.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75086201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429000"/>
            <a:ext cx="11855131" cy="29014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T.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oblação da vossa Igreja e reconhecei nela o sacrifício que nos reconciliou convosco; concedei que, alimentando-nos com o Corpo e 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81E879-9855-84F7-D550-65E0D9736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984B6FF-A387-4D04-50BB-8C6855E27BC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Sangue do vosso Filho, repletos do Espírito Santo, nos tornemos em Cristo um só corpo e um só espírito.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6C6649D-22EA-4942-2513-CDBD77799C6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9849151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472282647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92D050"/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Que o mesmo Espírito faça de nós uma eterna oferenda para alcançarmos a herança com os vossos eleitos: a santíssima Virgem Maria, Mãe de Deus, São José, seu esposo, os vossos santos Apóstolos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989442883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gloriosos Mártires, e todos os Santos, que não cessam de interceder por nós na vossa presença.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rgbClr val="92D050"/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85470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AY_IGNORE_UCW" val="true"/>
  <p:tag name="PPT/SLIDES/SLIDE56.XML" val="1257959444"/>
  <p:tag name="PPT/SLIDES/SLIDE1.XML" val="60303939"/>
  <p:tag name="PPT/SLIDES/SLIDE2.XML" val="4230717621"/>
  <p:tag name="PPT/SLIDES/SLIDE3.XML" val="3064636745"/>
  <p:tag name="PPT/SLIDES/SLIDE4.XML" val="4113107665"/>
  <p:tag name="PPT/SLIDES/SLIDE5.XML" val="2556830829"/>
  <p:tag name="PPT/SLIDES/SLIDE6.XML" val="1705866736"/>
  <p:tag name="PPT/SLIDES/SLIDE7.XML" val="1910031757"/>
  <p:tag name="PPT/SLIDES/SLIDE8.XML" val="1237939777"/>
  <p:tag name="PPT/SLIDES/SLIDE9.XML" val="1574142160"/>
  <p:tag name="PPT/SLIDES/SLIDE10.XML" val="3322747927"/>
  <p:tag name="PPT/SLIDES/SLIDE11.XML" val="2969032233"/>
  <p:tag name="PPT/SLIDES/SLIDE12.XML" val="2670887340"/>
  <p:tag name="PPT/SLIDES/SLIDE13.XML" val="3694343939"/>
  <p:tag name="PPT/SLIDES/SLIDE14.XML" val="2380044897"/>
  <p:tag name="PPT/SLIDES/SLIDE15.XML" val="3651993440"/>
  <p:tag name="PPT/SLIDES/SLIDE16.XML" val="3675499124"/>
  <p:tag name="PPT/SLIDES/SLIDE17.XML" val="3070080621"/>
  <p:tag name="PPT/SLIDES/SLIDE18.XML" val="2700015371"/>
  <p:tag name="PPT/SLIDES/SLIDE19.XML" val="1924208611"/>
  <p:tag name="PPT/SLIDES/SLIDE20.XML" val="3925390688"/>
  <p:tag name="PPT/SLIDES/SLIDE21.XML" val="100232371"/>
  <p:tag name="PPT/SLIDES/SLIDE22.XML" val="2880918896"/>
  <p:tag name="PPT/SLIDES/SLIDE23.XML" val="1472385688"/>
  <p:tag name="PPT/SLIDES/SLIDE24.XML" val="1798557157"/>
  <p:tag name="PPT/SLIDES/SLIDE25.XML" val="921713726"/>
  <p:tag name="PPT/SLIDES/SLIDE26.XML" val="3266166827"/>
  <p:tag name="PPT/SLIDES/SLIDE27.XML" val="3545778919"/>
  <p:tag name="PPT/SLIDES/SLIDE28.XML" val="4204050277"/>
  <p:tag name="PPT/SLIDES/SLIDE29.XML" val="3097100435"/>
  <p:tag name="PPT/SLIDES/SLIDE30.XML" val="2942897947"/>
  <p:tag name="PPT/SLIDES/SLIDE31.XML" val="99262265"/>
  <p:tag name="PPT/SLIDES/SLIDE32.XML" val="1119572354"/>
  <p:tag name="PPT/SLIDES/SLIDE33.XML" val="3128637242"/>
  <p:tag name="PPT/SLIDES/SLIDE34.XML" val="3322611898"/>
  <p:tag name="PPT/SLIDES/SLIDE35.XML" val="2747119484"/>
  <p:tag name="PPT/SLIDES/SLIDE36.XML" val="602792371"/>
  <p:tag name="PPT/SLIDES/SLIDE37.XML" val="3560563171"/>
  <p:tag name="PPT/SLIDES/SLIDE38.XML" val="1459905972"/>
  <p:tag name="PPT/SLIDES/SLIDE39.XML" val="220837252"/>
  <p:tag name="PPT/SLIDES/SLIDE40.XML" val="2489660088"/>
  <p:tag name="PPT/SLIDES/SLIDE41.XML" val="1082116365"/>
  <p:tag name="PPT/SLIDES/SLIDE42.XML" val="170187745"/>
  <p:tag name="PPT/SLIDES/SLIDE43.XML" val="414908355"/>
  <p:tag name="PPT/SLIDES/SLIDE44.XML" val="2107746614"/>
  <p:tag name="PPT/SLIDES/SLIDE45.XML" val="3000271153"/>
  <p:tag name="PPT/SLIDES/SLIDE46.XML" val="3542397127"/>
  <p:tag name="PPT/SLIDES/SLIDE47.XML" val="1815084308"/>
  <p:tag name="PPT/SLIDES/SLIDE48.XML" val="2625210225"/>
  <p:tag name="PPT/SLIDES/SLIDE49.XML" val="621919212"/>
  <p:tag name="PPT/SLIDES/SLIDE50.XML" val="435638300"/>
  <p:tag name="PPT/SLIDES/SLIDE51.XML" val="2884762316"/>
  <p:tag name="PPT/SLIDES/SLIDE52.XML" val="3244954387"/>
  <p:tag name="PPT/SLIDES/SLIDE53.XML" val="1251002794"/>
  <p:tag name="PPT/SLIDES/SLIDE54.XML" val="1547233358"/>
  <p:tag name="PPT/SLIDES/SLIDE55.XML" val="4066294785"/>
  <p:tag name="PPT/SLIDES/SLIDE57.XML" val="2962248476"/>
  <p:tag name="PPT/SLIDES/SLIDE58.XML" val="1104965684"/>
  <p:tag name="PPT/SLIDES/SLIDE59.XML" val="528878545"/>
  <p:tag name="PPT/SLIDES/SLIDE60.XML" val="1654392324"/>
  <p:tag name="PPT/SLIDES/SLIDE61.XML" val="1897934114"/>
  <p:tag name="PPT/SLIDES/SLIDE62.XML" val="3900848009"/>
  <p:tag name="PPT/SLIDES/SLIDE63.XML" val="4157699372"/>
  <p:tag name="PPT/SLIDES/SLIDE64.XML" val="2760017441"/>
  <p:tag name="PPT/SLIDES/SLIDE65.XML" val="40797473"/>
  <p:tag name="PPT/SLIDES/SLIDE66.XML" val="1292635284"/>
  <p:tag name="PPT/SLIDES/SLIDE67.XML" val="1791559290"/>
  <p:tag name="PPT/SLIDES/SLIDE68.XML" val="1485702349"/>
  <p:tag name="PPT/SLIDES/SLIDE69.XML" val="3458237366"/>
  <p:tag name="PPT/SLIDES/SLIDE70.XML" val="343019950"/>
  <p:tag name="PPT/SLIDES/SLIDE71.XML" val="4290544178"/>
  <p:tag name="PPT/SLIDES/SLIDE72.XML" val="3931743257"/>
  <p:tag name="PPT/SLIDES/SLIDE73.XML" val="4069597561"/>
  <p:tag name="PPT/SLIDES/SLIDE74.XML" val="4086163046"/>
  <p:tag name="PPT/SLIDES/SLIDE75.XML" val="1410251893"/>
  <p:tag name="PPT/SLIDES/SLIDE76.XML" val="571416640"/>
  <p:tag name="PPT/SLIDES/SLIDE77.XML" val="1632643005"/>
  <p:tag name="PPT/SLIDES/SLIDE78.XML" val="3061101053"/>
  <p:tag name="PPT/SLIDES/SLIDE79.XML" val="594119283"/>
  <p:tag name="PPT/SLIDES/SLIDE80.XML" val="3304707985"/>
  <p:tag name="PPT/SLIDES/SLIDE81.XML" val="1213893469"/>
  <p:tag name="PPT/SLIDES/SLIDE82.XML" val="1240301683"/>
  <p:tag name="PPT/SLIDES/SLIDE83.XML" val="2443907960"/>
  <p:tag name="PPT/SLIDES/SLIDE84.XML" val="2216164064"/>
  <p:tag name="PPT/SLIDES/SLIDE85.XML" val="966965916"/>
  <p:tag name="PPT/SLIDES/SLIDE86.XML" val="3534857551"/>
  <p:tag name="PPT/SLIDES/SLIDE87.XML" val="704379753"/>
  <p:tag name="PPT/SLIDES/SLIDE88.XML" val="3420951277"/>
  <p:tag name="PPT/SLIDES/SLIDE89.XML" val="76891139"/>
  <p:tag name="PPT/SLIDES/SLIDE90.XML" val="3188183061"/>
  <p:tag name="PPT/SLIDES/SLIDE91.XML" val="59081415"/>
  <p:tag name="PPT/SLIDES/SLIDE92.XML" val="644945974"/>
  <p:tag name="PPT/SLIDES/SLIDE93.XML" val="4173260948"/>
  <p:tag name="PPT/SLIDES/SLIDE94.XML" val="199009454"/>
  <p:tag name="PPT/SLIDES/SLIDE95.XML" val="3129415030"/>
  <p:tag name="PPT/SLIDES/SLIDE96.XML" val="2938019016"/>
  <p:tag name="PPT/SLIDES/SLIDE97.XML" val="2613319988"/>
  <p:tag name="PPT/SLIDES/SLIDE98.XML" val="3570495141"/>
  <p:tag name="PPT/SLIDES/SLIDE99.XML" val="1411200849"/>
  <p:tag name="PPT/SLIDES/SLIDE100.XML" val="739016956"/>
  <p:tag name="PPT/SLIDES/SLIDE101.XML" val="3017451477"/>
  <p:tag name="PPT/SLIDES/SLIDE102.XML" val="548747440"/>
  <p:tag name="PPT/SLIDES/SLIDE103.XML" val="2751064994"/>
  <p:tag name="PPT/SLIDES/SLIDE104.XML" val="3786431193"/>
  <p:tag name="PPT/SLIDES/SLIDE105.XML" val="1863565928"/>
  <p:tag name="PPT/SLIDES/SLIDE106.XML" val="607463412"/>
  <p:tag name="PPT/SLIDES/SLIDE107.XML" val="677682527"/>
  <p:tag name="PPT/SLIDES/SLIDE108.XML" val="3410368404"/>
  <p:tag name="PPT/SLIDES/SLIDE109.XML" val="2910402157"/>
  <p:tag name="PPT/SLIDES/SLIDE110.XML" val="481044048"/>
  <p:tag name="PPT/SLIDES/SLIDE111.XML" val="946750403"/>
  <p:tag name="PPT/SLIDES/SLIDE112.XML" val="2558307127"/>
  <p:tag name="PPT/SLIDES/SLIDE113.XML" val="4200239790"/>
  <p:tag name="PPT/SLIDES/SLIDE114.XML" val="3137453676"/>
  <p:tag name="PPT/SLIDES/SLIDE115.XML" val="2862578011"/>
  <p:tag name="PPT/SLIDES/SLIDE116.XML" val="4181732054"/>
  <p:tag name="PPT/SLIDES/SLIDE117.XML" val="3876127285"/>
  <p:tag name="PPT/SLIDES/SLIDE118.XML" val="387023430"/>
  <p:tag name="PPT/SLIDES/SLIDE119.XML" val="4021668929"/>
  <p:tag name="PPT/SLIDES/SLIDE120.XML" val="2890490764"/>
  <p:tag name="PPT/SLIDES/SLIDE121.XML" val="1847645336"/>
  <p:tag name="PPT/SLIDES/SLIDE122.XML" val="3410282027"/>
  <p:tag name="PPT/SLIDES/SLIDE123.XML" val="2644193220"/>
  <p:tag name="PPT/SLIDES/SLIDE124.XML" val="2507819088"/>
  <p:tag name="PPT/SLIDES/SLIDE125.XML" val="3179093132"/>
  <p:tag name="PPT/SLIDES/SLIDE126.XML" val="3409178224"/>
  <p:tag name="PPT/SLIDES/SLIDE127.XML" val="2007393459"/>
  <p:tag name="PPT/SLIDES/SLIDE128.XML" val="591039180"/>
  <p:tag name="PPT/SLIDES/SLIDE129.XML" val="1383383944"/>
  <p:tag name="PPT/SLIDES/SLIDE130.XML" val="1060065150"/>
  <p:tag name="PPT/SLIDES/SLIDE131.XML" val="1175308303"/>
  <p:tag name="PPT/SLIDES/SLIDE132.XML" val="635112318"/>
  <p:tag name="PPT/SLIDES/SLIDE133.XML" val="2491839287"/>
  <p:tag name="PPT/SLIDES/SLIDE134.XML" val="718881255"/>
  <p:tag name="PPT/SLIDES/SLIDE135.XML" val="1178247943"/>
  <p:tag name="PPT/SLIDES/SLIDE136.XML" val="2520702888"/>
  <p:tag name="PPT/SLIDES/SLIDE137.XML" val="426988546"/>
  <p:tag name="PPT/SLIDES/SLIDE138.XML" val="2129743628"/>
  <p:tag name="PPT/SLIDES/SLIDE139.XML" val="521742655"/>
  <p:tag name="PPT/SLIDES/SLIDE140.XML" val="378949811"/>
  <p:tag name="PPT/SLIDES/SLIDE141.XML" val="3554338300"/>
  <p:tag name="PPT/SLIDES/SLIDE142.XML" val="3299015834"/>
  <p:tag name="PPT/SLIDES/SLIDE143.XML" val="2937002"/>
  <p:tag name="PPT/SLIDES/SLIDE144.XML" val="3782727425"/>
  <p:tag name="PPT/SLIDES/SLIDE145.XML" val="1580928654"/>
  <p:tag name="PPT/SLIDES/SLIDE146.XML" val="2672268275"/>
  <p:tag name="PPT/SLIDES/SLIDE147.XML" val="2082987807"/>
  <p:tag name="PPT/SLIDES/SLIDE148.XML" val="690072193"/>
  <p:tag name="PPT/SLIDES/SLIDE149.XML" val="3710930599"/>
  <p:tag name="PPT/SLIDES/SLIDE150.XML" val="3559399103"/>
  <p:tag name="PPT/SLIDES/SLIDE151.XML" val="2712938156"/>
  <p:tag name="PPT/SLIDES/SLIDE152.XML" val="2751395289"/>
  <p:tag name="PPT/SLIDES/SLIDE153.XML" val="662345041"/>
  <p:tag name="PPT/SLIDES/SLIDE154.XML" val="539104128"/>
  <p:tag name="PPT/SLIDES/SLIDE155.XML" val="3341756493"/>
  <p:tag name="PPT/SLIDES/SLIDE156.XML" val="1991428736"/>
  <p:tag name="PPT/SLIDES/SLIDE157.XML" val="3817306275"/>
  <p:tag name="PPT/SLIDES/SLIDE158.XML" val="1783675174"/>
  <p:tag name="PPT/SLIDES/SLIDE159.XML" val="2643817532"/>
  <p:tag name="PPT/SLIDES/SLIDE160.XML" val="2092955276"/>
  <p:tag name="PPT/SLIDES/SLIDE161.XML" val="3202445071"/>
  <p:tag name="PPT/SLIDES/SLIDE162.XML" val="3577079283"/>
  <p:tag name="PPT/NOTESSLIDES/NOTESSLIDE92.XML" val="2525972390"/>
  <p:tag name="PPT/NOTESSLIDES/NOTESSLIDE93.XML" val="1101043730"/>
  <p:tag name="PPT/NOTESSLIDES/NOTESSLIDE94.XML" val="87571964"/>
  <p:tag name="PPT/NOTESSLIDES/NOTESSLIDE95.XML" val="2877350910"/>
  <p:tag name="PPT/NOTESSLIDES/NOTESSLIDE96.XML" val="671740309"/>
  <p:tag name="PPT/NOTESSLIDES/NOTESSLIDE97.XML" val="68219898"/>
  <p:tag name="PPT/NOTESSLIDES/NOTESSLIDE98.XML" val="127711661"/>
  <p:tag name="PPT/NOTESSLIDES/NOTESSLIDE99.XML" val="2837937539"/>
  <p:tag name="PPT/NOTESSLIDES/NOTESSLIDE100.XML" val="2124544243"/>
  <p:tag name="PPT/NOTESSLIDES/NOTESSLIDE101.XML" val="4041399005"/>
  <p:tag name="PPT/NOTESSLIDES/NOTESSLIDE102.XML" val="1083902407"/>
  <p:tag name="PPT/NOTESSLIDES/NOTESSLIDE103.XML" val="3788298845"/>
  <p:tag name="PPT/NOTESSLIDES/NOTESSLIDE104.XML" val="161093377"/>
  <p:tag name="PPT/NOTESSLIDES/NOTESSLIDE105.XML" val="1128571817"/>
  <p:tag name="PPT/NOTESSLIDES/NOTESSLIDE106.XML" val="3252746423"/>
  <p:tag name="PPT/NOTESSLIDES/NOTESSLIDE107.XML" val="585005968"/>
  <p:tag name="PPT/NOTESSLIDES/NOTESSLIDE108.XML" val="1656908700"/>
  <p:tag name="PPT/NOTESSLIDES/NOTESSLIDE109.XML" val="2547980283"/>
  <p:tag name="PPT/NOTESSLIDES/NOTESSLIDE110.XML" val="1125458315"/>
  <p:tag name="PPT/NOTESSLIDES/NOTESSLIDE111.XML" val="3026964591"/>
  <p:tag name="PPT/NOTESSLIDES/NOTESSLIDE112.XML" val="2601744752"/>
  <p:tag name="PPT/NOTESSLIDES/NOTESSLIDE113.XML" val="2708652787"/>
  <p:tag name="PPT/NOTESSLIDES/NOTESSLIDE114.XML" val="2722236339"/>
  <p:tag name="PPT/NOTESSLIDES/NOTESSLIDE115.XML" val="4030156034"/>
  <p:tag name="PPT/NOTESSLIDES/NOTESSLIDE116.XML" val="1774146195"/>
  <p:tag name="PPT/NOTESSLIDES/NOTESSLIDE117.XML" val="2884005354"/>
  <p:tag name="PPT/NOTESSLIDES/NOTESSLIDE118.XML" val="3103435915"/>
  <p:tag name="PPT/NOTESSLIDES/NOTESSLIDE119.XML" val="910742777"/>
  <p:tag name="PPT/NOTESSLIDES/NOTESSLIDE120.XML" val="2748498440"/>
  <p:tag name="PPT/NOTESSLIDES/NOTESSLIDE121.XML" val="4145727723"/>
  <p:tag name="PPT/NOTESSLIDES/NOTESSLIDE122.XML" val="2732543330"/>
  <p:tag name="PPT/NOTESSLIDES/NOTESSLIDE123.XML" val="1572997585"/>
  <p:tag name="PPT/NOTESSLIDES/NOTESSLIDE124.XML" val="3665104421"/>
  <p:tag name="PPT/NOTESSLIDES/NOTESSLIDE125.XML" val="3665813103"/>
  <p:tag name="PPT/NOTESSLIDES/NOTESSLIDE126.XML" val="1939351073"/>
  <p:tag name="PPT/NOTESSLIDES/NOTESSLIDE127.XML" val="2229027874"/>
  <p:tag name="PPT/NOTESSLIDES/NOTESSLIDE128.XML" val="3128208998"/>
  <p:tag name="PPT/NOTESSLIDES/NOTESSLIDE129.XML" val="3763018258"/>
  <p:tag name="PPT/NOTESSLIDES/NOTESSLIDE130.XML" val="875352215"/>
  <p:tag name="PPT/NOTESSLIDES/NOTESSLIDE131.XML" val="2618758790"/>
  <p:tag name="PPT/NOTESSLIDES/NOTESSLIDE132.XML" val="3333979130"/>
  <p:tag name="PPT/NOTESSLIDES/NOTESSLIDE133.XML" val="991701429"/>
  <p:tag name="PPT/NOTESSLIDES/NOTESSLIDE134.XML" val="3333915870"/>
  <p:tag name="PPT/NOTESSLIDES/NOTESSLIDE135.XML" val="3286374788"/>
  <p:tag name="PPT/NOTESSLIDES/NOTESSLIDE136.XML" val="2099067373"/>
  <p:tag name="PPT/NOTESSLIDES/NOTESSLIDE137.XML" val="1175677502"/>
  <p:tag name="PPT/NOTESSLIDES/NOTESSLIDE138.XML" val="3131860712"/>
  <p:tag name="PPT/NOTESSLIDES/NOTESSLIDE139.XML" val="2330973925"/>
  <p:tag name="PPT/NOTESSLIDES/NOTESSLIDE140.XML" val="725884471"/>
  <p:tag name="PPT/NOTESSLIDES/NOTESSLIDE141.XML" val="1043592274"/>
  <p:tag name="PPT/NOTESSLIDES/NOTESSLIDE142.XML" val="4004146058"/>
  <p:tag name="PPT/NOTESSLIDES/NOTESSLIDE143.XML" val="2589028310"/>
  <p:tag name="PPT/NOTESSLIDES/NOTESSLIDE144.XML" val="1102083401"/>
  <p:tag name="PPT/NOTESSLIDES/NOTESSLIDE145.XML" val="37074800"/>
  <p:tag name="PPT/NOTESSLIDES/NOTESSLIDE146.XML" val="2141018530"/>
  <p:tag name="PPT/NOTESSLIDES/NOTESSLIDE147.XML" val="1288469394"/>
  <p:tag name="PPT/NOTESSLIDES/NOTESSLIDE148.XML" val="3689368420"/>
  <p:tag name="PPT/NOTESSLIDES/NOTESSLIDE149.XML" val="3106238036"/>
  <p:tag name="PPT/NOTESSLIDES/NOTESSLIDE150.XML" val="1769731750"/>
  <p:tag name="PPT/NOTESSLIDES/NOTESSLIDE151.XML" val="45797954"/>
  <p:tag name="PPT/NOTESSLIDES/NOTESSLIDE152.XML" val="4119483979"/>
  <p:tag name="PPT/NOTESSLIDES/NOTESSLIDE153.XML" val="3762432305"/>
  <p:tag name="PPT/NOTESSLIDES/NOTESSLIDE154.XML" val="54861434"/>
  <p:tag name="PPT/NOTESSLIDES/NOTESSLIDE155.XML" val="3805594962"/>
  <p:tag name="PPT/NOTESSLIDES/NOTESSLIDE156.XML" val="264621234"/>
  <p:tag name="PPT/NOTESSLIDES/NOTESSLIDE59.XML" val="1365169127"/>
  <p:tag name="PPT/NOTESSLIDES/NOTESSLIDE158.XML" val="1320668447"/>
  <p:tag name="PPT/NOTESSLIDES/NOTESSLIDE159.XML" val="1302526393"/>
  <p:tag name="PPT/NOTESSLIDES/NOTESSLIDE160.XML" val="3251787500"/>
  <p:tag name="PPT/NOTESSLIDES/NOTESSLIDE161.XML" val="2233091529"/>
  <p:tag name="PPT/SLIDEMASTERS/SLIDEMASTER1.XML" val="4121467285"/>
  <p:tag name="PPT/SLIDEMASTERS/SLIDEMASTER2.XML" val="3062222599"/>
  <p:tag name="PPT/SLIDEMASTERS/SLIDEMASTER3.XML" val="64964950"/>
  <p:tag name="PPT/SLIDEMASTERS/SLIDEMASTER4.XML" val="65669529"/>
  <p:tag name="PPT/SLIDEMASTERS/SLIDEMASTER6.XML" val="3729258903"/>
  <p:tag name="PPT/SLIDELAYOUTS/SLIDELAYOUT1.XML" val="469860050"/>
  <p:tag name="PPT/SLIDELAYOUTS/SLIDELAYOUT2.XML" val="2715888461"/>
  <p:tag name="PPT/SLIDELAYOUTS/SLIDELAYOUT3.XML" val="1760783486"/>
  <p:tag name="PPT/SLIDELAYOUTS/SLIDELAYOUT4.XML" val="4110546128"/>
  <p:tag name="PPT/SLIDELAYOUTS/SLIDELAYOUT5.XML" val="2294492927"/>
  <p:tag name="PPT/SLIDELAYOUTS/SLIDELAYOUT6.XML" val="3808304240"/>
  <p:tag name="PPT/SLIDELAYOUTS/SLIDELAYOUT7.XML" val="769282087"/>
  <p:tag name="PPT/SLIDELAYOUTS/SLIDELAYOUT8.XML" val="124045678"/>
  <p:tag name="PPT/SLIDELAYOUTS/SLIDELAYOUT9.XML" val="1801133971"/>
  <p:tag name="PPT/SLIDELAYOUTS/SLIDELAYOUT10.XML" val="2411241056"/>
  <p:tag name="PPT/SLIDELAYOUTS/SLIDELAYOUT11.XML" val="477757161"/>
  <p:tag name="PPT/SLIDELAYOUTS/SLIDELAYOUT12.XML" val="2304059474"/>
  <p:tag name="PPT/SLIDELAYOUTS/SLIDELAYOUT13.XML" val="3521328882"/>
  <p:tag name="PPT/SLIDELAYOUTS/SLIDELAYOUT14.XML" val="3257859482"/>
  <p:tag name="PPT/SLIDELAYOUTS/SLIDELAYOUT15.XML" val="485277244"/>
  <p:tag name="PPT/SLIDELAYOUTS/SLIDELAYOUT16.XML" val="3410864739"/>
  <p:tag name="PPT/SLIDELAYOUTS/SLIDELAYOUT17.XML" val="985862490"/>
  <p:tag name="PPT/SLIDELAYOUTS/SLIDELAYOUT18.XML" val="2814200049"/>
  <p:tag name="PPT/SLIDELAYOUTS/SLIDELAYOUT19.XML" val="125145428"/>
  <p:tag name="PPT/SLIDELAYOUTS/SLIDELAYOUT20.XML" val="2002268910"/>
  <p:tag name="PPT/SLIDELAYOUTS/SLIDELAYOUT21.XML" val="983084465"/>
  <p:tag name="PPT/SLIDELAYOUTS/SLIDELAYOUT22.XML" val="1758685569"/>
  <p:tag name="PPT/SLIDELAYOUTS/SLIDELAYOUT23.XML" val="1143188323"/>
  <p:tag name="PPT/SLIDELAYOUTS/SLIDELAYOUT24.XML" val="2877686957"/>
  <p:tag name="PPT/SLIDELAYOUTS/SLIDELAYOUT25.XML" val="1572139040"/>
  <p:tag name="PPT/SLIDELAYOUTS/SLIDELAYOUT26.XML" val="1476336809"/>
  <p:tag name="PPT/SLIDELAYOUTS/SLIDELAYOUT27.XML" val="4052139514"/>
  <p:tag name="PPT/SLIDELAYOUTS/SLIDELAYOUT28.XML" val="4148266544"/>
  <p:tag name="PPT/SLIDELAYOUTS/SLIDELAYOUT29.XML" val="738224005"/>
  <p:tag name="PPT/SLIDELAYOUTS/SLIDELAYOUT30.XML" val="627577851"/>
  <p:tag name="PPT/SLIDELAYOUTS/SLIDELAYOUT31.XML" val="1800287352"/>
  <p:tag name="PPT/SLIDELAYOUTS/SLIDELAYOUT32.XML" val="1561161928"/>
  <p:tag name="PPT/SLIDELAYOUTS/SLIDELAYOUT33.XML" val="2830197969"/>
  <p:tag name="PPT/SLIDELAYOUTS/SLIDELAYOUT34.XML" val="2004333431"/>
  <p:tag name="PPT/SLIDELAYOUTS/SLIDELAYOUT35.XML" val="3477973752"/>
  <p:tag name="PPT/SLIDELAYOUTS/SLIDELAYOUT36.XML" val="1841663642"/>
  <p:tag name="PPT/SLIDELAYOUTS/SLIDELAYOUT37.XML" val="2217582305"/>
  <p:tag name="PPT/SLIDELAYOUTS/SLIDELAYOUT38.XML" val="2636016634"/>
  <p:tag name="PPT/SLIDELAYOUTS/SLIDELAYOUT39.XML" val="2804285360"/>
  <p:tag name="PPT/SLIDELAYOUTS/SLIDELAYOUT40.XML" val="2794130509"/>
  <p:tag name="PPT/SLIDELAYOUTS/SLIDELAYOUT41.XML" val="3932258494"/>
  <p:tag name="PPT/SLIDELAYOUTS/SLIDELAYOUT42.XML" val="2376925062"/>
  <p:tag name="PPT/SLIDELAYOUTS/SLIDELAYOUT43.XML" val="3447113120"/>
  <p:tag name="PPT/SLIDELAYOUTS/SLIDELAYOUT44.XML" val="2221171591"/>
  <p:tag name="PPT/SLIDELAYOUTS/SLIDELAYOUT45.XML" val="622456809"/>
  <p:tag name="PPT/SLIDELAYOUTS/SLIDELAYOUT46.XML" val="2627376760"/>
  <p:tag name="PPT/SLIDELAYOUTS/SLIDELAYOUT47.XML" val="2098953908"/>
  <p:tag name="PPT/SLIDELAYOUTS/SLIDELAYOUT48.XML" val="3911304509"/>
  <p:tag name="PPT/SLIDELAYOUTS/SLIDELAYOUT49.XML" val="1139445144"/>
  <p:tag name="PPT/SLIDELAYOUTS/SLIDELAYOUT50.XML" val="2325021840"/>
  <p:tag name="PPT/SLIDELAYOUTS/SLIDELAYOUT51.XML" val="310873338"/>
  <p:tag name="PPT/SLIDELAYOUTS/SLIDELAYOUT52.XML" val="576720982"/>
  <p:tag name="PPT/SLIDELAYOUTS/SLIDELAYOUT53.XML" val="1694585010"/>
  <p:tag name="PPT/SLIDELAYOUTS/SLIDELAYOUT54.XML" val="4239508036"/>
  <p:tag name="PPT/SLIDELAYOUTS/SLIDELAYOUT55.XML" val="2406384384"/>
  <p:tag name="PPT/NOTESSLIDES/NOTESSLIDE1.XML" val="1308505541"/>
  <p:tag name="PPT/NOTESSLIDES/NOTESSLIDE2.XML" val="4226716849"/>
  <p:tag name="PPT/NOTESSLIDES/NOTESSLIDE3.XML" val="922982449"/>
  <p:tag name="PPT/NOTESSLIDES/NOTESSLIDE4.XML" val="3272013877"/>
  <p:tag name="PPT/NOTESSLIDES/NOTESSLIDE5.XML" val="830809014"/>
  <p:tag name="PPT/NOTESSLIDES/NOTESSLIDE6.XML" val="3848769589"/>
  <p:tag name="PPT/NOTESSLIDES/NOTESSLIDE7.XML" val="1443528749"/>
  <p:tag name="PPT/NOTESSLIDES/NOTESSLIDE8.XML" val="176927718"/>
  <p:tag name="PPT/NOTESSLIDES/NOTESSLIDE9.XML" val="3354578599"/>
  <p:tag name="PPT/NOTESSLIDES/NOTESSLIDE10.XML" val="602244356"/>
  <p:tag name="PPT/NOTESSLIDES/NOTESSLIDE11.XML" val="2435456806"/>
  <p:tag name="PPT/NOTESSLIDES/NOTESSLIDE157.XML" val="3216514659"/>
  <p:tag name="PPT/NOTESSLIDES/NOTESSLIDE12.XML" val="3796637994"/>
  <p:tag name="PPT/NOTESSLIDES/NOTESSLIDE13.XML" val="1845952336"/>
  <p:tag name="PPT/NOTESSLIDES/NOTESSLIDE14.XML" val="3154747262"/>
  <p:tag name="PPT/NOTESSLIDES/NOTESSLIDE15.XML" val="4239626901"/>
  <p:tag name="PPT/NOTESSLIDES/NOTESSLIDE16.XML" val="511582612"/>
  <p:tag name="PPT/NOTESSLIDES/NOTESSLIDE17.XML" val="615378816"/>
  <p:tag name="PPT/NOTESSLIDES/NOTESSLIDE18.XML" val="195749520"/>
  <p:tag name="PPT/NOTESSLIDES/NOTESSLIDE19.XML" val="177054854"/>
  <p:tag name="PPT/NOTESSLIDES/NOTESSLIDE20.XML" val="3710820828"/>
  <p:tag name="PPT/NOTESSLIDES/NOTESSLIDE21.XML" val="544310961"/>
  <p:tag name="PPT/NOTESSLIDES/NOTESSLIDE22.XML" val="3598083718"/>
  <p:tag name="PPT/NOTESSLIDES/NOTESSLIDE23.XML" val="2544344336"/>
  <p:tag name="PPT/NOTESSLIDES/NOTESSLIDE24.XML" val="1384215495"/>
  <p:tag name="PPT/NOTESSLIDES/NOTESSLIDE25.XML" val="2097262989"/>
  <p:tag name="PPT/NOTESSLIDES/NOTESSLIDE26.XML" val="3921694121"/>
  <p:tag name="PPT/NOTESSLIDES/NOTESSLIDE27.XML" val="2360464409"/>
  <p:tag name="PPT/NOTESSLIDES/NOTESSLIDE28.XML" val="2982643379"/>
  <p:tag name="PPT/NOTESSLIDES/NOTESSLIDE29.XML" val="2144618749"/>
  <p:tag name="PPT/NOTESSLIDES/NOTESSLIDE30.XML" val="820968155"/>
  <p:tag name="PPT/NOTESSLIDES/NOTESSLIDE31.XML" val="1828517712"/>
  <p:tag name="PPT/NOTESSLIDES/NOTESSLIDE32.XML" val="3098219460"/>
  <p:tag name="PPT/NOTESSLIDES/NOTESSLIDE33.XML" val="897114776"/>
  <p:tag name="PPT/NOTESSLIDES/NOTESSLIDE34.XML" val="2295561249"/>
  <p:tag name="PPT/NOTESSLIDES/NOTESSLIDE35.XML" val="4084594146"/>
  <p:tag name="PPT/NOTESSLIDES/NOTESSLIDE36.XML" val="2610631682"/>
  <p:tag name="PPT/NOTESSLIDES/NOTESSLIDE37.XML" val="2723697387"/>
  <p:tag name="PPT/NOTESSLIDES/NOTESSLIDE38.XML" val="3007268662"/>
  <p:tag name="PPT/NOTESSLIDES/NOTESSLIDE39.XML" val="3273624307"/>
  <p:tag name="PPT/NOTESSLIDES/NOTESSLIDE40.XML" val="483519002"/>
  <p:tag name="PPT/NOTESSLIDES/NOTESSLIDE41.XML" val="1913082034"/>
  <p:tag name="PPT/NOTESSLIDES/NOTESSLIDE42.XML" val="4260086238"/>
  <p:tag name="PPT/NOTESSLIDES/NOTESSLIDE43.XML" val="1061408943"/>
  <p:tag name="PPT/NOTESSLIDES/NOTESSLIDE44.XML" val="1925122151"/>
  <p:tag name="PPT/NOTESSLIDES/NOTESSLIDE45.XML" val="3806489876"/>
  <p:tag name="PPT/NOTESSLIDES/NOTESSLIDE46.XML" val="2763690222"/>
  <p:tag name="PPT/NOTESSLIDES/NOTESSLIDE47.XML" val="2517355045"/>
  <p:tag name="PPT/NOTESSLIDES/NOTESSLIDE48.XML" val="576602100"/>
  <p:tag name="PPT/NOTESSLIDES/NOTESSLIDE49.XML" val="4123486206"/>
  <p:tag name="PPT/NOTESSLIDES/NOTESSLIDE50.XML" val="1930014922"/>
  <p:tag name="PPT/NOTESSLIDES/NOTESSLIDE51.XML" val="1443572725"/>
  <p:tag name="PPT/NOTESSLIDES/NOTESSLIDE52.XML" val="385433484"/>
  <p:tag name="PPT/NOTESSLIDES/NOTESSLIDE53.XML" val="156906945"/>
  <p:tag name="PPT/NOTESSLIDES/NOTESSLIDE54.XML" val="823288136"/>
  <p:tag name="PPT/NOTESSLIDES/NOTESSLIDE55.XML" val="768876126"/>
  <p:tag name="PPT/NOTESSLIDES/NOTESSLIDE56.XML" val="1860864499"/>
  <p:tag name="PPT/NOTESSLIDES/NOTESSLIDE57.XML" val="2094087149"/>
  <p:tag name="PPT/NOTESSLIDES/NOTESSLIDE58.XML" val="2756162042"/>
  <p:tag name="PPT/NOTESSLIDES/NOTESSLIDE60.XML" val="66860103"/>
  <p:tag name="PPT/NOTESSLIDES/NOTESSLIDE61.XML" val="23747979"/>
  <p:tag name="PPT/NOTESSLIDES/NOTESSLIDE62.XML" val="286666622"/>
  <p:tag name="PPT/NOTESSLIDES/NOTESSLIDE63.XML" val="979329982"/>
  <p:tag name="PPT/NOTESSLIDES/NOTESSLIDE64.XML" val="1186958757"/>
  <p:tag name="PPT/NOTESSLIDES/NOTESSLIDE65.XML" val="1637046380"/>
  <p:tag name="PPT/NOTESSLIDES/NOTESSLIDE66.XML" val="574924026"/>
  <p:tag name="PPT/NOTESSLIDES/NOTESSLIDE67.XML" val="2941552121"/>
  <p:tag name="PPT/NOTESSLIDES/NOTESSLIDE68.XML" val="2924602652"/>
  <p:tag name="PPT/NOTESSLIDES/NOTESSLIDE69.XML" val="2369033361"/>
  <p:tag name="PPT/NOTESSLIDES/NOTESSLIDE70.XML" val="167379757"/>
  <p:tag name="PPT/NOTESSLIDES/NOTESSLIDE71.XML" val="352316014"/>
  <p:tag name="PPT/NOTESSLIDES/NOTESSLIDE72.XML" val="1106932771"/>
  <p:tag name="PPT/NOTESSLIDES/NOTESSLIDE73.XML" val="2429851568"/>
  <p:tag name="PPT/NOTESSLIDES/NOTESSLIDE74.XML" val="2042342281"/>
  <p:tag name="PPT/NOTESSLIDES/NOTESSLIDE75.XML" val="11451560"/>
  <p:tag name="PPT/NOTESSLIDES/NOTESSLIDE76.XML" val="3400567618"/>
  <p:tag name="PPT/NOTESSLIDES/NOTESSLIDE77.XML" val="4211281835"/>
  <p:tag name="PPT/NOTESSLIDES/NOTESSLIDE78.XML" val="2402558550"/>
  <p:tag name="PPT/NOTESSLIDES/NOTESSLIDE79.XML" val="3673429879"/>
  <p:tag name="PPT/NOTESSLIDES/NOTESSLIDE80.XML" val="662632488"/>
  <p:tag name="PPT/NOTESSLIDES/NOTESSLIDE81.XML" val="1594587687"/>
  <p:tag name="PPT/NOTESSLIDES/NOTESSLIDE82.XML" val="3475003544"/>
  <p:tag name="PPT/NOTESSLIDES/NOTESSLIDE83.XML" val="3155294909"/>
  <p:tag name="PPT/NOTESSLIDES/NOTESSLIDE84.XML" val="1222882121"/>
  <p:tag name="PPT/NOTESSLIDES/NOTESSLIDE85.XML" val="4114505167"/>
  <p:tag name="PPT/NOTESSLIDES/NOTESSLIDE86.XML" val="2873513615"/>
  <p:tag name="PPT/NOTESSLIDES/NOTESSLIDE87.XML" val="3339388335"/>
  <p:tag name="PPT/NOTESSLIDES/NOTESSLIDE88.XML" val="2678000845"/>
  <p:tag name="PPT/NOTESSLIDES/NOTESSLIDE89.XML" val="556314201"/>
  <p:tag name="PPT/NOTESSLIDES/NOTESSLIDE90.XML" val="1420276061"/>
  <p:tag name="PPT/NOTESSLIDES/NOTESSLIDE91.XML" val="3979211369"/>
  <p:tag name="PPT/THEME/THEME1.XML" val="748829465"/>
  <p:tag name="PPT/NOTESMASTERS/NOTESMASTER1.XML" val="3856756388"/>
  <p:tag name="PPT/MEDIA/IMAGE2.JPG" val="1775717950"/>
  <p:tag name="PPT/THEME/THEME7.XML" val="1572619131"/>
  <p:tag name="PPT/THEME/THEME6.XML" val="3694475385"/>
  <p:tag name="PPT/THEME/THEME4.XML" val="3122390200"/>
  <p:tag name="PPT/THEME/THEME3.XML" val="1992894096"/>
  <p:tag name="PPT/THEME/THEME2.XML" val="517379260"/>
  <p:tag name="PPT/MEDIA/IMAGE1.JPG" val="2759833935"/>
</p:tagLst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1241</TotalTime>
  <Words>5616</Words>
  <Application>Microsoft Office PowerPoint</Application>
  <PresentationFormat>Personalizar</PresentationFormat>
  <Paragraphs>1435</Paragraphs>
  <Slides>151</Slides>
  <Notes>150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151</vt:i4>
      </vt:variant>
    </vt:vector>
  </HeadingPairs>
  <TitlesOfParts>
    <vt:vector size="157" baseType="lpstr">
      <vt:lpstr>Arial</vt:lpstr>
      <vt:lpstr>Calibri</vt:lpstr>
      <vt:lpstr>Liberation Sans</vt:lpstr>
      <vt:lpstr>Liberation Serif</vt:lpstr>
      <vt:lpstr>Times New Roman</vt:lpstr>
      <vt:lpstr>Blank Slide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Matheus Nascimento</cp:lastModifiedBy>
  <cp:revision>8</cp:revision>
  <dcterms:modified xsi:type="dcterms:W3CDTF">2026-06-11T20:25:28Z</dcterms:modified>
</cp:coreProperties>
</file>