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2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470" r:id="rId35"/>
    <p:sldId id="301" r:id="rId36"/>
    <p:sldId id="302" r:id="rId37"/>
    <p:sldId id="303" r:id="rId38"/>
    <p:sldId id="304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418" r:id="rId48"/>
    <p:sldId id="313" r:id="rId49"/>
    <p:sldId id="314" r:id="rId50"/>
    <p:sldId id="315" r:id="rId51"/>
    <p:sldId id="316" r:id="rId52"/>
    <p:sldId id="317" r:id="rId53"/>
    <p:sldId id="318" r:id="rId54"/>
    <p:sldId id="319" r:id="rId55"/>
    <p:sldId id="454" r:id="rId56"/>
    <p:sldId id="320" r:id="rId57"/>
    <p:sldId id="321" r:id="rId58"/>
    <p:sldId id="322" r:id="rId59"/>
    <p:sldId id="323" r:id="rId60"/>
    <p:sldId id="324" r:id="rId61"/>
    <p:sldId id="325" r:id="rId62"/>
    <p:sldId id="424" r:id="rId63"/>
    <p:sldId id="326" r:id="rId64"/>
    <p:sldId id="327" r:id="rId65"/>
    <p:sldId id="328" r:id="rId66"/>
    <p:sldId id="329" r:id="rId67"/>
    <p:sldId id="330" r:id="rId68"/>
    <p:sldId id="331" r:id="rId69"/>
    <p:sldId id="449" r:id="rId70"/>
    <p:sldId id="334" r:id="rId71"/>
    <p:sldId id="336" r:id="rId72"/>
    <p:sldId id="450" r:id="rId73"/>
    <p:sldId id="451" r:id="rId74"/>
    <p:sldId id="340" r:id="rId75"/>
    <p:sldId id="341" r:id="rId76"/>
    <p:sldId id="471" r:id="rId77"/>
    <p:sldId id="342" r:id="rId78"/>
    <p:sldId id="343" r:id="rId79"/>
    <p:sldId id="344" r:id="rId80"/>
    <p:sldId id="345" r:id="rId81"/>
    <p:sldId id="346" r:id="rId82"/>
    <p:sldId id="347" r:id="rId83"/>
    <p:sldId id="348" r:id="rId84"/>
    <p:sldId id="459" r:id="rId85"/>
    <p:sldId id="350" r:id="rId86"/>
    <p:sldId id="353" r:id="rId87"/>
    <p:sldId id="354" r:id="rId88"/>
    <p:sldId id="355" r:id="rId89"/>
    <p:sldId id="351" r:id="rId90"/>
    <p:sldId id="472" r:id="rId91"/>
    <p:sldId id="352" r:id="rId92"/>
    <p:sldId id="356" r:id="rId93"/>
    <p:sldId id="358" r:id="rId94"/>
    <p:sldId id="359" r:id="rId95"/>
    <p:sldId id="361" r:id="rId96"/>
    <p:sldId id="362" r:id="rId97"/>
    <p:sldId id="364" r:id="rId98"/>
    <p:sldId id="365" r:id="rId99"/>
    <p:sldId id="473" r:id="rId100"/>
    <p:sldId id="474" r:id="rId101"/>
    <p:sldId id="475" r:id="rId102"/>
    <p:sldId id="476" r:id="rId103"/>
    <p:sldId id="370" r:id="rId104"/>
    <p:sldId id="371" r:id="rId105"/>
    <p:sldId id="372" r:id="rId106"/>
    <p:sldId id="373" r:id="rId107"/>
    <p:sldId id="374" r:id="rId108"/>
    <p:sldId id="375" r:id="rId109"/>
    <p:sldId id="376" r:id="rId110"/>
    <p:sldId id="377" r:id="rId111"/>
    <p:sldId id="378" r:id="rId112"/>
    <p:sldId id="379" r:id="rId113"/>
    <p:sldId id="380" r:id="rId114"/>
    <p:sldId id="382" r:id="rId115"/>
    <p:sldId id="383" r:id="rId116"/>
    <p:sldId id="384" r:id="rId117"/>
    <p:sldId id="385" r:id="rId118"/>
    <p:sldId id="386" r:id="rId119"/>
    <p:sldId id="387" r:id="rId120"/>
    <p:sldId id="464" r:id="rId121"/>
    <p:sldId id="465" r:id="rId122"/>
    <p:sldId id="466" r:id="rId123"/>
    <p:sldId id="467" r:id="rId124"/>
    <p:sldId id="388" r:id="rId125"/>
    <p:sldId id="477" r:id="rId126"/>
    <p:sldId id="390" r:id="rId127"/>
    <p:sldId id="391" r:id="rId128"/>
    <p:sldId id="392" r:id="rId129"/>
    <p:sldId id="393" r:id="rId130"/>
    <p:sldId id="394" r:id="rId131"/>
    <p:sldId id="478" r:id="rId132"/>
    <p:sldId id="468" r:id="rId133"/>
    <p:sldId id="479" r:id="rId134"/>
    <p:sldId id="480" r:id="rId135"/>
    <p:sldId id="402" r:id="rId136"/>
    <p:sldId id="403" r:id="rId137"/>
    <p:sldId id="481" r:id="rId138"/>
    <p:sldId id="404" r:id="rId139"/>
    <p:sldId id="405" r:id="rId140"/>
    <p:sldId id="436" r:id="rId141"/>
    <p:sldId id="406" r:id="rId142"/>
    <p:sldId id="407" r:id="rId143"/>
    <p:sldId id="408" r:id="rId144"/>
    <p:sldId id="437" r:id="rId145"/>
    <p:sldId id="409" r:id="rId146"/>
    <p:sldId id="410" r:id="rId147"/>
    <p:sldId id="412" r:id="rId148"/>
    <p:sldId id="445" r:id="rId149"/>
    <p:sldId id="446" r:id="rId150"/>
    <p:sldId id="447" r:id="rId151"/>
  </p:sldIdLst>
  <p:sldSz cx="12193588" cy="6858000"/>
  <p:notesSz cx="6858000" cy="9144000"/>
  <p:custDataLst>
    <p:tags r:id="rId153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>
        <p:scale>
          <a:sx n="50" d="100"/>
          <a:sy n="50" d="100"/>
        </p:scale>
        <p:origin x="1974" y="1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tags" Target="tags/tag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presProps" Target="presProps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7564B0-860C-3252-857C-44FF7F562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938CC260-35AC-4FBC-7861-5F66C5B97E5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100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28D90751-3C9E-0C98-6A2C-AEA44A97CCD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44BD3CF-1D39-C274-393B-D84261DD7569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3A02459-D6DC-60C3-990F-0BDC27275DA2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00E863BB-EBEB-B596-6D8F-0E3C27DEE34E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18/06/2026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60FCD2A-8361-74F2-A6FA-4B5268DED08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2996FB-F650-9BEE-81FC-99429398B73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A62C8C7B-F598-1F03-77E3-BB52A8B8F11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914CE519-D351-C86B-15B7-C5491C19A4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2687635883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8A0DF-8EC0-F192-CC9E-3FD0F3C6A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3F08647E-F574-DC9D-DB6E-2313F3E113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101</a:t>
            </a:fld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7C9D842C-B16E-7B30-7072-AC6AD7BEF4B6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AAD73BC8-C454-3949-DAF3-8B825C28E2CC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3E652092-C078-63E1-2E6F-F569029490B6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A17A7E6D-F710-FD4C-C7CB-498C4483C45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18/06/2026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5EAFC320-D276-C879-25A6-CE5013573A50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BD5F9829-E1B8-9254-B2BC-EE9AE9D61A3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08771005-4AE3-13BE-11DB-D88F753656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508FFD4B-05FC-FF53-210F-A739CE0222E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771485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34897-EB5D-BD96-EEAF-A6B2A667B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7FB75006-5C9A-2186-A03B-FAE7C6305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102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6ECDE082-1607-F077-61BC-CD43D9A7FAF3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4DD9C8C1-349B-89C3-BC05-581C601F342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BCE1122-AC20-3203-3DE9-12D534169382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D5926316-D4AE-3956-72D6-74D5A16D4284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18/06/2026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2B8EBB-4A06-3DCF-3B99-4CEED72DA21C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05FA5C4-BE88-7770-281E-C601BBA966F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76AA6BA6-2709-4D3A-EBFD-BBCBC1FA044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09767531-4AEE-2D50-ECF6-C84EB106C1C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411362279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103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18/06/2026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52691410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104</a:t>
            </a:fld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18/06/2026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11</a:t>
            </a:fld>
            <a:endParaRPr lang="pt-BR" dirty="0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5032057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 dirty="0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904E3-08FC-EFC7-A69E-425651C26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46E12B9-E990-07A9-F4B2-6C4C94F91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008A296-9050-6621-2318-053FB010BD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EE968DB-8D73-93FB-1DB9-33FC5BB9E3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9F7CCB6-66F1-FA5A-4A15-4EB284E0D3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F08B984-09E4-329D-4414-3F757754FC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5D98A3F-C0E4-44F7-6BA9-B67EF9F8D9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BA6153-2F03-0EAD-9317-C9C831A51D1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4C6DDF7-A771-E05F-3F92-15EDF6F717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7099975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A6A13-C4DC-1BAA-8681-0C3E5366A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92A6982-1DDB-5462-27A0-353D25A61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3EC2F71-D92B-D062-AB1F-11737200C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BF043B0-D545-DB2F-E699-28C3536D7F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7D9AFBF-B2B1-4CFC-3C33-CC736121C9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7ADC12-1179-27A8-7203-75DA4FFB15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5BCBE1A-9247-7F10-126D-60B9E86B2CA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CA07726-4514-E14F-2C6C-6DEF8044DCC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85854F9-2A57-FF0E-57C6-CB9AF206D5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2871604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59CE9-D46B-5B2D-D8A4-5039383A6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69A10B1-A5B7-A2C0-6A97-F25DB2B979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E203389-D704-83A4-97D9-72F397782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58AF802-BAC0-8246-6053-BD32CF9CDE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67F2F78-1F74-4D4A-A198-D4552954E4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57CCE4D-21A2-2920-CB32-ECB37A92A4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77D501F-FB80-34D7-4631-0C7F4B8DD9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0C8F34D-3AD4-D50A-3107-53E4D82716B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6B48C7C-4C50-4E26-A592-82F2076494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5858500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3C3F0-B57D-35A5-5918-52A35664B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DC9D22-CBFE-878A-6FD4-6C182E7555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66922A2-2BFB-6484-1140-CF4781827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FC19673-6DC7-81F8-8B71-8DA3C54193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366E6D6-27D3-53E8-1E5C-76F10A8072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40CBE24-59BE-72D4-4FCD-6ACAA2640B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BB0788-FF17-FD28-F148-75256C0307E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5DC3A7E-49AE-3CC9-B886-5F1DF95B469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221BA2E-12F8-ACFD-89B8-DFC8D4B83C3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6465536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CE302-094C-7B63-6717-443DE3DE7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506586D-8EBB-2A3E-F913-15CD906C0C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1A74FEE-3B5D-BD3D-7F01-5E19D77789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4C652A6-BBE6-77E8-AC3E-3A7D82E54E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1DA8109-EEFE-A570-70B2-79AC22331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54A5DDA-9F1A-7BDF-B7F2-EEF770B5C3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E7009ED-C50B-82F5-1EE5-7F0C44C6757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D3EE7A-B527-E178-730F-F551BFCB1D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947CEAD-FFC5-BE8A-9ECE-ECADDE5BD00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4652912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137268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45413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50990-E4C2-1C1C-202B-18BD50727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01C2BF2-7A21-6979-0B11-3587B4B2B9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9ED5A83-2081-64BF-5EBC-422399242A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C25A9EC-7587-3A2F-AE3D-FC92AB5E0C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E30D925-EA65-7743-2A73-181FF86B45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4B47262-7A86-BE69-0333-9767942B5D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BC8FFA3-313C-0ACB-48A7-B6D350A9142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2ABFA1C-0A90-9FBA-D9D5-47F675B3B0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9B9C01-4C53-79E4-9EFA-4F03003F45F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3640594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008AB-ED24-58DF-7077-D0109759D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7470E5-5322-0C04-83F7-002695CC65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53DEFD6-68B3-82DD-1F12-C95E04D3A8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96B1FC5-0362-6E0C-195E-28A4D5A87E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21DCA31-A497-93F6-8223-90DBCBD648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A0F9D72-E9C8-414A-ED56-1D19E2F1A8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66AB1B-E696-0E7C-A523-BB143FA1468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1214DC5-E5CC-CBB3-0DE7-AE2D6BF04B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AFBFAE0-7E1B-D5C2-61C1-4D26A6D209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87938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2498D-490E-DF40-AF0D-3ACAD94FD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C481AC2-9989-C397-D870-ECE2BD473B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3D2E1F1-D477-09A3-1F0B-FE2938A223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196AAFB-F7DC-ED5B-9A2F-832517C603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DADB7DC-89F6-8A90-9D99-AA5CC7C20A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F245751-2288-4B28-41FA-F45661031E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EF9D7CC-2ABE-1C42-2264-83EB7D8FFD8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435225B-DE9F-B0DC-EB5E-4EB64326E46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ABC6ACC-9435-25CF-7A28-79ACAFAEB43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1217626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41D68-C29D-D674-10B5-D9E76F75D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0D2B24-41A4-B29A-6A29-49B1679BB3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EBCE5E7-F25B-2FE4-72FE-D4BC957875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E0382BD-6EE5-C1BD-A1BD-FFCB6583F8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4FF2482-7B2C-3EDB-6CAA-A73BDCB95B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FFBEBC-964C-5CAB-E032-7188F5C678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524D8C9-013B-50C9-F0B5-0F4BE519801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59F96B-BF62-735C-543D-D338FACB5D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0044724-E81D-51B7-E78A-665CC0BD9CE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5030590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1C6143-0822-85C1-26EB-19184B9AA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271B0E-0532-DD1C-FF78-9D2D4E39C7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F620849-FCA0-B9E1-72C1-E20F2FA4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B235506-733F-3DC6-85AA-24BF54517B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979F85D-0712-477F-43EB-B1BA984290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8FDB9F-ECAA-2B29-9BFD-CE01B39235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4EA848D-15A1-0EDC-39B1-4E277C3B6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6997860-FB5B-17AA-54CB-A89A68719F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4AF7D18-252A-E8A9-0E7B-5FCCFEBD7B6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0030550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139</a:t>
            </a:fld>
            <a:endParaRPr lang="pt-BR" dirty="0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 dirty="0">
                <a:latin typeface="Arial" pitchFamily="18"/>
              </a:rPr>
              <a:t>Por gentileza, mostrar os </a:t>
            </a:r>
            <a:r>
              <a:rPr lang="pt-BR" b="1" dirty="0">
                <a:latin typeface="Arial" pitchFamily="18"/>
              </a:rPr>
              <a:t>avisos! </a:t>
            </a:r>
            <a:r>
              <a:rPr lang="pt-BR" dirty="0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09322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 dirty="0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045985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2586652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147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148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6429970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4850608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150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65174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15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23798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17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27483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18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94701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5511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20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98228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79261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26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27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31</a:t>
            </a:fld>
            <a:endParaRPr lang="pt-BR" dirty="0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32</a:t>
            </a:fld>
            <a:endParaRPr lang="pt-BR" dirty="0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33</a:t>
            </a:fld>
            <a:endParaRPr lang="pt-BR" dirty="0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245971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222DB-3C3B-2B9E-E8E9-C2C76DFF3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B728F63F-A375-88C3-EC8E-AD71D2FC8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4B6AD281-3DAE-A484-8128-E69DBA57C8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C8431C2F-961C-0555-5BE3-E2223C42A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F38A6DD6-55DD-2F11-FE3D-7D64F40EC9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B36ED695-6665-C466-8F85-5C454A368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B91E838-0F60-2D33-2646-4506156B4D3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34</a:t>
            </a:fld>
            <a:endParaRPr lang="pt-BR" dirty="0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4B65145-32EB-F33B-7D40-8C4066A99F2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6B0C2E8F-512C-6825-74FA-48556D74606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94763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35</a:t>
            </a:fld>
            <a:endParaRPr lang="pt-BR" dirty="0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37</a:t>
            </a:fld>
            <a:endParaRPr lang="pt-BR" dirty="0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39</a:t>
            </a:fld>
            <a:endParaRPr lang="pt-BR" dirty="0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41</a:t>
            </a:fld>
            <a:endParaRPr lang="pt-BR" dirty="0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43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45</a:t>
            </a:fld>
            <a:endParaRPr lang="pt-BR" dirty="0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46</a:t>
            </a:fld>
            <a:endParaRPr lang="pt-BR" dirty="0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925828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47</a:t>
            </a:fld>
            <a:endParaRPr lang="pt-BR" dirty="0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303578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48</a:t>
            </a:fld>
            <a:endParaRPr lang="pt-BR" dirty="0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520638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50</a:t>
            </a:fld>
            <a:endParaRPr lang="pt-BR" dirty="0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53</a:t>
            </a:fld>
            <a:endParaRPr lang="pt-BR" dirty="0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54</a:t>
            </a:fld>
            <a:endParaRPr lang="pt-BR" dirty="0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218809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2C103-9DC1-12DF-2037-528C8D411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F485D4A4-697A-9E30-8009-1C06195E90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D9E8C62D-655D-3F69-550E-15FD6F3F7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AA37FE07-BA3E-463D-CBA3-9F8957ABE0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19141A59-F54F-364F-8313-6776CB3A9C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9B336E5B-5E8C-8764-7EBB-F9C3C0A23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430AF5-6904-47BA-0163-3A846519AFD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55</a:t>
            </a:fld>
            <a:endParaRPr lang="pt-BR" dirty="0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E5FF6520-BE85-937A-5B4C-C5ED50AC8C4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FBDFEC0F-90B4-F887-8AB8-79235FF3945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030714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56</a:t>
            </a:fld>
            <a:endParaRPr lang="pt-BR" dirty="0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6</a:t>
            </a:fld>
            <a:endParaRPr lang="pt-BR" dirty="0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123210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80C46-E8B5-F4BF-2901-41FA33747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707882F-972B-9E1A-1495-C52058C4B5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820C99C-39EE-23DF-52BD-FE8F61877F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79F49E8-FA22-3BE8-BBCB-1075D20476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F25DAED-412C-9B29-69BA-A623294D80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DC6CFDF-DC47-03DF-993F-016C576772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9402096-0880-137C-6B10-E7E222E4A79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F89B924-69BF-9EBD-DCB1-C7A7990356A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CA5E3F9-75C6-0462-0A2B-FDFA6F7BD31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7509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70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71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719FE-FB08-F329-2414-26643DAB9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B76C08D-48A1-A925-6384-C5B906005F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9D4EC9E-515F-62F5-37BB-7D18B79B14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FE1A33C-9F09-A464-7BF9-12811ADA7F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735F8F0-5FA2-B444-C1B1-40CD86C071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3A6773F-4670-0DFC-05B3-5E07FE0E21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443A163-954A-60B6-E6D5-736FA57BB6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CF4975-BE72-E8AB-3C4A-1A003B9EB1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8BB18E7-535E-985E-6951-BC1B0731F3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AE88BDC-B66A-CEC1-55E0-E3421FCE75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9F6C966-3F15-C786-442A-489E51D68C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12A355E-4C42-2700-4070-204B06BA48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467654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F8EDE-EC15-260B-38FC-68EF298C1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B926B17-6FAD-048F-2D35-784A3E1749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461D470-4484-5A24-48E1-77AAF71CE5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3C408A4-E220-5EEA-28EF-C98E31EC76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9B132-9A30-1418-51B7-D42548B2C0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5175E7D-B198-19D0-19FE-A5F65C692B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5D52E68-ED09-59D2-5AB6-18536B9C91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CF16908-D478-3F51-6711-7A0E68A5A1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284DC91-4225-FE47-8C62-B55E754335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8A23E74-8D66-2BE4-25E0-B35003227BD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5F7587A-F996-37B8-96BA-B22AB65342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531279A2-657E-0743-A8EB-666B032A2E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758240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74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75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3C6EC-E17F-DEF8-B004-092E7CCD1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53636F2-A4EC-DC3C-EE35-E560E8AB3E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A50EB7-4BF4-39D8-2278-DD55D85E9A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7967D2-0554-8FAE-C0E4-7E010EB1C5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9CD92E-2E0E-4C1E-CDD4-CC6061B44A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AC0C262-C3BB-CD32-F4F9-3BD3F224F1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10B2EF2-1F2E-421C-ECC5-A07E978813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2073C2-FF4F-9556-9CA9-252A9739FD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67177848-C1BA-DD02-925D-AE126268D9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F455688-C113-2F7D-B622-FC705C4EB00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76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750A544-F6A6-F963-E13E-E9CCD0458CD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5FC884AE-679D-AF92-C55C-EA8B2046B56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383763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77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78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79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8</a:t>
            </a:fld>
            <a:endParaRPr lang="pt-BR" dirty="0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80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81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 dirty="0">
                <a:latin typeface="Arial" pitchFamily="18"/>
              </a:rPr>
              <a:t>Por gentileza! No momento da </a:t>
            </a:r>
            <a:r>
              <a:rPr lang="pt-BR" b="1" dirty="0">
                <a:latin typeface="Arial" pitchFamily="18"/>
              </a:rPr>
              <a:t>CONSAGRAÇÃO</a:t>
            </a:r>
            <a:r>
              <a:rPr lang="pt-BR" dirty="0">
                <a:latin typeface="Arial" pitchFamily="18"/>
              </a:rPr>
              <a:t> deixar no slide que esteja </a:t>
            </a:r>
            <a:r>
              <a:rPr lang="pt-BR" b="1" dirty="0">
                <a:latin typeface="Arial" pitchFamily="18"/>
              </a:rPr>
              <a:t>TODO PRETO</a:t>
            </a:r>
            <a:r>
              <a:rPr lang="pt-BR" dirty="0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83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ABDFC-9CCB-9CBE-8616-E8D1A36DF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68D1C71-AA53-C4A6-0C0D-307A8F9108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AB7A7472-4263-692F-21B5-A096DC26BB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2B3C622C-447B-FD69-7641-4F59EE319D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83C2FF5-49B2-0F86-5A7C-EA5F37829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98FEE846-6385-0811-8AF7-F4BF76B600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6A66DCE-A847-B1A5-44CA-DFFBC3FF73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1E400FC-CD78-F163-39A4-E9676A28D7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5AA2A63-007C-636D-20D7-E461F49BE1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669C3F87-53CF-5F11-6E4A-04872D5C3D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737788F1-1714-7EC6-C25F-ABF82CDB23E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4324840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85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845031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86</a:t>
            </a:fld>
            <a:endParaRPr lang="pt-BR" dirty="0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86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86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86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86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18/06/2026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86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86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 dirty="0">
                <a:solidFill>
                  <a:srgbClr val="000000"/>
                </a:solidFill>
              </a:rPr>
              <a:t>Deixar esse slide durante a </a:t>
            </a:r>
            <a:r>
              <a:rPr lang="pt-BR" b="1" dirty="0">
                <a:solidFill>
                  <a:srgbClr val="000000"/>
                </a:solidFill>
              </a:rPr>
              <a:t>CONSAGRAÇÃO. </a:t>
            </a:r>
            <a:r>
              <a:rPr lang="pt-BR" dirty="0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89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672899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DB459-FBB9-217C-F5BD-DF297A401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2A058246-60AE-9507-201C-12961CBA23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79577179-83F5-C98C-F9EB-E19B0F9942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ACFB74B-BFB5-D987-4EDE-C39FE8CB42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43B8AC7B-CF10-B647-EBAE-D8DF10BCC1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A9589DFA-91EC-7B42-EC77-9B5188F4A7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7FF61577-29C0-2E3D-2FC7-E8CE556E0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96A094B8-16C3-5149-9792-FFD46B72E3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4E00EE8-A827-D4CB-A23C-CC8842916C7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9117750-404D-B125-64D0-455DB6CC1E0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BCB89433-6656-52B0-C4A1-E95DF30C76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807501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92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95</a:t>
            </a:fld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95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95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95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18/06/2026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95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95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868139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96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96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96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96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18/06/2026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96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96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97</a:t>
            </a:fld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97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97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97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18/06/2026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97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97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075429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98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98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98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98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18/06/2026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98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98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502382594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939C4-C652-37BD-E8B8-93D2AA65A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E377FE3F-9D24-6714-30EE-54F5345BBF0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99</a:t>
            </a:fld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870B749-C6C7-BCBA-507D-6388509B8FE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99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1416E5C1-F474-231B-68F7-6D95155E85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99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67D32CBC-E5A2-BC78-6034-007457B94862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99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2AB0927A-5F30-CABF-7644-2BE6FC6833E7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18/06/2026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7233AE70-782C-1851-945B-C04744F68AEE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99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32DBD806-1802-581B-10A1-67E6F1E2389E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99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6AA0D957-D640-85C0-513F-45B2628A87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3B20D87-8682-8B9A-25DF-3AD8DACFDAF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038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12° 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72560-FD18-1390-16E2-794FEF519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67215E-9519-FAFF-BA25-A5F135EF2C2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Abri as portas da misericórdia aos que chamastes para a outra vida; acolhei-os junto a vós, bem felizes, no reino que para todos preparastes.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1F4440-0BF9-6182-37BB-80211FF0E4D9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15853296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9B5BC-F405-A029-4AFD-A754B0ED3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A039CB95-674A-B4AA-208D-E4E024152B0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todos dai a luz que não se apaga!</a:t>
            </a: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E634324-7938-ABCD-9513-28E80E97664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20214735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706B9-C9CA-67DF-8331-C188B198A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2ED908-5C7E-6D9A-5EB1-98EEE3A17B4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a todos nós, aqui reunidos, que somos povo santo e pecador, dai-nos a graça de participar do vosso reino que também é nosso.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24F76C5-3018-B407-1AFF-6954FE0A3B7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8915257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8676812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te domina o cansaço, e já não puderes dar um passo, quando o bem ao mal ceder, e tua vida não quiser ver um novo amanhecer: Levanta-te e come! Levanta-te e come! Que o caminho é longo, caminho longo!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82348532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te perderes no deserto, e a morte então sentires perto, sem mais forças pra subir, sem coragem de assumir o que Deus de ti pedir: Levanta-te e come! Levanta-te e come! Que o caminho é longo, caminho longo!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9536A0E-BA6B-D228-0C0F-8C8EFC5C2D3F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a dor, o medo, a incerteza, tentam apagar tua chama acesa, e tirar do coração a alegria e a paixão, de lutar, não ser em vão: Levanta-te e come! Levanta-te e come! Que o caminho é longo, caminho longo!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9162772-C296-114A-E285-8AB69E835B14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graça de nosso Senhor Jesus Cristo, o amor do Pai e a comunhão do Espírito Santo estejam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12322-C433-84C9-0B17-B5165EB9F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DC406E2-A42C-C559-6795-DF8F89BE3F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não achares o caminho, triste e abatido, vais sozinho, o olhar sem brilho e luz, sob o peso de tua cruz, que a lugar nenhum conduz: Levanta-te e come</a:t>
            </a:r>
            <a:r>
              <a:rPr lang="pt-BR" sz="48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!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Levanta-te e come! Que o caminho é longo, caminho longo!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99C0C3D-17CD-1B63-70D1-0D2593A91CC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20824526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9BA9F-557B-68D7-0112-56C3E06F3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1B0B8B8-75CE-B7E0-6AFE-AF13503F3CD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7B1D6E6F-5000-5EE1-1A0B-B20CF49EE03D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45810334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6A310-DE6D-5C86-C5BA-E88BC2D66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3FE817B-A793-844B-1814-0DEC05998A7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a voz do anjo então ouvires, e o coração de Deus sentires, te acordando para o amor, renovando o teu vigor - água e pão, o bem maior: Levanta-te e come! Levanta-te e come! Que o caminho é longo, caminho longo!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CFD66F3-8135-9A63-9790-3B21AAF8977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17231727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9D0AD-7854-E96B-AA43-78755B2AC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8EBE8B-1CAF-0FF9-DB29-454D9B69B2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7789286F-06E5-18E2-82E2-03F68322ED31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100690761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6EBCC-1EAC-EB5B-F31A-5183C6A0F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56381A9-86AE-7423-0AC7-B81D704418A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847827"/>
            <a:ext cx="11694627" cy="556570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8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que vem do céu! Quem crer em mim, irá viver!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8EC75A5-53EF-67AD-B8C0-94F47031A59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903874401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952580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reconhecemos o Senhor partindo o pão: mistério de amor, a nossa refeição.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847827"/>
            <a:ext cx="11694627" cy="556570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8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que vem do céu! Quem crer em mim, irá viver!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48718642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6612" y="1855063"/>
            <a:ext cx="11685329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Jesus no Sacramento nos deixou memorial da Cruz: morte e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44068"/>
            <a:ext cx="11538510" cy="584598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8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que vem do céu! Quem crer em mim, irá viver!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8621" y="1936040"/>
            <a:ext cx="11668369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povo de Deus, lá no deserto, sem pão, sem lar, Deus fez cair do céu comida salutar.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270661964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9AB58-C17C-CD95-F166-8AD6F823F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55F4352-6B2E-FAEE-8D8F-B712FEF3368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44068"/>
            <a:ext cx="11538510" cy="584598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8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que vem do céu! Quem crer em mim, irá viver!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67AE2D7-2284-22A9-AB0E-3876F7F1D77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52394473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78E40-AD39-5D32-0EE4-700E63A70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EA7F0C1-7022-4C1C-61A1-73F05EC1E8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8621" y="1936040"/>
            <a:ext cx="11668369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Todos se assentaram, todos comeram, até fartar, Glória e louvor a Deus, que vem nos saciar!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09C3A56-3CBC-82A9-D2C2-65994AE1398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427826383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716C4-0791-EBD8-041C-3705D0D40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04302A5-9628-55A3-B86B-D4288A2101D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44068"/>
            <a:ext cx="11538510" cy="584598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8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que vem do céu! Quem crer em mim, irá viver!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4D4F7E7-EB39-4B49-4BF1-6FA51EFBE5A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851915959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B3D99-FCE0-3CF0-00A9-763D9DF02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BABE631-4A86-6D42-6EC4-6ABA336D98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8621" y="1936040"/>
            <a:ext cx="11668369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Corpo do Senhor é o pão que temos no altar, E o vinho consagrado é o sangue redentor.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0DEEA77-AA3F-8D5D-FC3E-E12288B39D4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50917563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Renovados pelo alimento do precioso Corpo e Sangue do vosso Filho, imploramos vossa misericórdia, Senhor: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8813A-C961-23CE-0F16-7034A88CB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E04FA58-BB6E-345A-C30F-EB1923B86F8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dai-nos receber um dia, resgatados para sempre, a salvação que celebramos fielmente. Por Cristo, nosso Senhor.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59A4841-8E25-4908-CC12-5D1643FE701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1235867533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nossos pecados, para celebrarmos dignamente os santos mistérios.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74032296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todo-poderoso vos abençoe na sua bondade e infunda em vós a sabedoria da Salvação.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todo-poderoso vos abençoe na sua bondade e infunda em vós a sabedoria da Salvação.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Sempre vos alimente com os ensinamentos da fé e vos faça perseverar nas boas obras.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442996261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Oriente para Ele os vossos passos, e vos mostre o caminho da caridade e da paz.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15202804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 chamaste para caminhar na vida contigo. Decidi para sempre seguir-te, não voltar atrás. Me puseste uma brasa no peito e uma flecha na alma, é difícil agora viver sem lembrar-me de ti.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 amarei, Senhor, te amarei, Senhor! Eu só encontro a paz e a alegria bem perto de ti!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737958606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pensei muitas vezes calar e não dar nem resposta, eu pensei na fuga esconder-me, ir longe de ti; mas tua força venceu e, ao final, eu fiquei seduzido. É difícil agora viver sem saudade de ti.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05505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S.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sois o caminho que leva ao Pai.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 amarei, Senhor, te amarei, Senhor! Eu só encontro a paz e a alegria bem perto de ti!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2172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744567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que sois a verdade que ilumina os povos.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544760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piedade.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Cristo, piedade.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07086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sois a vida que renova o mundo.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62372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“Não tenhais medo”, é a exortação central de Jesus para nós neste domingo. Em meio às provações e desafios da vida e da evangelização, o Senhor nos chama a confiar na Providência divina.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26889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 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LÓR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997335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7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pecado do mundo, acolhei a nossa súplica; Vós que estais à direita do Pai, tende piedade de nós. Só Vós sois o Santo; só Vós, o Senhor; Só Vós, o Altíssimo, Jesus Cristo; com o Espírito Santo, na glória de Deus Pai.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3124200"/>
            <a:ext cx="11613297" cy="240030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16449439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Concedei-nos, Senhor, a graça de sempre temer e amar vosso santo nome, pois nunca cessais de conduzir os que firmais solidamente no vosso amor.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990165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Senhor, que a tua Palavra transforme a nossa vida. Queremos caminhar, com retidão, na tua luz.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Que esta Eucaristia nos dê o ânimo e a coragem necessários para sermos verdadeiras testemunhas do Evangelho, neste mundo tão dilacerado pelo pecado. Celebremos, alegremente:</a:t>
            </a:r>
            <a:endParaRPr lang="pt-BR" sz="88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Jr 20,10-13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PROFETA JEREMIAS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Jeremias disse: “Eu ouvi as injúrias de tantos homens e os vi espalhando o medo em redor: ‘Denunciai-o, denunciemo-lo’. Todos os amigos observavam minhas falhas: ‘Talvez ele cometa um engano e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poderemos apanhá-lo e desforrar-nos dele’. Mas o Senhor está ao meu lado, como forte guerreiro; por isso, os que me perseguem cairão vencidos. Por não terem tido êxito, eles se cobrirão de vergonha. Eterna infâmia, que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nunca se apaga! Ó Senhor dos exércitos, que provas o homem justo e vês os sentimentos do coração, rogo-te me faças ver tua vingança sobre eles; pois eu te declarei a minha causa.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592832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DB669-053C-4CA9-D187-265F32C59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2B9F7FA1-ADE1-A4F0-8130-683EAE0B48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Cantai ao Senhor, louvai o Senhor, pois ele salvou a vida de um pobre homem das mãos dos maus”.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2856415-FFD5-D679-5B76-081838A02BB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5417512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68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Atendei-me, ó Senhor, pelo vosso imenso amor!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7526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5400" dirty="0">
                <a:solidFill>
                  <a:schemeClr val="bg1"/>
                </a:solidFill>
                <a:latin typeface="+mn-lt"/>
              </a:rPr>
              <a:t>Por vossa causa é que sofri tantos insultos, e o meu rosto se cobriu de confusão; eu me tornei como um estranho a meus irmãos, como estrangeiro para os filhos de minha mãe. Pois meu zelo e meu amor por vossa casa me devoram como fogo abrasador.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Atendei-me, ó Senhor, pelo vosso imenso amor!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317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5400" dirty="0">
                <a:solidFill>
                  <a:schemeClr val="bg1"/>
                </a:solidFill>
                <a:latin typeface="+mn-lt"/>
              </a:rPr>
              <a:t>Por isso elevo para vós minha oração, neste tempo favorável, Senhor Deus! Respondei-me pelo vosso imenso amor, pela vossa salvação que nunca falha! Senhor, ouvi-me, pois suave é vossa graça, ponde os olhos sobre mim com grande amor.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618508"/>
            <a:ext cx="11683634" cy="242922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Entoai ao Senhor novo canto, pois prodígios foi ele quem fez. Sua mão e o seu braço santo. A vitória lhe deram, de vez.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Atendei-me, ó Senhor, pelo vosso imenso amor!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5400" dirty="0">
                <a:solidFill>
                  <a:schemeClr val="bg1"/>
                </a:solidFill>
                <a:latin typeface="+mn-lt"/>
              </a:rPr>
              <a:t>Humildes, vede isto e alegrai-vos: o vosso coração reviverá, se procurardes o Senhor continuamente! Pois nosso Deus atende à prece dos seus pobres, e não despreza o clamor de seus cativos. Que céus e terra glorifiquem o Senhor com o mar e todo ser que neles vive! 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Atendei-me, ó Senhor, pelo vosso imenso amor!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 </a:t>
            </a:r>
            <a:r>
              <a:rPr lang="pt-BR" sz="6000" dirty="0" err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Rm</a:t>
            </a: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5,12-15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ROMANOS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O pecado entrou no mundo por um só homem. Através do pecado, entrou a morte. E a morte passou para todos os homens, porque todos pecaram. Na realidade, antes de ser dada a Lei, já havia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pecado no mundo. Mas o pecado não pode ser imputado, quando não há lei. No entanto, a morte reinou, desde Adão até Moisés, mesmo sobre os que não pecaram como Adão, o qual era a figura provisória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daquele que devia vir. Mas isso não quer dizer que o dom da graça de Deus seja comparável à falta de Adão! A transgressão de um só levou a multidão humana à morte, mas foi de modo bem superior que a graça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05259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 Deus, ou seja, o dom gratuito concedido através de um só homem, Jesus Cristo, se derramou em abundância sobre todos.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65059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19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Aleluia! Aleluia, Aleluia!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Santo, a Verdade, de mim irá testemunhar, e vós minhas testemunhas sereis em todo lugar.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Então, os povos viram O Deus que nos salvou, Por isso, ó terra inteira, Cantai louvor a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3235768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10,26-33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disse Jesus a seus Apóstolos: “Não tenhais medo dos homens, pois nada há de encoberto que não seja revelado, e nada há de escondido que não seja conhecido. O que vos digo na escuridão, dizei-o à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luz do dia; o que escutais ao pé do ouvido, proclamai-o sobre os telhados! Não tenhais medo daqueles que matam o corpo, mas não podem matar a alma! Pelo contrário, temei aquele que pode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destruir a alma e o corpo no inferno! Não se vendem dois pardais por algumas moedas? No entanto, nenhum deles cai no chão sem o consentimento do vosso Pai. Quanto a vós, até os cabelos da vossa cabeça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estão todos contados. Não tenhais medo! Vós valeis mais do que muitos pardais. Portanto, todo aquele que se declarar a meu favor diante dos homens, também eu me declararei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8142607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654BD-58A1-931C-8B33-5DE41C700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6DEE50E-3B2F-1B9E-3E7A-584835B56B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favor dele diante do meu Pai que está nos céus. Aquele, porém, que me negar diante dos homens, também eu o negarei diante do meu Pai que está nos céus”.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FDB64C1-1583-FFA6-22E2-830943904A8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72969108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Poncio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6067" y="2327564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revelou seu auxílio, sua justiça aos povos mostrou. Recordou-se de sua bondade, em favor de seu povo fiel.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 em Cristo: elevemos as nossas preces ao Senhor, que, pela sua grande misericórdia, pode libertar a vida dos pobres, e peçamos com fé: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004456"/>
            <a:ext cx="11824311" cy="31906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vinde em nosso auxílio.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18569830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nosso Bispo, Dom Carlos José, presbíteros e diáconos, para que dirijam a Igreja com sabedoria, no caminho da santidade e da salvação, oremos.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vinde em nosso auxílio.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governos e autoridades deste mundo, para que digam a verdade aos cidadãos e não se sirvam do poder em seu proveito, oremos.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vinde em nosso auxílio.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lutam por mais justiça e bem-estar, para que o façam segundo o Evangelho e defendam corajosamente quem é mais fraco, oremos.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vinde em nosso auxílio.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AF7C8-6B52-96E3-49CF-BDEF51F50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498DA-C5E0-420D-49E2-1C019FF85D0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8442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Reunidos, Pai santo, em assembleia, celebramos a grande indulgência que veio até nós em vosso Filho Jesus Cristo, e Vos pedimos que, por seus méritos infinitos, nos perdoeis todos os pecados e suas penas. Por Cristo, nosso Senhor.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59C6C42-B1C5-4F6E-F58B-DAFA21A4D62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8353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Então, os povos viram O Deus que nos salvou, Por isso, ó terra inteira, Cantai louvor a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Sobre a patena com o pão, ofereçamos ao Senhor, Como penhor de gratidão, nossos trabalhos, nosso amor.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em nós fortalecei a caridade fraternal. Que o sacrifício desta Lei faça do amor nosso ideal.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2552B-2F1F-63D5-5C7D-40B9489DC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199FB4D-CFF4-DF74-ED38-3887440968B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E, nesse cálice, aceitai nossos esforços contra o mal.  Essa oferenda transformai em vosso sangue divinal.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69C190B-C449-D3AC-4236-29ADABA2899E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423472356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2A712-CFD1-AFC1-908C-CF73D2235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1F9932-3A8A-AB43-6736-7E8709E0743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mistério deste altar, por estes dons, eterno Pai, A nós volvei o vosso olhar, as nossas culpas perdoai.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57D70A-CFD6-D86E-B67B-B4EFF39AE1B7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78984640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Acolhei, Senhor, nós vos pedimos, este sacrifício de louvor e de reconciliação e fazei que, por ele purificados, 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F3B75-9016-EADF-5434-E5D3B76FF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16662B5-D4DE-DD69-567D-44673A066F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vos ofereçamos o afeto de um coração que vos agrade. Por Cristo, nosso Senhor.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75CE958-1348-7DD9-2A88-9D8D120F6DD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0618118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justo e nos faz todos ser mais santos, louvar a vós, ó Pai, no mundo inteiro, de dia e de noite, agradecendo com Cristo, vosso Filho, nosso irmão. É ele o sacerdote verdadeiro que sempre se oferece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Ante a face de Deus alegrai-vos: Ele vem para nos governar. Guiará com justiça os povos, na harmonia e na paz as nações.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nós todos, mandando que se faça a mesma coisa que fez naquela ceia derradeira. Por isso, aqui estamos reunidos, louvando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agradecendo com alegria, juntando nossa voz à voz dos Anjos e dos Santos todos, para cantar: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Pai, vós que sempre quisestes ficar muito perto de nós, vivendo conosco no Cristo, falando conosco por ele, mandai o vosso Espírito Santo, a fim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FA01E-2BAA-A823-1A40-C4AB065B1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8DB33EE6-E170-2FF8-2501-78A42F44579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as nossas ofertas se mudem no Corpo e no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100AA64-2231-74E2-CDD2-7D38FED14D4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8053905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Mandai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54882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Tudo isto é mistério da fé!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151529"/>
            <a:ext cx="11841896" cy="47064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a vossa vinda!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Recordando, ó Pai, neste momento, a paixão de Jesus, nosso Senhor, sua ressurreição e ascensão, nós queremos a vós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452255"/>
            <a:ext cx="11683634" cy="4977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Então, os povos viram O Deus que nos salvou, Por isso, ó terra inteira, Cantai louvor a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9643514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8CA5B-2AE2-1DF8-2D5F-D9AB6A262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B457EFA2-A53B-D44D-2445-3643A464E1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oferecer este Pão que alimenta e que dá vida, este Vinho que nos salva e dá coragem.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D72E485-0CCE-5196-64E9-1A3A95231A2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12515298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Recebei, ó Senhor, a nossa oferta!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recebermos Pão e Vinho, o Corpo e Sangue dele oferecidos, o Espírito nos una num só corpo, para sermos um só povo em seu amor.</a:t>
            </a:r>
          </a:p>
          <a:p>
            <a:pPr lvl="0" algn="just"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Protegei vossa Igreja que caminha nas estradas do mundo rumo ao céu, cada dia renovando a esperança de chegar junto a vós, na vossa paz.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Caminhamos na estrada de Jesus!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5891514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Dai ao vosso servo, o Papa Leão, ser bem firme na fé, na caridade, e a Carlos José, que é Bispo desta Igreja, muita luz para guiar o vosso Povo.</a:t>
            </a:r>
            <a:endParaRPr lang="pt-BR" sz="4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7323046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Esperamos entrar na vida eterna com Maria, Mãe de Deus e da Igreja, os Apóstolos, e todos os que na vida souberam amar Cristo e seus irmãos.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43380689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34774-512A-B27E-7813-E45F6BC3A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F8A190DF-94F7-474A-F159-091CBCC59EF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Esperamos entrar na vida eterna!</a:t>
            </a: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18195F8-FC39-9563-7611-A96803156099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523134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</TotalTime>
  <Words>5346</Words>
  <Application>Microsoft Office PowerPoint</Application>
  <PresentationFormat>Personalizar</PresentationFormat>
  <Paragraphs>1428</Paragraphs>
  <Slides>150</Slides>
  <Notes>149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150</vt:i4>
      </vt:variant>
    </vt:vector>
  </HeadingPairs>
  <TitlesOfParts>
    <vt:vector size="156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Matheus Nascimento</cp:lastModifiedBy>
  <cp:revision>9</cp:revision>
  <dcterms:modified xsi:type="dcterms:W3CDTF">2026-06-18T19:00:06Z</dcterms:modified>
</cp:coreProperties>
</file>