
<file path=[Content_Types].xml><?xml version="1.0" encoding="utf-8"?>
<Types xmlns="http://schemas.openxmlformats.org/package/2006/content-types">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notesSlides/notesSlide110.xml" ContentType="application/vnd.openxmlformats-officedocument.presentationml.notesSlide+xml"/>
  <Override PartName="/ppt/notesSlides/notesSlide111.xml" ContentType="application/vnd.openxmlformats-officedocument.presentationml.notesSlide+xml"/>
  <Override PartName="/ppt/notesSlides/notesSlide112.xml" ContentType="application/vnd.openxmlformats-officedocument.presentationml.notesSlide+xml"/>
  <Override PartName="/ppt/notesSlides/notesSlide113.xml" ContentType="application/vnd.openxmlformats-officedocument.presentationml.notesSlide+xml"/>
  <Override PartName="/ppt/notesSlides/notesSlide114.xml" ContentType="application/vnd.openxmlformats-officedocument.presentationml.notesSlide+xml"/>
  <Override PartName="/ppt/notesSlides/notesSlide115.xml" ContentType="application/vnd.openxmlformats-officedocument.presentationml.notesSlide+xml"/>
  <Override PartName="/ppt/notesSlides/notesSlide116.xml" ContentType="application/vnd.openxmlformats-officedocument.presentationml.notesSlide+xml"/>
  <Override PartName="/ppt/notesSlides/notesSlide117.xml" ContentType="application/vnd.openxmlformats-officedocument.presentationml.notesSlide+xml"/>
  <Override PartName="/ppt/notesSlides/notesSlide118.xml" ContentType="application/vnd.openxmlformats-officedocument.presentationml.notesSlide+xml"/>
  <Override PartName="/ppt/notesSlides/notesSlide119.xml" ContentType="application/vnd.openxmlformats-officedocument.presentationml.notesSlide+xml"/>
  <Override PartName="/ppt/notesSlides/notesSlide120.xml" ContentType="application/vnd.openxmlformats-officedocument.presentationml.notesSlide+xml"/>
  <Override PartName="/ppt/notesSlides/notesSlide121.xml" ContentType="application/vnd.openxmlformats-officedocument.presentationml.notesSlide+xml"/>
  <Override PartName="/ppt/notesSlides/notesSlide122.xml" ContentType="application/vnd.openxmlformats-officedocument.presentationml.notesSlide+xml"/>
  <Override PartName="/ppt/notesSlides/notesSlide123.xml" ContentType="application/vnd.openxmlformats-officedocument.presentationml.notesSlide+xml"/>
  <Override PartName="/ppt/notesSlides/notesSlide124.xml" ContentType="application/vnd.openxmlformats-officedocument.presentationml.notesSlide+xml"/>
  <Override PartName="/ppt/notesSlides/notesSlide125.xml" ContentType="application/vnd.openxmlformats-officedocument.presentationml.notesSlide+xml"/>
  <Override PartName="/ppt/notesSlides/notesSlide126.xml" ContentType="application/vnd.openxmlformats-officedocument.presentationml.notesSlide+xml"/>
  <Override PartName="/ppt/notesSlides/notesSlide127.xml" ContentType="application/vnd.openxmlformats-officedocument.presentationml.notesSlide+xml"/>
  <Override PartName="/ppt/notesSlides/notesSlide128.xml" ContentType="application/vnd.openxmlformats-officedocument.presentationml.notesSlide+xml"/>
  <Override PartName="/ppt/notesSlides/notesSlide129.xml" ContentType="application/vnd.openxmlformats-officedocument.presentationml.notesSlide+xml"/>
  <Override PartName="/ppt/notesSlides/notesSlide130.xml" ContentType="application/vnd.openxmlformats-officedocument.presentationml.notesSlide+xml"/>
  <Override PartName="/ppt/notesSlides/notesSlide131.xml" ContentType="application/vnd.openxmlformats-officedocument.presentationml.notesSlide+xml"/>
  <Override PartName="/ppt/notesSlides/notesSlide132.xml" ContentType="application/vnd.openxmlformats-officedocument.presentationml.notesSlide+xml"/>
  <Override PartName="/ppt/notesSlides/notesSlide133.xml" ContentType="application/vnd.openxmlformats-officedocument.presentationml.notesSlide+xml"/>
  <Override PartName="/ppt/notesSlides/notesSlide134.xml" ContentType="application/vnd.openxmlformats-officedocument.presentationml.notesSlide+xml"/>
  <Override PartName="/ppt/notesSlides/notesSlide135.xml" ContentType="application/vnd.openxmlformats-officedocument.presentationml.notesSlide+xml"/>
  <Override PartName="/ppt/notesSlides/notesSlide136.xml" ContentType="application/vnd.openxmlformats-officedocument.presentationml.notesSlide+xml"/>
  <Override PartName="/ppt/notesSlides/notesSlide137.xml" ContentType="application/vnd.openxmlformats-officedocument.presentationml.notesSlide+xml"/>
  <Override PartName="/ppt/notesSlides/notesSlide138.xml" ContentType="application/vnd.openxmlformats-officedocument.presentationml.notesSlide+xml"/>
  <Override PartName="/ppt/notesSlides/notesSlide139.xml" ContentType="application/vnd.openxmlformats-officedocument.presentationml.notesSlide+xml"/>
  <Override PartName="/ppt/notesSlides/notesSlide140.xml" ContentType="application/vnd.openxmlformats-officedocument.presentationml.notesSlide+xml"/>
  <Override PartName="/ppt/notesSlides/notesSlide141.xml" ContentType="application/vnd.openxmlformats-officedocument.presentationml.notesSlide+xml"/>
  <Override PartName="/ppt/notesSlides/notesSlide142.xml" ContentType="application/vnd.openxmlformats-officedocument.presentationml.notesSlide+xml"/>
  <Override PartName="/ppt/notesSlides/notesSlide143.xml" ContentType="application/vnd.openxmlformats-officedocument.presentationml.notesSlide+xml"/>
  <Override PartName="/ppt/notesSlides/notesSlide144.xml" ContentType="application/vnd.openxmlformats-officedocument.presentationml.notesSlide+xml"/>
  <Override PartName="/ppt/notesSlides/notesSlide145.xml" ContentType="application/vnd.openxmlformats-officedocument.presentationml.notesSlide+xml"/>
  <Override PartName="/ppt/notesSlides/notesSlide146.xml" ContentType="application/vnd.openxmlformats-officedocument.presentationml.notesSlide+xml"/>
  <Override PartName="/ppt/notesSlides/notesSlide147.xml" ContentType="application/vnd.openxmlformats-officedocument.presentationml.notesSlide+xml"/>
  <Override PartName="/ppt/notesSlides/notesSlide148.xml" ContentType="application/vnd.openxmlformats-officedocument.presentationml.notesSlide+xml"/>
  <Override PartName="/ppt/notesSlides/notesSlide149.xml" ContentType="application/vnd.openxmlformats-officedocument.presentationml.notesSlide+xml"/>
  <Override PartName="/ppt/notesSlides/notesSlide150.xml" ContentType="application/vnd.openxmlformats-officedocument.presentationml.notesSlide+xml"/>
  <Override PartName="/ppt/notesSlides/notesSlide15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154"/>
  </p:notesMasterIdLst>
  <p:sldIdLst>
    <p:sldId id="256" r:id="rId2"/>
    <p:sldId id="257" r:id="rId3"/>
    <p:sldId id="258" r:id="rId4"/>
    <p:sldId id="260" r:id="rId5"/>
    <p:sldId id="261" r:id="rId6"/>
    <p:sldId id="262" r:id="rId7"/>
    <p:sldId id="263" r:id="rId8"/>
    <p:sldId id="264" r:id="rId9"/>
    <p:sldId id="265" r:id="rId10"/>
    <p:sldId id="274" r:id="rId11"/>
    <p:sldId id="275" r:id="rId12"/>
    <p:sldId id="276" r:id="rId13"/>
    <p:sldId id="277" r:id="rId14"/>
    <p:sldId id="278" r:id="rId15"/>
    <p:sldId id="279" r:id="rId16"/>
    <p:sldId id="449" r:id="rId17"/>
    <p:sldId id="285" r:id="rId18"/>
    <p:sldId id="476" r:id="rId19"/>
    <p:sldId id="286" r:id="rId20"/>
    <p:sldId id="287" r:id="rId21"/>
    <p:sldId id="288" r:id="rId22"/>
    <p:sldId id="289" r:id="rId23"/>
    <p:sldId id="291" r:id="rId24"/>
    <p:sldId id="292" r:id="rId25"/>
    <p:sldId id="293" r:id="rId26"/>
    <p:sldId id="294" r:id="rId27"/>
    <p:sldId id="295" r:id="rId28"/>
    <p:sldId id="296" r:id="rId29"/>
    <p:sldId id="297" r:id="rId30"/>
    <p:sldId id="301" r:id="rId31"/>
    <p:sldId id="302" r:id="rId32"/>
    <p:sldId id="303" r:id="rId33"/>
    <p:sldId id="304" r:id="rId34"/>
    <p:sldId id="305" r:id="rId35"/>
    <p:sldId id="306" r:id="rId36"/>
    <p:sldId id="307" r:id="rId37"/>
    <p:sldId id="308" r:id="rId38"/>
    <p:sldId id="477" r:id="rId39"/>
    <p:sldId id="478" r:id="rId40"/>
    <p:sldId id="309" r:id="rId41"/>
    <p:sldId id="310" r:id="rId42"/>
    <p:sldId id="311" r:id="rId43"/>
    <p:sldId id="312" r:id="rId44"/>
    <p:sldId id="313" r:id="rId45"/>
    <p:sldId id="314" r:id="rId46"/>
    <p:sldId id="315" r:id="rId47"/>
    <p:sldId id="316" r:id="rId48"/>
    <p:sldId id="317" r:id="rId49"/>
    <p:sldId id="318" r:id="rId50"/>
    <p:sldId id="319" r:id="rId51"/>
    <p:sldId id="320" r:id="rId52"/>
    <p:sldId id="321" r:id="rId53"/>
    <p:sldId id="322" r:id="rId54"/>
    <p:sldId id="323" r:id="rId55"/>
    <p:sldId id="324" r:id="rId56"/>
    <p:sldId id="325" r:id="rId57"/>
    <p:sldId id="424" r:id="rId58"/>
    <p:sldId id="326" r:id="rId59"/>
    <p:sldId id="327" r:id="rId60"/>
    <p:sldId id="328" r:id="rId61"/>
    <p:sldId id="329" r:id="rId62"/>
    <p:sldId id="330" r:id="rId63"/>
    <p:sldId id="331" r:id="rId64"/>
    <p:sldId id="332" r:id="rId65"/>
    <p:sldId id="427" r:id="rId66"/>
    <p:sldId id="334" r:id="rId67"/>
    <p:sldId id="335" r:id="rId68"/>
    <p:sldId id="336" r:id="rId69"/>
    <p:sldId id="337" r:id="rId70"/>
    <p:sldId id="340" r:id="rId71"/>
    <p:sldId id="341" r:id="rId72"/>
    <p:sldId id="342" r:id="rId73"/>
    <p:sldId id="343" r:id="rId74"/>
    <p:sldId id="344" r:id="rId75"/>
    <p:sldId id="345" r:id="rId76"/>
    <p:sldId id="346" r:id="rId77"/>
    <p:sldId id="347" r:id="rId78"/>
    <p:sldId id="479" r:id="rId79"/>
    <p:sldId id="481" r:id="rId80"/>
    <p:sldId id="482" r:id="rId81"/>
    <p:sldId id="480" r:id="rId82"/>
    <p:sldId id="483" r:id="rId83"/>
    <p:sldId id="485" r:id="rId84"/>
    <p:sldId id="484" r:id="rId85"/>
    <p:sldId id="348" r:id="rId86"/>
    <p:sldId id="486" r:id="rId87"/>
    <p:sldId id="487" r:id="rId88"/>
    <p:sldId id="350" r:id="rId89"/>
    <p:sldId id="353" r:id="rId90"/>
    <p:sldId id="354" r:id="rId91"/>
    <p:sldId id="355" r:id="rId92"/>
    <p:sldId id="351" r:id="rId93"/>
    <p:sldId id="488" r:id="rId94"/>
    <p:sldId id="352" r:id="rId95"/>
    <p:sldId id="356" r:id="rId96"/>
    <p:sldId id="489" r:id="rId97"/>
    <p:sldId id="358" r:id="rId98"/>
    <p:sldId id="359" r:id="rId99"/>
    <p:sldId id="360" r:id="rId100"/>
    <p:sldId id="361" r:id="rId101"/>
    <p:sldId id="362" r:id="rId102"/>
    <p:sldId id="364" r:id="rId103"/>
    <p:sldId id="365" r:id="rId104"/>
    <p:sldId id="366" r:id="rId105"/>
    <p:sldId id="370" r:id="rId106"/>
    <p:sldId id="371" r:id="rId107"/>
    <p:sldId id="372" r:id="rId108"/>
    <p:sldId id="373" r:id="rId109"/>
    <p:sldId id="374" r:id="rId110"/>
    <p:sldId id="375" r:id="rId111"/>
    <p:sldId id="376" r:id="rId112"/>
    <p:sldId id="377" r:id="rId113"/>
    <p:sldId id="378" r:id="rId114"/>
    <p:sldId id="379" r:id="rId115"/>
    <p:sldId id="380" r:id="rId116"/>
    <p:sldId id="462" r:id="rId117"/>
    <p:sldId id="382" r:id="rId118"/>
    <p:sldId id="383" r:id="rId119"/>
    <p:sldId id="384" r:id="rId120"/>
    <p:sldId id="385" r:id="rId121"/>
    <p:sldId id="386" r:id="rId122"/>
    <p:sldId id="387" r:id="rId123"/>
    <p:sldId id="468" r:id="rId124"/>
    <p:sldId id="469" r:id="rId125"/>
    <p:sldId id="388" r:id="rId126"/>
    <p:sldId id="390" r:id="rId127"/>
    <p:sldId id="391" r:id="rId128"/>
    <p:sldId id="392" r:id="rId129"/>
    <p:sldId id="393" r:id="rId130"/>
    <p:sldId id="394" r:id="rId131"/>
    <p:sldId id="395" r:id="rId132"/>
    <p:sldId id="490" r:id="rId133"/>
    <p:sldId id="491" r:id="rId134"/>
    <p:sldId id="492" r:id="rId135"/>
    <p:sldId id="493" r:id="rId136"/>
    <p:sldId id="402" r:id="rId137"/>
    <p:sldId id="403" r:id="rId138"/>
    <p:sldId id="404" r:id="rId139"/>
    <p:sldId id="405" r:id="rId140"/>
    <p:sldId id="436" r:id="rId141"/>
    <p:sldId id="406" r:id="rId142"/>
    <p:sldId id="407" r:id="rId143"/>
    <p:sldId id="408" r:id="rId144"/>
    <p:sldId id="409" r:id="rId145"/>
    <p:sldId id="410" r:id="rId146"/>
    <p:sldId id="438" r:id="rId147"/>
    <p:sldId id="412" r:id="rId148"/>
    <p:sldId id="445" r:id="rId149"/>
    <p:sldId id="446" r:id="rId150"/>
    <p:sldId id="447" r:id="rId151"/>
    <p:sldId id="448" r:id="rId152"/>
    <p:sldId id="456" r:id="rId153"/>
  </p:sldIdLst>
  <p:sldSz cx="12193588" cy="6858000"/>
  <p:notesSz cx="6858000" cy="9144000"/>
  <p:custDataLst>
    <p:tags r:id="rId155"/>
  </p:custDataLst>
  <p:defaultTextStyle>
    <a:defPPr lvl="0">
      <a:defRPr lang="en-US"/>
    </a:defPPr>
    <a:lvl1pPr marL="0" lvl="0" algn="l" defTabSz="914400" rtl="0" eaLnBrk="1" latinLnBrk="0" hangingPunct="1">
      <a:defRPr sz="1800" kern="1200">
        <a:solidFill>
          <a:schemeClr val="tx1"/>
        </a:solidFill>
        <a:latin typeface="+mn-lt"/>
        <a:ea typeface="+mn-ea"/>
        <a:cs typeface="+mn-cs"/>
      </a:defRPr>
    </a:lvl1pPr>
    <a:lvl2pPr marL="457200" lvl="1" algn="l" defTabSz="914400" rtl="0" eaLnBrk="1" latinLnBrk="0" hangingPunct="1">
      <a:defRPr sz="1800" kern="1200">
        <a:solidFill>
          <a:schemeClr val="tx1"/>
        </a:solidFill>
        <a:latin typeface="+mn-lt"/>
        <a:ea typeface="+mn-ea"/>
        <a:cs typeface="+mn-cs"/>
      </a:defRPr>
    </a:lvl2pPr>
    <a:lvl3pPr marL="914400" lvl="2" algn="l" defTabSz="914400" rtl="0" eaLnBrk="1" latinLnBrk="0" hangingPunct="1">
      <a:defRPr sz="1800" kern="1200">
        <a:solidFill>
          <a:schemeClr val="tx1"/>
        </a:solidFill>
        <a:latin typeface="+mn-lt"/>
        <a:ea typeface="+mn-ea"/>
        <a:cs typeface="+mn-cs"/>
      </a:defRPr>
    </a:lvl3pPr>
    <a:lvl4pPr marL="1371600" lvl="3" algn="l" defTabSz="914400" rtl="0" eaLnBrk="1" latinLnBrk="0" hangingPunct="1">
      <a:defRPr sz="1800" kern="1200">
        <a:solidFill>
          <a:schemeClr val="tx1"/>
        </a:solidFill>
        <a:latin typeface="+mn-lt"/>
        <a:ea typeface="+mn-ea"/>
        <a:cs typeface="+mn-cs"/>
      </a:defRPr>
    </a:lvl4pPr>
    <a:lvl5pPr marL="1828800" lvl="4" algn="l" defTabSz="914400" rtl="0" eaLnBrk="1" latinLnBrk="0" hangingPunct="1">
      <a:defRPr sz="1800" kern="1200">
        <a:solidFill>
          <a:schemeClr val="tx1"/>
        </a:solidFill>
        <a:latin typeface="+mn-lt"/>
        <a:ea typeface="+mn-ea"/>
        <a:cs typeface="+mn-cs"/>
      </a:defRPr>
    </a:lvl5pPr>
    <a:lvl6pPr marL="2286000" lvl="5" algn="l" defTabSz="914400" rtl="0" eaLnBrk="1" latinLnBrk="0" hangingPunct="1">
      <a:defRPr sz="1800" kern="1200">
        <a:solidFill>
          <a:schemeClr val="tx1"/>
        </a:solidFill>
        <a:latin typeface="+mn-lt"/>
        <a:ea typeface="+mn-ea"/>
        <a:cs typeface="+mn-cs"/>
      </a:defRPr>
    </a:lvl6pPr>
    <a:lvl7pPr marL="2743200" lvl="6" algn="l" defTabSz="914400" rtl="0" eaLnBrk="1" latinLnBrk="0" hangingPunct="1">
      <a:defRPr sz="1800" kern="1200">
        <a:solidFill>
          <a:schemeClr val="tx1"/>
        </a:solidFill>
        <a:latin typeface="+mn-lt"/>
        <a:ea typeface="+mn-ea"/>
        <a:cs typeface="+mn-cs"/>
      </a:defRPr>
    </a:lvl7pPr>
    <a:lvl8pPr marL="3200400" lvl="7" algn="l" defTabSz="914400" rtl="0" eaLnBrk="1" latinLnBrk="0" hangingPunct="1">
      <a:defRPr sz="1800" kern="1200">
        <a:solidFill>
          <a:schemeClr val="tx1"/>
        </a:solidFill>
        <a:latin typeface="+mn-lt"/>
        <a:ea typeface="+mn-ea"/>
        <a:cs typeface="+mn-cs"/>
      </a:defRPr>
    </a:lvl8pPr>
    <a:lvl9pPr marL="3657600" lvl="8"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210" autoAdjust="0"/>
    <p:restoredTop sz="94660"/>
  </p:normalViewPr>
  <p:slideViewPr>
    <p:cSldViewPr snapToGrid="0">
      <p:cViewPr>
        <p:scale>
          <a:sx n="66" d="100"/>
          <a:sy n="66" d="100"/>
        </p:scale>
        <p:origin x="1560" y="10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slide" Target="slides/slide137.xml"/><Relationship Id="rId159" Type="http://schemas.openxmlformats.org/officeDocument/2006/relationships/tableStyles" Target="tableStyles.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53" Type="http://schemas.openxmlformats.org/officeDocument/2006/relationships/slide" Target="slides/slide52.xml"/><Relationship Id="rId74" Type="http://schemas.openxmlformats.org/officeDocument/2006/relationships/slide" Target="slides/slide73.xml"/><Relationship Id="rId128" Type="http://schemas.openxmlformats.org/officeDocument/2006/relationships/slide" Target="slides/slide127.xml"/><Relationship Id="rId149" Type="http://schemas.openxmlformats.org/officeDocument/2006/relationships/slide" Target="slides/slide148.xml"/><Relationship Id="rId5" Type="http://schemas.openxmlformats.org/officeDocument/2006/relationships/slide" Target="slides/slide4.xml"/><Relationship Id="rId95" Type="http://schemas.openxmlformats.org/officeDocument/2006/relationships/slide" Target="slides/slide94.xml"/><Relationship Id="rId22" Type="http://schemas.openxmlformats.org/officeDocument/2006/relationships/slide" Target="slides/slide21.xml"/><Relationship Id="rId43" Type="http://schemas.openxmlformats.org/officeDocument/2006/relationships/slide" Target="slides/slide42.xml"/><Relationship Id="rId64" Type="http://schemas.openxmlformats.org/officeDocument/2006/relationships/slide" Target="slides/slide63.xml"/><Relationship Id="rId118" Type="http://schemas.openxmlformats.org/officeDocument/2006/relationships/slide" Target="slides/slide117.xml"/><Relationship Id="rId139" Type="http://schemas.openxmlformats.org/officeDocument/2006/relationships/slide" Target="slides/slide138.xml"/><Relationship Id="rId80" Type="http://schemas.openxmlformats.org/officeDocument/2006/relationships/slide" Target="slides/slide79.xml"/><Relationship Id="rId85" Type="http://schemas.openxmlformats.org/officeDocument/2006/relationships/slide" Target="slides/slide84.xml"/><Relationship Id="rId150" Type="http://schemas.openxmlformats.org/officeDocument/2006/relationships/slide" Target="slides/slide149.xml"/><Relationship Id="rId155" Type="http://schemas.openxmlformats.org/officeDocument/2006/relationships/tags" Target="tags/tag1.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slide" Target="slides/slide128.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40" Type="http://schemas.openxmlformats.org/officeDocument/2006/relationships/slide" Target="slides/slide139.xml"/><Relationship Id="rId145" Type="http://schemas.openxmlformats.org/officeDocument/2006/relationships/slide" Target="slides/slide144.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slide" Target="slides/slide129.xml"/><Relationship Id="rId135" Type="http://schemas.openxmlformats.org/officeDocument/2006/relationships/slide" Target="slides/slide134.xml"/><Relationship Id="rId151" Type="http://schemas.openxmlformats.org/officeDocument/2006/relationships/slide" Target="slides/slide150.xml"/><Relationship Id="rId156" Type="http://schemas.openxmlformats.org/officeDocument/2006/relationships/presProps" Target="presProps.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157" Type="http://schemas.openxmlformats.org/officeDocument/2006/relationships/viewProps" Target="viewProps.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slide" Target="slides/slide15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48" Type="http://schemas.openxmlformats.org/officeDocument/2006/relationships/slide" Target="slides/slide147.xml"/><Relationship Id="rId4" Type="http://schemas.openxmlformats.org/officeDocument/2006/relationships/slide" Target="slides/slide3.xml"/><Relationship Id="rId9" Type="http://schemas.openxmlformats.org/officeDocument/2006/relationships/slide" Target="slides/slide8.xml"/><Relationship Id="rId26" Type="http://schemas.openxmlformats.org/officeDocument/2006/relationships/slide" Target="slides/slide2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54" Type="http://schemas.openxmlformats.org/officeDocument/2006/relationships/notesMaster" Target="notesMasters/notesMaster1.xml"/><Relationship Id="rId16" Type="http://schemas.openxmlformats.org/officeDocument/2006/relationships/slide" Target="slides/slide15.xml"/><Relationship Id="rId37" Type="http://schemas.openxmlformats.org/officeDocument/2006/relationships/slide" Target="slides/slide36.xml"/><Relationship Id="rId58" Type="http://schemas.openxmlformats.org/officeDocument/2006/relationships/slide" Target="slides/slide57.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44" Type="http://schemas.openxmlformats.org/officeDocument/2006/relationships/slide" Target="slides/slide143.xml"/><Relationship Id="rId90" Type="http://schemas.openxmlformats.org/officeDocument/2006/relationships/slide" Target="slides/slide89.xml"/><Relationship Id="rId27" Type="http://schemas.openxmlformats.org/officeDocument/2006/relationships/slide" Target="slides/slide26.xml"/><Relationship Id="rId48" Type="http://schemas.openxmlformats.org/officeDocument/2006/relationships/slide" Target="slides/slide47.xml"/><Relationship Id="rId69" Type="http://schemas.openxmlformats.org/officeDocument/2006/relationships/slide" Target="slides/slide68.xml"/><Relationship Id="rId113" Type="http://schemas.openxmlformats.org/officeDocument/2006/relationships/slide" Target="slides/slide112.xml"/><Relationship Id="rId134" Type="http://schemas.openxmlformats.org/officeDocument/2006/relationships/slide" Target="slides/slide13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1B0ACCD-0D2B-4184-8365-CFF609C257C1}"/>
              </a:ext>
            </a:extLst>
          </p:cNvPr>
          <p:cNvSpPr>
            <a:spLocks noGrp="1" noRot="1" noChangeAspect="1"/>
          </p:cNvSpPr>
          <p:nvPr>
            <p:ph type="sldImg" idx="2"/>
          </p:nvPr>
        </p:nvSpPr>
        <p:spPr>
          <a:xfrm>
            <a:off x="216000" y="812520"/>
            <a:ext cx="7127279" cy="4008959"/>
          </a:xfrm>
          <a:prstGeom prst="rect">
            <a:avLst/>
          </a:prstGeom>
          <a:noFill/>
          <a:ln>
            <a:noFill/>
            <a:prstDash val="solid"/>
          </a:ln>
        </p:spPr>
      </p:sp>
      <p:sp>
        <p:nvSpPr>
          <p:cNvPr id="3" name="Notes Placeholder 2">
            <a:extLst>
              <a:ext uri="{FF2B5EF4-FFF2-40B4-BE49-F238E27FC236}">
                <a16:creationId xmlns:a16="http://schemas.microsoft.com/office/drawing/2014/main" id="{BF7C9E4A-CCF9-4B49-826B-565584659244}"/>
              </a:ext>
            </a:extLst>
          </p:cNvPr>
          <p:cNvSpPr txBox="1">
            <a:spLocks noGrp="1"/>
          </p:cNvSpPr>
          <p:nvPr>
            <p:ph type="body" sz="quarter" idx="3"/>
          </p:nvPr>
        </p:nvSpPr>
        <p:spPr>
          <a:xfrm>
            <a:off x="756000" y="5078520"/>
            <a:ext cx="6047640" cy="4811040"/>
          </a:xfrm>
          <a:prstGeom prst="rect">
            <a:avLst/>
          </a:prstGeom>
          <a:noFill/>
          <a:ln>
            <a:noFill/>
          </a:ln>
        </p:spPr>
        <p:txBody>
          <a:bodyPr lIns="0" tIns="0" rIns="0" bIns="0"/>
          <a:lstStyle/>
          <a:p>
            <a:endParaRPr lang="pt-BR"/>
          </a:p>
        </p:txBody>
      </p:sp>
      <p:sp>
        <p:nvSpPr>
          <p:cNvPr id="4" name="Header Placeholder 3">
            <a:extLst>
              <a:ext uri="{FF2B5EF4-FFF2-40B4-BE49-F238E27FC236}">
                <a16:creationId xmlns:a16="http://schemas.microsoft.com/office/drawing/2014/main" id="{940E2B85-C84F-4068-B5BF-142908525C6A}"/>
              </a:ext>
            </a:extLst>
          </p:cNvPr>
          <p:cNvSpPr txBox="1">
            <a:spLocks noGrp="1"/>
          </p:cNvSpPr>
          <p:nvPr>
            <p:ph type="hdr" sz="quarter"/>
          </p:nvPr>
        </p:nvSpPr>
        <p:spPr>
          <a:xfrm>
            <a:off x="0" y="0"/>
            <a:ext cx="3280680" cy="534240"/>
          </a:xfrm>
          <a:prstGeom prst="rect">
            <a:avLst/>
          </a:prstGeom>
          <a:noFill/>
          <a:ln>
            <a:noFill/>
          </a:ln>
        </p:spPr>
        <p:txBody>
          <a:bodyPr vert="horz" lIns="0" tIns="0" rIns="0" bIns="0" anchorCtr="0">
            <a:noAutofit/>
          </a:bodyPr>
          <a:lstStyle>
            <a:lvl1pPr lvl="0" rtl="0" hangingPunct="0">
              <a:buNone/>
              <a:tabLst/>
              <a:defRPr lang="pt-BR" sz="1400" kern="1200">
                <a:latin typeface="Liberation Serif" pitchFamily="18"/>
                <a:ea typeface="Segoe UI" pitchFamily="2"/>
                <a:cs typeface="Tahoma" pitchFamily="2"/>
              </a:defRPr>
            </a:lvl1pPr>
          </a:lstStyle>
          <a:p>
            <a:pPr lvl="0"/>
            <a:endParaRPr lang="pt-BR"/>
          </a:p>
        </p:txBody>
      </p:sp>
      <p:sp>
        <p:nvSpPr>
          <p:cNvPr id="5" name="Date Placeholder 4">
            <a:extLst>
              <a:ext uri="{FF2B5EF4-FFF2-40B4-BE49-F238E27FC236}">
                <a16:creationId xmlns:a16="http://schemas.microsoft.com/office/drawing/2014/main" id="{69903592-3DF0-4B34-B199-C11651B18EF5}"/>
              </a:ext>
            </a:extLst>
          </p:cNvPr>
          <p:cNvSpPr txBox="1">
            <a:spLocks noGrp="1"/>
          </p:cNvSpPr>
          <p:nvPr>
            <p:ph type="dt" idx="1"/>
          </p:nvPr>
        </p:nvSpPr>
        <p:spPr>
          <a:xfrm>
            <a:off x="4278960" y="0"/>
            <a:ext cx="3280680" cy="534240"/>
          </a:xfrm>
          <a:prstGeom prst="rect">
            <a:avLst/>
          </a:prstGeom>
          <a:noFill/>
          <a:ln>
            <a:noFill/>
          </a:ln>
        </p:spPr>
        <p:txBody>
          <a:bodyPr vert="horz" lIns="0" tIns="0" rIns="0" bIns="0" anchorCtr="0">
            <a:noAutofit/>
          </a:bodyPr>
          <a:lstStyle>
            <a:lvl1pPr lvl="0" algn="r" rtl="0" hangingPunct="0">
              <a:buNone/>
              <a:tabLst/>
              <a:defRPr lang="pt-BR" sz="1400" kern="1200">
                <a:latin typeface="Liberation Serif" pitchFamily="18"/>
                <a:ea typeface="Segoe UI" pitchFamily="2"/>
                <a:cs typeface="Tahoma" pitchFamily="2"/>
              </a:defRPr>
            </a:lvl1pPr>
          </a:lstStyle>
          <a:p>
            <a:pPr lvl="0"/>
            <a:endParaRPr lang="pt-BR"/>
          </a:p>
        </p:txBody>
      </p:sp>
      <p:sp>
        <p:nvSpPr>
          <p:cNvPr id="6" name="Footer Placeholder 5">
            <a:extLst>
              <a:ext uri="{FF2B5EF4-FFF2-40B4-BE49-F238E27FC236}">
                <a16:creationId xmlns:a16="http://schemas.microsoft.com/office/drawing/2014/main" id="{252F8704-AA87-47CF-9BCE-8495D2441E9A}"/>
              </a:ext>
            </a:extLst>
          </p:cNvPr>
          <p:cNvSpPr txBox="1">
            <a:spLocks noGrp="1"/>
          </p:cNvSpPr>
          <p:nvPr>
            <p:ph type="ftr" sz="quarter" idx="4"/>
          </p:nvPr>
        </p:nvSpPr>
        <p:spPr>
          <a:xfrm>
            <a:off x="0" y="10157400"/>
            <a:ext cx="3280680" cy="534240"/>
          </a:xfrm>
          <a:prstGeom prst="rect">
            <a:avLst/>
          </a:prstGeom>
          <a:noFill/>
          <a:ln>
            <a:noFill/>
          </a:ln>
        </p:spPr>
        <p:txBody>
          <a:bodyPr vert="horz" lIns="0" tIns="0" rIns="0" bIns="0" anchor="b" anchorCtr="0">
            <a:noAutofit/>
          </a:bodyPr>
          <a:lstStyle>
            <a:lvl1pPr lvl="0" rtl="0" hangingPunct="0">
              <a:buNone/>
              <a:tabLst/>
              <a:defRPr lang="pt-BR" sz="1400" kern="1200">
                <a:latin typeface="Liberation Serif" pitchFamily="18"/>
                <a:ea typeface="Segoe UI" pitchFamily="2"/>
                <a:cs typeface="Tahoma" pitchFamily="2"/>
              </a:defRPr>
            </a:lvl1pPr>
          </a:lstStyle>
          <a:p>
            <a:pPr lvl="0"/>
            <a:endParaRPr lang="pt-BR"/>
          </a:p>
        </p:txBody>
      </p:sp>
      <p:sp>
        <p:nvSpPr>
          <p:cNvPr id="7" name="Slide Number Placeholder 6">
            <a:extLst>
              <a:ext uri="{FF2B5EF4-FFF2-40B4-BE49-F238E27FC236}">
                <a16:creationId xmlns:a16="http://schemas.microsoft.com/office/drawing/2014/main" id="{65668909-0B14-42AA-917D-4DC76C542B12}"/>
              </a:ext>
            </a:extLst>
          </p:cNvPr>
          <p:cNvSpPr txBox="1">
            <a:spLocks noGrp="1"/>
          </p:cNvSpPr>
          <p:nvPr>
            <p:ph type="sldNum" sz="quarter" idx="5"/>
          </p:nvPr>
        </p:nvSpPr>
        <p:spPr>
          <a:xfrm>
            <a:off x="4278960" y="10157400"/>
            <a:ext cx="3280680" cy="534240"/>
          </a:xfrm>
          <a:prstGeom prst="rect">
            <a:avLst/>
          </a:prstGeom>
          <a:noFill/>
          <a:ln>
            <a:noFill/>
          </a:ln>
        </p:spPr>
        <p:txBody>
          <a:bodyPr vert="horz" lIns="0" tIns="0" rIns="0" bIns="0" anchor="b" anchorCtr="0">
            <a:noAutofit/>
          </a:bodyPr>
          <a:lstStyle>
            <a:lvl1pPr lvl="0" algn="r" rtl="0" hangingPunct="0">
              <a:buNone/>
              <a:tabLst/>
              <a:defRPr lang="pt-BR" sz="1400" kern="1200">
                <a:latin typeface="Liberation Serif" pitchFamily="18"/>
                <a:ea typeface="Segoe UI" pitchFamily="2"/>
                <a:cs typeface="Tahoma" pitchFamily="2"/>
              </a:defRPr>
            </a:lvl1pPr>
          </a:lstStyle>
          <a:p>
            <a:pPr lvl="0"/>
            <a:fld id="{E5130364-0F2F-44FD-A182-EFA2E837455D}" type="slidenum">
              <a:t>‹nº›</a:t>
            </a:fld>
            <a:endParaRPr lang="pt-BR"/>
          </a:p>
        </p:txBody>
      </p:sp>
    </p:spTree>
    <p:extLst>
      <p:ext uri="{BB962C8B-B14F-4D97-AF65-F5344CB8AC3E}">
        <p14:creationId xmlns:p14="http://schemas.microsoft.com/office/powerpoint/2010/main" val="880929263"/>
      </p:ext>
    </p:extLst>
  </p:cSld>
  <p:clrMap bg1="lt1" tx1="dk1" bg2="lt2" tx2="dk2" accent1="accent1" accent2="accent2" accent3="accent3" accent4="accent4" accent5="accent5" accent6="accent6" hlink="hlink" folHlink="folHlink"/>
  <p:notesStyle>
    <a:lvl1pPr marL="216000" marR="0" indent="-216000" rtl="0" hangingPunct="0">
      <a:tabLst/>
      <a:defRPr lang="pt-BR" sz="2000" b="0" i="0" u="none" strike="noStrike" kern="1200" cap="none">
        <a:ln>
          <a:noFill/>
        </a:ln>
        <a:highlight>
          <a:scrgbClr r="0" g="0" b="0">
            <a:alpha val="0"/>
          </a:scrgbClr>
        </a:highlight>
        <a:latin typeface="Liberation Sans" pitchFamily="18"/>
        <a:ea typeface="Microsoft YaHei" pitchFamily="2"/>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116.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117.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118.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119.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0.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121.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122.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123.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124.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125.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126.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127.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128.xml.rels><?xml version="1.0" encoding="UTF-8" standalone="yes"?>
<Relationships xmlns="http://schemas.openxmlformats.org/package/2006/relationships"><Relationship Id="rId2" Type="http://schemas.openxmlformats.org/officeDocument/2006/relationships/slide" Target="../slides/slide129.xml"/><Relationship Id="rId1" Type="http://schemas.openxmlformats.org/officeDocument/2006/relationships/notesMaster" Target="../notesMasters/notesMaster1.xml"/></Relationships>
</file>

<file path=ppt/notesSlides/_rels/notesSlide129.xml.rels><?xml version="1.0" encoding="UTF-8" standalone="yes"?>
<Relationships xmlns="http://schemas.openxmlformats.org/package/2006/relationships"><Relationship Id="rId2" Type="http://schemas.openxmlformats.org/officeDocument/2006/relationships/slide" Target="../slides/slide13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0.xml.rels><?xml version="1.0" encoding="UTF-8" standalone="yes"?>
<Relationships xmlns="http://schemas.openxmlformats.org/package/2006/relationships"><Relationship Id="rId2" Type="http://schemas.openxmlformats.org/officeDocument/2006/relationships/slide" Target="../slides/slide131.xml"/><Relationship Id="rId1" Type="http://schemas.openxmlformats.org/officeDocument/2006/relationships/notesMaster" Target="../notesMasters/notesMaster1.xml"/></Relationships>
</file>

<file path=ppt/notesSlides/_rels/notesSlide131.xml.rels><?xml version="1.0" encoding="UTF-8" standalone="yes"?>
<Relationships xmlns="http://schemas.openxmlformats.org/package/2006/relationships"><Relationship Id="rId2" Type="http://schemas.openxmlformats.org/officeDocument/2006/relationships/slide" Target="../slides/slide132.xml"/><Relationship Id="rId1" Type="http://schemas.openxmlformats.org/officeDocument/2006/relationships/notesMaster" Target="../notesMasters/notesMaster1.xml"/></Relationships>
</file>

<file path=ppt/notesSlides/_rels/notesSlide132.xml.rels><?xml version="1.0" encoding="UTF-8" standalone="yes"?>
<Relationships xmlns="http://schemas.openxmlformats.org/package/2006/relationships"><Relationship Id="rId2" Type="http://schemas.openxmlformats.org/officeDocument/2006/relationships/slide" Target="../slides/slide133.xml"/><Relationship Id="rId1" Type="http://schemas.openxmlformats.org/officeDocument/2006/relationships/notesMaster" Target="../notesMasters/notesMaster1.xml"/></Relationships>
</file>

<file path=ppt/notesSlides/_rels/notesSlide133.xml.rels><?xml version="1.0" encoding="UTF-8" standalone="yes"?>
<Relationships xmlns="http://schemas.openxmlformats.org/package/2006/relationships"><Relationship Id="rId2" Type="http://schemas.openxmlformats.org/officeDocument/2006/relationships/slide" Target="../slides/slide134.xml"/><Relationship Id="rId1" Type="http://schemas.openxmlformats.org/officeDocument/2006/relationships/notesMaster" Target="../notesMasters/notesMaster1.xml"/></Relationships>
</file>

<file path=ppt/notesSlides/_rels/notesSlide134.xml.rels><?xml version="1.0" encoding="UTF-8" standalone="yes"?>
<Relationships xmlns="http://schemas.openxmlformats.org/package/2006/relationships"><Relationship Id="rId2" Type="http://schemas.openxmlformats.org/officeDocument/2006/relationships/slide" Target="../slides/slide135.xml"/><Relationship Id="rId1" Type="http://schemas.openxmlformats.org/officeDocument/2006/relationships/notesMaster" Target="../notesMasters/notesMaster1.xml"/></Relationships>
</file>

<file path=ppt/notesSlides/_rels/notesSlide135.xml.rels><?xml version="1.0" encoding="UTF-8" standalone="yes"?>
<Relationships xmlns="http://schemas.openxmlformats.org/package/2006/relationships"><Relationship Id="rId2" Type="http://schemas.openxmlformats.org/officeDocument/2006/relationships/slide" Target="../slides/slide136.xml"/><Relationship Id="rId1" Type="http://schemas.openxmlformats.org/officeDocument/2006/relationships/notesMaster" Target="../notesMasters/notesMaster1.xml"/></Relationships>
</file>

<file path=ppt/notesSlides/_rels/notesSlide136.xml.rels><?xml version="1.0" encoding="UTF-8" standalone="yes"?>
<Relationships xmlns="http://schemas.openxmlformats.org/package/2006/relationships"><Relationship Id="rId2" Type="http://schemas.openxmlformats.org/officeDocument/2006/relationships/slide" Target="../slides/slide137.xml"/><Relationship Id="rId1" Type="http://schemas.openxmlformats.org/officeDocument/2006/relationships/notesMaster" Target="../notesMasters/notesMaster1.xml"/></Relationships>
</file>

<file path=ppt/notesSlides/_rels/notesSlide137.xml.rels><?xml version="1.0" encoding="UTF-8" standalone="yes"?>
<Relationships xmlns="http://schemas.openxmlformats.org/package/2006/relationships"><Relationship Id="rId2" Type="http://schemas.openxmlformats.org/officeDocument/2006/relationships/slide" Target="../slides/slide138.xml"/><Relationship Id="rId1" Type="http://schemas.openxmlformats.org/officeDocument/2006/relationships/notesMaster" Target="../notesMasters/notesMaster1.xml"/></Relationships>
</file>

<file path=ppt/notesSlides/_rels/notesSlide138.xml.rels><?xml version="1.0" encoding="UTF-8" standalone="yes"?>
<Relationships xmlns="http://schemas.openxmlformats.org/package/2006/relationships"><Relationship Id="rId2" Type="http://schemas.openxmlformats.org/officeDocument/2006/relationships/slide" Target="../slides/slide139.xml"/><Relationship Id="rId1" Type="http://schemas.openxmlformats.org/officeDocument/2006/relationships/notesMaster" Target="../notesMasters/notesMaster1.xml"/></Relationships>
</file>

<file path=ppt/notesSlides/_rels/notesSlide139.xml.rels><?xml version="1.0" encoding="UTF-8" standalone="yes"?>
<Relationships xmlns="http://schemas.openxmlformats.org/package/2006/relationships"><Relationship Id="rId2" Type="http://schemas.openxmlformats.org/officeDocument/2006/relationships/slide" Target="../slides/slide14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0.xml.rels><?xml version="1.0" encoding="UTF-8" standalone="yes"?>
<Relationships xmlns="http://schemas.openxmlformats.org/package/2006/relationships"><Relationship Id="rId2" Type="http://schemas.openxmlformats.org/officeDocument/2006/relationships/slide" Target="../slides/slide141.xml"/><Relationship Id="rId1" Type="http://schemas.openxmlformats.org/officeDocument/2006/relationships/notesMaster" Target="../notesMasters/notesMaster1.xml"/></Relationships>
</file>

<file path=ppt/notesSlides/_rels/notesSlide141.xml.rels><?xml version="1.0" encoding="UTF-8" standalone="yes"?>
<Relationships xmlns="http://schemas.openxmlformats.org/package/2006/relationships"><Relationship Id="rId2" Type="http://schemas.openxmlformats.org/officeDocument/2006/relationships/slide" Target="../slides/slide142.xml"/><Relationship Id="rId1" Type="http://schemas.openxmlformats.org/officeDocument/2006/relationships/notesMaster" Target="../notesMasters/notesMaster1.xml"/></Relationships>
</file>

<file path=ppt/notesSlides/_rels/notesSlide142.xml.rels><?xml version="1.0" encoding="UTF-8" standalone="yes"?>
<Relationships xmlns="http://schemas.openxmlformats.org/package/2006/relationships"><Relationship Id="rId2" Type="http://schemas.openxmlformats.org/officeDocument/2006/relationships/slide" Target="../slides/slide143.xml"/><Relationship Id="rId1" Type="http://schemas.openxmlformats.org/officeDocument/2006/relationships/notesMaster" Target="../notesMasters/notesMaster1.xml"/></Relationships>
</file>

<file path=ppt/notesSlides/_rels/notesSlide143.xml.rels><?xml version="1.0" encoding="UTF-8" standalone="yes"?>
<Relationships xmlns="http://schemas.openxmlformats.org/package/2006/relationships"><Relationship Id="rId2" Type="http://schemas.openxmlformats.org/officeDocument/2006/relationships/slide" Target="../slides/slide144.xml"/><Relationship Id="rId1" Type="http://schemas.openxmlformats.org/officeDocument/2006/relationships/notesMaster" Target="../notesMasters/notesMaster1.xml"/></Relationships>
</file>

<file path=ppt/notesSlides/_rels/notesSlide144.xml.rels><?xml version="1.0" encoding="UTF-8" standalone="yes"?>
<Relationships xmlns="http://schemas.openxmlformats.org/package/2006/relationships"><Relationship Id="rId2" Type="http://schemas.openxmlformats.org/officeDocument/2006/relationships/slide" Target="../slides/slide145.xml"/><Relationship Id="rId1" Type="http://schemas.openxmlformats.org/officeDocument/2006/relationships/notesMaster" Target="../notesMasters/notesMaster1.xml"/></Relationships>
</file>

<file path=ppt/notesSlides/_rels/notesSlide145.xml.rels><?xml version="1.0" encoding="UTF-8" standalone="yes"?>
<Relationships xmlns="http://schemas.openxmlformats.org/package/2006/relationships"><Relationship Id="rId2" Type="http://schemas.openxmlformats.org/officeDocument/2006/relationships/slide" Target="../slides/slide146.xml"/><Relationship Id="rId1" Type="http://schemas.openxmlformats.org/officeDocument/2006/relationships/notesMaster" Target="../notesMasters/notesMaster1.xml"/></Relationships>
</file>

<file path=ppt/notesSlides/_rels/notesSlide146.xml.rels><?xml version="1.0" encoding="UTF-8" standalone="yes"?>
<Relationships xmlns="http://schemas.openxmlformats.org/package/2006/relationships"><Relationship Id="rId2" Type="http://schemas.openxmlformats.org/officeDocument/2006/relationships/slide" Target="../slides/slide147.xml"/><Relationship Id="rId1" Type="http://schemas.openxmlformats.org/officeDocument/2006/relationships/notesMaster" Target="../notesMasters/notesMaster1.xml"/></Relationships>
</file>

<file path=ppt/notesSlides/_rels/notesSlide147.xml.rels><?xml version="1.0" encoding="UTF-8" standalone="yes"?>
<Relationships xmlns="http://schemas.openxmlformats.org/package/2006/relationships"><Relationship Id="rId2" Type="http://schemas.openxmlformats.org/officeDocument/2006/relationships/slide" Target="../slides/slide148.xml"/><Relationship Id="rId1" Type="http://schemas.openxmlformats.org/officeDocument/2006/relationships/notesMaster" Target="../notesMasters/notesMaster1.xml"/></Relationships>
</file>

<file path=ppt/notesSlides/_rels/notesSlide148.xml.rels><?xml version="1.0" encoding="UTF-8" standalone="yes"?>
<Relationships xmlns="http://schemas.openxmlformats.org/package/2006/relationships"><Relationship Id="rId2" Type="http://schemas.openxmlformats.org/officeDocument/2006/relationships/slide" Target="../slides/slide149.xml"/><Relationship Id="rId1" Type="http://schemas.openxmlformats.org/officeDocument/2006/relationships/notesMaster" Target="../notesMasters/notesMaster1.xml"/></Relationships>
</file>

<file path=ppt/notesSlides/_rels/notesSlide149.xml.rels><?xml version="1.0" encoding="UTF-8" standalone="yes"?>
<Relationships xmlns="http://schemas.openxmlformats.org/package/2006/relationships"><Relationship Id="rId2" Type="http://schemas.openxmlformats.org/officeDocument/2006/relationships/slide" Target="../slides/slide15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0.xml.rels><?xml version="1.0" encoding="UTF-8" standalone="yes"?>
<Relationships xmlns="http://schemas.openxmlformats.org/package/2006/relationships"><Relationship Id="rId2" Type="http://schemas.openxmlformats.org/officeDocument/2006/relationships/slide" Target="../slides/slide151.xml"/><Relationship Id="rId1" Type="http://schemas.openxmlformats.org/officeDocument/2006/relationships/notesMaster" Target="../notesMasters/notesMaster1.xml"/></Relationships>
</file>

<file path=ppt/notesSlides/_rels/notesSlide151.xml.rels><?xml version="1.0" encoding="UTF-8" standalone="yes"?>
<Relationships xmlns="http://schemas.openxmlformats.org/package/2006/relationships"><Relationship Id="rId2" Type="http://schemas.openxmlformats.org/officeDocument/2006/relationships/slide" Target="../slides/slide15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1">
            <a:extLst>
              <a:ext uri="{FF2B5EF4-FFF2-40B4-BE49-F238E27FC236}">
                <a16:creationId xmlns:a16="http://schemas.microsoft.com/office/drawing/2014/main" id="{AA5BBDE7-194F-4948-B60A-2AEECC7D161A}"/>
              </a:ext>
            </a:extLst>
          </p:cNvPr>
          <p:cNvSpPr txBox="1">
            <a:spLocks noGrp="1"/>
          </p:cNvSpPr>
          <p:nvPr>
            <p:ph type="sldNum" sz="quarter" idx="8"/>
          </p:nvPr>
        </p:nvSpPr>
        <p:spPr>
          <a:xfrm>
            <a:off x="4278960" y="10157400"/>
            <a:ext cx="3277439" cy="531000"/>
          </a:xfrm>
        </p:spPr>
        <p:txBody>
          <a:bodyPr wrap="square"/>
          <a:lstStyle/>
          <a:p>
            <a:pPr lvl="0"/>
            <a:fld id="{4B7D977E-8643-4928-A51E-E0805CBEF85A}" type="slidenum">
              <a:t>1</a:t>
            </a:fld>
            <a:endParaRPr lang="pt-BR">
              <a:solidFill>
                <a:srgbClr val="000000"/>
              </a:solidFill>
              <a:highlight>
                <a:scrgbClr r="0" g="0" b="0">
                  <a:alpha val="0"/>
                </a:scrgbClr>
              </a:highlight>
              <a:latin typeface="Times New Roman"/>
            </a:endParaRPr>
          </a:p>
        </p:txBody>
      </p:sp>
      <p:sp>
        <p:nvSpPr>
          <p:cNvPr id="3" name="PlaceHolder 2">
            <a:extLst>
              <a:ext uri="{FF2B5EF4-FFF2-40B4-BE49-F238E27FC236}">
                <a16:creationId xmlns:a16="http://schemas.microsoft.com/office/drawing/2014/main" id="{10524F3F-2238-428C-9F67-5DAF295C8424}"/>
              </a:ext>
            </a:extLst>
          </p:cNvPr>
          <p:cNvSpPr txBox="1">
            <a:spLocks noGrp="1"/>
          </p:cNvSpPr>
          <p:nvPr>
            <p:ph type="sldNum" sz="quarter" idx="8"/>
          </p:nvPr>
        </p:nvSpPr>
        <p:spPr>
          <a:xfrm>
            <a:off x="4278960" y="10157400"/>
            <a:ext cx="3277800" cy="531360"/>
          </a:xfrm>
        </p:spPr>
        <p:txBody>
          <a:bodyPr wrap="square"/>
          <a:lstStyle/>
          <a:p>
            <a:pPr lvl="0"/>
            <a:fld id="{FD3E7C1C-5855-438F-89D6-D24F24D70F0E}" type="slidenum">
              <a:t>1</a:t>
            </a:fld>
            <a:endParaRPr lang="pt-BR">
              <a:solidFill>
                <a:srgbClr val="000000"/>
              </a:solidFill>
              <a:highlight>
                <a:scrgbClr r="0" g="0" b="0">
                  <a:alpha val="0"/>
                </a:scrgbClr>
              </a:highlight>
              <a:latin typeface="Times New Roman"/>
            </a:endParaRPr>
          </a:p>
        </p:txBody>
      </p:sp>
      <p:sp>
        <p:nvSpPr>
          <p:cNvPr id="4" name="PlaceHolder 3">
            <a:extLst>
              <a:ext uri="{FF2B5EF4-FFF2-40B4-BE49-F238E27FC236}">
                <a16:creationId xmlns:a16="http://schemas.microsoft.com/office/drawing/2014/main" id="{CF735220-6263-4D33-9825-3D1574C4ECBD}"/>
              </a:ext>
            </a:extLst>
          </p:cNvPr>
          <p:cNvSpPr txBox="1">
            <a:spLocks noGrp="1"/>
          </p:cNvSpPr>
          <p:nvPr>
            <p:ph type="sldNum" sz="quarter" idx="8"/>
          </p:nvPr>
        </p:nvSpPr>
        <p:spPr>
          <a:xfrm>
            <a:off x="4278960" y="10157400"/>
            <a:ext cx="3278160" cy="531720"/>
          </a:xfrm>
        </p:spPr>
        <p:txBody>
          <a:bodyPr wrap="square"/>
          <a:lstStyle/>
          <a:p>
            <a:pPr lvl="0"/>
            <a:fld id="{4C7D6C8C-0BC4-4499-A866-70678AE1CF82}" type="slidenum">
              <a:t>1</a:t>
            </a:fld>
            <a:endParaRPr lang="pt-BR">
              <a:solidFill>
                <a:srgbClr val="000000"/>
              </a:solidFill>
              <a:highlight>
                <a:scrgbClr r="0" g="0" b="0">
                  <a:alpha val="0"/>
                </a:scrgbClr>
              </a:highlight>
              <a:latin typeface="Times New Roman"/>
            </a:endParaRPr>
          </a:p>
        </p:txBody>
      </p:sp>
      <p:sp>
        <p:nvSpPr>
          <p:cNvPr id="5" name="PlaceHolder 4">
            <a:extLst>
              <a:ext uri="{FF2B5EF4-FFF2-40B4-BE49-F238E27FC236}">
                <a16:creationId xmlns:a16="http://schemas.microsoft.com/office/drawing/2014/main" id="{A680933E-D844-44FA-92F9-16DE65C50615}"/>
              </a:ext>
            </a:extLst>
          </p:cNvPr>
          <p:cNvSpPr txBox="1">
            <a:spLocks noGrp="1"/>
          </p:cNvSpPr>
          <p:nvPr>
            <p:ph type="sldNum" sz="quarter" idx="8"/>
          </p:nvPr>
        </p:nvSpPr>
        <p:spPr>
          <a:xfrm>
            <a:off x="4278960" y="10157400"/>
            <a:ext cx="3278519" cy="532080"/>
          </a:xfrm>
        </p:spPr>
        <p:txBody>
          <a:bodyPr wrap="square"/>
          <a:lstStyle/>
          <a:p>
            <a:pPr lvl="0"/>
            <a:fld id="{D9EE279C-0044-4347-A011-936FDD668681}" type="slidenum">
              <a:t>1</a:t>
            </a:fld>
            <a:endParaRPr lang="pt-BR">
              <a:solidFill>
                <a:srgbClr val="000000"/>
              </a:solidFill>
              <a:highlight>
                <a:scrgbClr r="0" g="0" b="0">
                  <a:alpha val="0"/>
                </a:scrgbClr>
              </a:highlight>
              <a:latin typeface="Times New Roman"/>
            </a:endParaRPr>
          </a:p>
        </p:txBody>
      </p:sp>
      <p:sp>
        <p:nvSpPr>
          <p:cNvPr id="6" name="PlaceHolder 5">
            <a:extLst>
              <a:ext uri="{FF2B5EF4-FFF2-40B4-BE49-F238E27FC236}">
                <a16:creationId xmlns:a16="http://schemas.microsoft.com/office/drawing/2014/main" id="{83A06CFD-2871-431A-8A0F-81926421D1BF}"/>
              </a:ext>
            </a:extLst>
          </p:cNvPr>
          <p:cNvSpPr txBox="1">
            <a:spLocks noGrp="1"/>
          </p:cNvSpPr>
          <p:nvPr>
            <p:ph type="sldNum" sz="quarter" idx="8"/>
          </p:nvPr>
        </p:nvSpPr>
        <p:spPr>
          <a:xfrm>
            <a:off x="4278960" y="10157400"/>
            <a:ext cx="3278879" cy="532440"/>
          </a:xfrm>
        </p:spPr>
        <p:txBody>
          <a:bodyPr wrap="square"/>
          <a:lstStyle/>
          <a:p>
            <a:pPr lvl="0"/>
            <a:fld id="{0E14EB54-7ADF-45BF-8B72-A1EF887D3DD0}" type="slidenum">
              <a:t>1</a:t>
            </a:fld>
            <a:endParaRPr lang="pt-BR">
              <a:highlight>
                <a:scrgbClr r="0" g="0" b="0">
                  <a:alpha val="0"/>
                </a:scrgbClr>
              </a:highlight>
              <a:latin typeface="Times New Roman"/>
            </a:endParaRPr>
          </a:p>
        </p:txBody>
      </p:sp>
      <p:sp>
        <p:nvSpPr>
          <p:cNvPr id="12" name="Slide Number Placeholder 6">
            <a:extLst>
              <a:ext uri="{FF2B5EF4-FFF2-40B4-BE49-F238E27FC236}">
                <a16:creationId xmlns:a16="http://schemas.microsoft.com/office/drawing/2014/main" id="{D1FD50C5-D06A-4E11-B116-8E75B5AA1A6B}"/>
              </a:ext>
            </a:extLst>
          </p:cNvPr>
          <p:cNvSpPr txBox="1">
            <a:spLocks noGrp="1"/>
          </p:cNvSpPr>
          <p:nvPr>
            <p:ph type="sldNum" sz="quarter" idx="5"/>
          </p:nvPr>
        </p:nvSpPr>
        <p:spPr>
          <a:ln/>
        </p:spPr>
        <p:txBody>
          <a:bodyPr vert="horz" lIns="0" tIns="0" rIns="0" bIns="0" anchor="b" anchorCtr="0">
            <a:noAutofit/>
          </a:bodyPr>
          <a:lstStyle/>
          <a:p>
            <a:pPr lvl="0"/>
            <a:fld id="{29A4646E-57FF-4B34-85B6-CC4A3C29D382}" type="slidenum">
              <a:t>1</a:t>
            </a:fld>
            <a:endParaRPr lang="pt-BR"/>
          </a:p>
        </p:txBody>
      </p:sp>
      <p:sp>
        <p:nvSpPr>
          <p:cNvPr id="7" name="PlaceHolder 6">
            <a:extLst>
              <a:ext uri="{FF2B5EF4-FFF2-40B4-BE49-F238E27FC236}">
                <a16:creationId xmlns:a16="http://schemas.microsoft.com/office/drawing/2014/main" id="{F6B23F0B-F3F0-42D7-9C9E-29127CCCF384}"/>
              </a:ext>
            </a:extLst>
          </p:cNvPr>
          <p:cNvSpPr>
            <a:spLocks noGrp="1" noRot="1" noChangeAspect="1" noResize="1"/>
          </p:cNvSpPr>
          <p:nvPr>
            <p:ph type="sldImg"/>
          </p:nvPr>
        </p:nvSpPr>
        <p:spPr>
          <a:xfrm>
            <a:off x="215900" y="812800"/>
            <a:ext cx="7127875" cy="4008438"/>
          </a:xfrm>
          <a:solidFill>
            <a:srgbClr val="729FCF"/>
          </a:solidFill>
          <a:ln w="25400">
            <a:solidFill>
              <a:srgbClr val="3465A4"/>
            </a:solidFill>
            <a:prstDash val="solid"/>
          </a:ln>
        </p:spPr>
      </p:sp>
      <p:sp>
        <p:nvSpPr>
          <p:cNvPr id="8" name="PlaceHolder 7">
            <a:extLst>
              <a:ext uri="{FF2B5EF4-FFF2-40B4-BE49-F238E27FC236}">
                <a16:creationId xmlns:a16="http://schemas.microsoft.com/office/drawing/2014/main" id="{FCCAFFAD-0138-4197-A4C7-F7A03D905169}"/>
              </a:ext>
            </a:extLst>
          </p:cNvPr>
          <p:cNvSpPr txBox="1">
            <a:spLocks noGrp="1"/>
          </p:cNvSpPr>
          <p:nvPr>
            <p:ph type="body" sz="quarter" idx="1"/>
          </p:nvPr>
        </p:nvSpPr>
        <p:spPr>
          <a:xfrm>
            <a:off x="756000" y="5078520"/>
            <a:ext cx="6044400" cy="4807800"/>
          </a:xfrm>
        </p:spPr>
        <p:txBody>
          <a:bodyPr vert="horz" wrap="square" anchor="t" anchorCtr="0">
            <a:noAutofit/>
          </a:bodyPr>
          <a:lstStyle/>
          <a:p>
            <a:endParaRPr lang="pt-B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1">
            <a:extLst>
              <a:ext uri="{FF2B5EF4-FFF2-40B4-BE49-F238E27FC236}">
                <a16:creationId xmlns:a16="http://schemas.microsoft.com/office/drawing/2014/main" id="{71354B04-F5CF-45ED-9E29-084EB00525ED}"/>
              </a:ext>
            </a:extLst>
          </p:cNvPr>
          <p:cNvSpPr txBox="1">
            <a:spLocks noGrp="1"/>
          </p:cNvSpPr>
          <p:nvPr>
            <p:ph type="sldNum" sz="quarter" idx="8"/>
          </p:nvPr>
        </p:nvSpPr>
        <p:spPr>
          <a:xfrm>
            <a:off x="4278960" y="10157400"/>
            <a:ext cx="3277439" cy="531000"/>
          </a:xfrm>
        </p:spPr>
        <p:txBody>
          <a:bodyPr wrap="square"/>
          <a:lstStyle/>
          <a:p>
            <a:pPr lvl="0"/>
            <a:fld id="{210F6F8C-FA92-4991-935A-9C0CA2CC0BFE}" type="slidenum">
              <a:t>10</a:t>
            </a:fld>
            <a:endParaRPr lang="pt-BR">
              <a:solidFill>
                <a:srgbClr val="000000"/>
              </a:solidFill>
              <a:highlight>
                <a:scrgbClr r="0" g="0" b="0">
                  <a:alpha val="0"/>
                </a:scrgbClr>
              </a:highlight>
              <a:latin typeface="Times New Roman"/>
            </a:endParaRPr>
          </a:p>
        </p:txBody>
      </p:sp>
      <p:sp>
        <p:nvSpPr>
          <p:cNvPr id="3" name="PlaceHolder 2">
            <a:extLst>
              <a:ext uri="{FF2B5EF4-FFF2-40B4-BE49-F238E27FC236}">
                <a16:creationId xmlns:a16="http://schemas.microsoft.com/office/drawing/2014/main" id="{DFD96571-04BC-449A-9D0B-6E981DA04CAA}"/>
              </a:ext>
            </a:extLst>
          </p:cNvPr>
          <p:cNvSpPr txBox="1">
            <a:spLocks noGrp="1"/>
          </p:cNvSpPr>
          <p:nvPr>
            <p:ph type="sldNum" sz="quarter" idx="8"/>
          </p:nvPr>
        </p:nvSpPr>
        <p:spPr>
          <a:xfrm>
            <a:off x="4278960" y="10157400"/>
            <a:ext cx="3277800" cy="531360"/>
          </a:xfrm>
        </p:spPr>
        <p:txBody>
          <a:bodyPr wrap="square"/>
          <a:lstStyle/>
          <a:p>
            <a:pPr lvl="0"/>
            <a:fld id="{B14975C1-B878-45DC-B51D-6DCD2488FE05}" type="slidenum">
              <a:t>10</a:t>
            </a:fld>
            <a:endParaRPr lang="pt-BR">
              <a:solidFill>
                <a:srgbClr val="000000"/>
              </a:solidFill>
              <a:highlight>
                <a:scrgbClr r="0" g="0" b="0">
                  <a:alpha val="0"/>
                </a:scrgbClr>
              </a:highlight>
              <a:latin typeface="Times New Roman"/>
            </a:endParaRPr>
          </a:p>
        </p:txBody>
      </p:sp>
      <p:sp>
        <p:nvSpPr>
          <p:cNvPr id="4" name="PlaceHolder 3">
            <a:extLst>
              <a:ext uri="{FF2B5EF4-FFF2-40B4-BE49-F238E27FC236}">
                <a16:creationId xmlns:a16="http://schemas.microsoft.com/office/drawing/2014/main" id="{2B44B368-9CD7-4CA8-8FC2-1F72B8823A62}"/>
              </a:ext>
            </a:extLst>
          </p:cNvPr>
          <p:cNvSpPr txBox="1">
            <a:spLocks noGrp="1"/>
          </p:cNvSpPr>
          <p:nvPr>
            <p:ph type="sldNum" sz="quarter" idx="8"/>
          </p:nvPr>
        </p:nvSpPr>
        <p:spPr>
          <a:xfrm>
            <a:off x="4278960" y="10157400"/>
            <a:ext cx="3278160" cy="531720"/>
          </a:xfrm>
        </p:spPr>
        <p:txBody>
          <a:bodyPr wrap="square"/>
          <a:lstStyle/>
          <a:p>
            <a:pPr lvl="0"/>
            <a:fld id="{E80EF5C9-00B2-4D0A-8E25-B7FC15658F84}" type="slidenum">
              <a:t>10</a:t>
            </a:fld>
            <a:endParaRPr lang="pt-BR">
              <a:solidFill>
                <a:srgbClr val="000000"/>
              </a:solidFill>
              <a:highlight>
                <a:scrgbClr r="0" g="0" b="0">
                  <a:alpha val="0"/>
                </a:scrgbClr>
              </a:highlight>
              <a:latin typeface="Times New Roman"/>
            </a:endParaRPr>
          </a:p>
        </p:txBody>
      </p:sp>
      <p:sp>
        <p:nvSpPr>
          <p:cNvPr id="5" name="PlaceHolder 4">
            <a:extLst>
              <a:ext uri="{FF2B5EF4-FFF2-40B4-BE49-F238E27FC236}">
                <a16:creationId xmlns:a16="http://schemas.microsoft.com/office/drawing/2014/main" id="{3A88A8A5-58C6-459B-80F1-3FE4A8D4D68E}"/>
              </a:ext>
            </a:extLst>
          </p:cNvPr>
          <p:cNvSpPr txBox="1">
            <a:spLocks noGrp="1"/>
          </p:cNvSpPr>
          <p:nvPr>
            <p:ph type="sldNum" sz="quarter" idx="8"/>
          </p:nvPr>
        </p:nvSpPr>
        <p:spPr>
          <a:xfrm>
            <a:off x="4278960" y="10157400"/>
            <a:ext cx="3278519" cy="532080"/>
          </a:xfrm>
        </p:spPr>
        <p:txBody>
          <a:bodyPr wrap="square"/>
          <a:lstStyle/>
          <a:p>
            <a:pPr lvl="0"/>
            <a:fld id="{C843EA3B-6DC8-4CD9-884B-B776DE3AFCEB}" type="slidenum">
              <a:t>10</a:t>
            </a:fld>
            <a:endParaRPr lang="pt-BR">
              <a:solidFill>
                <a:srgbClr val="000000"/>
              </a:solidFill>
              <a:highlight>
                <a:scrgbClr r="0" g="0" b="0">
                  <a:alpha val="0"/>
                </a:scrgbClr>
              </a:highlight>
              <a:latin typeface="Times New Roman"/>
            </a:endParaRPr>
          </a:p>
        </p:txBody>
      </p:sp>
      <p:sp>
        <p:nvSpPr>
          <p:cNvPr id="6" name="PlaceHolder 5">
            <a:extLst>
              <a:ext uri="{FF2B5EF4-FFF2-40B4-BE49-F238E27FC236}">
                <a16:creationId xmlns:a16="http://schemas.microsoft.com/office/drawing/2014/main" id="{B4191861-2599-4CD4-9799-06E79C8FFE61}"/>
              </a:ext>
            </a:extLst>
          </p:cNvPr>
          <p:cNvSpPr txBox="1">
            <a:spLocks noGrp="1"/>
          </p:cNvSpPr>
          <p:nvPr>
            <p:ph type="sldNum" sz="quarter" idx="8"/>
          </p:nvPr>
        </p:nvSpPr>
        <p:spPr>
          <a:xfrm>
            <a:off x="4278960" y="10157400"/>
            <a:ext cx="3278879" cy="532440"/>
          </a:xfrm>
        </p:spPr>
        <p:txBody>
          <a:bodyPr wrap="square"/>
          <a:lstStyle/>
          <a:p>
            <a:pPr lvl="0"/>
            <a:fld id="{97634EDC-8E7C-46AA-A088-6713E3799D1D}" type="slidenum">
              <a:t>10</a:t>
            </a:fld>
            <a:endParaRPr lang="pt-BR">
              <a:highlight>
                <a:scrgbClr r="0" g="0" b="0">
                  <a:alpha val="0"/>
                </a:scrgbClr>
              </a:highlight>
              <a:latin typeface="Times New Roman"/>
            </a:endParaRPr>
          </a:p>
        </p:txBody>
      </p:sp>
      <p:sp>
        <p:nvSpPr>
          <p:cNvPr id="12" name="Slide Number Placeholder 6">
            <a:extLst>
              <a:ext uri="{FF2B5EF4-FFF2-40B4-BE49-F238E27FC236}">
                <a16:creationId xmlns:a16="http://schemas.microsoft.com/office/drawing/2014/main" id="{0653682B-F8F2-4D7F-9104-C6BF5527A8E2}"/>
              </a:ext>
            </a:extLst>
          </p:cNvPr>
          <p:cNvSpPr txBox="1">
            <a:spLocks noGrp="1"/>
          </p:cNvSpPr>
          <p:nvPr>
            <p:ph type="sldNum" sz="quarter" idx="5"/>
          </p:nvPr>
        </p:nvSpPr>
        <p:spPr>
          <a:ln/>
        </p:spPr>
        <p:txBody>
          <a:bodyPr vert="horz" lIns="0" tIns="0" rIns="0" bIns="0" anchor="b" anchorCtr="0">
            <a:noAutofit/>
          </a:bodyPr>
          <a:lstStyle/>
          <a:p>
            <a:pPr lvl="0"/>
            <a:fld id="{946E5D71-1BDE-4FF0-849D-1575C8F87B44}" type="slidenum">
              <a:t>10</a:t>
            </a:fld>
            <a:endParaRPr lang="pt-BR"/>
          </a:p>
        </p:txBody>
      </p:sp>
      <p:sp>
        <p:nvSpPr>
          <p:cNvPr id="7" name="PlaceHolder 6">
            <a:extLst>
              <a:ext uri="{FF2B5EF4-FFF2-40B4-BE49-F238E27FC236}">
                <a16:creationId xmlns:a16="http://schemas.microsoft.com/office/drawing/2014/main" id="{BBF242F8-CAF7-403D-BF93-88968ECDE561}"/>
              </a:ext>
            </a:extLst>
          </p:cNvPr>
          <p:cNvSpPr>
            <a:spLocks noGrp="1" noRot="1" noChangeAspect="1" noResize="1"/>
          </p:cNvSpPr>
          <p:nvPr>
            <p:ph type="sldImg"/>
          </p:nvPr>
        </p:nvSpPr>
        <p:spPr>
          <a:xfrm>
            <a:off x="215900" y="812800"/>
            <a:ext cx="7124700" cy="4006850"/>
          </a:xfrm>
          <a:solidFill>
            <a:srgbClr val="729FCF"/>
          </a:solidFill>
          <a:ln w="25400">
            <a:solidFill>
              <a:srgbClr val="3465A4"/>
            </a:solidFill>
            <a:prstDash val="solid"/>
          </a:ln>
        </p:spPr>
      </p:sp>
      <p:sp>
        <p:nvSpPr>
          <p:cNvPr id="8" name="PlaceHolder 7">
            <a:extLst>
              <a:ext uri="{FF2B5EF4-FFF2-40B4-BE49-F238E27FC236}">
                <a16:creationId xmlns:a16="http://schemas.microsoft.com/office/drawing/2014/main" id="{D8228AF5-8542-4AF1-8FD4-B47F4689FE24}"/>
              </a:ext>
            </a:extLst>
          </p:cNvPr>
          <p:cNvSpPr txBox="1">
            <a:spLocks noGrp="1"/>
          </p:cNvSpPr>
          <p:nvPr>
            <p:ph type="body" sz="quarter" idx="1"/>
          </p:nvPr>
        </p:nvSpPr>
        <p:spPr>
          <a:xfrm>
            <a:off x="756000" y="5078520"/>
            <a:ext cx="6044400" cy="4807800"/>
          </a:xfrm>
        </p:spPr>
        <p:txBody>
          <a:bodyPr vert="horz" wrap="square" anchor="t" anchorCtr="0">
            <a:noAutofit/>
          </a:bodyPr>
          <a:lstStyle/>
          <a:p>
            <a:endParaRPr lang="pt-BR"/>
          </a:p>
        </p:txBody>
      </p:sp>
    </p:spTree>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Slide Number Placeholder 6">
            <a:extLst>
              <a:ext uri="{FF2B5EF4-FFF2-40B4-BE49-F238E27FC236}">
                <a16:creationId xmlns:a16="http://schemas.microsoft.com/office/drawing/2014/main" id="{B7F8133B-9C11-44E8-9B95-31447AA95C25}"/>
              </a:ext>
            </a:extLst>
          </p:cNvPr>
          <p:cNvSpPr txBox="1">
            <a:spLocks noGrp="1"/>
          </p:cNvSpPr>
          <p:nvPr>
            <p:ph type="sldNum" sz="quarter" idx="5"/>
          </p:nvPr>
        </p:nvSpPr>
        <p:spPr>
          <a:ln/>
        </p:spPr>
        <p:txBody>
          <a:bodyPr vert="horz" lIns="0" tIns="0" rIns="0" bIns="0" anchor="b" anchorCtr="0">
            <a:noAutofit/>
          </a:bodyPr>
          <a:lstStyle/>
          <a:p>
            <a:pPr lvl="0"/>
            <a:fld id="{6F1E01B4-BEA4-4308-981C-67154A74ED94}" type="slidenum">
              <a:t>100</a:t>
            </a:fld>
            <a:endParaRPr lang="pt-BR"/>
          </a:p>
        </p:txBody>
      </p:sp>
      <p:sp>
        <p:nvSpPr>
          <p:cNvPr id="2" name="Espaço Reservado para Número de Slide 1">
            <a:extLst>
              <a:ext uri="{FF2B5EF4-FFF2-40B4-BE49-F238E27FC236}">
                <a16:creationId xmlns:a16="http://schemas.microsoft.com/office/drawing/2014/main" id="{54F87E7E-A2B3-4609-BFCA-E3DED34CA21E}"/>
              </a:ext>
            </a:extLst>
          </p:cNvPr>
          <p:cNvSpPr txBox="1"/>
          <p:nvPr/>
        </p:nvSpPr>
        <p:spPr>
          <a:xfrm>
            <a:off x="4278960" y="10157400"/>
            <a:ext cx="3279600" cy="533160"/>
          </a:xfrm>
          <a:prstGeom prst="rect">
            <a:avLst/>
          </a:prstGeom>
          <a:noFill/>
          <a:ln>
            <a:noFill/>
          </a:ln>
        </p:spPr>
        <p:txBody>
          <a:bodyPr vert="horz" wrap="square" lIns="0" tIns="0" rIns="0" bIns="0" anchor="b" anchorCtr="0" compatLnSpc="0">
            <a:noAutofit/>
          </a:bodyPr>
          <a:lstStyle/>
          <a:p>
            <a:pPr marL="0" marR="0" lvl="0" indent="0" algn="r" rtl="0" hangingPunct="0">
              <a:lnSpc>
                <a:spcPct val="100000"/>
              </a:lnSpc>
              <a:spcBef>
                <a:spcPts val="0"/>
              </a:spcBef>
              <a:spcAft>
                <a:spcPts val="0"/>
              </a:spcAft>
              <a:buNone/>
              <a:tabLst/>
            </a:pPr>
            <a:fld id="{1477CD6E-BE20-441F-A85A-893B03082B33}" type="slidenum">
              <a:t>100</a:t>
            </a:fld>
            <a:endParaRPr lang="pt-BR" sz="1400" b="0" i="0" u="none" strike="noStrike" kern="1200" cap="none" spc="0" baseline="0">
              <a:ln>
                <a:noFill/>
              </a:ln>
              <a:solidFill>
                <a:srgbClr val="000000"/>
              </a:solidFill>
              <a:highlight>
                <a:scrgbClr r="0" g="0" b="0">
                  <a:alpha val="0"/>
                </a:scrgbClr>
              </a:highlight>
              <a:latin typeface="Liberation Serif" pitchFamily="18"/>
              <a:ea typeface="Tahoma" pitchFamily="50"/>
              <a:cs typeface="Tahoma" pitchFamily="2"/>
            </a:endParaRPr>
          </a:p>
        </p:txBody>
      </p:sp>
      <p:sp>
        <p:nvSpPr>
          <p:cNvPr id="3" name="Espaço Reservado para Número de Slide 3">
            <a:extLst>
              <a:ext uri="{FF2B5EF4-FFF2-40B4-BE49-F238E27FC236}">
                <a16:creationId xmlns:a16="http://schemas.microsoft.com/office/drawing/2014/main" id="{C2D32D48-10BE-4DA8-95F2-C7D5A8001E4E}"/>
              </a:ext>
            </a:extLst>
          </p:cNvPr>
          <p:cNvSpPr txBox="1"/>
          <p:nvPr/>
        </p:nvSpPr>
        <p:spPr>
          <a:xfrm>
            <a:off x="4278960" y="10157400"/>
            <a:ext cx="3279959" cy="533520"/>
          </a:xfrm>
          <a:prstGeom prst="rect">
            <a:avLst/>
          </a:prstGeom>
          <a:noFill/>
          <a:ln>
            <a:noFill/>
          </a:ln>
        </p:spPr>
        <p:txBody>
          <a:bodyPr vert="horz" wrap="square" lIns="0" tIns="0" rIns="0" bIns="0" anchor="b" anchorCtr="0" compatLnSpc="0">
            <a:noAutofit/>
          </a:bodyPr>
          <a:lstStyle/>
          <a:p>
            <a:pPr marL="0" marR="0" lvl="0" indent="0" algn="r" rtl="0" hangingPunct="0">
              <a:lnSpc>
                <a:spcPct val="100000"/>
              </a:lnSpc>
              <a:spcBef>
                <a:spcPts val="0"/>
              </a:spcBef>
              <a:spcAft>
                <a:spcPts val="0"/>
              </a:spcAft>
              <a:buNone/>
              <a:tabLst/>
            </a:pPr>
            <a:fld id="{2206E3EE-07E4-46EE-B1E2-82B4CCFB46AE}" type="slidenum">
              <a:t>100</a:t>
            </a:fld>
            <a:endParaRPr lang="pt-BR" sz="1400" b="0" i="0" u="none" strike="noStrike" kern="1200" cap="none" spc="0" baseline="0">
              <a:ln>
                <a:noFill/>
              </a:ln>
              <a:solidFill>
                <a:srgbClr val="000000"/>
              </a:solidFill>
              <a:highlight>
                <a:scrgbClr r="0" g="0" b="0">
                  <a:alpha val="0"/>
                </a:scrgbClr>
              </a:highlight>
              <a:latin typeface="Liberation Serif" pitchFamily="18"/>
              <a:ea typeface="Tahoma" pitchFamily="50"/>
              <a:cs typeface="Tahoma" pitchFamily="2"/>
            </a:endParaRPr>
          </a:p>
        </p:txBody>
      </p:sp>
      <p:sp>
        <p:nvSpPr>
          <p:cNvPr id="4" name="Slide Number Placeholder 1">
            <a:extLst>
              <a:ext uri="{FF2B5EF4-FFF2-40B4-BE49-F238E27FC236}">
                <a16:creationId xmlns:a16="http://schemas.microsoft.com/office/drawing/2014/main" id="{CB8A62A0-AA44-4055-8922-D1BE9D33DC00}"/>
              </a:ext>
            </a:extLst>
          </p:cNvPr>
          <p:cNvSpPr txBox="1"/>
          <p:nvPr/>
        </p:nvSpPr>
        <p:spPr>
          <a:xfrm>
            <a:off x="4278960" y="10157400"/>
            <a:ext cx="3280320" cy="533880"/>
          </a:xfrm>
          <a:prstGeom prst="rect">
            <a:avLst/>
          </a:prstGeom>
          <a:noFill/>
          <a:ln>
            <a:noFill/>
          </a:ln>
        </p:spPr>
        <p:txBody>
          <a:bodyPr vert="horz" wrap="square" lIns="0" tIns="0" rIns="0" bIns="0" anchor="b" anchorCtr="0" compatLnSpc="0">
            <a:noAutofit/>
          </a:bodyPr>
          <a:lstStyle/>
          <a:p>
            <a:pPr marL="0" marR="0" lvl="0" indent="0" algn="r" rtl="0" hangingPunct="0">
              <a:lnSpc>
                <a:spcPct val="100000"/>
              </a:lnSpc>
              <a:spcBef>
                <a:spcPts val="0"/>
              </a:spcBef>
              <a:spcAft>
                <a:spcPts val="0"/>
              </a:spcAft>
              <a:buNone/>
              <a:tabLst/>
            </a:pPr>
            <a:fld id="{2072F4E0-7793-4129-9864-C4BBBA1FD18C}" type="slidenum">
              <a:t>100</a:t>
            </a:fld>
            <a:endParaRPr lang="pt-BR" sz="1400" b="0" i="0" u="none" strike="noStrike" kern="1200" cap="none" spc="0" baseline="0">
              <a:ln>
                <a:noFill/>
              </a:ln>
              <a:solidFill>
                <a:srgbClr val="000000"/>
              </a:solidFill>
              <a:highlight>
                <a:scrgbClr r="0" g="0" b="0">
                  <a:alpha val="0"/>
                </a:scrgbClr>
              </a:highlight>
              <a:latin typeface="Liberation Serif" pitchFamily="18"/>
              <a:ea typeface="Tahoma" pitchFamily="50"/>
              <a:cs typeface="Tahoma" pitchFamily="2"/>
            </a:endParaRPr>
          </a:p>
        </p:txBody>
      </p:sp>
      <p:sp>
        <p:nvSpPr>
          <p:cNvPr id="5" name="Espaço Reservado para Data 1">
            <a:extLst>
              <a:ext uri="{FF2B5EF4-FFF2-40B4-BE49-F238E27FC236}">
                <a16:creationId xmlns:a16="http://schemas.microsoft.com/office/drawing/2014/main" id="{CB93CEDA-3146-42D4-B34C-D830949D80D6}"/>
              </a:ext>
            </a:extLst>
          </p:cNvPr>
          <p:cNvSpPr txBox="1"/>
          <p:nvPr/>
        </p:nvSpPr>
        <p:spPr>
          <a:xfrm>
            <a:off x="3884759" y="0"/>
            <a:ext cx="2971800" cy="458640"/>
          </a:xfrm>
          <a:prstGeom prst="rect">
            <a:avLst/>
          </a:prstGeom>
          <a:noFill/>
          <a:ln>
            <a:noFill/>
          </a:ln>
        </p:spPr>
        <p:txBody>
          <a:bodyPr vert="horz" wrap="square" lIns="91440" tIns="45720" rIns="91440" bIns="45720" anchor="t" anchorCtr="0" compatLnSpc="0">
            <a:noAutofit/>
          </a:bodyPr>
          <a:lstStyle/>
          <a:p>
            <a:pPr marL="0" marR="0" lvl="0" indent="0" algn="r" rtl="0" hangingPunct="1">
              <a:lnSpc>
                <a:spcPct val="100000"/>
              </a:lnSpc>
              <a:spcBef>
                <a:spcPts val="0"/>
              </a:spcBef>
              <a:spcAft>
                <a:spcPts val="0"/>
              </a:spcAft>
              <a:buNone/>
              <a:tabLst/>
            </a:pPr>
            <a:fld id="{534449F1-033B-411F-B20A-D9C36209D17C}" type="datetime1">
              <a:rPr lang="pt-BR" sz="1200" b="0" i="0" u="none" strike="noStrike" kern="1200" cap="none" spc="0" baseline="0">
                <a:ln>
                  <a:noFill/>
                </a:ln>
                <a:solidFill>
                  <a:srgbClr val="000000"/>
                </a:solidFill>
                <a:latin typeface="Calibri" pitchFamily="18"/>
                <a:ea typeface="PingFang SC" pitchFamily="2"/>
                <a:cs typeface="Arial Unicode MS" pitchFamily="2"/>
              </a:rPr>
              <a:pPr marL="0" marR="0" lvl="0" indent="0" algn="r" rtl="0" hangingPunct="1">
                <a:lnSpc>
                  <a:spcPct val="100000"/>
                </a:lnSpc>
                <a:spcBef>
                  <a:spcPts val="0"/>
                </a:spcBef>
                <a:spcAft>
                  <a:spcPts val="0"/>
                </a:spcAft>
                <a:buNone/>
                <a:tabLst/>
              </a:pPr>
              <a:t>02/07/2026</a:t>
            </a:fld>
            <a:endParaRPr lang="pt-BR" sz="1200" b="0" i="0" u="none" strike="noStrike" kern="1200" cap="none" spc="0" baseline="0">
              <a:ln>
                <a:noFill/>
              </a:ln>
              <a:solidFill>
                <a:srgbClr val="000000"/>
              </a:solidFill>
              <a:latin typeface="Calibri" pitchFamily="18"/>
              <a:ea typeface="PingFang SC" pitchFamily="2"/>
              <a:cs typeface="Arial Unicode MS" pitchFamily="2"/>
            </a:endParaRPr>
          </a:p>
        </p:txBody>
      </p:sp>
      <p:sp>
        <p:nvSpPr>
          <p:cNvPr id="6" name="Espaço Reservado para Número de Slide 4">
            <a:extLst>
              <a:ext uri="{FF2B5EF4-FFF2-40B4-BE49-F238E27FC236}">
                <a16:creationId xmlns:a16="http://schemas.microsoft.com/office/drawing/2014/main" id="{6718916D-9D88-4FEC-8A77-C6A1B975801D}"/>
              </a:ext>
            </a:extLst>
          </p:cNvPr>
          <p:cNvSpPr txBox="1"/>
          <p:nvPr/>
        </p:nvSpPr>
        <p:spPr>
          <a:xfrm>
            <a:off x="4278960" y="10157400"/>
            <a:ext cx="3280680" cy="534240"/>
          </a:xfrm>
          <a:prstGeom prst="rect">
            <a:avLst/>
          </a:prstGeom>
          <a:noFill/>
          <a:ln>
            <a:noFill/>
          </a:ln>
        </p:spPr>
        <p:txBody>
          <a:bodyPr vert="horz" wrap="square" lIns="0" tIns="0" rIns="0" bIns="0" anchor="b" anchorCtr="0" compatLnSpc="0">
            <a:noAutofit/>
          </a:bodyPr>
          <a:lstStyle/>
          <a:p>
            <a:pPr marL="0" marR="0" lvl="0" indent="0" algn="r" rtl="0" hangingPunct="0">
              <a:lnSpc>
                <a:spcPct val="100000"/>
              </a:lnSpc>
              <a:spcBef>
                <a:spcPts val="0"/>
              </a:spcBef>
              <a:spcAft>
                <a:spcPts val="0"/>
              </a:spcAft>
              <a:buNone/>
              <a:tabLst/>
            </a:pPr>
            <a:fld id="{5473CD8A-2DBE-4542-BB55-FCDED56A5535}" type="slidenum">
              <a:t>100</a:t>
            </a:fld>
            <a:endParaRPr lang="pt-BR" sz="1400" b="0" i="0" u="none" strike="noStrike" kern="1200" cap="none" spc="0" baseline="0">
              <a:ln>
                <a:noFill/>
              </a:ln>
              <a:solidFill>
                <a:srgbClr val="000000"/>
              </a:solidFill>
              <a:latin typeface="Liberation Serif" pitchFamily="18"/>
              <a:ea typeface="Tahoma" pitchFamily="2"/>
              <a:cs typeface="Tahoma" pitchFamily="2"/>
            </a:endParaRPr>
          </a:p>
        </p:txBody>
      </p:sp>
      <p:sp>
        <p:nvSpPr>
          <p:cNvPr id="7" name="Espaço Reservado para Número de Slide 9">
            <a:extLst>
              <a:ext uri="{FF2B5EF4-FFF2-40B4-BE49-F238E27FC236}">
                <a16:creationId xmlns:a16="http://schemas.microsoft.com/office/drawing/2014/main" id="{8407F5DB-8B22-4396-ABAE-3E3319B40B39}"/>
              </a:ext>
            </a:extLst>
          </p:cNvPr>
          <p:cNvSpPr txBox="1"/>
          <p:nvPr/>
        </p:nvSpPr>
        <p:spPr>
          <a:xfrm>
            <a:off x="4278960" y="10157400"/>
            <a:ext cx="3280680" cy="534240"/>
          </a:xfrm>
          <a:prstGeom prst="rect">
            <a:avLst/>
          </a:prstGeom>
          <a:noFill/>
          <a:ln>
            <a:noFill/>
          </a:ln>
        </p:spPr>
        <p:txBody>
          <a:bodyPr vert="horz" wrap="square" lIns="91440" tIns="45720" rIns="91440" bIns="45720" anchor="b" anchorCtr="0" compatLnSpc="0">
            <a:noAutofit/>
          </a:bodyPr>
          <a:lstStyle/>
          <a:p>
            <a:pPr marL="0" marR="0" lvl="0" indent="0" algn="r" rtl="0" hangingPunct="0">
              <a:lnSpc>
                <a:spcPct val="100000"/>
              </a:lnSpc>
              <a:spcBef>
                <a:spcPts val="0"/>
              </a:spcBef>
              <a:spcAft>
                <a:spcPts val="0"/>
              </a:spcAft>
              <a:buNone/>
              <a:tabLst/>
            </a:pPr>
            <a:fld id="{14398102-B718-4FA3-86DE-F6D16C78E348}" type="slidenum">
              <a:t>100</a:t>
            </a:fld>
            <a:endParaRPr lang="pt-BR" sz="1400" b="0" i="0" u="none" strike="noStrike" kern="1200" cap="none" spc="0" baseline="0">
              <a:ln>
                <a:noFill/>
              </a:ln>
              <a:solidFill>
                <a:srgbClr val="000000"/>
              </a:solidFill>
              <a:latin typeface="Liberation Serif" pitchFamily="18"/>
              <a:ea typeface="Tahoma" pitchFamily="2"/>
              <a:cs typeface="Tahoma" pitchFamily="2"/>
            </a:endParaRPr>
          </a:p>
        </p:txBody>
      </p:sp>
      <p:sp>
        <p:nvSpPr>
          <p:cNvPr id="8" name="Espaço Reservado para Imagem de Slide 1">
            <a:extLst>
              <a:ext uri="{FF2B5EF4-FFF2-40B4-BE49-F238E27FC236}">
                <a16:creationId xmlns:a16="http://schemas.microsoft.com/office/drawing/2014/main" id="{597354AF-C0D4-4B0B-8CD3-38F35C0FF498}"/>
              </a:ext>
            </a:extLst>
          </p:cNvPr>
          <p:cNvSpPr>
            <a:spLocks noGrp="1" noRot="1" noChangeAspect="1" noResize="1"/>
          </p:cNvSpPr>
          <p:nvPr>
            <p:ph type="sldImg"/>
          </p:nvPr>
        </p:nvSpPr>
        <p:spPr>
          <a:xfrm>
            <a:off x="217488" y="812800"/>
            <a:ext cx="7124700" cy="4008438"/>
          </a:xfrm>
          <a:solidFill>
            <a:srgbClr val="729FCF"/>
          </a:solidFill>
          <a:ln w="25400">
            <a:solidFill>
              <a:srgbClr val="3465A4"/>
            </a:solidFill>
            <a:prstDash val="solid"/>
          </a:ln>
        </p:spPr>
      </p:sp>
      <p:sp>
        <p:nvSpPr>
          <p:cNvPr id="9" name="Espaço Reservado para Anotações 1">
            <a:extLst>
              <a:ext uri="{FF2B5EF4-FFF2-40B4-BE49-F238E27FC236}">
                <a16:creationId xmlns:a16="http://schemas.microsoft.com/office/drawing/2014/main" id="{B8514D36-E312-4093-BE60-2600369F5E1A}"/>
              </a:ext>
            </a:extLst>
          </p:cNvPr>
          <p:cNvSpPr txBox="1">
            <a:spLocks noGrp="1"/>
          </p:cNvSpPr>
          <p:nvPr>
            <p:ph type="body" sz="quarter" idx="1"/>
          </p:nvPr>
        </p:nvSpPr>
        <p:spPr>
          <a:xfrm>
            <a:off x="756000" y="5078520"/>
            <a:ext cx="6046560" cy="4809960"/>
          </a:xfrm>
        </p:spPr>
        <p:txBody>
          <a:bodyPr vert="horz" wrap="square" anchor="t" anchorCtr="0">
            <a:noAutofit/>
          </a:bodyPr>
          <a:lstStyle/>
          <a:p>
            <a:pPr lvl="0" algn="l">
              <a:tabLst>
                <a:tab pos="648000" algn="l"/>
              </a:tabLst>
            </a:pPr>
            <a:r>
              <a:rPr lang="pt-BR">
                <a:solidFill>
                  <a:srgbClr val="000000"/>
                </a:solidFill>
              </a:rPr>
              <a:t>Por gentileza! No momento da </a:t>
            </a:r>
            <a:r>
              <a:rPr lang="pt-BR" b="1">
                <a:solidFill>
                  <a:srgbClr val="000000"/>
                </a:solidFill>
              </a:rPr>
              <a:t>CONSAGRAÇÃO</a:t>
            </a:r>
            <a:r>
              <a:rPr lang="pt-BR">
                <a:solidFill>
                  <a:srgbClr val="000000"/>
                </a:solidFill>
              </a:rPr>
              <a:t> deixar no slide que esteja </a:t>
            </a:r>
            <a:r>
              <a:rPr lang="pt-BR" b="1">
                <a:solidFill>
                  <a:srgbClr val="000000"/>
                </a:solidFill>
              </a:rPr>
              <a:t>TODO PRETO</a:t>
            </a:r>
            <a:r>
              <a:rPr lang="pt-BR">
                <a:solidFill>
                  <a:srgbClr val="000000"/>
                </a:solidFill>
              </a:rPr>
              <a:t>! Obrigado!</a:t>
            </a:r>
          </a:p>
        </p:txBody>
      </p:sp>
    </p:spTree>
    <p:extLst>
      <p:ext uri="{BB962C8B-B14F-4D97-AF65-F5344CB8AC3E}">
        <p14:creationId xmlns:p14="http://schemas.microsoft.com/office/powerpoint/2010/main" val="3780868139"/>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Slide Number Placeholder 6">
            <a:extLst>
              <a:ext uri="{FF2B5EF4-FFF2-40B4-BE49-F238E27FC236}">
                <a16:creationId xmlns:a16="http://schemas.microsoft.com/office/drawing/2014/main" id="{49191B5A-2A9B-4038-B591-A8DF1A5346F4}"/>
              </a:ext>
            </a:extLst>
          </p:cNvPr>
          <p:cNvSpPr txBox="1">
            <a:spLocks noGrp="1"/>
          </p:cNvSpPr>
          <p:nvPr>
            <p:ph type="sldNum" sz="quarter" idx="5"/>
          </p:nvPr>
        </p:nvSpPr>
        <p:spPr>
          <a:ln/>
        </p:spPr>
        <p:txBody>
          <a:bodyPr vert="horz" lIns="0" tIns="0" rIns="0" bIns="0" anchor="b" anchorCtr="0">
            <a:noAutofit/>
          </a:bodyPr>
          <a:lstStyle/>
          <a:p>
            <a:pPr lvl="0"/>
            <a:fld id="{0911151F-F491-4662-B13E-45FD4991AE01}" type="slidenum">
              <a:t>101</a:t>
            </a:fld>
            <a:endParaRPr lang="pt-BR"/>
          </a:p>
        </p:txBody>
      </p:sp>
      <p:sp>
        <p:nvSpPr>
          <p:cNvPr id="2" name="Espaço Reservado para Número de Slide 73">
            <a:extLst>
              <a:ext uri="{FF2B5EF4-FFF2-40B4-BE49-F238E27FC236}">
                <a16:creationId xmlns:a16="http://schemas.microsoft.com/office/drawing/2014/main" id="{86A3F7A6-22D4-4B5A-BE44-5DD709D2E861}"/>
              </a:ext>
            </a:extLst>
          </p:cNvPr>
          <p:cNvSpPr txBox="1"/>
          <p:nvPr/>
        </p:nvSpPr>
        <p:spPr>
          <a:xfrm>
            <a:off x="4278960" y="10157400"/>
            <a:ext cx="3279600" cy="533160"/>
          </a:xfrm>
          <a:prstGeom prst="rect">
            <a:avLst/>
          </a:prstGeom>
          <a:noFill/>
          <a:ln>
            <a:noFill/>
          </a:ln>
        </p:spPr>
        <p:txBody>
          <a:bodyPr vert="horz" wrap="square" lIns="0" tIns="0" rIns="0" bIns="0" anchor="b" anchorCtr="0" compatLnSpc="0">
            <a:noAutofit/>
          </a:bodyPr>
          <a:lstStyle/>
          <a:p>
            <a:pPr marL="0" marR="0" lvl="0" indent="0" algn="r" rtl="0" hangingPunct="0">
              <a:lnSpc>
                <a:spcPct val="100000"/>
              </a:lnSpc>
              <a:spcBef>
                <a:spcPts val="0"/>
              </a:spcBef>
              <a:spcAft>
                <a:spcPts val="0"/>
              </a:spcAft>
              <a:buNone/>
              <a:tabLst/>
            </a:pPr>
            <a:fld id="{B6D6159A-0FC2-448A-95CF-4242913AB678}" type="slidenum">
              <a:t>101</a:t>
            </a:fld>
            <a:endParaRPr lang="pt-BR" sz="1400" b="0" i="0" u="none" strike="noStrike" kern="1200" cap="none" spc="0" baseline="0">
              <a:ln>
                <a:noFill/>
              </a:ln>
              <a:solidFill>
                <a:srgbClr val="000000"/>
              </a:solidFill>
              <a:highlight>
                <a:scrgbClr r="0" g="0" b="0">
                  <a:alpha val="0"/>
                </a:scrgbClr>
              </a:highlight>
              <a:latin typeface="Liberation Serif" pitchFamily="18"/>
              <a:ea typeface="Tahoma" pitchFamily="50"/>
              <a:cs typeface="Tahoma" pitchFamily="2"/>
            </a:endParaRPr>
          </a:p>
        </p:txBody>
      </p:sp>
      <p:sp>
        <p:nvSpPr>
          <p:cNvPr id="3" name="Espaço Reservado para Número de Slide 2">
            <a:extLst>
              <a:ext uri="{FF2B5EF4-FFF2-40B4-BE49-F238E27FC236}">
                <a16:creationId xmlns:a16="http://schemas.microsoft.com/office/drawing/2014/main" id="{2B527742-32EF-4007-A9D0-0F44AB45CF8A}"/>
              </a:ext>
            </a:extLst>
          </p:cNvPr>
          <p:cNvSpPr txBox="1"/>
          <p:nvPr/>
        </p:nvSpPr>
        <p:spPr>
          <a:xfrm>
            <a:off x="4278960" y="10157400"/>
            <a:ext cx="3279959" cy="533520"/>
          </a:xfrm>
          <a:prstGeom prst="rect">
            <a:avLst/>
          </a:prstGeom>
          <a:noFill/>
          <a:ln>
            <a:noFill/>
          </a:ln>
        </p:spPr>
        <p:txBody>
          <a:bodyPr vert="horz" wrap="square" lIns="0" tIns="0" rIns="0" bIns="0" anchor="b" anchorCtr="0" compatLnSpc="0">
            <a:noAutofit/>
          </a:bodyPr>
          <a:lstStyle/>
          <a:p>
            <a:pPr marL="0" marR="0" lvl="0" indent="0" algn="r" rtl="0" hangingPunct="0">
              <a:lnSpc>
                <a:spcPct val="100000"/>
              </a:lnSpc>
              <a:spcBef>
                <a:spcPts val="0"/>
              </a:spcBef>
              <a:spcAft>
                <a:spcPts val="0"/>
              </a:spcAft>
              <a:buNone/>
              <a:tabLst/>
            </a:pPr>
            <a:fld id="{A8672206-6816-4641-B1AD-8CC6990B348F}" type="slidenum">
              <a:t>101</a:t>
            </a:fld>
            <a:endParaRPr lang="pt-BR" sz="1400" b="0" i="0" u="none" strike="noStrike" kern="1200" cap="none" spc="0" baseline="0">
              <a:ln>
                <a:noFill/>
              </a:ln>
              <a:solidFill>
                <a:srgbClr val="000000"/>
              </a:solidFill>
              <a:highlight>
                <a:scrgbClr r="0" g="0" b="0">
                  <a:alpha val="0"/>
                </a:scrgbClr>
              </a:highlight>
              <a:latin typeface="Liberation Serif" pitchFamily="18"/>
              <a:ea typeface="Tahoma" pitchFamily="50"/>
              <a:cs typeface="Tahoma" pitchFamily="2"/>
            </a:endParaRPr>
          </a:p>
        </p:txBody>
      </p:sp>
      <p:sp>
        <p:nvSpPr>
          <p:cNvPr id="4" name="Slide Number Placeholder 2">
            <a:extLst>
              <a:ext uri="{FF2B5EF4-FFF2-40B4-BE49-F238E27FC236}">
                <a16:creationId xmlns:a16="http://schemas.microsoft.com/office/drawing/2014/main" id="{3701DA5B-C135-46AF-98CD-BA83447E4A9A}"/>
              </a:ext>
            </a:extLst>
          </p:cNvPr>
          <p:cNvSpPr txBox="1"/>
          <p:nvPr/>
        </p:nvSpPr>
        <p:spPr>
          <a:xfrm>
            <a:off x="4278960" y="10157400"/>
            <a:ext cx="3280320" cy="533880"/>
          </a:xfrm>
          <a:prstGeom prst="rect">
            <a:avLst/>
          </a:prstGeom>
          <a:noFill/>
          <a:ln>
            <a:noFill/>
          </a:ln>
        </p:spPr>
        <p:txBody>
          <a:bodyPr vert="horz" wrap="square" lIns="0" tIns="0" rIns="0" bIns="0" anchor="b" anchorCtr="0" compatLnSpc="0">
            <a:noAutofit/>
          </a:bodyPr>
          <a:lstStyle/>
          <a:p>
            <a:pPr marL="0" marR="0" lvl="0" indent="0" algn="r" rtl="0" hangingPunct="0">
              <a:lnSpc>
                <a:spcPct val="100000"/>
              </a:lnSpc>
              <a:spcBef>
                <a:spcPts val="0"/>
              </a:spcBef>
              <a:spcAft>
                <a:spcPts val="0"/>
              </a:spcAft>
              <a:buNone/>
              <a:tabLst/>
            </a:pPr>
            <a:fld id="{91A143CA-377D-4864-854E-03D37EDC3575}" type="slidenum">
              <a:t>101</a:t>
            </a:fld>
            <a:endParaRPr lang="pt-BR" sz="1400" b="0" i="0" u="none" strike="noStrike" kern="1200" cap="none" spc="0" baseline="0">
              <a:ln>
                <a:noFill/>
              </a:ln>
              <a:solidFill>
                <a:srgbClr val="000000"/>
              </a:solidFill>
              <a:highlight>
                <a:scrgbClr r="0" g="0" b="0">
                  <a:alpha val="0"/>
                </a:scrgbClr>
              </a:highlight>
              <a:latin typeface="Liberation Serif" pitchFamily="18"/>
              <a:ea typeface="Tahoma" pitchFamily="50"/>
              <a:cs typeface="Tahoma" pitchFamily="2"/>
            </a:endParaRPr>
          </a:p>
        </p:txBody>
      </p:sp>
      <p:sp>
        <p:nvSpPr>
          <p:cNvPr id="5" name="Espaço Reservado para Data 2">
            <a:extLst>
              <a:ext uri="{FF2B5EF4-FFF2-40B4-BE49-F238E27FC236}">
                <a16:creationId xmlns:a16="http://schemas.microsoft.com/office/drawing/2014/main" id="{E5CD6A83-C192-4C52-966E-B0CB05A6C1C3}"/>
              </a:ext>
            </a:extLst>
          </p:cNvPr>
          <p:cNvSpPr txBox="1"/>
          <p:nvPr/>
        </p:nvSpPr>
        <p:spPr>
          <a:xfrm>
            <a:off x="3884759" y="0"/>
            <a:ext cx="2971800" cy="458640"/>
          </a:xfrm>
          <a:prstGeom prst="rect">
            <a:avLst/>
          </a:prstGeom>
          <a:noFill/>
          <a:ln>
            <a:noFill/>
          </a:ln>
        </p:spPr>
        <p:txBody>
          <a:bodyPr vert="horz" wrap="square" lIns="91440" tIns="45720" rIns="91440" bIns="45720" anchor="t" anchorCtr="0" compatLnSpc="0">
            <a:noAutofit/>
          </a:bodyPr>
          <a:lstStyle/>
          <a:p>
            <a:pPr marL="0" marR="0" lvl="0" indent="0" algn="r" rtl="0" hangingPunct="1">
              <a:lnSpc>
                <a:spcPct val="100000"/>
              </a:lnSpc>
              <a:spcBef>
                <a:spcPts val="0"/>
              </a:spcBef>
              <a:spcAft>
                <a:spcPts val="0"/>
              </a:spcAft>
              <a:buNone/>
              <a:tabLst/>
            </a:pPr>
            <a:fld id="{134E62DA-DDAA-47F4-8FD4-874925CB5125}" type="datetime1">
              <a:rPr lang="pt-BR" sz="1200" b="0" i="0" u="none" strike="noStrike" kern="1200" cap="none" spc="0" baseline="0">
                <a:ln>
                  <a:noFill/>
                </a:ln>
                <a:solidFill>
                  <a:srgbClr val="000000"/>
                </a:solidFill>
                <a:latin typeface="Calibri" pitchFamily="18"/>
                <a:ea typeface="PingFang SC" pitchFamily="2"/>
                <a:cs typeface="Arial Unicode MS" pitchFamily="2"/>
              </a:rPr>
              <a:pPr marL="0" marR="0" lvl="0" indent="0" algn="r" rtl="0" hangingPunct="1">
                <a:lnSpc>
                  <a:spcPct val="100000"/>
                </a:lnSpc>
                <a:spcBef>
                  <a:spcPts val="0"/>
                </a:spcBef>
                <a:spcAft>
                  <a:spcPts val="0"/>
                </a:spcAft>
                <a:buNone/>
                <a:tabLst/>
              </a:pPr>
              <a:t>02/07/2026</a:t>
            </a:fld>
            <a:endParaRPr lang="pt-BR" sz="1200" b="0" i="0" u="none" strike="noStrike" kern="1200" cap="none" spc="0" baseline="0">
              <a:ln>
                <a:noFill/>
              </a:ln>
              <a:solidFill>
                <a:srgbClr val="000000"/>
              </a:solidFill>
              <a:latin typeface="Calibri" pitchFamily="18"/>
              <a:ea typeface="PingFang SC" pitchFamily="2"/>
              <a:cs typeface="Arial Unicode MS" pitchFamily="2"/>
            </a:endParaRPr>
          </a:p>
        </p:txBody>
      </p:sp>
      <p:sp>
        <p:nvSpPr>
          <p:cNvPr id="6" name="Espaço Reservado para Número de Slide 5">
            <a:extLst>
              <a:ext uri="{FF2B5EF4-FFF2-40B4-BE49-F238E27FC236}">
                <a16:creationId xmlns:a16="http://schemas.microsoft.com/office/drawing/2014/main" id="{4522DD2D-89CC-4D31-9C68-49E83B810721}"/>
              </a:ext>
            </a:extLst>
          </p:cNvPr>
          <p:cNvSpPr txBox="1"/>
          <p:nvPr/>
        </p:nvSpPr>
        <p:spPr>
          <a:xfrm>
            <a:off x="4278960" y="10157400"/>
            <a:ext cx="3280680" cy="534240"/>
          </a:xfrm>
          <a:prstGeom prst="rect">
            <a:avLst/>
          </a:prstGeom>
          <a:noFill/>
          <a:ln>
            <a:noFill/>
          </a:ln>
        </p:spPr>
        <p:txBody>
          <a:bodyPr vert="horz" wrap="square" lIns="0" tIns="0" rIns="0" bIns="0" anchor="b" anchorCtr="0" compatLnSpc="0">
            <a:noAutofit/>
          </a:bodyPr>
          <a:lstStyle/>
          <a:p>
            <a:pPr marL="0" marR="0" lvl="0" indent="0" algn="r" rtl="0" hangingPunct="0">
              <a:lnSpc>
                <a:spcPct val="100000"/>
              </a:lnSpc>
              <a:spcBef>
                <a:spcPts val="0"/>
              </a:spcBef>
              <a:spcAft>
                <a:spcPts val="0"/>
              </a:spcAft>
              <a:buNone/>
              <a:tabLst/>
            </a:pPr>
            <a:fld id="{0A3CE43D-8D48-439D-8FFC-453E8E572A69}" type="slidenum">
              <a:t>101</a:t>
            </a:fld>
            <a:endParaRPr lang="pt-BR" sz="1400" b="0" i="0" u="none" strike="noStrike" kern="1200" cap="none" spc="0" baseline="0">
              <a:ln>
                <a:noFill/>
              </a:ln>
              <a:solidFill>
                <a:srgbClr val="000000"/>
              </a:solidFill>
              <a:latin typeface="Liberation Serif" pitchFamily="18"/>
              <a:ea typeface="Tahoma" pitchFamily="2"/>
              <a:cs typeface="Tahoma" pitchFamily="2"/>
            </a:endParaRPr>
          </a:p>
        </p:txBody>
      </p:sp>
      <p:sp>
        <p:nvSpPr>
          <p:cNvPr id="7" name="Espaço Reservado para Número de Slide 6">
            <a:extLst>
              <a:ext uri="{FF2B5EF4-FFF2-40B4-BE49-F238E27FC236}">
                <a16:creationId xmlns:a16="http://schemas.microsoft.com/office/drawing/2014/main" id="{BECADD00-9F72-4CC5-AC58-66BD56700A16}"/>
              </a:ext>
            </a:extLst>
          </p:cNvPr>
          <p:cNvSpPr txBox="1"/>
          <p:nvPr/>
        </p:nvSpPr>
        <p:spPr>
          <a:xfrm>
            <a:off x="4278960" y="10157400"/>
            <a:ext cx="3280680" cy="534240"/>
          </a:xfrm>
          <a:prstGeom prst="rect">
            <a:avLst/>
          </a:prstGeom>
          <a:noFill/>
          <a:ln>
            <a:noFill/>
          </a:ln>
        </p:spPr>
        <p:txBody>
          <a:bodyPr vert="horz" wrap="square" lIns="91440" tIns="45720" rIns="91440" bIns="45720" anchor="b" anchorCtr="0" compatLnSpc="0">
            <a:noAutofit/>
          </a:bodyPr>
          <a:lstStyle/>
          <a:p>
            <a:pPr marL="0" marR="0" lvl="0" indent="0" algn="r" rtl="0" hangingPunct="0">
              <a:lnSpc>
                <a:spcPct val="100000"/>
              </a:lnSpc>
              <a:spcBef>
                <a:spcPts val="0"/>
              </a:spcBef>
              <a:spcAft>
                <a:spcPts val="0"/>
              </a:spcAft>
              <a:buNone/>
              <a:tabLst/>
            </a:pPr>
            <a:fld id="{88373791-BB39-4C86-9873-C9853B274152}" type="slidenum">
              <a:t>101</a:t>
            </a:fld>
            <a:endParaRPr lang="pt-BR" sz="1400" b="0" i="0" u="none" strike="noStrike" kern="1200" cap="none" spc="0" baseline="0">
              <a:ln>
                <a:noFill/>
              </a:ln>
              <a:solidFill>
                <a:srgbClr val="000000"/>
              </a:solidFill>
              <a:latin typeface="Liberation Serif" pitchFamily="18"/>
              <a:ea typeface="Tahoma" pitchFamily="2"/>
              <a:cs typeface="Tahoma" pitchFamily="2"/>
            </a:endParaRPr>
          </a:p>
        </p:txBody>
      </p:sp>
      <p:sp>
        <p:nvSpPr>
          <p:cNvPr id="8" name="Espaço Reservado para Imagem de Slide 2">
            <a:extLst>
              <a:ext uri="{FF2B5EF4-FFF2-40B4-BE49-F238E27FC236}">
                <a16:creationId xmlns:a16="http://schemas.microsoft.com/office/drawing/2014/main" id="{65815054-29CD-47A0-A228-F44234F312D9}"/>
              </a:ext>
            </a:extLst>
          </p:cNvPr>
          <p:cNvSpPr>
            <a:spLocks noGrp="1" noRot="1" noChangeAspect="1" noResize="1"/>
          </p:cNvSpPr>
          <p:nvPr>
            <p:ph type="sldImg"/>
          </p:nvPr>
        </p:nvSpPr>
        <p:spPr>
          <a:xfrm>
            <a:off x="217488" y="812800"/>
            <a:ext cx="7124700" cy="4008438"/>
          </a:xfrm>
          <a:solidFill>
            <a:srgbClr val="729FCF"/>
          </a:solidFill>
          <a:ln w="25400">
            <a:solidFill>
              <a:srgbClr val="3465A4"/>
            </a:solidFill>
            <a:prstDash val="solid"/>
          </a:ln>
        </p:spPr>
      </p:sp>
      <p:sp>
        <p:nvSpPr>
          <p:cNvPr id="9" name="Espaço Reservado para Anotações 2">
            <a:extLst>
              <a:ext uri="{FF2B5EF4-FFF2-40B4-BE49-F238E27FC236}">
                <a16:creationId xmlns:a16="http://schemas.microsoft.com/office/drawing/2014/main" id="{DB936AF3-4659-415C-B2DC-0C0D97AABCC7}"/>
              </a:ext>
            </a:extLst>
          </p:cNvPr>
          <p:cNvSpPr txBox="1">
            <a:spLocks noGrp="1"/>
          </p:cNvSpPr>
          <p:nvPr>
            <p:ph type="body" sz="quarter" idx="1"/>
          </p:nvPr>
        </p:nvSpPr>
        <p:spPr>
          <a:xfrm>
            <a:off x="756000" y="5078520"/>
            <a:ext cx="6046560" cy="4809960"/>
          </a:xfrm>
        </p:spPr>
        <p:txBody>
          <a:bodyPr vert="horz" wrap="square" anchor="t" anchorCtr="0">
            <a:noAutofit/>
          </a:bodyPr>
          <a:lstStyle/>
          <a:p>
            <a:pPr lvl="0" algn="l">
              <a:tabLst>
                <a:tab pos="648000" algn="l"/>
              </a:tabLst>
            </a:pPr>
            <a:r>
              <a:rPr lang="pt-BR">
                <a:solidFill>
                  <a:srgbClr val="000000"/>
                </a:solidFill>
              </a:rPr>
              <a:t>Por gentileza! No momento da </a:t>
            </a:r>
            <a:r>
              <a:rPr lang="pt-BR" b="1">
                <a:solidFill>
                  <a:srgbClr val="000000"/>
                </a:solidFill>
              </a:rPr>
              <a:t>CONSAGRAÇÃO</a:t>
            </a:r>
            <a:r>
              <a:rPr lang="pt-BR">
                <a:solidFill>
                  <a:srgbClr val="000000"/>
                </a:solidFill>
              </a:rPr>
              <a:t> deixar no slide que esteja </a:t>
            </a:r>
            <a:r>
              <a:rPr lang="pt-BR" b="1">
                <a:solidFill>
                  <a:srgbClr val="000000"/>
                </a:solidFill>
              </a:rPr>
              <a:t>TODO PRETO</a:t>
            </a:r>
            <a:r>
              <a:rPr lang="pt-BR">
                <a:solidFill>
                  <a:srgbClr val="000000"/>
                </a:solidFill>
              </a:rPr>
              <a:t>! Obrigado!</a:t>
            </a:r>
          </a:p>
        </p:txBody>
      </p:sp>
    </p:spTree>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Slide Number Placeholder 6">
            <a:extLst>
              <a:ext uri="{FF2B5EF4-FFF2-40B4-BE49-F238E27FC236}">
                <a16:creationId xmlns:a16="http://schemas.microsoft.com/office/drawing/2014/main" id="{B7F8133B-9C11-44E8-9B95-31447AA95C25}"/>
              </a:ext>
            </a:extLst>
          </p:cNvPr>
          <p:cNvSpPr txBox="1">
            <a:spLocks noGrp="1"/>
          </p:cNvSpPr>
          <p:nvPr>
            <p:ph type="sldNum" sz="quarter" idx="5"/>
          </p:nvPr>
        </p:nvSpPr>
        <p:spPr>
          <a:ln/>
        </p:spPr>
        <p:txBody>
          <a:bodyPr vert="horz" lIns="0" tIns="0" rIns="0" bIns="0" anchor="b" anchorCtr="0">
            <a:noAutofit/>
          </a:bodyPr>
          <a:lstStyle/>
          <a:p>
            <a:pPr lvl="0"/>
            <a:fld id="{6F1E01B4-BEA4-4308-981C-67154A74ED94}" type="slidenum">
              <a:t>102</a:t>
            </a:fld>
            <a:endParaRPr lang="pt-BR"/>
          </a:p>
        </p:txBody>
      </p:sp>
      <p:sp>
        <p:nvSpPr>
          <p:cNvPr id="2" name="Espaço Reservado para Número de Slide 1">
            <a:extLst>
              <a:ext uri="{FF2B5EF4-FFF2-40B4-BE49-F238E27FC236}">
                <a16:creationId xmlns:a16="http://schemas.microsoft.com/office/drawing/2014/main" id="{54F87E7E-A2B3-4609-BFCA-E3DED34CA21E}"/>
              </a:ext>
            </a:extLst>
          </p:cNvPr>
          <p:cNvSpPr txBox="1"/>
          <p:nvPr/>
        </p:nvSpPr>
        <p:spPr>
          <a:xfrm>
            <a:off x="4278960" y="10157400"/>
            <a:ext cx="3279600" cy="533160"/>
          </a:xfrm>
          <a:prstGeom prst="rect">
            <a:avLst/>
          </a:prstGeom>
          <a:noFill/>
          <a:ln>
            <a:noFill/>
          </a:ln>
        </p:spPr>
        <p:txBody>
          <a:bodyPr vert="horz" wrap="square" lIns="0" tIns="0" rIns="0" bIns="0" anchor="b" anchorCtr="0" compatLnSpc="0">
            <a:noAutofit/>
          </a:bodyPr>
          <a:lstStyle/>
          <a:p>
            <a:pPr marL="0" marR="0" lvl="0" indent="0" algn="r" rtl="0" hangingPunct="0">
              <a:lnSpc>
                <a:spcPct val="100000"/>
              </a:lnSpc>
              <a:spcBef>
                <a:spcPts val="0"/>
              </a:spcBef>
              <a:spcAft>
                <a:spcPts val="0"/>
              </a:spcAft>
              <a:buNone/>
              <a:tabLst/>
            </a:pPr>
            <a:fld id="{1477CD6E-BE20-441F-A85A-893B03082B33}" type="slidenum">
              <a:t>102</a:t>
            </a:fld>
            <a:endParaRPr lang="pt-BR" sz="1400" b="0" i="0" u="none" strike="noStrike" kern="1200" cap="none" spc="0" baseline="0">
              <a:ln>
                <a:noFill/>
              </a:ln>
              <a:solidFill>
                <a:srgbClr val="000000"/>
              </a:solidFill>
              <a:highlight>
                <a:scrgbClr r="0" g="0" b="0">
                  <a:alpha val="0"/>
                </a:scrgbClr>
              </a:highlight>
              <a:latin typeface="Liberation Serif" pitchFamily="18"/>
              <a:ea typeface="Tahoma" pitchFamily="50"/>
              <a:cs typeface="Tahoma" pitchFamily="2"/>
            </a:endParaRPr>
          </a:p>
        </p:txBody>
      </p:sp>
      <p:sp>
        <p:nvSpPr>
          <p:cNvPr id="3" name="Espaço Reservado para Número de Slide 3">
            <a:extLst>
              <a:ext uri="{FF2B5EF4-FFF2-40B4-BE49-F238E27FC236}">
                <a16:creationId xmlns:a16="http://schemas.microsoft.com/office/drawing/2014/main" id="{C2D32D48-10BE-4DA8-95F2-C7D5A8001E4E}"/>
              </a:ext>
            </a:extLst>
          </p:cNvPr>
          <p:cNvSpPr txBox="1"/>
          <p:nvPr/>
        </p:nvSpPr>
        <p:spPr>
          <a:xfrm>
            <a:off x="4278960" y="10157400"/>
            <a:ext cx="3279959" cy="533520"/>
          </a:xfrm>
          <a:prstGeom prst="rect">
            <a:avLst/>
          </a:prstGeom>
          <a:noFill/>
          <a:ln>
            <a:noFill/>
          </a:ln>
        </p:spPr>
        <p:txBody>
          <a:bodyPr vert="horz" wrap="square" lIns="0" tIns="0" rIns="0" bIns="0" anchor="b" anchorCtr="0" compatLnSpc="0">
            <a:noAutofit/>
          </a:bodyPr>
          <a:lstStyle/>
          <a:p>
            <a:pPr marL="0" marR="0" lvl="0" indent="0" algn="r" rtl="0" hangingPunct="0">
              <a:lnSpc>
                <a:spcPct val="100000"/>
              </a:lnSpc>
              <a:spcBef>
                <a:spcPts val="0"/>
              </a:spcBef>
              <a:spcAft>
                <a:spcPts val="0"/>
              </a:spcAft>
              <a:buNone/>
              <a:tabLst/>
            </a:pPr>
            <a:fld id="{2206E3EE-07E4-46EE-B1E2-82B4CCFB46AE}" type="slidenum">
              <a:t>102</a:t>
            </a:fld>
            <a:endParaRPr lang="pt-BR" sz="1400" b="0" i="0" u="none" strike="noStrike" kern="1200" cap="none" spc="0" baseline="0">
              <a:ln>
                <a:noFill/>
              </a:ln>
              <a:solidFill>
                <a:srgbClr val="000000"/>
              </a:solidFill>
              <a:highlight>
                <a:scrgbClr r="0" g="0" b="0">
                  <a:alpha val="0"/>
                </a:scrgbClr>
              </a:highlight>
              <a:latin typeface="Liberation Serif" pitchFamily="18"/>
              <a:ea typeface="Tahoma" pitchFamily="50"/>
              <a:cs typeface="Tahoma" pitchFamily="2"/>
            </a:endParaRPr>
          </a:p>
        </p:txBody>
      </p:sp>
      <p:sp>
        <p:nvSpPr>
          <p:cNvPr id="4" name="Slide Number Placeholder 1">
            <a:extLst>
              <a:ext uri="{FF2B5EF4-FFF2-40B4-BE49-F238E27FC236}">
                <a16:creationId xmlns:a16="http://schemas.microsoft.com/office/drawing/2014/main" id="{CB8A62A0-AA44-4055-8922-D1BE9D33DC00}"/>
              </a:ext>
            </a:extLst>
          </p:cNvPr>
          <p:cNvSpPr txBox="1"/>
          <p:nvPr/>
        </p:nvSpPr>
        <p:spPr>
          <a:xfrm>
            <a:off x="4278960" y="10157400"/>
            <a:ext cx="3280320" cy="533880"/>
          </a:xfrm>
          <a:prstGeom prst="rect">
            <a:avLst/>
          </a:prstGeom>
          <a:noFill/>
          <a:ln>
            <a:noFill/>
          </a:ln>
        </p:spPr>
        <p:txBody>
          <a:bodyPr vert="horz" wrap="square" lIns="0" tIns="0" rIns="0" bIns="0" anchor="b" anchorCtr="0" compatLnSpc="0">
            <a:noAutofit/>
          </a:bodyPr>
          <a:lstStyle/>
          <a:p>
            <a:pPr marL="0" marR="0" lvl="0" indent="0" algn="r" rtl="0" hangingPunct="0">
              <a:lnSpc>
                <a:spcPct val="100000"/>
              </a:lnSpc>
              <a:spcBef>
                <a:spcPts val="0"/>
              </a:spcBef>
              <a:spcAft>
                <a:spcPts val="0"/>
              </a:spcAft>
              <a:buNone/>
              <a:tabLst/>
            </a:pPr>
            <a:fld id="{2072F4E0-7793-4129-9864-C4BBBA1FD18C}" type="slidenum">
              <a:t>102</a:t>
            </a:fld>
            <a:endParaRPr lang="pt-BR" sz="1400" b="0" i="0" u="none" strike="noStrike" kern="1200" cap="none" spc="0" baseline="0">
              <a:ln>
                <a:noFill/>
              </a:ln>
              <a:solidFill>
                <a:srgbClr val="000000"/>
              </a:solidFill>
              <a:highlight>
                <a:scrgbClr r="0" g="0" b="0">
                  <a:alpha val="0"/>
                </a:scrgbClr>
              </a:highlight>
              <a:latin typeface="Liberation Serif" pitchFamily="18"/>
              <a:ea typeface="Tahoma" pitchFamily="50"/>
              <a:cs typeface="Tahoma" pitchFamily="2"/>
            </a:endParaRPr>
          </a:p>
        </p:txBody>
      </p:sp>
      <p:sp>
        <p:nvSpPr>
          <p:cNvPr id="5" name="Espaço Reservado para Data 1">
            <a:extLst>
              <a:ext uri="{FF2B5EF4-FFF2-40B4-BE49-F238E27FC236}">
                <a16:creationId xmlns:a16="http://schemas.microsoft.com/office/drawing/2014/main" id="{CB93CEDA-3146-42D4-B34C-D830949D80D6}"/>
              </a:ext>
            </a:extLst>
          </p:cNvPr>
          <p:cNvSpPr txBox="1"/>
          <p:nvPr/>
        </p:nvSpPr>
        <p:spPr>
          <a:xfrm>
            <a:off x="3884759" y="0"/>
            <a:ext cx="2971800" cy="458640"/>
          </a:xfrm>
          <a:prstGeom prst="rect">
            <a:avLst/>
          </a:prstGeom>
          <a:noFill/>
          <a:ln>
            <a:noFill/>
          </a:ln>
        </p:spPr>
        <p:txBody>
          <a:bodyPr vert="horz" wrap="square" lIns="91440" tIns="45720" rIns="91440" bIns="45720" anchor="t" anchorCtr="0" compatLnSpc="0">
            <a:noAutofit/>
          </a:bodyPr>
          <a:lstStyle/>
          <a:p>
            <a:pPr marL="0" marR="0" lvl="0" indent="0" algn="r" rtl="0" hangingPunct="1">
              <a:lnSpc>
                <a:spcPct val="100000"/>
              </a:lnSpc>
              <a:spcBef>
                <a:spcPts val="0"/>
              </a:spcBef>
              <a:spcAft>
                <a:spcPts val="0"/>
              </a:spcAft>
              <a:buNone/>
              <a:tabLst/>
            </a:pPr>
            <a:fld id="{534449F1-033B-411F-B20A-D9C36209D17C}" type="datetime1">
              <a:rPr lang="pt-BR" sz="1200" b="0" i="0" u="none" strike="noStrike" kern="1200" cap="none" spc="0" baseline="0">
                <a:ln>
                  <a:noFill/>
                </a:ln>
                <a:solidFill>
                  <a:srgbClr val="000000"/>
                </a:solidFill>
                <a:latin typeface="Calibri" pitchFamily="18"/>
                <a:ea typeface="PingFang SC" pitchFamily="2"/>
                <a:cs typeface="Arial Unicode MS" pitchFamily="2"/>
              </a:rPr>
              <a:pPr marL="0" marR="0" lvl="0" indent="0" algn="r" rtl="0" hangingPunct="1">
                <a:lnSpc>
                  <a:spcPct val="100000"/>
                </a:lnSpc>
                <a:spcBef>
                  <a:spcPts val="0"/>
                </a:spcBef>
                <a:spcAft>
                  <a:spcPts val="0"/>
                </a:spcAft>
                <a:buNone/>
                <a:tabLst/>
              </a:pPr>
              <a:t>02/07/2026</a:t>
            </a:fld>
            <a:endParaRPr lang="pt-BR" sz="1200" b="0" i="0" u="none" strike="noStrike" kern="1200" cap="none" spc="0" baseline="0">
              <a:ln>
                <a:noFill/>
              </a:ln>
              <a:solidFill>
                <a:srgbClr val="000000"/>
              </a:solidFill>
              <a:latin typeface="Calibri" pitchFamily="18"/>
              <a:ea typeface="PingFang SC" pitchFamily="2"/>
              <a:cs typeface="Arial Unicode MS" pitchFamily="2"/>
            </a:endParaRPr>
          </a:p>
        </p:txBody>
      </p:sp>
      <p:sp>
        <p:nvSpPr>
          <p:cNvPr id="6" name="Espaço Reservado para Número de Slide 4">
            <a:extLst>
              <a:ext uri="{FF2B5EF4-FFF2-40B4-BE49-F238E27FC236}">
                <a16:creationId xmlns:a16="http://schemas.microsoft.com/office/drawing/2014/main" id="{6718916D-9D88-4FEC-8A77-C6A1B975801D}"/>
              </a:ext>
            </a:extLst>
          </p:cNvPr>
          <p:cNvSpPr txBox="1"/>
          <p:nvPr/>
        </p:nvSpPr>
        <p:spPr>
          <a:xfrm>
            <a:off x="4278960" y="10157400"/>
            <a:ext cx="3280680" cy="534240"/>
          </a:xfrm>
          <a:prstGeom prst="rect">
            <a:avLst/>
          </a:prstGeom>
          <a:noFill/>
          <a:ln>
            <a:noFill/>
          </a:ln>
        </p:spPr>
        <p:txBody>
          <a:bodyPr vert="horz" wrap="square" lIns="0" tIns="0" rIns="0" bIns="0" anchor="b" anchorCtr="0" compatLnSpc="0">
            <a:noAutofit/>
          </a:bodyPr>
          <a:lstStyle/>
          <a:p>
            <a:pPr marL="0" marR="0" lvl="0" indent="0" algn="r" rtl="0" hangingPunct="0">
              <a:lnSpc>
                <a:spcPct val="100000"/>
              </a:lnSpc>
              <a:spcBef>
                <a:spcPts val="0"/>
              </a:spcBef>
              <a:spcAft>
                <a:spcPts val="0"/>
              </a:spcAft>
              <a:buNone/>
              <a:tabLst/>
            </a:pPr>
            <a:fld id="{5473CD8A-2DBE-4542-BB55-FCDED56A5535}" type="slidenum">
              <a:t>102</a:t>
            </a:fld>
            <a:endParaRPr lang="pt-BR" sz="1400" b="0" i="0" u="none" strike="noStrike" kern="1200" cap="none" spc="0" baseline="0">
              <a:ln>
                <a:noFill/>
              </a:ln>
              <a:solidFill>
                <a:srgbClr val="000000"/>
              </a:solidFill>
              <a:latin typeface="Liberation Serif" pitchFamily="18"/>
              <a:ea typeface="Tahoma" pitchFamily="2"/>
              <a:cs typeface="Tahoma" pitchFamily="2"/>
            </a:endParaRPr>
          </a:p>
        </p:txBody>
      </p:sp>
      <p:sp>
        <p:nvSpPr>
          <p:cNvPr id="7" name="Espaço Reservado para Número de Slide 9">
            <a:extLst>
              <a:ext uri="{FF2B5EF4-FFF2-40B4-BE49-F238E27FC236}">
                <a16:creationId xmlns:a16="http://schemas.microsoft.com/office/drawing/2014/main" id="{8407F5DB-8B22-4396-ABAE-3E3319B40B39}"/>
              </a:ext>
            </a:extLst>
          </p:cNvPr>
          <p:cNvSpPr txBox="1"/>
          <p:nvPr/>
        </p:nvSpPr>
        <p:spPr>
          <a:xfrm>
            <a:off x="4278960" y="10157400"/>
            <a:ext cx="3280680" cy="534240"/>
          </a:xfrm>
          <a:prstGeom prst="rect">
            <a:avLst/>
          </a:prstGeom>
          <a:noFill/>
          <a:ln>
            <a:noFill/>
          </a:ln>
        </p:spPr>
        <p:txBody>
          <a:bodyPr vert="horz" wrap="square" lIns="91440" tIns="45720" rIns="91440" bIns="45720" anchor="b" anchorCtr="0" compatLnSpc="0">
            <a:noAutofit/>
          </a:bodyPr>
          <a:lstStyle/>
          <a:p>
            <a:pPr marL="0" marR="0" lvl="0" indent="0" algn="r" rtl="0" hangingPunct="0">
              <a:lnSpc>
                <a:spcPct val="100000"/>
              </a:lnSpc>
              <a:spcBef>
                <a:spcPts val="0"/>
              </a:spcBef>
              <a:spcAft>
                <a:spcPts val="0"/>
              </a:spcAft>
              <a:buNone/>
              <a:tabLst/>
            </a:pPr>
            <a:fld id="{14398102-B718-4FA3-86DE-F6D16C78E348}" type="slidenum">
              <a:t>102</a:t>
            </a:fld>
            <a:endParaRPr lang="pt-BR" sz="1400" b="0" i="0" u="none" strike="noStrike" kern="1200" cap="none" spc="0" baseline="0">
              <a:ln>
                <a:noFill/>
              </a:ln>
              <a:solidFill>
                <a:srgbClr val="000000"/>
              </a:solidFill>
              <a:latin typeface="Liberation Serif" pitchFamily="18"/>
              <a:ea typeface="Tahoma" pitchFamily="2"/>
              <a:cs typeface="Tahoma" pitchFamily="2"/>
            </a:endParaRPr>
          </a:p>
        </p:txBody>
      </p:sp>
      <p:sp>
        <p:nvSpPr>
          <p:cNvPr id="8" name="Espaço Reservado para Imagem de Slide 1">
            <a:extLst>
              <a:ext uri="{FF2B5EF4-FFF2-40B4-BE49-F238E27FC236}">
                <a16:creationId xmlns:a16="http://schemas.microsoft.com/office/drawing/2014/main" id="{597354AF-C0D4-4B0B-8CD3-38F35C0FF498}"/>
              </a:ext>
            </a:extLst>
          </p:cNvPr>
          <p:cNvSpPr>
            <a:spLocks noGrp="1" noRot="1" noChangeAspect="1" noResize="1"/>
          </p:cNvSpPr>
          <p:nvPr>
            <p:ph type="sldImg"/>
          </p:nvPr>
        </p:nvSpPr>
        <p:spPr>
          <a:xfrm>
            <a:off x="217488" y="812800"/>
            <a:ext cx="7124700" cy="4008438"/>
          </a:xfrm>
          <a:solidFill>
            <a:srgbClr val="729FCF"/>
          </a:solidFill>
          <a:ln w="25400">
            <a:solidFill>
              <a:srgbClr val="3465A4"/>
            </a:solidFill>
            <a:prstDash val="solid"/>
          </a:ln>
        </p:spPr>
      </p:sp>
      <p:sp>
        <p:nvSpPr>
          <p:cNvPr id="9" name="Espaço Reservado para Anotações 1">
            <a:extLst>
              <a:ext uri="{FF2B5EF4-FFF2-40B4-BE49-F238E27FC236}">
                <a16:creationId xmlns:a16="http://schemas.microsoft.com/office/drawing/2014/main" id="{B8514D36-E312-4093-BE60-2600369F5E1A}"/>
              </a:ext>
            </a:extLst>
          </p:cNvPr>
          <p:cNvSpPr txBox="1">
            <a:spLocks noGrp="1"/>
          </p:cNvSpPr>
          <p:nvPr>
            <p:ph type="body" sz="quarter" idx="1"/>
          </p:nvPr>
        </p:nvSpPr>
        <p:spPr>
          <a:xfrm>
            <a:off x="756000" y="5078520"/>
            <a:ext cx="6046560" cy="4809960"/>
          </a:xfrm>
        </p:spPr>
        <p:txBody>
          <a:bodyPr vert="horz" wrap="square" anchor="t" anchorCtr="0">
            <a:noAutofit/>
          </a:bodyPr>
          <a:lstStyle/>
          <a:p>
            <a:pPr lvl="0" algn="l">
              <a:tabLst>
                <a:tab pos="648000" algn="l"/>
              </a:tabLst>
            </a:pPr>
            <a:r>
              <a:rPr lang="pt-BR">
                <a:solidFill>
                  <a:srgbClr val="000000"/>
                </a:solidFill>
              </a:rPr>
              <a:t>Por gentileza! No momento da </a:t>
            </a:r>
            <a:r>
              <a:rPr lang="pt-BR" b="1">
                <a:solidFill>
                  <a:srgbClr val="000000"/>
                </a:solidFill>
              </a:rPr>
              <a:t>CONSAGRAÇÃO</a:t>
            </a:r>
            <a:r>
              <a:rPr lang="pt-BR">
                <a:solidFill>
                  <a:srgbClr val="000000"/>
                </a:solidFill>
              </a:rPr>
              <a:t> deixar no slide que esteja </a:t>
            </a:r>
            <a:r>
              <a:rPr lang="pt-BR" b="1">
                <a:solidFill>
                  <a:srgbClr val="000000"/>
                </a:solidFill>
              </a:rPr>
              <a:t>TODO PRETO</a:t>
            </a:r>
            <a:r>
              <a:rPr lang="pt-BR">
                <a:solidFill>
                  <a:srgbClr val="000000"/>
                </a:solidFill>
              </a:rPr>
              <a:t>! Obrigado!</a:t>
            </a:r>
          </a:p>
        </p:txBody>
      </p:sp>
    </p:spTree>
    <p:extLst>
      <p:ext uri="{BB962C8B-B14F-4D97-AF65-F5344CB8AC3E}">
        <p14:creationId xmlns:p14="http://schemas.microsoft.com/office/powerpoint/2010/main" val="2565075429"/>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Slide Number Placeholder 6">
            <a:extLst>
              <a:ext uri="{FF2B5EF4-FFF2-40B4-BE49-F238E27FC236}">
                <a16:creationId xmlns:a16="http://schemas.microsoft.com/office/drawing/2014/main" id="{49191B5A-2A9B-4038-B591-A8DF1A5346F4}"/>
              </a:ext>
            </a:extLst>
          </p:cNvPr>
          <p:cNvSpPr txBox="1">
            <a:spLocks noGrp="1"/>
          </p:cNvSpPr>
          <p:nvPr>
            <p:ph type="sldNum" sz="quarter" idx="5"/>
          </p:nvPr>
        </p:nvSpPr>
        <p:spPr>
          <a:ln/>
        </p:spPr>
        <p:txBody>
          <a:bodyPr vert="horz" lIns="0" tIns="0" rIns="0" bIns="0" anchor="b" anchorCtr="0">
            <a:noAutofit/>
          </a:bodyPr>
          <a:lstStyle/>
          <a:p>
            <a:pPr lvl="0"/>
            <a:fld id="{0911151F-F491-4662-B13E-45FD4991AE01}" type="slidenum">
              <a:t>103</a:t>
            </a:fld>
            <a:endParaRPr lang="pt-BR"/>
          </a:p>
        </p:txBody>
      </p:sp>
      <p:sp>
        <p:nvSpPr>
          <p:cNvPr id="2" name="Espaço Reservado para Número de Slide 73">
            <a:extLst>
              <a:ext uri="{FF2B5EF4-FFF2-40B4-BE49-F238E27FC236}">
                <a16:creationId xmlns:a16="http://schemas.microsoft.com/office/drawing/2014/main" id="{86A3F7A6-22D4-4B5A-BE44-5DD709D2E861}"/>
              </a:ext>
            </a:extLst>
          </p:cNvPr>
          <p:cNvSpPr txBox="1"/>
          <p:nvPr/>
        </p:nvSpPr>
        <p:spPr>
          <a:xfrm>
            <a:off x="4278960" y="10157400"/>
            <a:ext cx="3279600" cy="533160"/>
          </a:xfrm>
          <a:prstGeom prst="rect">
            <a:avLst/>
          </a:prstGeom>
          <a:noFill/>
          <a:ln>
            <a:noFill/>
          </a:ln>
        </p:spPr>
        <p:txBody>
          <a:bodyPr vert="horz" wrap="square" lIns="0" tIns="0" rIns="0" bIns="0" anchor="b" anchorCtr="0" compatLnSpc="0">
            <a:noAutofit/>
          </a:bodyPr>
          <a:lstStyle/>
          <a:p>
            <a:pPr marL="0" marR="0" lvl="0" indent="0" algn="r" rtl="0" hangingPunct="0">
              <a:lnSpc>
                <a:spcPct val="100000"/>
              </a:lnSpc>
              <a:spcBef>
                <a:spcPts val="0"/>
              </a:spcBef>
              <a:spcAft>
                <a:spcPts val="0"/>
              </a:spcAft>
              <a:buNone/>
              <a:tabLst/>
            </a:pPr>
            <a:fld id="{B6D6159A-0FC2-448A-95CF-4242913AB678}" type="slidenum">
              <a:t>103</a:t>
            </a:fld>
            <a:endParaRPr lang="pt-BR" sz="1400" b="0" i="0" u="none" strike="noStrike" kern="1200" cap="none" spc="0" baseline="0">
              <a:ln>
                <a:noFill/>
              </a:ln>
              <a:solidFill>
                <a:srgbClr val="000000"/>
              </a:solidFill>
              <a:highlight>
                <a:scrgbClr r="0" g="0" b="0">
                  <a:alpha val="0"/>
                </a:scrgbClr>
              </a:highlight>
              <a:latin typeface="Liberation Serif" pitchFamily="18"/>
              <a:ea typeface="Tahoma" pitchFamily="50"/>
              <a:cs typeface="Tahoma" pitchFamily="2"/>
            </a:endParaRPr>
          </a:p>
        </p:txBody>
      </p:sp>
      <p:sp>
        <p:nvSpPr>
          <p:cNvPr id="3" name="Espaço Reservado para Número de Slide 2">
            <a:extLst>
              <a:ext uri="{FF2B5EF4-FFF2-40B4-BE49-F238E27FC236}">
                <a16:creationId xmlns:a16="http://schemas.microsoft.com/office/drawing/2014/main" id="{2B527742-32EF-4007-A9D0-0F44AB45CF8A}"/>
              </a:ext>
            </a:extLst>
          </p:cNvPr>
          <p:cNvSpPr txBox="1"/>
          <p:nvPr/>
        </p:nvSpPr>
        <p:spPr>
          <a:xfrm>
            <a:off x="4278960" y="10157400"/>
            <a:ext cx="3279959" cy="533520"/>
          </a:xfrm>
          <a:prstGeom prst="rect">
            <a:avLst/>
          </a:prstGeom>
          <a:noFill/>
          <a:ln>
            <a:noFill/>
          </a:ln>
        </p:spPr>
        <p:txBody>
          <a:bodyPr vert="horz" wrap="square" lIns="0" tIns="0" rIns="0" bIns="0" anchor="b" anchorCtr="0" compatLnSpc="0">
            <a:noAutofit/>
          </a:bodyPr>
          <a:lstStyle/>
          <a:p>
            <a:pPr marL="0" marR="0" lvl="0" indent="0" algn="r" rtl="0" hangingPunct="0">
              <a:lnSpc>
                <a:spcPct val="100000"/>
              </a:lnSpc>
              <a:spcBef>
                <a:spcPts val="0"/>
              </a:spcBef>
              <a:spcAft>
                <a:spcPts val="0"/>
              </a:spcAft>
              <a:buNone/>
              <a:tabLst/>
            </a:pPr>
            <a:fld id="{A8672206-6816-4641-B1AD-8CC6990B348F}" type="slidenum">
              <a:t>103</a:t>
            </a:fld>
            <a:endParaRPr lang="pt-BR" sz="1400" b="0" i="0" u="none" strike="noStrike" kern="1200" cap="none" spc="0" baseline="0">
              <a:ln>
                <a:noFill/>
              </a:ln>
              <a:solidFill>
                <a:srgbClr val="000000"/>
              </a:solidFill>
              <a:highlight>
                <a:scrgbClr r="0" g="0" b="0">
                  <a:alpha val="0"/>
                </a:scrgbClr>
              </a:highlight>
              <a:latin typeface="Liberation Serif" pitchFamily="18"/>
              <a:ea typeface="Tahoma" pitchFamily="50"/>
              <a:cs typeface="Tahoma" pitchFamily="2"/>
            </a:endParaRPr>
          </a:p>
        </p:txBody>
      </p:sp>
      <p:sp>
        <p:nvSpPr>
          <p:cNvPr id="4" name="Slide Number Placeholder 2">
            <a:extLst>
              <a:ext uri="{FF2B5EF4-FFF2-40B4-BE49-F238E27FC236}">
                <a16:creationId xmlns:a16="http://schemas.microsoft.com/office/drawing/2014/main" id="{3701DA5B-C135-46AF-98CD-BA83447E4A9A}"/>
              </a:ext>
            </a:extLst>
          </p:cNvPr>
          <p:cNvSpPr txBox="1"/>
          <p:nvPr/>
        </p:nvSpPr>
        <p:spPr>
          <a:xfrm>
            <a:off x="4278960" y="10157400"/>
            <a:ext cx="3280320" cy="533880"/>
          </a:xfrm>
          <a:prstGeom prst="rect">
            <a:avLst/>
          </a:prstGeom>
          <a:noFill/>
          <a:ln>
            <a:noFill/>
          </a:ln>
        </p:spPr>
        <p:txBody>
          <a:bodyPr vert="horz" wrap="square" lIns="0" tIns="0" rIns="0" bIns="0" anchor="b" anchorCtr="0" compatLnSpc="0">
            <a:noAutofit/>
          </a:bodyPr>
          <a:lstStyle/>
          <a:p>
            <a:pPr marL="0" marR="0" lvl="0" indent="0" algn="r" rtl="0" hangingPunct="0">
              <a:lnSpc>
                <a:spcPct val="100000"/>
              </a:lnSpc>
              <a:spcBef>
                <a:spcPts val="0"/>
              </a:spcBef>
              <a:spcAft>
                <a:spcPts val="0"/>
              </a:spcAft>
              <a:buNone/>
              <a:tabLst/>
            </a:pPr>
            <a:fld id="{91A143CA-377D-4864-854E-03D37EDC3575}" type="slidenum">
              <a:t>103</a:t>
            </a:fld>
            <a:endParaRPr lang="pt-BR" sz="1400" b="0" i="0" u="none" strike="noStrike" kern="1200" cap="none" spc="0" baseline="0">
              <a:ln>
                <a:noFill/>
              </a:ln>
              <a:solidFill>
                <a:srgbClr val="000000"/>
              </a:solidFill>
              <a:highlight>
                <a:scrgbClr r="0" g="0" b="0">
                  <a:alpha val="0"/>
                </a:scrgbClr>
              </a:highlight>
              <a:latin typeface="Liberation Serif" pitchFamily="18"/>
              <a:ea typeface="Tahoma" pitchFamily="50"/>
              <a:cs typeface="Tahoma" pitchFamily="2"/>
            </a:endParaRPr>
          </a:p>
        </p:txBody>
      </p:sp>
      <p:sp>
        <p:nvSpPr>
          <p:cNvPr id="5" name="Espaço Reservado para Data 2">
            <a:extLst>
              <a:ext uri="{FF2B5EF4-FFF2-40B4-BE49-F238E27FC236}">
                <a16:creationId xmlns:a16="http://schemas.microsoft.com/office/drawing/2014/main" id="{E5CD6A83-C192-4C52-966E-B0CB05A6C1C3}"/>
              </a:ext>
            </a:extLst>
          </p:cNvPr>
          <p:cNvSpPr txBox="1"/>
          <p:nvPr/>
        </p:nvSpPr>
        <p:spPr>
          <a:xfrm>
            <a:off x="3884759" y="0"/>
            <a:ext cx="2971800" cy="458640"/>
          </a:xfrm>
          <a:prstGeom prst="rect">
            <a:avLst/>
          </a:prstGeom>
          <a:noFill/>
          <a:ln>
            <a:noFill/>
          </a:ln>
        </p:spPr>
        <p:txBody>
          <a:bodyPr vert="horz" wrap="square" lIns="91440" tIns="45720" rIns="91440" bIns="45720" anchor="t" anchorCtr="0" compatLnSpc="0">
            <a:noAutofit/>
          </a:bodyPr>
          <a:lstStyle/>
          <a:p>
            <a:pPr marL="0" marR="0" lvl="0" indent="0" algn="r" rtl="0" hangingPunct="1">
              <a:lnSpc>
                <a:spcPct val="100000"/>
              </a:lnSpc>
              <a:spcBef>
                <a:spcPts val="0"/>
              </a:spcBef>
              <a:spcAft>
                <a:spcPts val="0"/>
              </a:spcAft>
              <a:buNone/>
              <a:tabLst/>
            </a:pPr>
            <a:fld id="{134E62DA-DDAA-47F4-8FD4-874925CB5125}" type="datetime1">
              <a:rPr lang="pt-BR" sz="1200" b="0" i="0" u="none" strike="noStrike" kern="1200" cap="none" spc="0" baseline="0">
                <a:ln>
                  <a:noFill/>
                </a:ln>
                <a:solidFill>
                  <a:srgbClr val="000000"/>
                </a:solidFill>
                <a:latin typeface="Calibri" pitchFamily="18"/>
                <a:ea typeface="PingFang SC" pitchFamily="2"/>
                <a:cs typeface="Arial Unicode MS" pitchFamily="2"/>
              </a:rPr>
              <a:pPr marL="0" marR="0" lvl="0" indent="0" algn="r" rtl="0" hangingPunct="1">
                <a:lnSpc>
                  <a:spcPct val="100000"/>
                </a:lnSpc>
                <a:spcBef>
                  <a:spcPts val="0"/>
                </a:spcBef>
                <a:spcAft>
                  <a:spcPts val="0"/>
                </a:spcAft>
                <a:buNone/>
                <a:tabLst/>
              </a:pPr>
              <a:t>02/07/2026</a:t>
            </a:fld>
            <a:endParaRPr lang="pt-BR" sz="1200" b="0" i="0" u="none" strike="noStrike" kern="1200" cap="none" spc="0" baseline="0">
              <a:ln>
                <a:noFill/>
              </a:ln>
              <a:solidFill>
                <a:srgbClr val="000000"/>
              </a:solidFill>
              <a:latin typeface="Calibri" pitchFamily="18"/>
              <a:ea typeface="PingFang SC" pitchFamily="2"/>
              <a:cs typeface="Arial Unicode MS" pitchFamily="2"/>
            </a:endParaRPr>
          </a:p>
        </p:txBody>
      </p:sp>
      <p:sp>
        <p:nvSpPr>
          <p:cNvPr id="6" name="Espaço Reservado para Número de Slide 5">
            <a:extLst>
              <a:ext uri="{FF2B5EF4-FFF2-40B4-BE49-F238E27FC236}">
                <a16:creationId xmlns:a16="http://schemas.microsoft.com/office/drawing/2014/main" id="{4522DD2D-89CC-4D31-9C68-49E83B810721}"/>
              </a:ext>
            </a:extLst>
          </p:cNvPr>
          <p:cNvSpPr txBox="1"/>
          <p:nvPr/>
        </p:nvSpPr>
        <p:spPr>
          <a:xfrm>
            <a:off x="4278960" y="10157400"/>
            <a:ext cx="3280680" cy="534240"/>
          </a:xfrm>
          <a:prstGeom prst="rect">
            <a:avLst/>
          </a:prstGeom>
          <a:noFill/>
          <a:ln>
            <a:noFill/>
          </a:ln>
        </p:spPr>
        <p:txBody>
          <a:bodyPr vert="horz" wrap="square" lIns="0" tIns="0" rIns="0" bIns="0" anchor="b" anchorCtr="0" compatLnSpc="0">
            <a:noAutofit/>
          </a:bodyPr>
          <a:lstStyle/>
          <a:p>
            <a:pPr marL="0" marR="0" lvl="0" indent="0" algn="r" rtl="0" hangingPunct="0">
              <a:lnSpc>
                <a:spcPct val="100000"/>
              </a:lnSpc>
              <a:spcBef>
                <a:spcPts val="0"/>
              </a:spcBef>
              <a:spcAft>
                <a:spcPts val="0"/>
              </a:spcAft>
              <a:buNone/>
              <a:tabLst/>
            </a:pPr>
            <a:fld id="{0A3CE43D-8D48-439D-8FFC-453E8E572A69}" type="slidenum">
              <a:t>103</a:t>
            </a:fld>
            <a:endParaRPr lang="pt-BR" sz="1400" b="0" i="0" u="none" strike="noStrike" kern="1200" cap="none" spc="0" baseline="0">
              <a:ln>
                <a:noFill/>
              </a:ln>
              <a:solidFill>
                <a:srgbClr val="000000"/>
              </a:solidFill>
              <a:latin typeface="Liberation Serif" pitchFamily="18"/>
              <a:ea typeface="Tahoma" pitchFamily="2"/>
              <a:cs typeface="Tahoma" pitchFamily="2"/>
            </a:endParaRPr>
          </a:p>
        </p:txBody>
      </p:sp>
      <p:sp>
        <p:nvSpPr>
          <p:cNvPr id="7" name="Espaço Reservado para Número de Slide 6">
            <a:extLst>
              <a:ext uri="{FF2B5EF4-FFF2-40B4-BE49-F238E27FC236}">
                <a16:creationId xmlns:a16="http://schemas.microsoft.com/office/drawing/2014/main" id="{BECADD00-9F72-4CC5-AC58-66BD56700A16}"/>
              </a:ext>
            </a:extLst>
          </p:cNvPr>
          <p:cNvSpPr txBox="1"/>
          <p:nvPr/>
        </p:nvSpPr>
        <p:spPr>
          <a:xfrm>
            <a:off x="4278960" y="10157400"/>
            <a:ext cx="3280680" cy="534240"/>
          </a:xfrm>
          <a:prstGeom prst="rect">
            <a:avLst/>
          </a:prstGeom>
          <a:noFill/>
          <a:ln>
            <a:noFill/>
          </a:ln>
        </p:spPr>
        <p:txBody>
          <a:bodyPr vert="horz" wrap="square" lIns="91440" tIns="45720" rIns="91440" bIns="45720" anchor="b" anchorCtr="0" compatLnSpc="0">
            <a:noAutofit/>
          </a:bodyPr>
          <a:lstStyle/>
          <a:p>
            <a:pPr marL="0" marR="0" lvl="0" indent="0" algn="r" rtl="0" hangingPunct="0">
              <a:lnSpc>
                <a:spcPct val="100000"/>
              </a:lnSpc>
              <a:spcBef>
                <a:spcPts val="0"/>
              </a:spcBef>
              <a:spcAft>
                <a:spcPts val="0"/>
              </a:spcAft>
              <a:buNone/>
              <a:tabLst/>
            </a:pPr>
            <a:fld id="{88373791-BB39-4C86-9873-C9853B274152}" type="slidenum">
              <a:t>103</a:t>
            </a:fld>
            <a:endParaRPr lang="pt-BR" sz="1400" b="0" i="0" u="none" strike="noStrike" kern="1200" cap="none" spc="0" baseline="0">
              <a:ln>
                <a:noFill/>
              </a:ln>
              <a:solidFill>
                <a:srgbClr val="000000"/>
              </a:solidFill>
              <a:latin typeface="Liberation Serif" pitchFamily="18"/>
              <a:ea typeface="Tahoma" pitchFamily="2"/>
              <a:cs typeface="Tahoma" pitchFamily="2"/>
            </a:endParaRPr>
          </a:p>
        </p:txBody>
      </p:sp>
      <p:sp>
        <p:nvSpPr>
          <p:cNvPr id="8" name="Espaço Reservado para Imagem de Slide 2">
            <a:extLst>
              <a:ext uri="{FF2B5EF4-FFF2-40B4-BE49-F238E27FC236}">
                <a16:creationId xmlns:a16="http://schemas.microsoft.com/office/drawing/2014/main" id="{65815054-29CD-47A0-A228-F44234F312D9}"/>
              </a:ext>
            </a:extLst>
          </p:cNvPr>
          <p:cNvSpPr>
            <a:spLocks noGrp="1" noRot="1" noChangeAspect="1" noResize="1"/>
          </p:cNvSpPr>
          <p:nvPr>
            <p:ph type="sldImg"/>
          </p:nvPr>
        </p:nvSpPr>
        <p:spPr>
          <a:xfrm>
            <a:off x="217488" y="812800"/>
            <a:ext cx="7124700" cy="4008438"/>
          </a:xfrm>
          <a:solidFill>
            <a:srgbClr val="729FCF"/>
          </a:solidFill>
          <a:ln w="25400">
            <a:solidFill>
              <a:srgbClr val="3465A4"/>
            </a:solidFill>
            <a:prstDash val="solid"/>
          </a:ln>
        </p:spPr>
      </p:sp>
      <p:sp>
        <p:nvSpPr>
          <p:cNvPr id="9" name="Espaço Reservado para Anotações 2">
            <a:extLst>
              <a:ext uri="{FF2B5EF4-FFF2-40B4-BE49-F238E27FC236}">
                <a16:creationId xmlns:a16="http://schemas.microsoft.com/office/drawing/2014/main" id="{DB936AF3-4659-415C-B2DC-0C0D97AABCC7}"/>
              </a:ext>
            </a:extLst>
          </p:cNvPr>
          <p:cNvSpPr txBox="1">
            <a:spLocks noGrp="1"/>
          </p:cNvSpPr>
          <p:nvPr>
            <p:ph type="body" sz="quarter" idx="1"/>
          </p:nvPr>
        </p:nvSpPr>
        <p:spPr>
          <a:xfrm>
            <a:off x="756000" y="5078520"/>
            <a:ext cx="6046560" cy="4809960"/>
          </a:xfrm>
        </p:spPr>
        <p:txBody>
          <a:bodyPr vert="horz" wrap="square" anchor="t" anchorCtr="0">
            <a:noAutofit/>
          </a:bodyPr>
          <a:lstStyle/>
          <a:p>
            <a:pPr lvl="0" algn="l">
              <a:tabLst>
                <a:tab pos="648000" algn="l"/>
              </a:tabLst>
            </a:pPr>
            <a:r>
              <a:rPr lang="pt-BR">
                <a:solidFill>
                  <a:srgbClr val="000000"/>
                </a:solidFill>
              </a:rPr>
              <a:t>Por gentileza! No momento da </a:t>
            </a:r>
            <a:r>
              <a:rPr lang="pt-BR" b="1">
                <a:solidFill>
                  <a:srgbClr val="000000"/>
                </a:solidFill>
              </a:rPr>
              <a:t>CONSAGRAÇÃO</a:t>
            </a:r>
            <a:r>
              <a:rPr lang="pt-BR">
                <a:solidFill>
                  <a:srgbClr val="000000"/>
                </a:solidFill>
              </a:rPr>
              <a:t> deixar no slide que esteja </a:t>
            </a:r>
            <a:r>
              <a:rPr lang="pt-BR" b="1">
                <a:solidFill>
                  <a:srgbClr val="000000"/>
                </a:solidFill>
              </a:rPr>
              <a:t>TODO PRETO</a:t>
            </a:r>
            <a:r>
              <a:rPr lang="pt-BR">
                <a:solidFill>
                  <a:srgbClr val="000000"/>
                </a:solidFill>
              </a:rPr>
              <a:t>! Obrigado!</a:t>
            </a:r>
          </a:p>
        </p:txBody>
      </p:sp>
    </p:spTree>
    <p:extLst>
      <p:ext uri="{BB962C8B-B14F-4D97-AF65-F5344CB8AC3E}">
        <p14:creationId xmlns:p14="http://schemas.microsoft.com/office/powerpoint/2010/main" val="1502382594"/>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Slide Number Placeholder 6">
            <a:extLst>
              <a:ext uri="{FF2B5EF4-FFF2-40B4-BE49-F238E27FC236}">
                <a16:creationId xmlns:a16="http://schemas.microsoft.com/office/drawing/2014/main" id="{49191B5A-2A9B-4038-B591-A8DF1A5346F4}"/>
              </a:ext>
            </a:extLst>
          </p:cNvPr>
          <p:cNvSpPr txBox="1">
            <a:spLocks noGrp="1"/>
          </p:cNvSpPr>
          <p:nvPr>
            <p:ph type="sldNum" sz="quarter" idx="5"/>
          </p:nvPr>
        </p:nvSpPr>
        <p:spPr>
          <a:ln/>
        </p:spPr>
        <p:txBody>
          <a:bodyPr vert="horz" lIns="0" tIns="0" rIns="0" bIns="0" anchor="b" anchorCtr="0">
            <a:noAutofit/>
          </a:bodyPr>
          <a:lstStyle/>
          <a:p>
            <a:pPr lvl="0"/>
            <a:fld id="{0911151F-F491-4662-B13E-45FD4991AE01}" type="slidenum">
              <a:t>104</a:t>
            </a:fld>
            <a:endParaRPr lang="pt-BR"/>
          </a:p>
        </p:txBody>
      </p:sp>
      <p:sp>
        <p:nvSpPr>
          <p:cNvPr id="2" name="Espaço Reservado para Número de Slide 73">
            <a:extLst>
              <a:ext uri="{FF2B5EF4-FFF2-40B4-BE49-F238E27FC236}">
                <a16:creationId xmlns:a16="http://schemas.microsoft.com/office/drawing/2014/main" id="{86A3F7A6-22D4-4B5A-BE44-5DD709D2E861}"/>
              </a:ext>
            </a:extLst>
          </p:cNvPr>
          <p:cNvSpPr txBox="1"/>
          <p:nvPr/>
        </p:nvSpPr>
        <p:spPr>
          <a:xfrm>
            <a:off x="4278960" y="10157400"/>
            <a:ext cx="3279600" cy="533160"/>
          </a:xfrm>
          <a:prstGeom prst="rect">
            <a:avLst/>
          </a:prstGeom>
          <a:noFill/>
          <a:ln>
            <a:noFill/>
          </a:ln>
        </p:spPr>
        <p:txBody>
          <a:bodyPr vert="horz" wrap="square" lIns="0" tIns="0" rIns="0" bIns="0" anchor="b" anchorCtr="0" compatLnSpc="0">
            <a:noAutofit/>
          </a:bodyPr>
          <a:lstStyle/>
          <a:p>
            <a:pPr marL="0" marR="0" lvl="0" indent="0" algn="r" rtl="0" hangingPunct="0">
              <a:lnSpc>
                <a:spcPct val="100000"/>
              </a:lnSpc>
              <a:spcBef>
                <a:spcPts val="0"/>
              </a:spcBef>
              <a:spcAft>
                <a:spcPts val="0"/>
              </a:spcAft>
              <a:buNone/>
              <a:tabLst/>
            </a:pPr>
            <a:fld id="{B6D6159A-0FC2-448A-95CF-4242913AB678}" type="slidenum">
              <a:t>104</a:t>
            </a:fld>
            <a:endParaRPr lang="pt-BR" sz="1400" b="0" i="0" u="none" strike="noStrike" kern="1200" cap="none" spc="0" baseline="0">
              <a:ln>
                <a:noFill/>
              </a:ln>
              <a:solidFill>
                <a:srgbClr val="000000"/>
              </a:solidFill>
              <a:highlight>
                <a:scrgbClr r="0" g="0" b="0">
                  <a:alpha val="0"/>
                </a:scrgbClr>
              </a:highlight>
              <a:latin typeface="Liberation Serif" pitchFamily="18"/>
              <a:ea typeface="Tahoma" pitchFamily="50"/>
              <a:cs typeface="Tahoma" pitchFamily="2"/>
            </a:endParaRPr>
          </a:p>
        </p:txBody>
      </p:sp>
      <p:sp>
        <p:nvSpPr>
          <p:cNvPr id="3" name="Espaço Reservado para Número de Slide 2">
            <a:extLst>
              <a:ext uri="{FF2B5EF4-FFF2-40B4-BE49-F238E27FC236}">
                <a16:creationId xmlns:a16="http://schemas.microsoft.com/office/drawing/2014/main" id="{2B527742-32EF-4007-A9D0-0F44AB45CF8A}"/>
              </a:ext>
            </a:extLst>
          </p:cNvPr>
          <p:cNvSpPr txBox="1"/>
          <p:nvPr/>
        </p:nvSpPr>
        <p:spPr>
          <a:xfrm>
            <a:off x="4278960" y="10157400"/>
            <a:ext cx="3279959" cy="533520"/>
          </a:xfrm>
          <a:prstGeom prst="rect">
            <a:avLst/>
          </a:prstGeom>
          <a:noFill/>
          <a:ln>
            <a:noFill/>
          </a:ln>
        </p:spPr>
        <p:txBody>
          <a:bodyPr vert="horz" wrap="square" lIns="0" tIns="0" rIns="0" bIns="0" anchor="b" anchorCtr="0" compatLnSpc="0">
            <a:noAutofit/>
          </a:bodyPr>
          <a:lstStyle/>
          <a:p>
            <a:pPr marL="0" marR="0" lvl="0" indent="0" algn="r" rtl="0" hangingPunct="0">
              <a:lnSpc>
                <a:spcPct val="100000"/>
              </a:lnSpc>
              <a:spcBef>
                <a:spcPts val="0"/>
              </a:spcBef>
              <a:spcAft>
                <a:spcPts val="0"/>
              </a:spcAft>
              <a:buNone/>
              <a:tabLst/>
            </a:pPr>
            <a:fld id="{A8672206-6816-4641-B1AD-8CC6990B348F}" type="slidenum">
              <a:t>104</a:t>
            </a:fld>
            <a:endParaRPr lang="pt-BR" sz="1400" b="0" i="0" u="none" strike="noStrike" kern="1200" cap="none" spc="0" baseline="0">
              <a:ln>
                <a:noFill/>
              </a:ln>
              <a:solidFill>
                <a:srgbClr val="000000"/>
              </a:solidFill>
              <a:highlight>
                <a:scrgbClr r="0" g="0" b="0">
                  <a:alpha val="0"/>
                </a:scrgbClr>
              </a:highlight>
              <a:latin typeface="Liberation Serif" pitchFamily="18"/>
              <a:ea typeface="Tahoma" pitchFamily="50"/>
              <a:cs typeface="Tahoma" pitchFamily="2"/>
            </a:endParaRPr>
          </a:p>
        </p:txBody>
      </p:sp>
      <p:sp>
        <p:nvSpPr>
          <p:cNvPr id="4" name="Slide Number Placeholder 2">
            <a:extLst>
              <a:ext uri="{FF2B5EF4-FFF2-40B4-BE49-F238E27FC236}">
                <a16:creationId xmlns:a16="http://schemas.microsoft.com/office/drawing/2014/main" id="{3701DA5B-C135-46AF-98CD-BA83447E4A9A}"/>
              </a:ext>
            </a:extLst>
          </p:cNvPr>
          <p:cNvSpPr txBox="1"/>
          <p:nvPr/>
        </p:nvSpPr>
        <p:spPr>
          <a:xfrm>
            <a:off x="4278960" y="10157400"/>
            <a:ext cx="3280320" cy="533880"/>
          </a:xfrm>
          <a:prstGeom prst="rect">
            <a:avLst/>
          </a:prstGeom>
          <a:noFill/>
          <a:ln>
            <a:noFill/>
          </a:ln>
        </p:spPr>
        <p:txBody>
          <a:bodyPr vert="horz" wrap="square" lIns="0" tIns="0" rIns="0" bIns="0" anchor="b" anchorCtr="0" compatLnSpc="0">
            <a:noAutofit/>
          </a:bodyPr>
          <a:lstStyle/>
          <a:p>
            <a:pPr marL="0" marR="0" lvl="0" indent="0" algn="r" rtl="0" hangingPunct="0">
              <a:lnSpc>
                <a:spcPct val="100000"/>
              </a:lnSpc>
              <a:spcBef>
                <a:spcPts val="0"/>
              </a:spcBef>
              <a:spcAft>
                <a:spcPts val="0"/>
              </a:spcAft>
              <a:buNone/>
              <a:tabLst/>
            </a:pPr>
            <a:fld id="{91A143CA-377D-4864-854E-03D37EDC3575}" type="slidenum">
              <a:t>104</a:t>
            </a:fld>
            <a:endParaRPr lang="pt-BR" sz="1400" b="0" i="0" u="none" strike="noStrike" kern="1200" cap="none" spc="0" baseline="0">
              <a:ln>
                <a:noFill/>
              </a:ln>
              <a:solidFill>
                <a:srgbClr val="000000"/>
              </a:solidFill>
              <a:highlight>
                <a:scrgbClr r="0" g="0" b="0">
                  <a:alpha val="0"/>
                </a:scrgbClr>
              </a:highlight>
              <a:latin typeface="Liberation Serif" pitchFamily="18"/>
              <a:ea typeface="Tahoma" pitchFamily="50"/>
              <a:cs typeface="Tahoma" pitchFamily="2"/>
            </a:endParaRPr>
          </a:p>
        </p:txBody>
      </p:sp>
      <p:sp>
        <p:nvSpPr>
          <p:cNvPr id="5" name="Espaço Reservado para Data 2">
            <a:extLst>
              <a:ext uri="{FF2B5EF4-FFF2-40B4-BE49-F238E27FC236}">
                <a16:creationId xmlns:a16="http://schemas.microsoft.com/office/drawing/2014/main" id="{E5CD6A83-C192-4C52-966E-B0CB05A6C1C3}"/>
              </a:ext>
            </a:extLst>
          </p:cNvPr>
          <p:cNvSpPr txBox="1"/>
          <p:nvPr/>
        </p:nvSpPr>
        <p:spPr>
          <a:xfrm>
            <a:off x="3884759" y="0"/>
            <a:ext cx="2971800" cy="458640"/>
          </a:xfrm>
          <a:prstGeom prst="rect">
            <a:avLst/>
          </a:prstGeom>
          <a:noFill/>
          <a:ln>
            <a:noFill/>
          </a:ln>
        </p:spPr>
        <p:txBody>
          <a:bodyPr vert="horz" wrap="square" lIns="91440" tIns="45720" rIns="91440" bIns="45720" anchor="t" anchorCtr="0" compatLnSpc="0">
            <a:noAutofit/>
          </a:bodyPr>
          <a:lstStyle/>
          <a:p>
            <a:pPr marL="0" marR="0" lvl="0" indent="0" algn="r" rtl="0" hangingPunct="1">
              <a:lnSpc>
                <a:spcPct val="100000"/>
              </a:lnSpc>
              <a:spcBef>
                <a:spcPts val="0"/>
              </a:spcBef>
              <a:spcAft>
                <a:spcPts val="0"/>
              </a:spcAft>
              <a:buNone/>
              <a:tabLst/>
            </a:pPr>
            <a:fld id="{134E62DA-DDAA-47F4-8FD4-874925CB5125}" type="datetime1">
              <a:rPr lang="pt-BR" sz="1200" b="0" i="0" u="none" strike="noStrike" kern="1200" cap="none" spc="0" baseline="0">
                <a:ln>
                  <a:noFill/>
                </a:ln>
                <a:solidFill>
                  <a:srgbClr val="000000"/>
                </a:solidFill>
                <a:latin typeface="Calibri" pitchFamily="18"/>
                <a:ea typeface="PingFang SC" pitchFamily="2"/>
                <a:cs typeface="Arial Unicode MS" pitchFamily="2"/>
              </a:rPr>
              <a:pPr marL="0" marR="0" lvl="0" indent="0" algn="r" rtl="0" hangingPunct="1">
                <a:lnSpc>
                  <a:spcPct val="100000"/>
                </a:lnSpc>
                <a:spcBef>
                  <a:spcPts val="0"/>
                </a:spcBef>
                <a:spcAft>
                  <a:spcPts val="0"/>
                </a:spcAft>
                <a:buNone/>
                <a:tabLst/>
              </a:pPr>
              <a:t>02/07/2026</a:t>
            </a:fld>
            <a:endParaRPr lang="pt-BR" sz="1200" b="0" i="0" u="none" strike="noStrike" kern="1200" cap="none" spc="0" baseline="0">
              <a:ln>
                <a:noFill/>
              </a:ln>
              <a:solidFill>
                <a:srgbClr val="000000"/>
              </a:solidFill>
              <a:latin typeface="Calibri" pitchFamily="18"/>
              <a:ea typeface="PingFang SC" pitchFamily="2"/>
              <a:cs typeface="Arial Unicode MS" pitchFamily="2"/>
            </a:endParaRPr>
          </a:p>
        </p:txBody>
      </p:sp>
      <p:sp>
        <p:nvSpPr>
          <p:cNvPr id="6" name="Espaço Reservado para Número de Slide 5">
            <a:extLst>
              <a:ext uri="{FF2B5EF4-FFF2-40B4-BE49-F238E27FC236}">
                <a16:creationId xmlns:a16="http://schemas.microsoft.com/office/drawing/2014/main" id="{4522DD2D-89CC-4D31-9C68-49E83B810721}"/>
              </a:ext>
            </a:extLst>
          </p:cNvPr>
          <p:cNvSpPr txBox="1"/>
          <p:nvPr/>
        </p:nvSpPr>
        <p:spPr>
          <a:xfrm>
            <a:off x="4278960" y="10157400"/>
            <a:ext cx="3280680" cy="534240"/>
          </a:xfrm>
          <a:prstGeom prst="rect">
            <a:avLst/>
          </a:prstGeom>
          <a:noFill/>
          <a:ln>
            <a:noFill/>
          </a:ln>
        </p:spPr>
        <p:txBody>
          <a:bodyPr vert="horz" wrap="square" lIns="0" tIns="0" rIns="0" bIns="0" anchor="b" anchorCtr="0" compatLnSpc="0">
            <a:noAutofit/>
          </a:bodyPr>
          <a:lstStyle/>
          <a:p>
            <a:pPr marL="0" marR="0" lvl="0" indent="0" algn="r" rtl="0" hangingPunct="0">
              <a:lnSpc>
                <a:spcPct val="100000"/>
              </a:lnSpc>
              <a:spcBef>
                <a:spcPts val="0"/>
              </a:spcBef>
              <a:spcAft>
                <a:spcPts val="0"/>
              </a:spcAft>
              <a:buNone/>
              <a:tabLst/>
            </a:pPr>
            <a:fld id="{0A3CE43D-8D48-439D-8FFC-453E8E572A69}" type="slidenum">
              <a:t>104</a:t>
            </a:fld>
            <a:endParaRPr lang="pt-BR" sz="1400" b="0" i="0" u="none" strike="noStrike" kern="1200" cap="none" spc="0" baseline="0">
              <a:ln>
                <a:noFill/>
              </a:ln>
              <a:solidFill>
                <a:srgbClr val="000000"/>
              </a:solidFill>
              <a:latin typeface="Liberation Serif" pitchFamily="18"/>
              <a:ea typeface="Tahoma" pitchFamily="2"/>
              <a:cs typeface="Tahoma" pitchFamily="2"/>
            </a:endParaRPr>
          </a:p>
        </p:txBody>
      </p:sp>
      <p:sp>
        <p:nvSpPr>
          <p:cNvPr id="7" name="Espaço Reservado para Número de Slide 6">
            <a:extLst>
              <a:ext uri="{FF2B5EF4-FFF2-40B4-BE49-F238E27FC236}">
                <a16:creationId xmlns:a16="http://schemas.microsoft.com/office/drawing/2014/main" id="{BECADD00-9F72-4CC5-AC58-66BD56700A16}"/>
              </a:ext>
            </a:extLst>
          </p:cNvPr>
          <p:cNvSpPr txBox="1"/>
          <p:nvPr/>
        </p:nvSpPr>
        <p:spPr>
          <a:xfrm>
            <a:off x="4278960" y="10157400"/>
            <a:ext cx="3280680" cy="534240"/>
          </a:xfrm>
          <a:prstGeom prst="rect">
            <a:avLst/>
          </a:prstGeom>
          <a:noFill/>
          <a:ln>
            <a:noFill/>
          </a:ln>
        </p:spPr>
        <p:txBody>
          <a:bodyPr vert="horz" wrap="square" lIns="91440" tIns="45720" rIns="91440" bIns="45720" anchor="b" anchorCtr="0" compatLnSpc="0">
            <a:noAutofit/>
          </a:bodyPr>
          <a:lstStyle/>
          <a:p>
            <a:pPr marL="0" marR="0" lvl="0" indent="0" algn="r" rtl="0" hangingPunct="0">
              <a:lnSpc>
                <a:spcPct val="100000"/>
              </a:lnSpc>
              <a:spcBef>
                <a:spcPts val="0"/>
              </a:spcBef>
              <a:spcAft>
                <a:spcPts val="0"/>
              </a:spcAft>
              <a:buNone/>
              <a:tabLst/>
            </a:pPr>
            <a:fld id="{88373791-BB39-4C86-9873-C9853B274152}" type="slidenum">
              <a:t>104</a:t>
            </a:fld>
            <a:endParaRPr lang="pt-BR" sz="1400" b="0" i="0" u="none" strike="noStrike" kern="1200" cap="none" spc="0" baseline="0">
              <a:ln>
                <a:noFill/>
              </a:ln>
              <a:solidFill>
                <a:srgbClr val="000000"/>
              </a:solidFill>
              <a:latin typeface="Liberation Serif" pitchFamily="18"/>
              <a:ea typeface="Tahoma" pitchFamily="2"/>
              <a:cs typeface="Tahoma" pitchFamily="2"/>
            </a:endParaRPr>
          </a:p>
        </p:txBody>
      </p:sp>
      <p:sp>
        <p:nvSpPr>
          <p:cNvPr id="8" name="Espaço Reservado para Imagem de Slide 2">
            <a:extLst>
              <a:ext uri="{FF2B5EF4-FFF2-40B4-BE49-F238E27FC236}">
                <a16:creationId xmlns:a16="http://schemas.microsoft.com/office/drawing/2014/main" id="{65815054-29CD-47A0-A228-F44234F312D9}"/>
              </a:ext>
            </a:extLst>
          </p:cNvPr>
          <p:cNvSpPr>
            <a:spLocks noGrp="1" noRot="1" noChangeAspect="1" noResize="1"/>
          </p:cNvSpPr>
          <p:nvPr>
            <p:ph type="sldImg"/>
          </p:nvPr>
        </p:nvSpPr>
        <p:spPr>
          <a:xfrm>
            <a:off x="217488" y="812800"/>
            <a:ext cx="7124700" cy="4008438"/>
          </a:xfrm>
          <a:solidFill>
            <a:srgbClr val="729FCF"/>
          </a:solidFill>
          <a:ln w="25400">
            <a:solidFill>
              <a:srgbClr val="3465A4"/>
            </a:solidFill>
            <a:prstDash val="solid"/>
          </a:ln>
        </p:spPr>
      </p:sp>
      <p:sp>
        <p:nvSpPr>
          <p:cNvPr id="9" name="Espaço Reservado para Anotações 2">
            <a:extLst>
              <a:ext uri="{FF2B5EF4-FFF2-40B4-BE49-F238E27FC236}">
                <a16:creationId xmlns:a16="http://schemas.microsoft.com/office/drawing/2014/main" id="{DB936AF3-4659-415C-B2DC-0C0D97AABCC7}"/>
              </a:ext>
            </a:extLst>
          </p:cNvPr>
          <p:cNvSpPr txBox="1">
            <a:spLocks noGrp="1"/>
          </p:cNvSpPr>
          <p:nvPr>
            <p:ph type="body" sz="quarter" idx="1"/>
          </p:nvPr>
        </p:nvSpPr>
        <p:spPr>
          <a:xfrm>
            <a:off x="756000" y="5078520"/>
            <a:ext cx="6046560" cy="4809960"/>
          </a:xfrm>
        </p:spPr>
        <p:txBody>
          <a:bodyPr vert="horz" wrap="square" anchor="t" anchorCtr="0">
            <a:noAutofit/>
          </a:bodyPr>
          <a:lstStyle/>
          <a:p>
            <a:pPr lvl="0" algn="l">
              <a:tabLst>
                <a:tab pos="648000" algn="l"/>
              </a:tabLst>
            </a:pPr>
            <a:r>
              <a:rPr lang="pt-BR">
                <a:solidFill>
                  <a:srgbClr val="000000"/>
                </a:solidFill>
              </a:rPr>
              <a:t>Por gentileza! No momento da </a:t>
            </a:r>
            <a:r>
              <a:rPr lang="pt-BR" b="1">
                <a:solidFill>
                  <a:srgbClr val="000000"/>
                </a:solidFill>
              </a:rPr>
              <a:t>CONSAGRAÇÃO</a:t>
            </a:r>
            <a:r>
              <a:rPr lang="pt-BR">
                <a:solidFill>
                  <a:srgbClr val="000000"/>
                </a:solidFill>
              </a:rPr>
              <a:t> deixar no slide que esteja </a:t>
            </a:r>
            <a:r>
              <a:rPr lang="pt-BR" b="1">
                <a:solidFill>
                  <a:srgbClr val="000000"/>
                </a:solidFill>
              </a:rPr>
              <a:t>TODO PRETO</a:t>
            </a:r>
            <a:r>
              <a:rPr lang="pt-BR">
                <a:solidFill>
                  <a:srgbClr val="000000"/>
                </a:solidFill>
              </a:rPr>
              <a:t>! Obrigado!</a:t>
            </a:r>
          </a:p>
        </p:txBody>
      </p:sp>
    </p:spTree>
    <p:extLst>
      <p:ext uri="{BB962C8B-B14F-4D97-AF65-F5344CB8AC3E}">
        <p14:creationId xmlns:p14="http://schemas.microsoft.com/office/powerpoint/2010/main" val="2381283698"/>
      </p:ext>
    </p:extLst>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Slide Number Placeholder 6">
            <a:extLst>
              <a:ext uri="{FF2B5EF4-FFF2-40B4-BE49-F238E27FC236}">
                <a16:creationId xmlns:a16="http://schemas.microsoft.com/office/drawing/2014/main" id="{49191B5A-2A9B-4038-B591-A8DF1A5346F4}"/>
              </a:ext>
            </a:extLst>
          </p:cNvPr>
          <p:cNvSpPr txBox="1">
            <a:spLocks noGrp="1"/>
          </p:cNvSpPr>
          <p:nvPr>
            <p:ph type="sldNum" sz="quarter" idx="5"/>
          </p:nvPr>
        </p:nvSpPr>
        <p:spPr>
          <a:ln/>
        </p:spPr>
        <p:txBody>
          <a:bodyPr vert="horz" lIns="0" tIns="0" rIns="0" bIns="0" anchor="b" anchorCtr="0">
            <a:noAutofit/>
          </a:bodyPr>
          <a:lstStyle/>
          <a:p>
            <a:pPr lvl="0"/>
            <a:fld id="{0911151F-F491-4662-B13E-45FD4991AE01}" type="slidenum">
              <a:t>105</a:t>
            </a:fld>
            <a:endParaRPr lang="pt-BR"/>
          </a:p>
        </p:txBody>
      </p:sp>
      <p:sp>
        <p:nvSpPr>
          <p:cNvPr id="2" name="Espaço Reservado para Número de Slide 73">
            <a:extLst>
              <a:ext uri="{FF2B5EF4-FFF2-40B4-BE49-F238E27FC236}">
                <a16:creationId xmlns:a16="http://schemas.microsoft.com/office/drawing/2014/main" id="{86A3F7A6-22D4-4B5A-BE44-5DD709D2E861}"/>
              </a:ext>
            </a:extLst>
          </p:cNvPr>
          <p:cNvSpPr txBox="1"/>
          <p:nvPr/>
        </p:nvSpPr>
        <p:spPr>
          <a:xfrm>
            <a:off x="4278960" y="10157400"/>
            <a:ext cx="3279600" cy="533160"/>
          </a:xfrm>
          <a:prstGeom prst="rect">
            <a:avLst/>
          </a:prstGeom>
          <a:noFill/>
          <a:ln>
            <a:noFill/>
          </a:ln>
        </p:spPr>
        <p:txBody>
          <a:bodyPr vert="horz" wrap="square" lIns="0" tIns="0" rIns="0" bIns="0" anchor="b" anchorCtr="0" compatLnSpc="0">
            <a:noAutofit/>
          </a:bodyPr>
          <a:lstStyle/>
          <a:p>
            <a:pPr marL="0" marR="0" lvl="0" indent="0" algn="r" rtl="0" hangingPunct="0">
              <a:lnSpc>
                <a:spcPct val="100000"/>
              </a:lnSpc>
              <a:spcBef>
                <a:spcPts val="0"/>
              </a:spcBef>
              <a:spcAft>
                <a:spcPts val="0"/>
              </a:spcAft>
              <a:buNone/>
              <a:tabLst/>
            </a:pPr>
            <a:fld id="{B6D6159A-0FC2-448A-95CF-4242913AB678}" type="slidenum">
              <a:t>105</a:t>
            </a:fld>
            <a:endParaRPr lang="pt-BR" sz="1400" b="0" i="0" u="none" strike="noStrike" kern="1200" cap="none" spc="0" baseline="0">
              <a:ln>
                <a:noFill/>
              </a:ln>
              <a:solidFill>
                <a:srgbClr val="000000"/>
              </a:solidFill>
              <a:highlight>
                <a:scrgbClr r="0" g="0" b="0">
                  <a:alpha val="0"/>
                </a:scrgbClr>
              </a:highlight>
              <a:latin typeface="Liberation Serif" pitchFamily="18"/>
              <a:ea typeface="Tahoma" pitchFamily="50"/>
              <a:cs typeface="Tahoma" pitchFamily="2"/>
            </a:endParaRPr>
          </a:p>
        </p:txBody>
      </p:sp>
      <p:sp>
        <p:nvSpPr>
          <p:cNvPr id="3" name="Espaço Reservado para Número de Slide 2">
            <a:extLst>
              <a:ext uri="{FF2B5EF4-FFF2-40B4-BE49-F238E27FC236}">
                <a16:creationId xmlns:a16="http://schemas.microsoft.com/office/drawing/2014/main" id="{2B527742-32EF-4007-A9D0-0F44AB45CF8A}"/>
              </a:ext>
            </a:extLst>
          </p:cNvPr>
          <p:cNvSpPr txBox="1"/>
          <p:nvPr/>
        </p:nvSpPr>
        <p:spPr>
          <a:xfrm>
            <a:off x="4278960" y="10157400"/>
            <a:ext cx="3279959" cy="533520"/>
          </a:xfrm>
          <a:prstGeom prst="rect">
            <a:avLst/>
          </a:prstGeom>
          <a:noFill/>
          <a:ln>
            <a:noFill/>
          </a:ln>
        </p:spPr>
        <p:txBody>
          <a:bodyPr vert="horz" wrap="square" lIns="0" tIns="0" rIns="0" bIns="0" anchor="b" anchorCtr="0" compatLnSpc="0">
            <a:noAutofit/>
          </a:bodyPr>
          <a:lstStyle/>
          <a:p>
            <a:pPr marL="0" marR="0" lvl="0" indent="0" algn="r" rtl="0" hangingPunct="0">
              <a:lnSpc>
                <a:spcPct val="100000"/>
              </a:lnSpc>
              <a:spcBef>
                <a:spcPts val="0"/>
              </a:spcBef>
              <a:spcAft>
                <a:spcPts val="0"/>
              </a:spcAft>
              <a:buNone/>
              <a:tabLst/>
            </a:pPr>
            <a:fld id="{A8672206-6816-4641-B1AD-8CC6990B348F}" type="slidenum">
              <a:t>105</a:t>
            </a:fld>
            <a:endParaRPr lang="pt-BR" sz="1400" b="0" i="0" u="none" strike="noStrike" kern="1200" cap="none" spc="0" baseline="0">
              <a:ln>
                <a:noFill/>
              </a:ln>
              <a:solidFill>
                <a:srgbClr val="000000"/>
              </a:solidFill>
              <a:highlight>
                <a:scrgbClr r="0" g="0" b="0">
                  <a:alpha val="0"/>
                </a:scrgbClr>
              </a:highlight>
              <a:latin typeface="Liberation Serif" pitchFamily="18"/>
              <a:ea typeface="Tahoma" pitchFamily="50"/>
              <a:cs typeface="Tahoma" pitchFamily="2"/>
            </a:endParaRPr>
          </a:p>
        </p:txBody>
      </p:sp>
      <p:sp>
        <p:nvSpPr>
          <p:cNvPr id="4" name="Slide Number Placeholder 2">
            <a:extLst>
              <a:ext uri="{FF2B5EF4-FFF2-40B4-BE49-F238E27FC236}">
                <a16:creationId xmlns:a16="http://schemas.microsoft.com/office/drawing/2014/main" id="{3701DA5B-C135-46AF-98CD-BA83447E4A9A}"/>
              </a:ext>
            </a:extLst>
          </p:cNvPr>
          <p:cNvSpPr txBox="1"/>
          <p:nvPr/>
        </p:nvSpPr>
        <p:spPr>
          <a:xfrm>
            <a:off x="4278960" y="10157400"/>
            <a:ext cx="3280320" cy="533880"/>
          </a:xfrm>
          <a:prstGeom prst="rect">
            <a:avLst/>
          </a:prstGeom>
          <a:noFill/>
          <a:ln>
            <a:noFill/>
          </a:ln>
        </p:spPr>
        <p:txBody>
          <a:bodyPr vert="horz" wrap="square" lIns="0" tIns="0" rIns="0" bIns="0" anchor="b" anchorCtr="0" compatLnSpc="0">
            <a:noAutofit/>
          </a:bodyPr>
          <a:lstStyle/>
          <a:p>
            <a:pPr marL="0" marR="0" lvl="0" indent="0" algn="r" rtl="0" hangingPunct="0">
              <a:lnSpc>
                <a:spcPct val="100000"/>
              </a:lnSpc>
              <a:spcBef>
                <a:spcPts val="0"/>
              </a:spcBef>
              <a:spcAft>
                <a:spcPts val="0"/>
              </a:spcAft>
              <a:buNone/>
              <a:tabLst/>
            </a:pPr>
            <a:fld id="{91A143CA-377D-4864-854E-03D37EDC3575}" type="slidenum">
              <a:t>105</a:t>
            </a:fld>
            <a:endParaRPr lang="pt-BR" sz="1400" b="0" i="0" u="none" strike="noStrike" kern="1200" cap="none" spc="0" baseline="0">
              <a:ln>
                <a:noFill/>
              </a:ln>
              <a:solidFill>
                <a:srgbClr val="000000"/>
              </a:solidFill>
              <a:highlight>
                <a:scrgbClr r="0" g="0" b="0">
                  <a:alpha val="0"/>
                </a:scrgbClr>
              </a:highlight>
              <a:latin typeface="Liberation Serif" pitchFamily="18"/>
              <a:ea typeface="Tahoma" pitchFamily="50"/>
              <a:cs typeface="Tahoma" pitchFamily="2"/>
            </a:endParaRPr>
          </a:p>
        </p:txBody>
      </p:sp>
      <p:sp>
        <p:nvSpPr>
          <p:cNvPr id="5" name="Espaço Reservado para Data 2">
            <a:extLst>
              <a:ext uri="{FF2B5EF4-FFF2-40B4-BE49-F238E27FC236}">
                <a16:creationId xmlns:a16="http://schemas.microsoft.com/office/drawing/2014/main" id="{E5CD6A83-C192-4C52-966E-B0CB05A6C1C3}"/>
              </a:ext>
            </a:extLst>
          </p:cNvPr>
          <p:cNvSpPr txBox="1"/>
          <p:nvPr/>
        </p:nvSpPr>
        <p:spPr>
          <a:xfrm>
            <a:off x="3884759" y="0"/>
            <a:ext cx="2971800" cy="458640"/>
          </a:xfrm>
          <a:prstGeom prst="rect">
            <a:avLst/>
          </a:prstGeom>
          <a:noFill/>
          <a:ln>
            <a:noFill/>
          </a:ln>
        </p:spPr>
        <p:txBody>
          <a:bodyPr vert="horz" wrap="square" lIns="91440" tIns="45720" rIns="91440" bIns="45720" anchor="t" anchorCtr="0" compatLnSpc="0">
            <a:noAutofit/>
          </a:bodyPr>
          <a:lstStyle/>
          <a:p>
            <a:pPr marL="0" marR="0" lvl="0" indent="0" algn="r" rtl="0" hangingPunct="1">
              <a:lnSpc>
                <a:spcPct val="100000"/>
              </a:lnSpc>
              <a:spcBef>
                <a:spcPts val="0"/>
              </a:spcBef>
              <a:spcAft>
                <a:spcPts val="0"/>
              </a:spcAft>
              <a:buNone/>
              <a:tabLst/>
            </a:pPr>
            <a:fld id="{134E62DA-DDAA-47F4-8FD4-874925CB5125}" type="datetime1">
              <a:rPr lang="pt-BR" sz="1200" b="0" i="0" u="none" strike="noStrike" kern="1200" cap="none" spc="0" baseline="0">
                <a:ln>
                  <a:noFill/>
                </a:ln>
                <a:solidFill>
                  <a:srgbClr val="000000"/>
                </a:solidFill>
                <a:latin typeface="Calibri" pitchFamily="18"/>
                <a:ea typeface="PingFang SC" pitchFamily="2"/>
                <a:cs typeface="Arial Unicode MS" pitchFamily="2"/>
              </a:rPr>
              <a:pPr marL="0" marR="0" lvl="0" indent="0" algn="r" rtl="0" hangingPunct="1">
                <a:lnSpc>
                  <a:spcPct val="100000"/>
                </a:lnSpc>
                <a:spcBef>
                  <a:spcPts val="0"/>
                </a:spcBef>
                <a:spcAft>
                  <a:spcPts val="0"/>
                </a:spcAft>
                <a:buNone/>
                <a:tabLst/>
              </a:pPr>
              <a:t>02/07/2026</a:t>
            </a:fld>
            <a:endParaRPr lang="pt-BR" sz="1200" b="0" i="0" u="none" strike="noStrike" kern="1200" cap="none" spc="0" baseline="0">
              <a:ln>
                <a:noFill/>
              </a:ln>
              <a:solidFill>
                <a:srgbClr val="000000"/>
              </a:solidFill>
              <a:latin typeface="Calibri" pitchFamily="18"/>
              <a:ea typeface="PingFang SC" pitchFamily="2"/>
              <a:cs typeface="Arial Unicode MS" pitchFamily="2"/>
            </a:endParaRPr>
          </a:p>
        </p:txBody>
      </p:sp>
      <p:sp>
        <p:nvSpPr>
          <p:cNvPr id="6" name="Espaço Reservado para Número de Slide 5">
            <a:extLst>
              <a:ext uri="{FF2B5EF4-FFF2-40B4-BE49-F238E27FC236}">
                <a16:creationId xmlns:a16="http://schemas.microsoft.com/office/drawing/2014/main" id="{4522DD2D-89CC-4D31-9C68-49E83B810721}"/>
              </a:ext>
            </a:extLst>
          </p:cNvPr>
          <p:cNvSpPr txBox="1"/>
          <p:nvPr/>
        </p:nvSpPr>
        <p:spPr>
          <a:xfrm>
            <a:off x="4278960" y="10157400"/>
            <a:ext cx="3280680" cy="534240"/>
          </a:xfrm>
          <a:prstGeom prst="rect">
            <a:avLst/>
          </a:prstGeom>
          <a:noFill/>
          <a:ln>
            <a:noFill/>
          </a:ln>
        </p:spPr>
        <p:txBody>
          <a:bodyPr vert="horz" wrap="square" lIns="0" tIns="0" rIns="0" bIns="0" anchor="b" anchorCtr="0" compatLnSpc="0">
            <a:noAutofit/>
          </a:bodyPr>
          <a:lstStyle/>
          <a:p>
            <a:pPr marL="0" marR="0" lvl="0" indent="0" algn="r" rtl="0" hangingPunct="0">
              <a:lnSpc>
                <a:spcPct val="100000"/>
              </a:lnSpc>
              <a:spcBef>
                <a:spcPts val="0"/>
              </a:spcBef>
              <a:spcAft>
                <a:spcPts val="0"/>
              </a:spcAft>
              <a:buNone/>
              <a:tabLst/>
            </a:pPr>
            <a:fld id="{0A3CE43D-8D48-439D-8FFC-453E8E572A69}" type="slidenum">
              <a:t>105</a:t>
            </a:fld>
            <a:endParaRPr lang="pt-BR" sz="1400" b="0" i="0" u="none" strike="noStrike" kern="1200" cap="none" spc="0" baseline="0">
              <a:ln>
                <a:noFill/>
              </a:ln>
              <a:solidFill>
                <a:srgbClr val="000000"/>
              </a:solidFill>
              <a:latin typeface="Liberation Serif" pitchFamily="18"/>
              <a:ea typeface="Tahoma" pitchFamily="2"/>
              <a:cs typeface="Tahoma" pitchFamily="2"/>
            </a:endParaRPr>
          </a:p>
        </p:txBody>
      </p:sp>
      <p:sp>
        <p:nvSpPr>
          <p:cNvPr id="7" name="Espaço Reservado para Número de Slide 6">
            <a:extLst>
              <a:ext uri="{FF2B5EF4-FFF2-40B4-BE49-F238E27FC236}">
                <a16:creationId xmlns:a16="http://schemas.microsoft.com/office/drawing/2014/main" id="{BECADD00-9F72-4CC5-AC58-66BD56700A16}"/>
              </a:ext>
            </a:extLst>
          </p:cNvPr>
          <p:cNvSpPr txBox="1"/>
          <p:nvPr/>
        </p:nvSpPr>
        <p:spPr>
          <a:xfrm>
            <a:off x="4278960" y="10157400"/>
            <a:ext cx="3280680" cy="534240"/>
          </a:xfrm>
          <a:prstGeom prst="rect">
            <a:avLst/>
          </a:prstGeom>
          <a:noFill/>
          <a:ln>
            <a:noFill/>
          </a:ln>
        </p:spPr>
        <p:txBody>
          <a:bodyPr vert="horz" wrap="square" lIns="91440" tIns="45720" rIns="91440" bIns="45720" anchor="b" anchorCtr="0" compatLnSpc="0">
            <a:noAutofit/>
          </a:bodyPr>
          <a:lstStyle/>
          <a:p>
            <a:pPr marL="0" marR="0" lvl="0" indent="0" algn="r" rtl="0" hangingPunct="0">
              <a:lnSpc>
                <a:spcPct val="100000"/>
              </a:lnSpc>
              <a:spcBef>
                <a:spcPts val="0"/>
              </a:spcBef>
              <a:spcAft>
                <a:spcPts val="0"/>
              </a:spcAft>
              <a:buNone/>
              <a:tabLst/>
            </a:pPr>
            <a:fld id="{88373791-BB39-4C86-9873-C9853B274152}" type="slidenum">
              <a:t>105</a:t>
            </a:fld>
            <a:endParaRPr lang="pt-BR" sz="1400" b="0" i="0" u="none" strike="noStrike" kern="1200" cap="none" spc="0" baseline="0">
              <a:ln>
                <a:noFill/>
              </a:ln>
              <a:solidFill>
                <a:srgbClr val="000000"/>
              </a:solidFill>
              <a:latin typeface="Liberation Serif" pitchFamily="18"/>
              <a:ea typeface="Tahoma" pitchFamily="2"/>
              <a:cs typeface="Tahoma" pitchFamily="2"/>
            </a:endParaRPr>
          </a:p>
        </p:txBody>
      </p:sp>
      <p:sp>
        <p:nvSpPr>
          <p:cNvPr id="8" name="Espaço Reservado para Imagem de Slide 2">
            <a:extLst>
              <a:ext uri="{FF2B5EF4-FFF2-40B4-BE49-F238E27FC236}">
                <a16:creationId xmlns:a16="http://schemas.microsoft.com/office/drawing/2014/main" id="{65815054-29CD-47A0-A228-F44234F312D9}"/>
              </a:ext>
            </a:extLst>
          </p:cNvPr>
          <p:cNvSpPr>
            <a:spLocks noGrp="1" noRot="1" noChangeAspect="1" noResize="1"/>
          </p:cNvSpPr>
          <p:nvPr>
            <p:ph type="sldImg"/>
          </p:nvPr>
        </p:nvSpPr>
        <p:spPr>
          <a:xfrm>
            <a:off x="217488" y="812800"/>
            <a:ext cx="7124700" cy="4008438"/>
          </a:xfrm>
          <a:solidFill>
            <a:srgbClr val="729FCF"/>
          </a:solidFill>
          <a:ln w="25400">
            <a:solidFill>
              <a:srgbClr val="3465A4"/>
            </a:solidFill>
            <a:prstDash val="solid"/>
          </a:ln>
        </p:spPr>
      </p:sp>
      <p:sp>
        <p:nvSpPr>
          <p:cNvPr id="9" name="Espaço Reservado para Anotações 2">
            <a:extLst>
              <a:ext uri="{FF2B5EF4-FFF2-40B4-BE49-F238E27FC236}">
                <a16:creationId xmlns:a16="http://schemas.microsoft.com/office/drawing/2014/main" id="{DB936AF3-4659-415C-B2DC-0C0D97AABCC7}"/>
              </a:ext>
            </a:extLst>
          </p:cNvPr>
          <p:cNvSpPr txBox="1">
            <a:spLocks noGrp="1"/>
          </p:cNvSpPr>
          <p:nvPr>
            <p:ph type="body" sz="quarter" idx="1"/>
          </p:nvPr>
        </p:nvSpPr>
        <p:spPr>
          <a:xfrm>
            <a:off x="756000" y="5078520"/>
            <a:ext cx="6046560" cy="4809960"/>
          </a:xfrm>
        </p:spPr>
        <p:txBody>
          <a:bodyPr vert="horz" wrap="square" anchor="t" anchorCtr="0">
            <a:noAutofit/>
          </a:bodyPr>
          <a:lstStyle/>
          <a:p>
            <a:pPr lvl="0" algn="l">
              <a:tabLst>
                <a:tab pos="648000" algn="l"/>
              </a:tabLst>
            </a:pPr>
            <a:r>
              <a:rPr lang="pt-BR">
                <a:solidFill>
                  <a:srgbClr val="000000"/>
                </a:solidFill>
              </a:rPr>
              <a:t>Por gentileza! No momento da </a:t>
            </a:r>
            <a:r>
              <a:rPr lang="pt-BR" b="1">
                <a:solidFill>
                  <a:srgbClr val="000000"/>
                </a:solidFill>
              </a:rPr>
              <a:t>CONSAGRAÇÃO</a:t>
            </a:r>
            <a:r>
              <a:rPr lang="pt-BR">
                <a:solidFill>
                  <a:srgbClr val="000000"/>
                </a:solidFill>
              </a:rPr>
              <a:t> deixar no slide que esteja </a:t>
            </a:r>
            <a:r>
              <a:rPr lang="pt-BR" b="1">
                <a:solidFill>
                  <a:srgbClr val="000000"/>
                </a:solidFill>
              </a:rPr>
              <a:t>TODO PRETO</a:t>
            </a:r>
            <a:r>
              <a:rPr lang="pt-BR">
                <a:solidFill>
                  <a:srgbClr val="000000"/>
                </a:solidFill>
              </a:rPr>
              <a:t>! Obrigado!</a:t>
            </a:r>
          </a:p>
        </p:txBody>
      </p:sp>
    </p:spTree>
    <p:extLst>
      <p:ext uri="{BB962C8B-B14F-4D97-AF65-F5344CB8AC3E}">
        <p14:creationId xmlns:p14="http://schemas.microsoft.com/office/powerpoint/2010/main" val="1152691410"/>
      </p:ext>
    </p:extLst>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Slide Number Placeholder 6">
            <a:extLst>
              <a:ext uri="{FF2B5EF4-FFF2-40B4-BE49-F238E27FC236}">
                <a16:creationId xmlns:a16="http://schemas.microsoft.com/office/drawing/2014/main" id="{B7F8133B-9C11-44E8-9B95-31447AA95C25}"/>
              </a:ext>
            </a:extLst>
          </p:cNvPr>
          <p:cNvSpPr txBox="1">
            <a:spLocks noGrp="1"/>
          </p:cNvSpPr>
          <p:nvPr>
            <p:ph type="sldNum" sz="quarter" idx="5"/>
          </p:nvPr>
        </p:nvSpPr>
        <p:spPr>
          <a:ln/>
        </p:spPr>
        <p:txBody>
          <a:bodyPr vert="horz" lIns="0" tIns="0" rIns="0" bIns="0" anchor="b" anchorCtr="0">
            <a:noAutofit/>
          </a:bodyPr>
          <a:lstStyle/>
          <a:p>
            <a:pPr lvl="0"/>
            <a:fld id="{6F1E01B4-BEA4-4308-981C-67154A74ED94}" type="slidenum">
              <a:t>106</a:t>
            </a:fld>
            <a:endParaRPr lang="pt-BR"/>
          </a:p>
        </p:txBody>
      </p:sp>
      <p:sp>
        <p:nvSpPr>
          <p:cNvPr id="2" name="Espaço Reservado para Número de Slide 1">
            <a:extLst>
              <a:ext uri="{FF2B5EF4-FFF2-40B4-BE49-F238E27FC236}">
                <a16:creationId xmlns:a16="http://schemas.microsoft.com/office/drawing/2014/main" id="{54F87E7E-A2B3-4609-BFCA-E3DED34CA21E}"/>
              </a:ext>
            </a:extLst>
          </p:cNvPr>
          <p:cNvSpPr txBox="1"/>
          <p:nvPr/>
        </p:nvSpPr>
        <p:spPr>
          <a:xfrm>
            <a:off x="4278960" y="10157400"/>
            <a:ext cx="3279600" cy="533160"/>
          </a:xfrm>
          <a:prstGeom prst="rect">
            <a:avLst/>
          </a:prstGeom>
          <a:noFill/>
          <a:ln>
            <a:noFill/>
          </a:ln>
        </p:spPr>
        <p:txBody>
          <a:bodyPr vert="horz" wrap="square" lIns="0" tIns="0" rIns="0" bIns="0" anchor="b" anchorCtr="0" compatLnSpc="0">
            <a:noAutofit/>
          </a:bodyPr>
          <a:lstStyle/>
          <a:p>
            <a:pPr marL="0" marR="0" lvl="0" indent="0" algn="r" rtl="0" hangingPunct="0">
              <a:lnSpc>
                <a:spcPct val="100000"/>
              </a:lnSpc>
              <a:spcBef>
                <a:spcPts val="0"/>
              </a:spcBef>
              <a:spcAft>
                <a:spcPts val="0"/>
              </a:spcAft>
              <a:buNone/>
              <a:tabLst/>
            </a:pPr>
            <a:fld id="{1477CD6E-BE20-441F-A85A-893B03082B33}" type="slidenum">
              <a:t>106</a:t>
            </a:fld>
            <a:endParaRPr lang="pt-BR" sz="1400" b="0" i="0" u="none" strike="noStrike" kern="1200" cap="none" spc="0" baseline="0">
              <a:ln>
                <a:noFill/>
              </a:ln>
              <a:solidFill>
                <a:srgbClr val="000000"/>
              </a:solidFill>
              <a:highlight>
                <a:scrgbClr r="0" g="0" b="0">
                  <a:alpha val="0"/>
                </a:scrgbClr>
              </a:highlight>
              <a:latin typeface="Liberation Serif" pitchFamily="18"/>
              <a:ea typeface="Tahoma" pitchFamily="50"/>
              <a:cs typeface="Tahoma" pitchFamily="2"/>
            </a:endParaRPr>
          </a:p>
        </p:txBody>
      </p:sp>
      <p:sp>
        <p:nvSpPr>
          <p:cNvPr id="3" name="Espaço Reservado para Número de Slide 3">
            <a:extLst>
              <a:ext uri="{FF2B5EF4-FFF2-40B4-BE49-F238E27FC236}">
                <a16:creationId xmlns:a16="http://schemas.microsoft.com/office/drawing/2014/main" id="{C2D32D48-10BE-4DA8-95F2-C7D5A8001E4E}"/>
              </a:ext>
            </a:extLst>
          </p:cNvPr>
          <p:cNvSpPr txBox="1"/>
          <p:nvPr/>
        </p:nvSpPr>
        <p:spPr>
          <a:xfrm>
            <a:off x="4278960" y="10157400"/>
            <a:ext cx="3279959" cy="533520"/>
          </a:xfrm>
          <a:prstGeom prst="rect">
            <a:avLst/>
          </a:prstGeom>
          <a:noFill/>
          <a:ln>
            <a:noFill/>
          </a:ln>
        </p:spPr>
        <p:txBody>
          <a:bodyPr vert="horz" wrap="square" lIns="0" tIns="0" rIns="0" bIns="0" anchor="b" anchorCtr="0" compatLnSpc="0">
            <a:noAutofit/>
          </a:bodyPr>
          <a:lstStyle/>
          <a:p>
            <a:pPr marL="0" marR="0" lvl="0" indent="0" algn="r" rtl="0" hangingPunct="0">
              <a:lnSpc>
                <a:spcPct val="100000"/>
              </a:lnSpc>
              <a:spcBef>
                <a:spcPts val="0"/>
              </a:spcBef>
              <a:spcAft>
                <a:spcPts val="0"/>
              </a:spcAft>
              <a:buNone/>
              <a:tabLst/>
            </a:pPr>
            <a:fld id="{2206E3EE-07E4-46EE-B1E2-82B4CCFB46AE}" type="slidenum">
              <a:t>106</a:t>
            </a:fld>
            <a:endParaRPr lang="pt-BR" sz="1400" b="0" i="0" u="none" strike="noStrike" kern="1200" cap="none" spc="0" baseline="0">
              <a:ln>
                <a:noFill/>
              </a:ln>
              <a:solidFill>
                <a:srgbClr val="000000"/>
              </a:solidFill>
              <a:highlight>
                <a:scrgbClr r="0" g="0" b="0">
                  <a:alpha val="0"/>
                </a:scrgbClr>
              </a:highlight>
              <a:latin typeface="Liberation Serif" pitchFamily="18"/>
              <a:ea typeface="Tahoma" pitchFamily="50"/>
              <a:cs typeface="Tahoma" pitchFamily="2"/>
            </a:endParaRPr>
          </a:p>
        </p:txBody>
      </p:sp>
      <p:sp>
        <p:nvSpPr>
          <p:cNvPr id="4" name="Slide Number Placeholder 1">
            <a:extLst>
              <a:ext uri="{FF2B5EF4-FFF2-40B4-BE49-F238E27FC236}">
                <a16:creationId xmlns:a16="http://schemas.microsoft.com/office/drawing/2014/main" id="{CB8A62A0-AA44-4055-8922-D1BE9D33DC00}"/>
              </a:ext>
            </a:extLst>
          </p:cNvPr>
          <p:cNvSpPr txBox="1"/>
          <p:nvPr/>
        </p:nvSpPr>
        <p:spPr>
          <a:xfrm>
            <a:off x="4278960" y="10157400"/>
            <a:ext cx="3280320" cy="533880"/>
          </a:xfrm>
          <a:prstGeom prst="rect">
            <a:avLst/>
          </a:prstGeom>
          <a:noFill/>
          <a:ln>
            <a:noFill/>
          </a:ln>
        </p:spPr>
        <p:txBody>
          <a:bodyPr vert="horz" wrap="square" lIns="0" tIns="0" rIns="0" bIns="0" anchor="b" anchorCtr="0" compatLnSpc="0">
            <a:noAutofit/>
          </a:bodyPr>
          <a:lstStyle/>
          <a:p>
            <a:pPr marL="0" marR="0" lvl="0" indent="0" algn="r" rtl="0" hangingPunct="0">
              <a:lnSpc>
                <a:spcPct val="100000"/>
              </a:lnSpc>
              <a:spcBef>
                <a:spcPts val="0"/>
              </a:spcBef>
              <a:spcAft>
                <a:spcPts val="0"/>
              </a:spcAft>
              <a:buNone/>
              <a:tabLst/>
            </a:pPr>
            <a:fld id="{2072F4E0-7793-4129-9864-C4BBBA1FD18C}" type="slidenum">
              <a:t>106</a:t>
            </a:fld>
            <a:endParaRPr lang="pt-BR" sz="1400" b="0" i="0" u="none" strike="noStrike" kern="1200" cap="none" spc="0" baseline="0">
              <a:ln>
                <a:noFill/>
              </a:ln>
              <a:solidFill>
                <a:srgbClr val="000000"/>
              </a:solidFill>
              <a:highlight>
                <a:scrgbClr r="0" g="0" b="0">
                  <a:alpha val="0"/>
                </a:scrgbClr>
              </a:highlight>
              <a:latin typeface="Liberation Serif" pitchFamily="18"/>
              <a:ea typeface="Tahoma" pitchFamily="50"/>
              <a:cs typeface="Tahoma" pitchFamily="2"/>
            </a:endParaRPr>
          </a:p>
        </p:txBody>
      </p:sp>
      <p:sp>
        <p:nvSpPr>
          <p:cNvPr id="5" name="Espaço Reservado para Data 1">
            <a:extLst>
              <a:ext uri="{FF2B5EF4-FFF2-40B4-BE49-F238E27FC236}">
                <a16:creationId xmlns:a16="http://schemas.microsoft.com/office/drawing/2014/main" id="{CB93CEDA-3146-42D4-B34C-D830949D80D6}"/>
              </a:ext>
            </a:extLst>
          </p:cNvPr>
          <p:cNvSpPr txBox="1"/>
          <p:nvPr/>
        </p:nvSpPr>
        <p:spPr>
          <a:xfrm>
            <a:off x="3884759" y="0"/>
            <a:ext cx="2971800" cy="458640"/>
          </a:xfrm>
          <a:prstGeom prst="rect">
            <a:avLst/>
          </a:prstGeom>
          <a:noFill/>
          <a:ln>
            <a:noFill/>
          </a:ln>
        </p:spPr>
        <p:txBody>
          <a:bodyPr vert="horz" wrap="square" lIns="91440" tIns="45720" rIns="91440" bIns="45720" anchor="t" anchorCtr="0" compatLnSpc="0">
            <a:noAutofit/>
          </a:bodyPr>
          <a:lstStyle/>
          <a:p>
            <a:pPr marL="0" marR="0" lvl="0" indent="0" algn="r" rtl="0" hangingPunct="1">
              <a:lnSpc>
                <a:spcPct val="100000"/>
              </a:lnSpc>
              <a:spcBef>
                <a:spcPts val="0"/>
              </a:spcBef>
              <a:spcAft>
                <a:spcPts val="0"/>
              </a:spcAft>
              <a:buNone/>
              <a:tabLst/>
            </a:pPr>
            <a:fld id="{534449F1-033B-411F-B20A-D9C36209D17C}" type="datetime1">
              <a:rPr lang="pt-BR" sz="1200" b="0" i="0" u="none" strike="noStrike" kern="1200" cap="none" spc="0" baseline="0">
                <a:ln>
                  <a:noFill/>
                </a:ln>
                <a:solidFill>
                  <a:srgbClr val="000000"/>
                </a:solidFill>
                <a:latin typeface="Calibri" pitchFamily="18"/>
                <a:ea typeface="PingFang SC" pitchFamily="2"/>
                <a:cs typeface="Arial Unicode MS" pitchFamily="2"/>
              </a:rPr>
              <a:pPr marL="0" marR="0" lvl="0" indent="0" algn="r" rtl="0" hangingPunct="1">
                <a:lnSpc>
                  <a:spcPct val="100000"/>
                </a:lnSpc>
                <a:spcBef>
                  <a:spcPts val="0"/>
                </a:spcBef>
                <a:spcAft>
                  <a:spcPts val="0"/>
                </a:spcAft>
                <a:buNone/>
                <a:tabLst/>
              </a:pPr>
              <a:t>02/07/2026</a:t>
            </a:fld>
            <a:endParaRPr lang="pt-BR" sz="1200" b="0" i="0" u="none" strike="noStrike" kern="1200" cap="none" spc="0" baseline="0">
              <a:ln>
                <a:noFill/>
              </a:ln>
              <a:solidFill>
                <a:srgbClr val="000000"/>
              </a:solidFill>
              <a:latin typeface="Calibri" pitchFamily="18"/>
              <a:ea typeface="PingFang SC" pitchFamily="2"/>
              <a:cs typeface="Arial Unicode MS" pitchFamily="2"/>
            </a:endParaRPr>
          </a:p>
        </p:txBody>
      </p:sp>
      <p:sp>
        <p:nvSpPr>
          <p:cNvPr id="6" name="Espaço Reservado para Número de Slide 4">
            <a:extLst>
              <a:ext uri="{FF2B5EF4-FFF2-40B4-BE49-F238E27FC236}">
                <a16:creationId xmlns:a16="http://schemas.microsoft.com/office/drawing/2014/main" id="{6718916D-9D88-4FEC-8A77-C6A1B975801D}"/>
              </a:ext>
            </a:extLst>
          </p:cNvPr>
          <p:cNvSpPr txBox="1"/>
          <p:nvPr/>
        </p:nvSpPr>
        <p:spPr>
          <a:xfrm>
            <a:off x="4278960" y="10157400"/>
            <a:ext cx="3280680" cy="534240"/>
          </a:xfrm>
          <a:prstGeom prst="rect">
            <a:avLst/>
          </a:prstGeom>
          <a:noFill/>
          <a:ln>
            <a:noFill/>
          </a:ln>
        </p:spPr>
        <p:txBody>
          <a:bodyPr vert="horz" wrap="square" lIns="0" tIns="0" rIns="0" bIns="0" anchor="b" anchorCtr="0" compatLnSpc="0">
            <a:noAutofit/>
          </a:bodyPr>
          <a:lstStyle/>
          <a:p>
            <a:pPr marL="0" marR="0" lvl="0" indent="0" algn="r" rtl="0" hangingPunct="0">
              <a:lnSpc>
                <a:spcPct val="100000"/>
              </a:lnSpc>
              <a:spcBef>
                <a:spcPts val="0"/>
              </a:spcBef>
              <a:spcAft>
                <a:spcPts val="0"/>
              </a:spcAft>
              <a:buNone/>
              <a:tabLst/>
            </a:pPr>
            <a:fld id="{5473CD8A-2DBE-4542-BB55-FCDED56A5535}" type="slidenum">
              <a:t>106</a:t>
            </a:fld>
            <a:endParaRPr lang="pt-BR" sz="1400" b="0" i="0" u="none" strike="noStrike" kern="1200" cap="none" spc="0" baseline="0">
              <a:ln>
                <a:noFill/>
              </a:ln>
              <a:solidFill>
                <a:srgbClr val="000000"/>
              </a:solidFill>
              <a:latin typeface="Liberation Serif" pitchFamily="18"/>
              <a:ea typeface="Tahoma" pitchFamily="2"/>
              <a:cs typeface="Tahoma" pitchFamily="2"/>
            </a:endParaRPr>
          </a:p>
        </p:txBody>
      </p:sp>
      <p:sp>
        <p:nvSpPr>
          <p:cNvPr id="7" name="Espaço Reservado para Número de Slide 9">
            <a:extLst>
              <a:ext uri="{FF2B5EF4-FFF2-40B4-BE49-F238E27FC236}">
                <a16:creationId xmlns:a16="http://schemas.microsoft.com/office/drawing/2014/main" id="{8407F5DB-8B22-4396-ABAE-3E3319B40B39}"/>
              </a:ext>
            </a:extLst>
          </p:cNvPr>
          <p:cNvSpPr txBox="1"/>
          <p:nvPr/>
        </p:nvSpPr>
        <p:spPr>
          <a:xfrm>
            <a:off x="4278960" y="10157400"/>
            <a:ext cx="3280680" cy="534240"/>
          </a:xfrm>
          <a:prstGeom prst="rect">
            <a:avLst/>
          </a:prstGeom>
          <a:noFill/>
          <a:ln>
            <a:noFill/>
          </a:ln>
        </p:spPr>
        <p:txBody>
          <a:bodyPr vert="horz" wrap="square" lIns="91440" tIns="45720" rIns="91440" bIns="45720" anchor="b" anchorCtr="0" compatLnSpc="0">
            <a:noAutofit/>
          </a:bodyPr>
          <a:lstStyle/>
          <a:p>
            <a:pPr marL="0" marR="0" lvl="0" indent="0" algn="r" rtl="0" hangingPunct="0">
              <a:lnSpc>
                <a:spcPct val="100000"/>
              </a:lnSpc>
              <a:spcBef>
                <a:spcPts val="0"/>
              </a:spcBef>
              <a:spcAft>
                <a:spcPts val="0"/>
              </a:spcAft>
              <a:buNone/>
              <a:tabLst/>
            </a:pPr>
            <a:fld id="{14398102-B718-4FA3-86DE-F6D16C78E348}" type="slidenum">
              <a:t>106</a:t>
            </a:fld>
            <a:endParaRPr lang="pt-BR" sz="1400" b="0" i="0" u="none" strike="noStrike" kern="1200" cap="none" spc="0" baseline="0">
              <a:ln>
                <a:noFill/>
              </a:ln>
              <a:solidFill>
                <a:srgbClr val="000000"/>
              </a:solidFill>
              <a:latin typeface="Liberation Serif" pitchFamily="18"/>
              <a:ea typeface="Tahoma" pitchFamily="2"/>
              <a:cs typeface="Tahoma" pitchFamily="2"/>
            </a:endParaRPr>
          </a:p>
        </p:txBody>
      </p:sp>
      <p:sp>
        <p:nvSpPr>
          <p:cNvPr id="8" name="Espaço Reservado para Imagem de Slide 1">
            <a:extLst>
              <a:ext uri="{FF2B5EF4-FFF2-40B4-BE49-F238E27FC236}">
                <a16:creationId xmlns:a16="http://schemas.microsoft.com/office/drawing/2014/main" id="{597354AF-C0D4-4B0B-8CD3-38F35C0FF498}"/>
              </a:ext>
            </a:extLst>
          </p:cNvPr>
          <p:cNvSpPr>
            <a:spLocks noGrp="1" noRot="1" noChangeAspect="1" noResize="1"/>
          </p:cNvSpPr>
          <p:nvPr>
            <p:ph type="sldImg"/>
          </p:nvPr>
        </p:nvSpPr>
        <p:spPr>
          <a:xfrm>
            <a:off x="217488" y="812800"/>
            <a:ext cx="7124700" cy="4008438"/>
          </a:xfrm>
          <a:solidFill>
            <a:srgbClr val="729FCF"/>
          </a:solidFill>
          <a:ln w="25400">
            <a:solidFill>
              <a:srgbClr val="3465A4"/>
            </a:solidFill>
            <a:prstDash val="solid"/>
          </a:ln>
        </p:spPr>
      </p:sp>
      <p:sp>
        <p:nvSpPr>
          <p:cNvPr id="9" name="Espaço Reservado para Anotações 1">
            <a:extLst>
              <a:ext uri="{FF2B5EF4-FFF2-40B4-BE49-F238E27FC236}">
                <a16:creationId xmlns:a16="http://schemas.microsoft.com/office/drawing/2014/main" id="{B8514D36-E312-4093-BE60-2600369F5E1A}"/>
              </a:ext>
            </a:extLst>
          </p:cNvPr>
          <p:cNvSpPr txBox="1">
            <a:spLocks noGrp="1"/>
          </p:cNvSpPr>
          <p:nvPr>
            <p:ph type="body" sz="quarter" idx="1"/>
          </p:nvPr>
        </p:nvSpPr>
        <p:spPr>
          <a:xfrm>
            <a:off x="756000" y="5078520"/>
            <a:ext cx="6046560" cy="4809960"/>
          </a:xfrm>
        </p:spPr>
        <p:txBody>
          <a:bodyPr vert="horz" wrap="square" anchor="t" anchorCtr="0">
            <a:noAutofit/>
          </a:bodyPr>
          <a:lstStyle/>
          <a:p>
            <a:pPr lvl="0" algn="l">
              <a:tabLst>
                <a:tab pos="648000" algn="l"/>
              </a:tabLst>
            </a:pPr>
            <a:r>
              <a:rPr lang="pt-BR">
                <a:solidFill>
                  <a:srgbClr val="000000"/>
                </a:solidFill>
              </a:rPr>
              <a:t>Por gentileza! No momento da </a:t>
            </a:r>
            <a:r>
              <a:rPr lang="pt-BR" b="1">
                <a:solidFill>
                  <a:srgbClr val="000000"/>
                </a:solidFill>
              </a:rPr>
              <a:t>CONSAGRAÇÃO</a:t>
            </a:r>
            <a:r>
              <a:rPr lang="pt-BR">
                <a:solidFill>
                  <a:srgbClr val="000000"/>
                </a:solidFill>
              </a:rPr>
              <a:t> deixar no slide que esteja </a:t>
            </a:r>
            <a:r>
              <a:rPr lang="pt-BR" b="1">
                <a:solidFill>
                  <a:srgbClr val="000000"/>
                </a:solidFill>
              </a:rPr>
              <a:t>TODO PRETO</a:t>
            </a:r>
            <a:r>
              <a:rPr lang="pt-BR">
                <a:solidFill>
                  <a:srgbClr val="000000"/>
                </a:solidFill>
              </a:rPr>
              <a:t>! Obrigado!</a:t>
            </a:r>
          </a:p>
        </p:txBody>
      </p:sp>
    </p:spTree>
    <p:extLst>
      <p:ext uri="{BB962C8B-B14F-4D97-AF65-F5344CB8AC3E}">
        <p14:creationId xmlns:p14="http://schemas.microsoft.com/office/powerpoint/2010/main" val="744023820"/>
      </p:ext>
    </p:extLst>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1">
            <a:extLst>
              <a:ext uri="{FF2B5EF4-FFF2-40B4-BE49-F238E27FC236}">
                <a16:creationId xmlns:a16="http://schemas.microsoft.com/office/drawing/2014/main" id="{0FB4F6E6-1750-4A46-877B-9045E47E146D}"/>
              </a:ext>
            </a:extLst>
          </p:cNvPr>
          <p:cNvSpPr txBox="1">
            <a:spLocks noGrp="1"/>
          </p:cNvSpPr>
          <p:nvPr>
            <p:ph type="sldNum" sz="quarter" idx="8"/>
          </p:nvPr>
        </p:nvSpPr>
        <p:spPr>
          <a:xfrm>
            <a:off x="4278960" y="10157400"/>
            <a:ext cx="3277439" cy="531000"/>
          </a:xfrm>
        </p:spPr>
        <p:txBody>
          <a:bodyPr wrap="square"/>
          <a:lstStyle/>
          <a:p>
            <a:pPr lvl="0"/>
            <a:fld id="{13A1218C-96EC-4BFB-B176-D1B9A61ED84F}" type="slidenum">
              <a:t>107</a:t>
            </a:fld>
            <a:endParaRPr lang="pt-BR">
              <a:solidFill>
                <a:srgbClr val="000000"/>
              </a:solidFill>
              <a:highlight>
                <a:scrgbClr r="0" g="0" b="0">
                  <a:alpha val="0"/>
                </a:scrgbClr>
              </a:highlight>
              <a:latin typeface="Times New Roman"/>
            </a:endParaRPr>
          </a:p>
        </p:txBody>
      </p:sp>
      <p:sp>
        <p:nvSpPr>
          <p:cNvPr id="3" name="PlaceHolder 2">
            <a:extLst>
              <a:ext uri="{FF2B5EF4-FFF2-40B4-BE49-F238E27FC236}">
                <a16:creationId xmlns:a16="http://schemas.microsoft.com/office/drawing/2014/main" id="{33E69B56-9B54-477D-8D70-3AF620D02FE0}"/>
              </a:ext>
            </a:extLst>
          </p:cNvPr>
          <p:cNvSpPr txBox="1">
            <a:spLocks noGrp="1"/>
          </p:cNvSpPr>
          <p:nvPr>
            <p:ph type="sldNum" sz="quarter" idx="8"/>
          </p:nvPr>
        </p:nvSpPr>
        <p:spPr>
          <a:xfrm>
            <a:off x="4278960" y="10157400"/>
            <a:ext cx="3277800" cy="531360"/>
          </a:xfrm>
        </p:spPr>
        <p:txBody>
          <a:bodyPr wrap="square"/>
          <a:lstStyle/>
          <a:p>
            <a:pPr lvl="0"/>
            <a:fld id="{D8A5844B-06D7-451C-AA47-A553628FBF3F}" type="slidenum">
              <a:t>107</a:t>
            </a:fld>
            <a:endParaRPr lang="pt-BR">
              <a:solidFill>
                <a:srgbClr val="000000"/>
              </a:solidFill>
              <a:highlight>
                <a:scrgbClr r="0" g="0" b="0">
                  <a:alpha val="0"/>
                </a:scrgbClr>
              </a:highlight>
              <a:latin typeface="Times New Roman"/>
            </a:endParaRPr>
          </a:p>
        </p:txBody>
      </p:sp>
      <p:sp>
        <p:nvSpPr>
          <p:cNvPr id="4" name="PlaceHolder 3">
            <a:extLst>
              <a:ext uri="{FF2B5EF4-FFF2-40B4-BE49-F238E27FC236}">
                <a16:creationId xmlns:a16="http://schemas.microsoft.com/office/drawing/2014/main" id="{3B93A2D0-D5EA-4E64-8F58-4AAF1B6D5BD7}"/>
              </a:ext>
            </a:extLst>
          </p:cNvPr>
          <p:cNvSpPr txBox="1">
            <a:spLocks noGrp="1"/>
          </p:cNvSpPr>
          <p:nvPr>
            <p:ph type="sldNum" sz="quarter" idx="8"/>
          </p:nvPr>
        </p:nvSpPr>
        <p:spPr>
          <a:xfrm>
            <a:off x="4278960" y="10157400"/>
            <a:ext cx="3278160" cy="531720"/>
          </a:xfrm>
        </p:spPr>
        <p:txBody>
          <a:bodyPr wrap="square"/>
          <a:lstStyle/>
          <a:p>
            <a:pPr lvl="0"/>
            <a:fld id="{7A1B0035-B107-43E8-AAA2-0CCE48518CD5}" type="slidenum">
              <a:t>107</a:t>
            </a:fld>
            <a:endParaRPr lang="pt-BR">
              <a:solidFill>
                <a:srgbClr val="000000"/>
              </a:solidFill>
              <a:highlight>
                <a:scrgbClr r="0" g="0" b="0">
                  <a:alpha val="0"/>
                </a:scrgbClr>
              </a:highlight>
              <a:latin typeface="Times New Roman"/>
            </a:endParaRPr>
          </a:p>
        </p:txBody>
      </p:sp>
      <p:sp>
        <p:nvSpPr>
          <p:cNvPr id="5" name="PlaceHolder 4">
            <a:extLst>
              <a:ext uri="{FF2B5EF4-FFF2-40B4-BE49-F238E27FC236}">
                <a16:creationId xmlns:a16="http://schemas.microsoft.com/office/drawing/2014/main" id="{9C21D447-AF5D-46FA-ACCD-ABC4339B95B0}"/>
              </a:ext>
            </a:extLst>
          </p:cNvPr>
          <p:cNvSpPr txBox="1">
            <a:spLocks noGrp="1"/>
          </p:cNvSpPr>
          <p:nvPr>
            <p:ph type="sldNum" sz="quarter" idx="8"/>
          </p:nvPr>
        </p:nvSpPr>
        <p:spPr>
          <a:xfrm>
            <a:off x="4278960" y="10157400"/>
            <a:ext cx="3278519" cy="532080"/>
          </a:xfrm>
        </p:spPr>
        <p:txBody>
          <a:bodyPr wrap="square"/>
          <a:lstStyle/>
          <a:p>
            <a:pPr lvl="0"/>
            <a:fld id="{8A0271E5-9E6B-4AB1-922F-A287EE711B84}" type="slidenum">
              <a:t>107</a:t>
            </a:fld>
            <a:endParaRPr lang="pt-BR">
              <a:solidFill>
                <a:srgbClr val="000000"/>
              </a:solidFill>
              <a:highlight>
                <a:scrgbClr r="0" g="0" b="0">
                  <a:alpha val="0"/>
                </a:scrgbClr>
              </a:highlight>
              <a:latin typeface="Times New Roman"/>
            </a:endParaRPr>
          </a:p>
        </p:txBody>
      </p:sp>
      <p:sp>
        <p:nvSpPr>
          <p:cNvPr id="6" name="PlaceHolder 5">
            <a:extLst>
              <a:ext uri="{FF2B5EF4-FFF2-40B4-BE49-F238E27FC236}">
                <a16:creationId xmlns:a16="http://schemas.microsoft.com/office/drawing/2014/main" id="{9A4C8D40-2F72-4F65-BD23-7107C0B2EB84}"/>
              </a:ext>
            </a:extLst>
          </p:cNvPr>
          <p:cNvSpPr txBox="1">
            <a:spLocks noGrp="1"/>
          </p:cNvSpPr>
          <p:nvPr>
            <p:ph type="sldNum" sz="quarter" idx="8"/>
          </p:nvPr>
        </p:nvSpPr>
        <p:spPr>
          <a:xfrm>
            <a:off x="4278960" y="10157400"/>
            <a:ext cx="3278879" cy="532440"/>
          </a:xfrm>
        </p:spPr>
        <p:txBody>
          <a:bodyPr wrap="square"/>
          <a:lstStyle/>
          <a:p>
            <a:pPr lvl="0"/>
            <a:fld id="{D33F8D19-793C-4664-B751-494A4142CB5F}" type="slidenum">
              <a:t>107</a:t>
            </a:fld>
            <a:endParaRPr lang="pt-BR">
              <a:highlight>
                <a:scrgbClr r="0" g="0" b="0">
                  <a:alpha val="0"/>
                </a:scrgbClr>
              </a:highlight>
              <a:latin typeface="Times New Roman"/>
            </a:endParaRPr>
          </a:p>
        </p:txBody>
      </p:sp>
      <p:sp>
        <p:nvSpPr>
          <p:cNvPr id="12" name="Slide Number Placeholder 6">
            <a:extLst>
              <a:ext uri="{FF2B5EF4-FFF2-40B4-BE49-F238E27FC236}">
                <a16:creationId xmlns:a16="http://schemas.microsoft.com/office/drawing/2014/main" id="{579FA695-CC65-422A-9196-8BC35720A76D}"/>
              </a:ext>
            </a:extLst>
          </p:cNvPr>
          <p:cNvSpPr txBox="1">
            <a:spLocks noGrp="1"/>
          </p:cNvSpPr>
          <p:nvPr>
            <p:ph type="sldNum" sz="quarter" idx="5"/>
          </p:nvPr>
        </p:nvSpPr>
        <p:spPr>
          <a:ln/>
        </p:spPr>
        <p:txBody>
          <a:bodyPr vert="horz" lIns="0" tIns="0" rIns="0" bIns="0" anchor="b" anchorCtr="0">
            <a:noAutofit/>
          </a:bodyPr>
          <a:lstStyle/>
          <a:p>
            <a:pPr lvl="0"/>
            <a:fld id="{4764CF84-C5E8-476A-A01E-5D91B197641C}" type="slidenum">
              <a:t>107</a:t>
            </a:fld>
            <a:endParaRPr lang="pt-BR"/>
          </a:p>
        </p:txBody>
      </p:sp>
      <p:sp>
        <p:nvSpPr>
          <p:cNvPr id="7" name="PlaceHolder 6">
            <a:extLst>
              <a:ext uri="{FF2B5EF4-FFF2-40B4-BE49-F238E27FC236}">
                <a16:creationId xmlns:a16="http://schemas.microsoft.com/office/drawing/2014/main" id="{F515B00E-1EEB-4E1E-92DB-E5ADC1BDD91C}"/>
              </a:ext>
            </a:extLst>
          </p:cNvPr>
          <p:cNvSpPr>
            <a:spLocks noGrp="1" noRot="1" noChangeAspect="1" noResize="1"/>
          </p:cNvSpPr>
          <p:nvPr>
            <p:ph type="sldImg"/>
          </p:nvPr>
        </p:nvSpPr>
        <p:spPr>
          <a:xfrm>
            <a:off x="215900" y="812800"/>
            <a:ext cx="7124700" cy="4006850"/>
          </a:xfrm>
          <a:solidFill>
            <a:srgbClr val="729FCF"/>
          </a:solidFill>
          <a:ln w="25400">
            <a:solidFill>
              <a:srgbClr val="3465A4"/>
            </a:solidFill>
            <a:prstDash val="solid"/>
          </a:ln>
        </p:spPr>
      </p:sp>
      <p:sp>
        <p:nvSpPr>
          <p:cNvPr id="8" name="PlaceHolder 7">
            <a:extLst>
              <a:ext uri="{FF2B5EF4-FFF2-40B4-BE49-F238E27FC236}">
                <a16:creationId xmlns:a16="http://schemas.microsoft.com/office/drawing/2014/main" id="{47EDBA92-E82E-43D5-B044-5B5235A66A0D}"/>
              </a:ext>
            </a:extLst>
          </p:cNvPr>
          <p:cNvSpPr txBox="1">
            <a:spLocks noGrp="1"/>
          </p:cNvSpPr>
          <p:nvPr>
            <p:ph type="body" sz="quarter" idx="1"/>
          </p:nvPr>
        </p:nvSpPr>
        <p:spPr>
          <a:xfrm>
            <a:off x="756000" y="5078520"/>
            <a:ext cx="6044400" cy="4807800"/>
          </a:xfrm>
        </p:spPr>
        <p:txBody>
          <a:bodyPr vert="horz" wrap="square" anchor="t" anchorCtr="0">
            <a:noAutofit/>
          </a:bodyPr>
          <a:lstStyle/>
          <a:p>
            <a:endParaRPr lang="pt-BR"/>
          </a:p>
        </p:txBody>
      </p:sp>
    </p:spTree>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1">
            <a:extLst>
              <a:ext uri="{FF2B5EF4-FFF2-40B4-BE49-F238E27FC236}">
                <a16:creationId xmlns:a16="http://schemas.microsoft.com/office/drawing/2014/main" id="{281F24BA-7E96-4EF9-899F-8C2EE9CABC0A}"/>
              </a:ext>
            </a:extLst>
          </p:cNvPr>
          <p:cNvSpPr txBox="1">
            <a:spLocks noGrp="1"/>
          </p:cNvSpPr>
          <p:nvPr>
            <p:ph type="sldNum" sz="quarter" idx="8"/>
          </p:nvPr>
        </p:nvSpPr>
        <p:spPr>
          <a:xfrm>
            <a:off x="4278960" y="10157400"/>
            <a:ext cx="3277439" cy="531000"/>
          </a:xfrm>
        </p:spPr>
        <p:txBody>
          <a:bodyPr wrap="square"/>
          <a:lstStyle/>
          <a:p>
            <a:pPr lvl="0"/>
            <a:fld id="{276F0214-26B1-4EDA-B6C0-F4F7EFCA6111}" type="slidenum">
              <a:t>108</a:t>
            </a:fld>
            <a:endParaRPr lang="pt-BR">
              <a:solidFill>
                <a:srgbClr val="000000"/>
              </a:solidFill>
              <a:highlight>
                <a:scrgbClr r="0" g="0" b="0">
                  <a:alpha val="0"/>
                </a:scrgbClr>
              </a:highlight>
              <a:latin typeface="Times New Roman"/>
            </a:endParaRPr>
          </a:p>
        </p:txBody>
      </p:sp>
      <p:sp>
        <p:nvSpPr>
          <p:cNvPr id="3" name="PlaceHolder 2">
            <a:extLst>
              <a:ext uri="{FF2B5EF4-FFF2-40B4-BE49-F238E27FC236}">
                <a16:creationId xmlns:a16="http://schemas.microsoft.com/office/drawing/2014/main" id="{D15BE099-E205-443A-BC2E-7C2FB4796B38}"/>
              </a:ext>
            </a:extLst>
          </p:cNvPr>
          <p:cNvSpPr txBox="1">
            <a:spLocks noGrp="1"/>
          </p:cNvSpPr>
          <p:nvPr>
            <p:ph type="sldNum" sz="quarter" idx="8"/>
          </p:nvPr>
        </p:nvSpPr>
        <p:spPr>
          <a:xfrm>
            <a:off x="4278960" y="10157400"/>
            <a:ext cx="3277800" cy="531360"/>
          </a:xfrm>
        </p:spPr>
        <p:txBody>
          <a:bodyPr wrap="square"/>
          <a:lstStyle/>
          <a:p>
            <a:pPr lvl="0"/>
            <a:fld id="{0652C59D-03A7-4D94-A9BE-118418A4A69F}" type="slidenum">
              <a:t>108</a:t>
            </a:fld>
            <a:endParaRPr lang="pt-BR">
              <a:solidFill>
                <a:srgbClr val="000000"/>
              </a:solidFill>
              <a:highlight>
                <a:scrgbClr r="0" g="0" b="0">
                  <a:alpha val="0"/>
                </a:scrgbClr>
              </a:highlight>
              <a:latin typeface="Times New Roman"/>
            </a:endParaRPr>
          </a:p>
        </p:txBody>
      </p:sp>
      <p:sp>
        <p:nvSpPr>
          <p:cNvPr id="4" name="PlaceHolder 3">
            <a:extLst>
              <a:ext uri="{FF2B5EF4-FFF2-40B4-BE49-F238E27FC236}">
                <a16:creationId xmlns:a16="http://schemas.microsoft.com/office/drawing/2014/main" id="{40823E43-2AE6-461D-974B-0F765747FF69}"/>
              </a:ext>
            </a:extLst>
          </p:cNvPr>
          <p:cNvSpPr txBox="1">
            <a:spLocks noGrp="1"/>
          </p:cNvSpPr>
          <p:nvPr>
            <p:ph type="sldNum" sz="quarter" idx="8"/>
          </p:nvPr>
        </p:nvSpPr>
        <p:spPr>
          <a:xfrm>
            <a:off x="4278960" y="10157400"/>
            <a:ext cx="3278160" cy="531720"/>
          </a:xfrm>
        </p:spPr>
        <p:txBody>
          <a:bodyPr wrap="square"/>
          <a:lstStyle/>
          <a:p>
            <a:pPr lvl="0"/>
            <a:fld id="{E32DC1A0-34A0-48B1-9F13-D023EC2B6256}" type="slidenum">
              <a:t>108</a:t>
            </a:fld>
            <a:endParaRPr lang="pt-BR">
              <a:solidFill>
                <a:srgbClr val="000000"/>
              </a:solidFill>
              <a:highlight>
                <a:scrgbClr r="0" g="0" b="0">
                  <a:alpha val="0"/>
                </a:scrgbClr>
              </a:highlight>
              <a:latin typeface="Times New Roman"/>
            </a:endParaRPr>
          </a:p>
        </p:txBody>
      </p:sp>
      <p:sp>
        <p:nvSpPr>
          <p:cNvPr id="5" name="PlaceHolder 4">
            <a:extLst>
              <a:ext uri="{FF2B5EF4-FFF2-40B4-BE49-F238E27FC236}">
                <a16:creationId xmlns:a16="http://schemas.microsoft.com/office/drawing/2014/main" id="{F9B51542-9ECA-4CFA-959D-D4D8A7546ACC}"/>
              </a:ext>
            </a:extLst>
          </p:cNvPr>
          <p:cNvSpPr txBox="1">
            <a:spLocks noGrp="1"/>
          </p:cNvSpPr>
          <p:nvPr>
            <p:ph type="sldNum" sz="quarter" idx="8"/>
          </p:nvPr>
        </p:nvSpPr>
        <p:spPr>
          <a:xfrm>
            <a:off x="4278960" y="10157400"/>
            <a:ext cx="3278519" cy="532080"/>
          </a:xfrm>
        </p:spPr>
        <p:txBody>
          <a:bodyPr wrap="square"/>
          <a:lstStyle/>
          <a:p>
            <a:pPr lvl="0"/>
            <a:fld id="{3020347D-6BD5-450F-B031-570FA487E0D9}" type="slidenum">
              <a:t>108</a:t>
            </a:fld>
            <a:endParaRPr lang="pt-BR">
              <a:solidFill>
                <a:srgbClr val="000000"/>
              </a:solidFill>
              <a:highlight>
                <a:scrgbClr r="0" g="0" b="0">
                  <a:alpha val="0"/>
                </a:scrgbClr>
              </a:highlight>
              <a:latin typeface="Times New Roman"/>
            </a:endParaRPr>
          </a:p>
        </p:txBody>
      </p:sp>
      <p:sp>
        <p:nvSpPr>
          <p:cNvPr id="6" name="PlaceHolder 5">
            <a:extLst>
              <a:ext uri="{FF2B5EF4-FFF2-40B4-BE49-F238E27FC236}">
                <a16:creationId xmlns:a16="http://schemas.microsoft.com/office/drawing/2014/main" id="{313AD9A5-ADC7-491A-BA9A-3A6DF7C21A19}"/>
              </a:ext>
            </a:extLst>
          </p:cNvPr>
          <p:cNvSpPr txBox="1">
            <a:spLocks noGrp="1"/>
          </p:cNvSpPr>
          <p:nvPr>
            <p:ph type="sldNum" sz="quarter" idx="8"/>
          </p:nvPr>
        </p:nvSpPr>
        <p:spPr>
          <a:xfrm>
            <a:off x="4278960" y="10157400"/>
            <a:ext cx="3278879" cy="532440"/>
          </a:xfrm>
        </p:spPr>
        <p:txBody>
          <a:bodyPr wrap="square"/>
          <a:lstStyle/>
          <a:p>
            <a:pPr lvl="0"/>
            <a:fld id="{37EDF43D-555C-4DF7-AADC-366AC32AFF8F}" type="slidenum">
              <a:t>108</a:t>
            </a:fld>
            <a:endParaRPr lang="pt-BR">
              <a:highlight>
                <a:scrgbClr r="0" g="0" b="0">
                  <a:alpha val="0"/>
                </a:scrgbClr>
              </a:highlight>
              <a:latin typeface="Times New Roman"/>
            </a:endParaRPr>
          </a:p>
        </p:txBody>
      </p:sp>
      <p:sp>
        <p:nvSpPr>
          <p:cNvPr id="12" name="Slide Number Placeholder 6">
            <a:extLst>
              <a:ext uri="{FF2B5EF4-FFF2-40B4-BE49-F238E27FC236}">
                <a16:creationId xmlns:a16="http://schemas.microsoft.com/office/drawing/2014/main" id="{9D82A57A-9550-4BF2-8426-A5FA6BC1669B}"/>
              </a:ext>
            </a:extLst>
          </p:cNvPr>
          <p:cNvSpPr txBox="1">
            <a:spLocks noGrp="1"/>
          </p:cNvSpPr>
          <p:nvPr>
            <p:ph type="sldNum" sz="quarter" idx="5"/>
          </p:nvPr>
        </p:nvSpPr>
        <p:spPr>
          <a:ln/>
        </p:spPr>
        <p:txBody>
          <a:bodyPr vert="horz" lIns="0" tIns="0" rIns="0" bIns="0" anchor="b" anchorCtr="0">
            <a:noAutofit/>
          </a:bodyPr>
          <a:lstStyle/>
          <a:p>
            <a:pPr lvl="0"/>
            <a:fld id="{6CAC2701-681E-4CA4-9E2E-E6AD9F3B52C6}" type="slidenum">
              <a:t>108</a:t>
            </a:fld>
            <a:endParaRPr lang="pt-BR"/>
          </a:p>
        </p:txBody>
      </p:sp>
      <p:sp>
        <p:nvSpPr>
          <p:cNvPr id="7" name="PlaceHolder 6">
            <a:extLst>
              <a:ext uri="{FF2B5EF4-FFF2-40B4-BE49-F238E27FC236}">
                <a16:creationId xmlns:a16="http://schemas.microsoft.com/office/drawing/2014/main" id="{AA9F91EB-7B0D-44EC-8292-06ACDF12D1EB}"/>
              </a:ext>
            </a:extLst>
          </p:cNvPr>
          <p:cNvSpPr>
            <a:spLocks noGrp="1" noRot="1" noChangeAspect="1" noResize="1"/>
          </p:cNvSpPr>
          <p:nvPr>
            <p:ph type="sldImg"/>
          </p:nvPr>
        </p:nvSpPr>
        <p:spPr>
          <a:xfrm>
            <a:off x="215900" y="812800"/>
            <a:ext cx="7124700" cy="4006850"/>
          </a:xfrm>
          <a:solidFill>
            <a:srgbClr val="729FCF"/>
          </a:solidFill>
          <a:ln w="25400">
            <a:solidFill>
              <a:srgbClr val="3465A4"/>
            </a:solidFill>
            <a:prstDash val="solid"/>
          </a:ln>
        </p:spPr>
      </p:sp>
      <p:sp>
        <p:nvSpPr>
          <p:cNvPr id="8" name="PlaceHolder 7">
            <a:extLst>
              <a:ext uri="{FF2B5EF4-FFF2-40B4-BE49-F238E27FC236}">
                <a16:creationId xmlns:a16="http://schemas.microsoft.com/office/drawing/2014/main" id="{64D663B5-4CE2-4D9C-A254-10DB8F028364}"/>
              </a:ext>
            </a:extLst>
          </p:cNvPr>
          <p:cNvSpPr txBox="1">
            <a:spLocks noGrp="1"/>
          </p:cNvSpPr>
          <p:nvPr>
            <p:ph type="body" sz="quarter" idx="1"/>
          </p:nvPr>
        </p:nvSpPr>
        <p:spPr>
          <a:xfrm>
            <a:off x="756000" y="5078520"/>
            <a:ext cx="6044400" cy="4807800"/>
          </a:xfrm>
        </p:spPr>
        <p:txBody>
          <a:bodyPr vert="horz" wrap="square" anchor="t" anchorCtr="0">
            <a:noAutofit/>
          </a:bodyPr>
          <a:lstStyle/>
          <a:p>
            <a:endParaRPr lang="pt-BR"/>
          </a:p>
        </p:txBody>
      </p:sp>
    </p:spTree>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1">
            <a:extLst>
              <a:ext uri="{FF2B5EF4-FFF2-40B4-BE49-F238E27FC236}">
                <a16:creationId xmlns:a16="http://schemas.microsoft.com/office/drawing/2014/main" id="{281F24BA-7E96-4EF9-899F-8C2EE9CABC0A}"/>
              </a:ext>
            </a:extLst>
          </p:cNvPr>
          <p:cNvSpPr txBox="1">
            <a:spLocks noGrp="1"/>
          </p:cNvSpPr>
          <p:nvPr>
            <p:ph type="sldNum" sz="quarter" idx="8"/>
          </p:nvPr>
        </p:nvSpPr>
        <p:spPr>
          <a:xfrm>
            <a:off x="4278960" y="10157400"/>
            <a:ext cx="3277439" cy="531000"/>
          </a:xfrm>
        </p:spPr>
        <p:txBody>
          <a:bodyPr wrap="square"/>
          <a:lstStyle/>
          <a:p>
            <a:pPr lvl="0"/>
            <a:fld id="{276F0214-26B1-4EDA-B6C0-F4F7EFCA6111}" type="slidenum">
              <a:t>109</a:t>
            </a:fld>
            <a:endParaRPr lang="pt-BR">
              <a:solidFill>
                <a:srgbClr val="000000"/>
              </a:solidFill>
              <a:highlight>
                <a:scrgbClr r="0" g="0" b="0">
                  <a:alpha val="0"/>
                </a:scrgbClr>
              </a:highlight>
              <a:latin typeface="Times New Roman"/>
            </a:endParaRPr>
          </a:p>
        </p:txBody>
      </p:sp>
      <p:sp>
        <p:nvSpPr>
          <p:cNvPr id="3" name="PlaceHolder 2">
            <a:extLst>
              <a:ext uri="{FF2B5EF4-FFF2-40B4-BE49-F238E27FC236}">
                <a16:creationId xmlns:a16="http://schemas.microsoft.com/office/drawing/2014/main" id="{D15BE099-E205-443A-BC2E-7C2FB4796B38}"/>
              </a:ext>
            </a:extLst>
          </p:cNvPr>
          <p:cNvSpPr txBox="1">
            <a:spLocks noGrp="1"/>
          </p:cNvSpPr>
          <p:nvPr>
            <p:ph type="sldNum" sz="quarter" idx="8"/>
          </p:nvPr>
        </p:nvSpPr>
        <p:spPr>
          <a:xfrm>
            <a:off x="4278960" y="10157400"/>
            <a:ext cx="3277800" cy="531360"/>
          </a:xfrm>
        </p:spPr>
        <p:txBody>
          <a:bodyPr wrap="square"/>
          <a:lstStyle/>
          <a:p>
            <a:pPr lvl="0"/>
            <a:fld id="{0652C59D-03A7-4D94-A9BE-118418A4A69F}" type="slidenum">
              <a:t>109</a:t>
            </a:fld>
            <a:endParaRPr lang="pt-BR">
              <a:solidFill>
                <a:srgbClr val="000000"/>
              </a:solidFill>
              <a:highlight>
                <a:scrgbClr r="0" g="0" b="0">
                  <a:alpha val="0"/>
                </a:scrgbClr>
              </a:highlight>
              <a:latin typeface="Times New Roman"/>
            </a:endParaRPr>
          </a:p>
        </p:txBody>
      </p:sp>
      <p:sp>
        <p:nvSpPr>
          <p:cNvPr id="4" name="PlaceHolder 3">
            <a:extLst>
              <a:ext uri="{FF2B5EF4-FFF2-40B4-BE49-F238E27FC236}">
                <a16:creationId xmlns:a16="http://schemas.microsoft.com/office/drawing/2014/main" id="{40823E43-2AE6-461D-974B-0F765747FF69}"/>
              </a:ext>
            </a:extLst>
          </p:cNvPr>
          <p:cNvSpPr txBox="1">
            <a:spLocks noGrp="1"/>
          </p:cNvSpPr>
          <p:nvPr>
            <p:ph type="sldNum" sz="quarter" idx="8"/>
          </p:nvPr>
        </p:nvSpPr>
        <p:spPr>
          <a:xfrm>
            <a:off x="4278960" y="10157400"/>
            <a:ext cx="3278160" cy="531720"/>
          </a:xfrm>
        </p:spPr>
        <p:txBody>
          <a:bodyPr wrap="square"/>
          <a:lstStyle/>
          <a:p>
            <a:pPr lvl="0"/>
            <a:fld id="{E32DC1A0-34A0-48B1-9F13-D023EC2B6256}" type="slidenum">
              <a:t>109</a:t>
            </a:fld>
            <a:endParaRPr lang="pt-BR">
              <a:solidFill>
                <a:srgbClr val="000000"/>
              </a:solidFill>
              <a:highlight>
                <a:scrgbClr r="0" g="0" b="0">
                  <a:alpha val="0"/>
                </a:scrgbClr>
              </a:highlight>
              <a:latin typeface="Times New Roman"/>
            </a:endParaRPr>
          </a:p>
        </p:txBody>
      </p:sp>
      <p:sp>
        <p:nvSpPr>
          <p:cNvPr id="5" name="PlaceHolder 4">
            <a:extLst>
              <a:ext uri="{FF2B5EF4-FFF2-40B4-BE49-F238E27FC236}">
                <a16:creationId xmlns:a16="http://schemas.microsoft.com/office/drawing/2014/main" id="{F9B51542-9ECA-4CFA-959D-D4D8A7546ACC}"/>
              </a:ext>
            </a:extLst>
          </p:cNvPr>
          <p:cNvSpPr txBox="1">
            <a:spLocks noGrp="1"/>
          </p:cNvSpPr>
          <p:nvPr>
            <p:ph type="sldNum" sz="quarter" idx="8"/>
          </p:nvPr>
        </p:nvSpPr>
        <p:spPr>
          <a:xfrm>
            <a:off x="4278960" y="10157400"/>
            <a:ext cx="3278519" cy="532080"/>
          </a:xfrm>
        </p:spPr>
        <p:txBody>
          <a:bodyPr wrap="square"/>
          <a:lstStyle/>
          <a:p>
            <a:pPr lvl="0"/>
            <a:fld id="{3020347D-6BD5-450F-B031-570FA487E0D9}" type="slidenum">
              <a:t>109</a:t>
            </a:fld>
            <a:endParaRPr lang="pt-BR">
              <a:solidFill>
                <a:srgbClr val="000000"/>
              </a:solidFill>
              <a:highlight>
                <a:scrgbClr r="0" g="0" b="0">
                  <a:alpha val="0"/>
                </a:scrgbClr>
              </a:highlight>
              <a:latin typeface="Times New Roman"/>
            </a:endParaRPr>
          </a:p>
        </p:txBody>
      </p:sp>
      <p:sp>
        <p:nvSpPr>
          <p:cNvPr id="6" name="PlaceHolder 5">
            <a:extLst>
              <a:ext uri="{FF2B5EF4-FFF2-40B4-BE49-F238E27FC236}">
                <a16:creationId xmlns:a16="http://schemas.microsoft.com/office/drawing/2014/main" id="{313AD9A5-ADC7-491A-BA9A-3A6DF7C21A19}"/>
              </a:ext>
            </a:extLst>
          </p:cNvPr>
          <p:cNvSpPr txBox="1">
            <a:spLocks noGrp="1"/>
          </p:cNvSpPr>
          <p:nvPr>
            <p:ph type="sldNum" sz="quarter" idx="8"/>
          </p:nvPr>
        </p:nvSpPr>
        <p:spPr>
          <a:xfrm>
            <a:off x="4278960" y="10157400"/>
            <a:ext cx="3278879" cy="532440"/>
          </a:xfrm>
        </p:spPr>
        <p:txBody>
          <a:bodyPr wrap="square"/>
          <a:lstStyle/>
          <a:p>
            <a:pPr lvl="0"/>
            <a:fld id="{37EDF43D-555C-4DF7-AADC-366AC32AFF8F}" type="slidenum">
              <a:t>109</a:t>
            </a:fld>
            <a:endParaRPr lang="pt-BR">
              <a:highlight>
                <a:scrgbClr r="0" g="0" b="0">
                  <a:alpha val="0"/>
                </a:scrgbClr>
              </a:highlight>
              <a:latin typeface="Times New Roman"/>
            </a:endParaRPr>
          </a:p>
        </p:txBody>
      </p:sp>
      <p:sp>
        <p:nvSpPr>
          <p:cNvPr id="12" name="Slide Number Placeholder 6">
            <a:extLst>
              <a:ext uri="{FF2B5EF4-FFF2-40B4-BE49-F238E27FC236}">
                <a16:creationId xmlns:a16="http://schemas.microsoft.com/office/drawing/2014/main" id="{9D82A57A-9550-4BF2-8426-A5FA6BC1669B}"/>
              </a:ext>
            </a:extLst>
          </p:cNvPr>
          <p:cNvSpPr txBox="1">
            <a:spLocks noGrp="1"/>
          </p:cNvSpPr>
          <p:nvPr>
            <p:ph type="sldNum" sz="quarter" idx="5"/>
          </p:nvPr>
        </p:nvSpPr>
        <p:spPr>
          <a:ln/>
        </p:spPr>
        <p:txBody>
          <a:bodyPr vert="horz" lIns="0" tIns="0" rIns="0" bIns="0" anchor="b" anchorCtr="0">
            <a:noAutofit/>
          </a:bodyPr>
          <a:lstStyle/>
          <a:p>
            <a:pPr lvl="0"/>
            <a:fld id="{6CAC2701-681E-4CA4-9E2E-E6AD9F3B52C6}" type="slidenum">
              <a:t>109</a:t>
            </a:fld>
            <a:endParaRPr lang="pt-BR"/>
          </a:p>
        </p:txBody>
      </p:sp>
      <p:sp>
        <p:nvSpPr>
          <p:cNvPr id="7" name="PlaceHolder 6">
            <a:extLst>
              <a:ext uri="{FF2B5EF4-FFF2-40B4-BE49-F238E27FC236}">
                <a16:creationId xmlns:a16="http://schemas.microsoft.com/office/drawing/2014/main" id="{AA9F91EB-7B0D-44EC-8292-06ACDF12D1EB}"/>
              </a:ext>
            </a:extLst>
          </p:cNvPr>
          <p:cNvSpPr>
            <a:spLocks noGrp="1" noRot="1" noChangeAspect="1" noResize="1"/>
          </p:cNvSpPr>
          <p:nvPr>
            <p:ph type="sldImg"/>
          </p:nvPr>
        </p:nvSpPr>
        <p:spPr>
          <a:xfrm>
            <a:off x="215900" y="812800"/>
            <a:ext cx="7124700" cy="4006850"/>
          </a:xfrm>
          <a:solidFill>
            <a:srgbClr val="729FCF"/>
          </a:solidFill>
          <a:ln w="25400">
            <a:solidFill>
              <a:srgbClr val="3465A4"/>
            </a:solidFill>
            <a:prstDash val="solid"/>
          </a:ln>
        </p:spPr>
      </p:sp>
      <p:sp>
        <p:nvSpPr>
          <p:cNvPr id="8" name="PlaceHolder 7">
            <a:extLst>
              <a:ext uri="{FF2B5EF4-FFF2-40B4-BE49-F238E27FC236}">
                <a16:creationId xmlns:a16="http://schemas.microsoft.com/office/drawing/2014/main" id="{64D663B5-4CE2-4D9C-A254-10DB8F028364}"/>
              </a:ext>
            </a:extLst>
          </p:cNvPr>
          <p:cNvSpPr txBox="1">
            <a:spLocks noGrp="1"/>
          </p:cNvSpPr>
          <p:nvPr>
            <p:ph type="body" sz="quarter" idx="1"/>
          </p:nvPr>
        </p:nvSpPr>
        <p:spPr>
          <a:xfrm>
            <a:off x="756000" y="5078520"/>
            <a:ext cx="6044400" cy="4807800"/>
          </a:xfrm>
        </p:spPr>
        <p:txBody>
          <a:bodyPr vert="horz" wrap="square" anchor="t" anchorCtr="0">
            <a:noAutofit/>
          </a:bodyPr>
          <a:lstStyle/>
          <a:p>
            <a:endParaRPr lang="pt-BR"/>
          </a:p>
        </p:txBody>
      </p:sp>
    </p:spTree>
    <p:extLst>
      <p:ext uri="{BB962C8B-B14F-4D97-AF65-F5344CB8AC3E}">
        <p14:creationId xmlns:p14="http://schemas.microsoft.com/office/powerpoint/2010/main" val="441279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196">
            <a:extLst>
              <a:ext uri="{FF2B5EF4-FFF2-40B4-BE49-F238E27FC236}">
                <a16:creationId xmlns:a16="http://schemas.microsoft.com/office/drawing/2014/main" id="{CAF964D6-1FA2-4E22-ABA6-D39BE5B35E4C}"/>
              </a:ext>
            </a:extLst>
          </p:cNvPr>
          <p:cNvSpPr txBox="1">
            <a:spLocks noGrp="1"/>
          </p:cNvSpPr>
          <p:nvPr>
            <p:ph type="sldNum" sz="quarter" idx="8"/>
          </p:nvPr>
        </p:nvSpPr>
        <p:spPr>
          <a:xfrm>
            <a:off x="4278960" y="10157400"/>
            <a:ext cx="3277439" cy="531000"/>
          </a:xfrm>
        </p:spPr>
        <p:txBody>
          <a:bodyPr wrap="square"/>
          <a:lstStyle/>
          <a:p>
            <a:pPr lvl="0"/>
            <a:fld id="{6758E4D4-AB0C-447E-BECF-D7F361960116}" type="slidenum">
              <a:t>11</a:t>
            </a:fld>
            <a:endParaRPr lang="pt-BR">
              <a:solidFill>
                <a:srgbClr val="000000"/>
              </a:solidFill>
              <a:highlight>
                <a:scrgbClr r="0" g="0" b="0">
                  <a:alpha val="0"/>
                </a:scrgbClr>
              </a:highlight>
              <a:latin typeface="Times New Roman"/>
            </a:endParaRPr>
          </a:p>
        </p:txBody>
      </p:sp>
      <p:sp>
        <p:nvSpPr>
          <p:cNvPr id="3" name="PlaceHolder 167">
            <a:extLst>
              <a:ext uri="{FF2B5EF4-FFF2-40B4-BE49-F238E27FC236}">
                <a16:creationId xmlns:a16="http://schemas.microsoft.com/office/drawing/2014/main" id="{70BB5641-3353-4CA5-BAA3-8A5AAF231576}"/>
              </a:ext>
            </a:extLst>
          </p:cNvPr>
          <p:cNvSpPr txBox="1">
            <a:spLocks noGrp="1"/>
          </p:cNvSpPr>
          <p:nvPr>
            <p:ph type="sldNum" sz="quarter" idx="8"/>
          </p:nvPr>
        </p:nvSpPr>
        <p:spPr>
          <a:xfrm>
            <a:off x="4278960" y="10157400"/>
            <a:ext cx="3277800" cy="531360"/>
          </a:xfrm>
        </p:spPr>
        <p:txBody>
          <a:bodyPr wrap="square"/>
          <a:lstStyle/>
          <a:p>
            <a:pPr lvl="0"/>
            <a:fld id="{80DFAF07-0E38-4246-9D5F-77F858CC0FE2}" type="slidenum">
              <a:t>11</a:t>
            </a:fld>
            <a:endParaRPr lang="pt-BR">
              <a:solidFill>
                <a:srgbClr val="000000"/>
              </a:solidFill>
              <a:highlight>
                <a:scrgbClr r="0" g="0" b="0">
                  <a:alpha val="0"/>
                </a:scrgbClr>
              </a:highlight>
              <a:latin typeface="Times New Roman"/>
            </a:endParaRPr>
          </a:p>
        </p:txBody>
      </p:sp>
      <p:sp>
        <p:nvSpPr>
          <p:cNvPr id="4" name="PlaceHolder 168">
            <a:extLst>
              <a:ext uri="{FF2B5EF4-FFF2-40B4-BE49-F238E27FC236}">
                <a16:creationId xmlns:a16="http://schemas.microsoft.com/office/drawing/2014/main" id="{16F04DC2-154D-4511-80F9-12510AA62F84}"/>
              </a:ext>
            </a:extLst>
          </p:cNvPr>
          <p:cNvSpPr txBox="1">
            <a:spLocks noGrp="1"/>
          </p:cNvSpPr>
          <p:nvPr>
            <p:ph type="sldNum" sz="quarter" idx="8"/>
          </p:nvPr>
        </p:nvSpPr>
        <p:spPr>
          <a:xfrm>
            <a:off x="4278960" y="10157400"/>
            <a:ext cx="3278160" cy="531720"/>
          </a:xfrm>
        </p:spPr>
        <p:txBody>
          <a:bodyPr wrap="square"/>
          <a:lstStyle/>
          <a:p>
            <a:pPr lvl="0"/>
            <a:fld id="{872EF2F2-5BA7-40E0-9703-FBCCF99119CD}" type="slidenum">
              <a:t>11</a:t>
            </a:fld>
            <a:endParaRPr lang="pt-BR">
              <a:solidFill>
                <a:srgbClr val="000000"/>
              </a:solidFill>
              <a:highlight>
                <a:scrgbClr r="0" g="0" b="0">
                  <a:alpha val="0"/>
                </a:scrgbClr>
              </a:highlight>
              <a:latin typeface="Times New Roman"/>
            </a:endParaRPr>
          </a:p>
        </p:txBody>
      </p:sp>
      <p:sp>
        <p:nvSpPr>
          <p:cNvPr id="5" name="PlaceHolder 169">
            <a:extLst>
              <a:ext uri="{FF2B5EF4-FFF2-40B4-BE49-F238E27FC236}">
                <a16:creationId xmlns:a16="http://schemas.microsoft.com/office/drawing/2014/main" id="{B25EC87E-F067-4951-9D17-A857B055E605}"/>
              </a:ext>
            </a:extLst>
          </p:cNvPr>
          <p:cNvSpPr txBox="1">
            <a:spLocks noGrp="1"/>
          </p:cNvSpPr>
          <p:nvPr>
            <p:ph type="sldNum" sz="quarter" idx="8"/>
          </p:nvPr>
        </p:nvSpPr>
        <p:spPr>
          <a:xfrm>
            <a:off x="4278960" y="10157400"/>
            <a:ext cx="3278519" cy="532080"/>
          </a:xfrm>
        </p:spPr>
        <p:txBody>
          <a:bodyPr wrap="square"/>
          <a:lstStyle/>
          <a:p>
            <a:pPr lvl="0"/>
            <a:fld id="{DA59A383-69A9-49BE-8FEA-6B7AC0B02BE1}" type="slidenum">
              <a:t>11</a:t>
            </a:fld>
            <a:endParaRPr lang="pt-BR">
              <a:solidFill>
                <a:srgbClr val="000000"/>
              </a:solidFill>
              <a:highlight>
                <a:scrgbClr r="0" g="0" b="0">
                  <a:alpha val="0"/>
                </a:scrgbClr>
              </a:highlight>
              <a:latin typeface="Times New Roman"/>
            </a:endParaRPr>
          </a:p>
        </p:txBody>
      </p:sp>
      <p:sp>
        <p:nvSpPr>
          <p:cNvPr id="6" name="PlaceHolder 170">
            <a:extLst>
              <a:ext uri="{FF2B5EF4-FFF2-40B4-BE49-F238E27FC236}">
                <a16:creationId xmlns:a16="http://schemas.microsoft.com/office/drawing/2014/main" id="{688EF945-B86C-4C0B-8877-05AEA2F22A11}"/>
              </a:ext>
            </a:extLst>
          </p:cNvPr>
          <p:cNvSpPr txBox="1">
            <a:spLocks noGrp="1"/>
          </p:cNvSpPr>
          <p:nvPr>
            <p:ph type="sldNum" sz="quarter" idx="8"/>
          </p:nvPr>
        </p:nvSpPr>
        <p:spPr>
          <a:xfrm>
            <a:off x="4278960" y="10157400"/>
            <a:ext cx="3278879" cy="532440"/>
          </a:xfrm>
        </p:spPr>
        <p:txBody>
          <a:bodyPr wrap="square"/>
          <a:lstStyle/>
          <a:p>
            <a:pPr lvl="0"/>
            <a:fld id="{10968853-DCAD-4A6C-AC26-4C978B7F2D9E}" type="slidenum">
              <a:t>11</a:t>
            </a:fld>
            <a:endParaRPr lang="pt-BR">
              <a:highlight>
                <a:scrgbClr r="0" g="0" b="0">
                  <a:alpha val="0"/>
                </a:scrgbClr>
              </a:highlight>
              <a:latin typeface="Times New Roman"/>
            </a:endParaRPr>
          </a:p>
        </p:txBody>
      </p:sp>
      <p:sp>
        <p:nvSpPr>
          <p:cNvPr id="12" name="Slide Number Placeholder 6">
            <a:extLst>
              <a:ext uri="{FF2B5EF4-FFF2-40B4-BE49-F238E27FC236}">
                <a16:creationId xmlns:a16="http://schemas.microsoft.com/office/drawing/2014/main" id="{2887E71B-3798-4E5A-B588-A802BFF684AB}"/>
              </a:ext>
            </a:extLst>
          </p:cNvPr>
          <p:cNvSpPr txBox="1">
            <a:spLocks noGrp="1"/>
          </p:cNvSpPr>
          <p:nvPr>
            <p:ph type="sldNum" sz="quarter" idx="5"/>
          </p:nvPr>
        </p:nvSpPr>
        <p:spPr>
          <a:ln/>
        </p:spPr>
        <p:txBody>
          <a:bodyPr vert="horz" lIns="0" tIns="0" rIns="0" bIns="0" anchor="b" anchorCtr="0">
            <a:noAutofit/>
          </a:bodyPr>
          <a:lstStyle/>
          <a:p>
            <a:pPr lvl="0"/>
            <a:fld id="{A72FB913-6D0D-4F29-97F6-6F585B95B580}" type="slidenum">
              <a:t>11</a:t>
            </a:fld>
            <a:endParaRPr lang="pt-BR"/>
          </a:p>
        </p:txBody>
      </p:sp>
      <p:sp>
        <p:nvSpPr>
          <p:cNvPr id="7" name="PlaceHolder 171">
            <a:extLst>
              <a:ext uri="{FF2B5EF4-FFF2-40B4-BE49-F238E27FC236}">
                <a16:creationId xmlns:a16="http://schemas.microsoft.com/office/drawing/2014/main" id="{A7D91973-6B53-4756-B235-B64F727CF7A5}"/>
              </a:ext>
            </a:extLst>
          </p:cNvPr>
          <p:cNvSpPr>
            <a:spLocks noGrp="1" noRot="1" noChangeAspect="1" noResize="1"/>
          </p:cNvSpPr>
          <p:nvPr>
            <p:ph type="sldImg"/>
          </p:nvPr>
        </p:nvSpPr>
        <p:spPr>
          <a:xfrm>
            <a:off x="215900" y="812800"/>
            <a:ext cx="7124700" cy="4006850"/>
          </a:xfrm>
          <a:solidFill>
            <a:srgbClr val="729FCF"/>
          </a:solidFill>
          <a:ln w="25400">
            <a:solidFill>
              <a:srgbClr val="3465A4"/>
            </a:solidFill>
            <a:prstDash val="solid"/>
          </a:ln>
        </p:spPr>
      </p:sp>
      <p:sp>
        <p:nvSpPr>
          <p:cNvPr id="8" name="PlaceHolder 172">
            <a:extLst>
              <a:ext uri="{FF2B5EF4-FFF2-40B4-BE49-F238E27FC236}">
                <a16:creationId xmlns:a16="http://schemas.microsoft.com/office/drawing/2014/main" id="{0CC54DBC-5432-42D5-8832-85628D2869BB}"/>
              </a:ext>
            </a:extLst>
          </p:cNvPr>
          <p:cNvSpPr txBox="1">
            <a:spLocks noGrp="1"/>
          </p:cNvSpPr>
          <p:nvPr>
            <p:ph type="body" sz="quarter" idx="1"/>
          </p:nvPr>
        </p:nvSpPr>
        <p:spPr>
          <a:xfrm>
            <a:off x="756000" y="5078520"/>
            <a:ext cx="6044400" cy="4807800"/>
          </a:xfrm>
        </p:spPr>
        <p:txBody>
          <a:bodyPr vert="horz" wrap="square" anchor="t" anchorCtr="0">
            <a:noAutofit/>
          </a:bodyPr>
          <a:lstStyle/>
          <a:p>
            <a:endParaRPr lang="pt-BR"/>
          </a:p>
        </p:txBody>
      </p:sp>
    </p:spTree>
    <p:extLst>
      <p:ext uri="{BB962C8B-B14F-4D97-AF65-F5344CB8AC3E}">
        <p14:creationId xmlns:p14="http://schemas.microsoft.com/office/powerpoint/2010/main" val="1182641444"/>
      </p:ext>
    </p:extLst>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1">
            <a:extLst>
              <a:ext uri="{FF2B5EF4-FFF2-40B4-BE49-F238E27FC236}">
                <a16:creationId xmlns:a16="http://schemas.microsoft.com/office/drawing/2014/main" id="{FD8CBD4C-E3DB-4587-B40C-E10A6EA7020B}"/>
              </a:ext>
            </a:extLst>
          </p:cNvPr>
          <p:cNvSpPr txBox="1">
            <a:spLocks noGrp="1"/>
          </p:cNvSpPr>
          <p:nvPr>
            <p:ph type="sldNum" sz="quarter" idx="8"/>
          </p:nvPr>
        </p:nvSpPr>
        <p:spPr>
          <a:xfrm>
            <a:off x="4278960" y="10157400"/>
            <a:ext cx="3277439" cy="531000"/>
          </a:xfrm>
        </p:spPr>
        <p:txBody>
          <a:bodyPr wrap="square"/>
          <a:lstStyle/>
          <a:p>
            <a:pPr lvl="0"/>
            <a:fld id="{08D2E7C9-6B07-415C-85A9-F98176A7A15C}" type="slidenum">
              <a:t>110</a:t>
            </a:fld>
            <a:endParaRPr lang="pt-BR">
              <a:solidFill>
                <a:srgbClr val="000000"/>
              </a:solidFill>
              <a:highlight>
                <a:scrgbClr r="0" g="0" b="0">
                  <a:alpha val="0"/>
                </a:scrgbClr>
              </a:highlight>
              <a:latin typeface="Times New Roman"/>
            </a:endParaRPr>
          </a:p>
        </p:txBody>
      </p:sp>
      <p:sp>
        <p:nvSpPr>
          <p:cNvPr id="3" name="PlaceHolder 2">
            <a:extLst>
              <a:ext uri="{FF2B5EF4-FFF2-40B4-BE49-F238E27FC236}">
                <a16:creationId xmlns:a16="http://schemas.microsoft.com/office/drawing/2014/main" id="{FFDE3CB2-0EB5-4BFB-947B-CADB7D9F9E7F}"/>
              </a:ext>
            </a:extLst>
          </p:cNvPr>
          <p:cNvSpPr txBox="1">
            <a:spLocks noGrp="1"/>
          </p:cNvSpPr>
          <p:nvPr>
            <p:ph type="sldNum" sz="quarter" idx="8"/>
          </p:nvPr>
        </p:nvSpPr>
        <p:spPr>
          <a:xfrm>
            <a:off x="4278960" y="10157400"/>
            <a:ext cx="3277800" cy="531360"/>
          </a:xfrm>
        </p:spPr>
        <p:txBody>
          <a:bodyPr wrap="square"/>
          <a:lstStyle/>
          <a:p>
            <a:pPr lvl="0"/>
            <a:fld id="{9960347E-B4AA-4C42-985F-17070A1F8809}" type="slidenum">
              <a:t>110</a:t>
            </a:fld>
            <a:endParaRPr lang="pt-BR">
              <a:solidFill>
                <a:srgbClr val="000000"/>
              </a:solidFill>
              <a:highlight>
                <a:scrgbClr r="0" g="0" b="0">
                  <a:alpha val="0"/>
                </a:scrgbClr>
              </a:highlight>
              <a:latin typeface="Times New Roman"/>
            </a:endParaRPr>
          </a:p>
        </p:txBody>
      </p:sp>
      <p:sp>
        <p:nvSpPr>
          <p:cNvPr id="4" name="PlaceHolder 3">
            <a:extLst>
              <a:ext uri="{FF2B5EF4-FFF2-40B4-BE49-F238E27FC236}">
                <a16:creationId xmlns:a16="http://schemas.microsoft.com/office/drawing/2014/main" id="{25F52430-51E0-4E02-AD64-B144308EABB4}"/>
              </a:ext>
            </a:extLst>
          </p:cNvPr>
          <p:cNvSpPr txBox="1">
            <a:spLocks noGrp="1"/>
          </p:cNvSpPr>
          <p:nvPr>
            <p:ph type="sldNum" sz="quarter" idx="8"/>
          </p:nvPr>
        </p:nvSpPr>
        <p:spPr>
          <a:xfrm>
            <a:off x="4278960" y="10157400"/>
            <a:ext cx="3278160" cy="531720"/>
          </a:xfrm>
        </p:spPr>
        <p:txBody>
          <a:bodyPr wrap="square"/>
          <a:lstStyle/>
          <a:p>
            <a:pPr lvl="0"/>
            <a:fld id="{75642AAE-38A1-431B-8BE4-E2F6EC12CAEB}" type="slidenum">
              <a:t>110</a:t>
            </a:fld>
            <a:endParaRPr lang="pt-BR">
              <a:solidFill>
                <a:srgbClr val="000000"/>
              </a:solidFill>
              <a:highlight>
                <a:scrgbClr r="0" g="0" b="0">
                  <a:alpha val="0"/>
                </a:scrgbClr>
              </a:highlight>
              <a:latin typeface="Times New Roman"/>
            </a:endParaRPr>
          </a:p>
        </p:txBody>
      </p:sp>
      <p:sp>
        <p:nvSpPr>
          <p:cNvPr id="5" name="PlaceHolder 4">
            <a:extLst>
              <a:ext uri="{FF2B5EF4-FFF2-40B4-BE49-F238E27FC236}">
                <a16:creationId xmlns:a16="http://schemas.microsoft.com/office/drawing/2014/main" id="{1C27E070-89FB-4D46-AA9D-672B92E3F83E}"/>
              </a:ext>
            </a:extLst>
          </p:cNvPr>
          <p:cNvSpPr txBox="1">
            <a:spLocks noGrp="1"/>
          </p:cNvSpPr>
          <p:nvPr>
            <p:ph type="sldNum" sz="quarter" idx="8"/>
          </p:nvPr>
        </p:nvSpPr>
        <p:spPr>
          <a:xfrm>
            <a:off x="4278960" y="10157400"/>
            <a:ext cx="3278519" cy="532080"/>
          </a:xfrm>
        </p:spPr>
        <p:txBody>
          <a:bodyPr wrap="square"/>
          <a:lstStyle/>
          <a:p>
            <a:pPr lvl="0"/>
            <a:fld id="{854050EF-AA5E-4A9F-9A40-ADD21F811B42}" type="slidenum">
              <a:t>110</a:t>
            </a:fld>
            <a:endParaRPr lang="pt-BR">
              <a:solidFill>
                <a:srgbClr val="000000"/>
              </a:solidFill>
              <a:highlight>
                <a:scrgbClr r="0" g="0" b="0">
                  <a:alpha val="0"/>
                </a:scrgbClr>
              </a:highlight>
              <a:latin typeface="Times New Roman"/>
            </a:endParaRPr>
          </a:p>
        </p:txBody>
      </p:sp>
      <p:sp>
        <p:nvSpPr>
          <p:cNvPr id="6" name="PlaceHolder 5">
            <a:extLst>
              <a:ext uri="{FF2B5EF4-FFF2-40B4-BE49-F238E27FC236}">
                <a16:creationId xmlns:a16="http://schemas.microsoft.com/office/drawing/2014/main" id="{EAEFAC9C-7918-4E7E-ACA6-07FA87A2C48A}"/>
              </a:ext>
            </a:extLst>
          </p:cNvPr>
          <p:cNvSpPr txBox="1">
            <a:spLocks noGrp="1"/>
          </p:cNvSpPr>
          <p:nvPr>
            <p:ph type="sldNum" sz="quarter" idx="8"/>
          </p:nvPr>
        </p:nvSpPr>
        <p:spPr>
          <a:xfrm>
            <a:off x="4278960" y="10157400"/>
            <a:ext cx="3278879" cy="532440"/>
          </a:xfrm>
        </p:spPr>
        <p:txBody>
          <a:bodyPr wrap="square"/>
          <a:lstStyle/>
          <a:p>
            <a:pPr lvl="0"/>
            <a:fld id="{0C12E3E0-A7B2-434B-B1D0-8CC61360C1A8}" type="slidenum">
              <a:t>110</a:t>
            </a:fld>
            <a:endParaRPr lang="pt-BR">
              <a:highlight>
                <a:scrgbClr r="0" g="0" b="0">
                  <a:alpha val="0"/>
                </a:scrgbClr>
              </a:highlight>
              <a:latin typeface="Times New Roman"/>
            </a:endParaRPr>
          </a:p>
        </p:txBody>
      </p:sp>
      <p:sp>
        <p:nvSpPr>
          <p:cNvPr id="12" name="Slide Number Placeholder 6">
            <a:extLst>
              <a:ext uri="{FF2B5EF4-FFF2-40B4-BE49-F238E27FC236}">
                <a16:creationId xmlns:a16="http://schemas.microsoft.com/office/drawing/2014/main" id="{F822D408-5495-4059-B448-748A6E428530}"/>
              </a:ext>
            </a:extLst>
          </p:cNvPr>
          <p:cNvSpPr txBox="1">
            <a:spLocks noGrp="1"/>
          </p:cNvSpPr>
          <p:nvPr>
            <p:ph type="sldNum" sz="quarter" idx="5"/>
          </p:nvPr>
        </p:nvSpPr>
        <p:spPr>
          <a:ln/>
        </p:spPr>
        <p:txBody>
          <a:bodyPr vert="horz" lIns="0" tIns="0" rIns="0" bIns="0" anchor="b" anchorCtr="0">
            <a:noAutofit/>
          </a:bodyPr>
          <a:lstStyle/>
          <a:p>
            <a:pPr lvl="0"/>
            <a:fld id="{20AEADB4-86E8-4EFC-A194-3B92ED4BE2E1}" type="slidenum">
              <a:t>110</a:t>
            </a:fld>
            <a:endParaRPr lang="pt-BR"/>
          </a:p>
        </p:txBody>
      </p:sp>
      <p:sp>
        <p:nvSpPr>
          <p:cNvPr id="7" name="PlaceHolder 6">
            <a:extLst>
              <a:ext uri="{FF2B5EF4-FFF2-40B4-BE49-F238E27FC236}">
                <a16:creationId xmlns:a16="http://schemas.microsoft.com/office/drawing/2014/main" id="{1CB6E312-D790-42FB-8449-0B2E79334BA7}"/>
              </a:ext>
            </a:extLst>
          </p:cNvPr>
          <p:cNvSpPr>
            <a:spLocks noGrp="1" noRot="1" noChangeAspect="1" noResize="1"/>
          </p:cNvSpPr>
          <p:nvPr>
            <p:ph type="sldImg"/>
          </p:nvPr>
        </p:nvSpPr>
        <p:spPr>
          <a:xfrm>
            <a:off x="215900" y="812800"/>
            <a:ext cx="7124700" cy="4006850"/>
          </a:xfrm>
          <a:solidFill>
            <a:srgbClr val="729FCF"/>
          </a:solidFill>
          <a:ln w="25400">
            <a:solidFill>
              <a:srgbClr val="3465A4"/>
            </a:solidFill>
            <a:prstDash val="solid"/>
          </a:ln>
        </p:spPr>
      </p:sp>
      <p:sp>
        <p:nvSpPr>
          <p:cNvPr id="8" name="PlaceHolder 7">
            <a:extLst>
              <a:ext uri="{FF2B5EF4-FFF2-40B4-BE49-F238E27FC236}">
                <a16:creationId xmlns:a16="http://schemas.microsoft.com/office/drawing/2014/main" id="{F8B90D7C-E798-4B37-BF7E-C71071C32704}"/>
              </a:ext>
            </a:extLst>
          </p:cNvPr>
          <p:cNvSpPr txBox="1">
            <a:spLocks noGrp="1"/>
          </p:cNvSpPr>
          <p:nvPr>
            <p:ph type="body" sz="quarter" idx="1"/>
          </p:nvPr>
        </p:nvSpPr>
        <p:spPr>
          <a:xfrm>
            <a:off x="756000" y="5078520"/>
            <a:ext cx="6044400" cy="4807800"/>
          </a:xfrm>
        </p:spPr>
        <p:txBody>
          <a:bodyPr vert="horz" wrap="square" anchor="t" anchorCtr="0">
            <a:noAutofit/>
          </a:bodyPr>
          <a:lstStyle/>
          <a:p>
            <a:endParaRPr lang="pt-BR"/>
          </a:p>
        </p:txBody>
      </p:sp>
    </p:spTree>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1">
            <a:extLst>
              <a:ext uri="{FF2B5EF4-FFF2-40B4-BE49-F238E27FC236}">
                <a16:creationId xmlns:a16="http://schemas.microsoft.com/office/drawing/2014/main" id="{FD8CBD4C-E3DB-4587-B40C-E10A6EA7020B}"/>
              </a:ext>
            </a:extLst>
          </p:cNvPr>
          <p:cNvSpPr txBox="1">
            <a:spLocks noGrp="1"/>
          </p:cNvSpPr>
          <p:nvPr>
            <p:ph type="sldNum" sz="quarter" idx="8"/>
          </p:nvPr>
        </p:nvSpPr>
        <p:spPr>
          <a:xfrm>
            <a:off x="4278960" y="10157400"/>
            <a:ext cx="3277439" cy="531000"/>
          </a:xfrm>
        </p:spPr>
        <p:txBody>
          <a:bodyPr wrap="square"/>
          <a:lstStyle/>
          <a:p>
            <a:pPr lvl="0"/>
            <a:fld id="{08D2E7C9-6B07-415C-85A9-F98176A7A15C}" type="slidenum">
              <a:t>111</a:t>
            </a:fld>
            <a:endParaRPr lang="pt-BR">
              <a:solidFill>
                <a:srgbClr val="000000"/>
              </a:solidFill>
              <a:highlight>
                <a:scrgbClr r="0" g="0" b="0">
                  <a:alpha val="0"/>
                </a:scrgbClr>
              </a:highlight>
              <a:latin typeface="Times New Roman"/>
            </a:endParaRPr>
          </a:p>
        </p:txBody>
      </p:sp>
      <p:sp>
        <p:nvSpPr>
          <p:cNvPr id="3" name="PlaceHolder 2">
            <a:extLst>
              <a:ext uri="{FF2B5EF4-FFF2-40B4-BE49-F238E27FC236}">
                <a16:creationId xmlns:a16="http://schemas.microsoft.com/office/drawing/2014/main" id="{FFDE3CB2-0EB5-4BFB-947B-CADB7D9F9E7F}"/>
              </a:ext>
            </a:extLst>
          </p:cNvPr>
          <p:cNvSpPr txBox="1">
            <a:spLocks noGrp="1"/>
          </p:cNvSpPr>
          <p:nvPr>
            <p:ph type="sldNum" sz="quarter" idx="8"/>
          </p:nvPr>
        </p:nvSpPr>
        <p:spPr>
          <a:xfrm>
            <a:off x="4278960" y="10157400"/>
            <a:ext cx="3277800" cy="531360"/>
          </a:xfrm>
        </p:spPr>
        <p:txBody>
          <a:bodyPr wrap="square"/>
          <a:lstStyle/>
          <a:p>
            <a:pPr lvl="0"/>
            <a:fld id="{9960347E-B4AA-4C42-985F-17070A1F8809}" type="slidenum">
              <a:t>111</a:t>
            </a:fld>
            <a:endParaRPr lang="pt-BR">
              <a:solidFill>
                <a:srgbClr val="000000"/>
              </a:solidFill>
              <a:highlight>
                <a:scrgbClr r="0" g="0" b="0">
                  <a:alpha val="0"/>
                </a:scrgbClr>
              </a:highlight>
              <a:latin typeface="Times New Roman"/>
            </a:endParaRPr>
          </a:p>
        </p:txBody>
      </p:sp>
      <p:sp>
        <p:nvSpPr>
          <p:cNvPr id="4" name="PlaceHolder 3">
            <a:extLst>
              <a:ext uri="{FF2B5EF4-FFF2-40B4-BE49-F238E27FC236}">
                <a16:creationId xmlns:a16="http://schemas.microsoft.com/office/drawing/2014/main" id="{25F52430-51E0-4E02-AD64-B144308EABB4}"/>
              </a:ext>
            </a:extLst>
          </p:cNvPr>
          <p:cNvSpPr txBox="1">
            <a:spLocks noGrp="1"/>
          </p:cNvSpPr>
          <p:nvPr>
            <p:ph type="sldNum" sz="quarter" idx="8"/>
          </p:nvPr>
        </p:nvSpPr>
        <p:spPr>
          <a:xfrm>
            <a:off x="4278960" y="10157400"/>
            <a:ext cx="3278160" cy="531720"/>
          </a:xfrm>
        </p:spPr>
        <p:txBody>
          <a:bodyPr wrap="square"/>
          <a:lstStyle/>
          <a:p>
            <a:pPr lvl="0"/>
            <a:fld id="{75642AAE-38A1-431B-8BE4-E2F6EC12CAEB}" type="slidenum">
              <a:t>111</a:t>
            </a:fld>
            <a:endParaRPr lang="pt-BR">
              <a:solidFill>
                <a:srgbClr val="000000"/>
              </a:solidFill>
              <a:highlight>
                <a:scrgbClr r="0" g="0" b="0">
                  <a:alpha val="0"/>
                </a:scrgbClr>
              </a:highlight>
              <a:latin typeface="Times New Roman"/>
            </a:endParaRPr>
          </a:p>
        </p:txBody>
      </p:sp>
      <p:sp>
        <p:nvSpPr>
          <p:cNvPr id="5" name="PlaceHolder 4">
            <a:extLst>
              <a:ext uri="{FF2B5EF4-FFF2-40B4-BE49-F238E27FC236}">
                <a16:creationId xmlns:a16="http://schemas.microsoft.com/office/drawing/2014/main" id="{1C27E070-89FB-4D46-AA9D-672B92E3F83E}"/>
              </a:ext>
            </a:extLst>
          </p:cNvPr>
          <p:cNvSpPr txBox="1">
            <a:spLocks noGrp="1"/>
          </p:cNvSpPr>
          <p:nvPr>
            <p:ph type="sldNum" sz="quarter" idx="8"/>
          </p:nvPr>
        </p:nvSpPr>
        <p:spPr>
          <a:xfrm>
            <a:off x="4278960" y="10157400"/>
            <a:ext cx="3278519" cy="532080"/>
          </a:xfrm>
        </p:spPr>
        <p:txBody>
          <a:bodyPr wrap="square"/>
          <a:lstStyle/>
          <a:p>
            <a:pPr lvl="0"/>
            <a:fld id="{854050EF-AA5E-4A9F-9A40-ADD21F811B42}" type="slidenum">
              <a:t>111</a:t>
            </a:fld>
            <a:endParaRPr lang="pt-BR">
              <a:solidFill>
                <a:srgbClr val="000000"/>
              </a:solidFill>
              <a:highlight>
                <a:scrgbClr r="0" g="0" b="0">
                  <a:alpha val="0"/>
                </a:scrgbClr>
              </a:highlight>
              <a:latin typeface="Times New Roman"/>
            </a:endParaRPr>
          </a:p>
        </p:txBody>
      </p:sp>
      <p:sp>
        <p:nvSpPr>
          <p:cNvPr id="6" name="PlaceHolder 5">
            <a:extLst>
              <a:ext uri="{FF2B5EF4-FFF2-40B4-BE49-F238E27FC236}">
                <a16:creationId xmlns:a16="http://schemas.microsoft.com/office/drawing/2014/main" id="{EAEFAC9C-7918-4E7E-ACA6-07FA87A2C48A}"/>
              </a:ext>
            </a:extLst>
          </p:cNvPr>
          <p:cNvSpPr txBox="1">
            <a:spLocks noGrp="1"/>
          </p:cNvSpPr>
          <p:nvPr>
            <p:ph type="sldNum" sz="quarter" idx="8"/>
          </p:nvPr>
        </p:nvSpPr>
        <p:spPr>
          <a:xfrm>
            <a:off x="4278960" y="10157400"/>
            <a:ext cx="3278879" cy="532440"/>
          </a:xfrm>
        </p:spPr>
        <p:txBody>
          <a:bodyPr wrap="square"/>
          <a:lstStyle/>
          <a:p>
            <a:pPr lvl="0"/>
            <a:fld id="{0C12E3E0-A7B2-434B-B1D0-8CC61360C1A8}" type="slidenum">
              <a:t>111</a:t>
            </a:fld>
            <a:endParaRPr lang="pt-BR">
              <a:highlight>
                <a:scrgbClr r="0" g="0" b="0">
                  <a:alpha val="0"/>
                </a:scrgbClr>
              </a:highlight>
              <a:latin typeface="Times New Roman"/>
            </a:endParaRPr>
          </a:p>
        </p:txBody>
      </p:sp>
      <p:sp>
        <p:nvSpPr>
          <p:cNvPr id="12" name="Slide Number Placeholder 6">
            <a:extLst>
              <a:ext uri="{FF2B5EF4-FFF2-40B4-BE49-F238E27FC236}">
                <a16:creationId xmlns:a16="http://schemas.microsoft.com/office/drawing/2014/main" id="{F822D408-5495-4059-B448-748A6E428530}"/>
              </a:ext>
            </a:extLst>
          </p:cNvPr>
          <p:cNvSpPr txBox="1">
            <a:spLocks noGrp="1"/>
          </p:cNvSpPr>
          <p:nvPr>
            <p:ph type="sldNum" sz="quarter" idx="5"/>
          </p:nvPr>
        </p:nvSpPr>
        <p:spPr>
          <a:ln/>
        </p:spPr>
        <p:txBody>
          <a:bodyPr vert="horz" lIns="0" tIns="0" rIns="0" bIns="0" anchor="b" anchorCtr="0">
            <a:noAutofit/>
          </a:bodyPr>
          <a:lstStyle/>
          <a:p>
            <a:pPr lvl="0"/>
            <a:fld id="{20AEADB4-86E8-4EFC-A194-3B92ED4BE2E1}" type="slidenum">
              <a:t>111</a:t>
            </a:fld>
            <a:endParaRPr lang="pt-BR"/>
          </a:p>
        </p:txBody>
      </p:sp>
      <p:sp>
        <p:nvSpPr>
          <p:cNvPr id="7" name="PlaceHolder 6">
            <a:extLst>
              <a:ext uri="{FF2B5EF4-FFF2-40B4-BE49-F238E27FC236}">
                <a16:creationId xmlns:a16="http://schemas.microsoft.com/office/drawing/2014/main" id="{1CB6E312-D790-42FB-8449-0B2E79334BA7}"/>
              </a:ext>
            </a:extLst>
          </p:cNvPr>
          <p:cNvSpPr>
            <a:spLocks noGrp="1" noRot="1" noChangeAspect="1" noResize="1"/>
          </p:cNvSpPr>
          <p:nvPr>
            <p:ph type="sldImg"/>
          </p:nvPr>
        </p:nvSpPr>
        <p:spPr>
          <a:xfrm>
            <a:off x="215900" y="812800"/>
            <a:ext cx="7124700" cy="4006850"/>
          </a:xfrm>
          <a:solidFill>
            <a:srgbClr val="729FCF"/>
          </a:solidFill>
          <a:ln w="25400">
            <a:solidFill>
              <a:srgbClr val="3465A4"/>
            </a:solidFill>
            <a:prstDash val="solid"/>
          </a:ln>
        </p:spPr>
      </p:sp>
      <p:sp>
        <p:nvSpPr>
          <p:cNvPr id="8" name="PlaceHolder 7">
            <a:extLst>
              <a:ext uri="{FF2B5EF4-FFF2-40B4-BE49-F238E27FC236}">
                <a16:creationId xmlns:a16="http://schemas.microsoft.com/office/drawing/2014/main" id="{F8B90D7C-E798-4B37-BF7E-C71071C32704}"/>
              </a:ext>
            </a:extLst>
          </p:cNvPr>
          <p:cNvSpPr txBox="1">
            <a:spLocks noGrp="1"/>
          </p:cNvSpPr>
          <p:nvPr>
            <p:ph type="body" sz="quarter" idx="1"/>
          </p:nvPr>
        </p:nvSpPr>
        <p:spPr>
          <a:xfrm>
            <a:off x="756000" y="5078520"/>
            <a:ext cx="6044400" cy="4807800"/>
          </a:xfrm>
        </p:spPr>
        <p:txBody>
          <a:bodyPr vert="horz" wrap="square" anchor="t" anchorCtr="0">
            <a:noAutofit/>
          </a:bodyPr>
          <a:lstStyle/>
          <a:p>
            <a:endParaRPr lang="pt-BR"/>
          </a:p>
        </p:txBody>
      </p:sp>
    </p:spTree>
    <p:extLst>
      <p:ext uri="{BB962C8B-B14F-4D97-AF65-F5344CB8AC3E}">
        <p14:creationId xmlns:p14="http://schemas.microsoft.com/office/powerpoint/2010/main" val="2606427072"/>
      </p:ext>
    </p:extLst>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1">
            <a:extLst>
              <a:ext uri="{FF2B5EF4-FFF2-40B4-BE49-F238E27FC236}">
                <a16:creationId xmlns:a16="http://schemas.microsoft.com/office/drawing/2014/main" id="{7A42CBD9-2978-4EA8-A236-71910A70F132}"/>
              </a:ext>
            </a:extLst>
          </p:cNvPr>
          <p:cNvSpPr txBox="1">
            <a:spLocks noGrp="1"/>
          </p:cNvSpPr>
          <p:nvPr>
            <p:ph type="sldNum" sz="quarter" idx="8"/>
          </p:nvPr>
        </p:nvSpPr>
        <p:spPr>
          <a:xfrm>
            <a:off x="4278960" y="10157400"/>
            <a:ext cx="3277439" cy="531000"/>
          </a:xfrm>
        </p:spPr>
        <p:txBody>
          <a:bodyPr wrap="square"/>
          <a:lstStyle/>
          <a:p>
            <a:pPr lvl="0"/>
            <a:fld id="{C99AB6FC-7CD8-49F3-8592-0E0E30CB06C9}" type="slidenum">
              <a:t>112</a:t>
            </a:fld>
            <a:endParaRPr lang="pt-BR">
              <a:solidFill>
                <a:srgbClr val="000000"/>
              </a:solidFill>
              <a:highlight>
                <a:scrgbClr r="0" g="0" b="0">
                  <a:alpha val="0"/>
                </a:scrgbClr>
              </a:highlight>
              <a:latin typeface="Times New Roman"/>
            </a:endParaRPr>
          </a:p>
        </p:txBody>
      </p:sp>
      <p:sp>
        <p:nvSpPr>
          <p:cNvPr id="3" name="PlaceHolder 2">
            <a:extLst>
              <a:ext uri="{FF2B5EF4-FFF2-40B4-BE49-F238E27FC236}">
                <a16:creationId xmlns:a16="http://schemas.microsoft.com/office/drawing/2014/main" id="{2EC0BFC0-752E-4688-9BCD-E4735A7F0BA5}"/>
              </a:ext>
            </a:extLst>
          </p:cNvPr>
          <p:cNvSpPr txBox="1">
            <a:spLocks noGrp="1"/>
          </p:cNvSpPr>
          <p:nvPr>
            <p:ph type="sldNum" sz="quarter" idx="8"/>
          </p:nvPr>
        </p:nvSpPr>
        <p:spPr>
          <a:xfrm>
            <a:off x="4278960" y="10157400"/>
            <a:ext cx="3277800" cy="531360"/>
          </a:xfrm>
        </p:spPr>
        <p:txBody>
          <a:bodyPr wrap="square"/>
          <a:lstStyle/>
          <a:p>
            <a:pPr lvl="0"/>
            <a:fld id="{3A240C49-0CE8-4984-BACB-8D15ACBF1757}" type="slidenum">
              <a:t>112</a:t>
            </a:fld>
            <a:endParaRPr lang="pt-BR">
              <a:solidFill>
                <a:srgbClr val="000000"/>
              </a:solidFill>
              <a:highlight>
                <a:scrgbClr r="0" g="0" b="0">
                  <a:alpha val="0"/>
                </a:scrgbClr>
              </a:highlight>
              <a:latin typeface="Times New Roman"/>
            </a:endParaRPr>
          </a:p>
        </p:txBody>
      </p:sp>
      <p:sp>
        <p:nvSpPr>
          <p:cNvPr id="4" name="PlaceHolder 3">
            <a:extLst>
              <a:ext uri="{FF2B5EF4-FFF2-40B4-BE49-F238E27FC236}">
                <a16:creationId xmlns:a16="http://schemas.microsoft.com/office/drawing/2014/main" id="{A416F759-C2CE-43C9-A423-DFBEDB58FDC3}"/>
              </a:ext>
            </a:extLst>
          </p:cNvPr>
          <p:cNvSpPr txBox="1">
            <a:spLocks noGrp="1"/>
          </p:cNvSpPr>
          <p:nvPr>
            <p:ph type="sldNum" sz="quarter" idx="8"/>
          </p:nvPr>
        </p:nvSpPr>
        <p:spPr>
          <a:xfrm>
            <a:off x="4278960" y="10157400"/>
            <a:ext cx="3278160" cy="531720"/>
          </a:xfrm>
        </p:spPr>
        <p:txBody>
          <a:bodyPr wrap="square"/>
          <a:lstStyle/>
          <a:p>
            <a:pPr lvl="0"/>
            <a:fld id="{E898CF81-9B66-46B7-9B7B-2A4AF158BDCE}" type="slidenum">
              <a:t>112</a:t>
            </a:fld>
            <a:endParaRPr lang="pt-BR">
              <a:solidFill>
                <a:srgbClr val="000000"/>
              </a:solidFill>
              <a:highlight>
                <a:scrgbClr r="0" g="0" b="0">
                  <a:alpha val="0"/>
                </a:scrgbClr>
              </a:highlight>
              <a:latin typeface="Times New Roman"/>
            </a:endParaRPr>
          </a:p>
        </p:txBody>
      </p:sp>
      <p:sp>
        <p:nvSpPr>
          <p:cNvPr id="5" name="PlaceHolder 4">
            <a:extLst>
              <a:ext uri="{FF2B5EF4-FFF2-40B4-BE49-F238E27FC236}">
                <a16:creationId xmlns:a16="http://schemas.microsoft.com/office/drawing/2014/main" id="{15DF508C-0807-44DD-BF84-348A90B48C63}"/>
              </a:ext>
            </a:extLst>
          </p:cNvPr>
          <p:cNvSpPr txBox="1">
            <a:spLocks noGrp="1"/>
          </p:cNvSpPr>
          <p:nvPr>
            <p:ph type="sldNum" sz="quarter" idx="8"/>
          </p:nvPr>
        </p:nvSpPr>
        <p:spPr>
          <a:xfrm>
            <a:off x="4278960" y="10157400"/>
            <a:ext cx="3278519" cy="532080"/>
          </a:xfrm>
        </p:spPr>
        <p:txBody>
          <a:bodyPr wrap="square"/>
          <a:lstStyle/>
          <a:p>
            <a:pPr lvl="0"/>
            <a:fld id="{97E6D56D-45ED-48E5-ACD8-8933389A5312}" type="slidenum">
              <a:t>112</a:t>
            </a:fld>
            <a:endParaRPr lang="pt-BR">
              <a:solidFill>
                <a:srgbClr val="000000"/>
              </a:solidFill>
              <a:highlight>
                <a:scrgbClr r="0" g="0" b="0">
                  <a:alpha val="0"/>
                </a:scrgbClr>
              </a:highlight>
              <a:latin typeface="Times New Roman"/>
            </a:endParaRPr>
          </a:p>
        </p:txBody>
      </p:sp>
      <p:sp>
        <p:nvSpPr>
          <p:cNvPr id="6" name="PlaceHolder 5">
            <a:extLst>
              <a:ext uri="{FF2B5EF4-FFF2-40B4-BE49-F238E27FC236}">
                <a16:creationId xmlns:a16="http://schemas.microsoft.com/office/drawing/2014/main" id="{603FF65E-9A9C-4CE3-8F85-651EF562BF9F}"/>
              </a:ext>
            </a:extLst>
          </p:cNvPr>
          <p:cNvSpPr txBox="1">
            <a:spLocks noGrp="1"/>
          </p:cNvSpPr>
          <p:nvPr>
            <p:ph type="sldNum" sz="quarter" idx="8"/>
          </p:nvPr>
        </p:nvSpPr>
        <p:spPr>
          <a:xfrm>
            <a:off x="4278960" y="10157400"/>
            <a:ext cx="3278879" cy="532440"/>
          </a:xfrm>
        </p:spPr>
        <p:txBody>
          <a:bodyPr wrap="square"/>
          <a:lstStyle/>
          <a:p>
            <a:pPr lvl="0"/>
            <a:fld id="{4485E2B9-56E6-4A24-83D3-CC6BEF2014D3}" type="slidenum">
              <a:t>112</a:t>
            </a:fld>
            <a:endParaRPr lang="pt-BR">
              <a:highlight>
                <a:scrgbClr r="0" g="0" b="0">
                  <a:alpha val="0"/>
                </a:scrgbClr>
              </a:highlight>
              <a:latin typeface="Times New Roman"/>
            </a:endParaRPr>
          </a:p>
        </p:txBody>
      </p:sp>
      <p:sp>
        <p:nvSpPr>
          <p:cNvPr id="12" name="Slide Number Placeholder 6">
            <a:extLst>
              <a:ext uri="{FF2B5EF4-FFF2-40B4-BE49-F238E27FC236}">
                <a16:creationId xmlns:a16="http://schemas.microsoft.com/office/drawing/2014/main" id="{54F80841-485F-4B80-A8CE-FA8861039593}"/>
              </a:ext>
            </a:extLst>
          </p:cNvPr>
          <p:cNvSpPr txBox="1">
            <a:spLocks noGrp="1"/>
          </p:cNvSpPr>
          <p:nvPr>
            <p:ph type="sldNum" sz="quarter" idx="5"/>
          </p:nvPr>
        </p:nvSpPr>
        <p:spPr>
          <a:ln/>
        </p:spPr>
        <p:txBody>
          <a:bodyPr vert="horz" lIns="0" tIns="0" rIns="0" bIns="0" anchor="b" anchorCtr="0">
            <a:noAutofit/>
          </a:bodyPr>
          <a:lstStyle/>
          <a:p>
            <a:pPr lvl="0"/>
            <a:fld id="{FC70273A-0255-4F52-AA22-78D14AAC250C}" type="slidenum">
              <a:t>112</a:t>
            </a:fld>
            <a:endParaRPr lang="pt-BR"/>
          </a:p>
        </p:txBody>
      </p:sp>
      <p:sp>
        <p:nvSpPr>
          <p:cNvPr id="7" name="PlaceHolder 6">
            <a:extLst>
              <a:ext uri="{FF2B5EF4-FFF2-40B4-BE49-F238E27FC236}">
                <a16:creationId xmlns:a16="http://schemas.microsoft.com/office/drawing/2014/main" id="{7969636A-66BF-4CCE-9C75-46689302C21A}"/>
              </a:ext>
            </a:extLst>
          </p:cNvPr>
          <p:cNvSpPr>
            <a:spLocks noGrp="1" noRot="1" noChangeAspect="1" noResize="1"/>
          </p:cNvSpPr>
          <p:nvPr>
            <p:ph type="sldImg"/>
          </p:nvPr>
        </p:nvSpPr>
        <p:spPr>
          <a:xfrm>
            <a:off x="215900" y="812800"/>
            <a:ext cx="7124700" cy="4006850"/>
          </a:xfrm>
          <a:solidFill>
            <a:srgbClr val="729FCF"/>
          </a:solidFill>
          <a:ln w="25400">
            <a:solidFill>
              <a:srgbClr val="3465A4"/>
            </a:solidFill>
            <a:prstDash val="solid"/>
          </a:ln>
        </p:spPr>
      </p:sp>
      <p:sp>
        <p:nvSpPr>
          <p:cNvPr id="8" name="PlaceHolder 7">
            <a:extLst>
              <a:ext uri="{FF2B5EF4-FFF2-40B4-BE49-F238E27FC236}">
                <a16:creationId xmlns:a16="http://schemas.microsoft.com/office/drawing/2014/main" id="{26998102-C0F1-4903-87F7-BE0ED8312AFD}"/>
              </a:ext>
            </a:extLst>
          </p:cNvPr>
          <p:cNvSpPr txBox="1">
            <a:spLocks noGrp="1"/>
          </p:cNvSpPr>
          <p:nvPr>
            <p:ph type="body" sz="quarter" idx="1"/>
          </p:nvPr>
        </p:nvSpPr>
        <p:spPr>
          <a:xfrm>
            <a:off x="756000" y="5078520"/>
            <a:ext cx="6044400" cy="4807800"/>
          </a:xfrm>
        </p:spPr>
        <p:txBody>
          <a:bodyPr vert="horz" wrap="square" anchor="t" anchorCtr="0">
            <a:noAutofit/>
          </a:bodyPr>
          <a:lstStyle/>
          <a:p>
            <a:endParaRPr lang="pt-BR"/>
          </a:p>
        </p:txBody>
      </p:sp>
    </p:spTree>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1">
            <a:extLst>
              <a:ext uri="{FF2B5EF4-FFF2-40B4-BE49-F238E27FC236}">
                <a16:creationId xmlns:a16="http://schemas.microsoft.com/office/drawing/2014/main" id="{70A3188A-86F4-48A5-A583-3859AB80F729}"/>
              </a:ext>
            </a:extLst>
          </p:cNvPr>
          <p:cNvSpPr txBox="1">
            <a:spLocks noGrp="1"/>
          </p:cNvSpPr>
          <p:nvPr>
            <p:ph type="sldNum" sz="quarter" idx="8"/>
          </p:nvPr>
        </p:nvSpPr>
        <p:spPr>
          <a:xfrm>
            <a:off x="4278960" y="10157400"/>
            <a:ext cx="3277439" cy="531000"/>
          </a:xfrm>
        </p:spPr>
        <p:txBody>
          <a:bodyPr wrap="square"/>
          <a:lstStyle/>
          <a:p>
            <a:pPr lvl="0"/>
            <a:fld id="{BB7831B5-7DA5-409D-9B31-486D8DD5FF0F}" type="slidenum">
              <a:t>113</a:t>
            </a:fld>
            <a:endParaRPr lang="pt-BR">
              <a:solidFill>
                <a:srgbClr val="000000"/>
              </a:solidFill>
              <a:highlight>
                <a:scrgbClr r="0" g="0" b="0">
                  <a:alpha val="0"/>
                </a:scrgbClr>
              </a:highlight>
              <a:latin typeface="Times New Roman"/>
            </a:endParaRPr>
          </a:p>
        </p:txBody>
      </p:sp>
      <p:sp>
        <p:nvSpPr>
          <p:cNvPr id="3" name="PlaceHolder 2">
            <a:extLst>
              <a:ext uri="{FF2B5EF4-FFF2-40B4-BE49-F238E27FC236}">
                <a16:creationId xmlns:a16="http://schemas.microsoft.com/office/drawing/2014/main" id="{03F0DE73-8C48-478B-8905-489290C43EE7}"/>
              </a:ext>
            </a:extLst>
          </p:cNvPr>
          <p:cNvSpPr txBox="1">
            <a:spLocks noGrp="1"/>
          </p:cNvSpPr>
          <p:nvPr>
            <p:ph type="sldNum" sz="quarter" idx="8"/>
          </p:nvPr>
        </p:nvSpPr>
        <p:spPr>
          <a:xfrm>
            <a:off x="4278960" y="10157400"/>
            <a:ext cx="3277800" cy="531360"/>
          </a:xfrm>
        </p:spPr>
        <p:txBody>
          <a:bodyPr wrap="square"/>
          <a:lstStyle/>
          <a:p>
            <a:pPr lvl="0"/>
            <a:fld id="{DAE33A75-6EB6-4EEB-8C6C-EB6373F9BCCA}" type="slidenum">
              <a:t>113</a:t>
            </a:fld>
            <a:endParaRPr lang="pt-BR">
              <a:solidFill>
                <a:srgbClr val="000000"/>
              </a:solidFill>
              <a:highlight>
                <a:scrgbClr r="0" g="0" b="0">
                  <a:alpha val="0"/>
                </a:scrgbClr>
              </a:highlight>
              <a:latin typeface="Times New Roman"/>
            </a:endParaRPr>
          </a:p>
        </p:txBody>
      </p:sp>
      <p:sp>
        <p:nvSpPr>
          <p:cNvPr id="4" name="PlaceHolder 3">
            <a:extLst>
              <a:ext uri="{FF2B5EF4-FFF2-40B4-BE49-F238E27FC236}">
                <a16:creationId xmlns:a16="http://schemas.microsoft.com/office/drawing/2014/main" id="{82B5FCD7-6E36-490F-A477-1E97C2E795DC}"/>
              </a:ext>
            </a:extLst>
          </p:cNvPr>
          <p:cNvSpPr txBox="1">
            <a:spLocks noGrp="1"/>
          </p:cNvSpPr>
          <p:nvPr>
            <p:ph type="sldNum" sz="quarter" idx="8"/>
          </p:nvPr>
        </p:nvSpPr>
        <p:spPr>
          <a:xfrm>
            <a:off x="4278960" y="10157400"/>
            <a:ext cx="3278160" cy="531720"/>
          </a:xfrm>
        </p:spPr>
        <p:txBody>
          <a:bodyPr wrap="square"/>
          <a:lstStyle/>
          <a:p>
            <a:pPr lvl="0"/>
            <a:fld id="{C419D445-CAA0-4B3A-865D-25699CF22196}" type="slidenum">
              <a:t>113</a:t>
            </a:fld>
            <a:endParaRPr lang="pt-BR">
              <a:solidFill>
                <a:srgbClr val="000000"/>
              </a:solidFill>
              <a:highlight>
                <a:scrgbClr r="0" g="0" b="0">
                  <a:alpha val="0"/>
                </a:scrgbClr>
              </a:highlight>
              <a:latin typeface="Times New Roman"/>
            </a:endParaRPr>
          </a:p>
        </p:txBody>
      </p:sp>
      <p:sp>
        <p:nvSpPr>
          <p:cNvPr id="5" name="PlaceHolder 4">
            <a:extLst>
              <a:ext uri="{FF2B5EF4-FFF2-40B4-BE49-F238E27FC236}">
                <a16:creationId xmlns:a16="http://schemas.microsoft.com/office/drawing/2014/main" id="{83592462-201B-4F5D-928D-EAD49A704694}"/>
              </a:ext>
            </a:extLst>
          </p:cNvPr>
          <p:cNvSpPr txBox="1">
            <a:spLocks noGrp="1"/>
          </p:cNvSpPr>
          <p:nvPr>
            <p:ph type="sldNum" sz="quarter" idx="8"/>
          </p:nvPr>
        </p:nvSpPr>
        <p:spPr>
          <a:xfrm>
            <a:off x="4278960" y="10157400"/>
            <a:ext cx="3278519" cy="532080"/>
          </a:xfrm>
        </p:spPr>
        <p:txBody>
          <a:bodyPr wrap="square"/>
          <a:lstStyle/>
          <a:p>
            <a:pPr lvl="0"/>
            <a:fld id="{AE00DDE6-00F2-4EF4-9E74-21790D20D804}" type="slidenum">
              <a:t>113</a:t>
            </a:fld>
            <a:endParaRPr lang="pt-BR">
              <a:solidFill>
                <a:srgbClr val="000000"/>
              </a:solidFill>
              <a:highlight>
                <a:scrgbClr r="0" g="0" b="0">
                  <a:alpha val="0"/>
                </a:scrgbClr>
              </a:highlight>
              <a:latin typeface="Times New Roman"/>
            </a:endParaRPr>
          </a:p>
        </p:txBody>
      </p:sp>
      <p:sp>
        <p:nvSpPr>
          <p:cNvPr id="6" name="PlaceHolder 5">
            <a:extLst>
              <a:ext uri="{FF2B5EF4-FFF2-40B4-BE49-F238E27FC236}">
                <a16:creationId xmlns:a16="http://schemas.microsoft.com/office/drawing/2014/main" id="{E8FF349B-50EF-4A02-A9EC-0A1C0FB511F9}"/>
              </a:ext>
            </a:extLst>
          </p:cNvPr>
          <p:cNvSpPr txBox="1">
            <a:spLocks noGrp="1"/>
          </p:cNvSpPr>
          <p:nvPr>
            <p:ph type="sldNum" sz="quarter" idx="8"/>
          </p:nvPr>
        </p:nvSpPr>
        <p:spPr>
          <a:xfrm>
            <a:off x="4278960" y="10157400"/>
            <a:ext cx="3278879" cy="532440"/>
          </a:xfrm>
        </p:spPr>
        <p:txBody>
          <a:bodyPr wrap="square"/>
          <a:lstStyle/>
          <a:p>
            <a:pPr lvl="0"/>
            <a:fld id="{ABD8C017-0856-4EEA-823C-BD65A18D59D0}" type="slidenum">
              <a:t>113</a:t>
            </a:fld>
            <a:endParaRPr lang="pt-BR">
              <a:highlight>
                <a:scrgbClr r="0" g="0" b="0">
                  <a:alpha val="0"/>
                </a:scrgbClr>
              </a:highlight>
              <a:latin typeface="Times New Roman"/>
            </a:endParaRPr>
          </a:p>
        </p:txBody>
      </p:sp>
      <p:sp>
        <p:nvSpPr>
          <p:cNvPr id="12" name="Slide Number Placeholder 6">
            <a:extLst>
              <a:ext uri="{FF2B5EF4-FFF2-40B4-BE49-F238E27FC236}">
                <a16:creationId xmlns:a16="http://schemas.microsoft.com/office/drawing/2014/main" id="{99A6BE26-667D-469E-A4F2-FD9A7B2C228F}"/>
              </a:ext>
            </a:extLst>
          </p:cNvPr>
          <p:cNvSpPr txBox="1">
            <a:spLocks noGrp="1"/>
          </p:cNvSpPr>
          <p:nvPr>
            <p:ph type="sldNum" sz="quarter" idx="5"/>
          </p:nvPr>
        </p:nvSpPr>
        <p:spPr>
          <a:ln/>
        </p:spPr>
        <p:txBody>
          <a:bodyPr vert="horz" lIns="0" tIns="0" rIns="0" bIns="0" anchor="b" anchorCtr="0">
            <a:noAutofit/>
          </a:bodyPr>
          <a:lstStyle/>
          <a:p>
            <a:pPr lvl="0"/>
            <a:fld id="{DAEF33A4-C062-4114-8CA2-419C664F9DED}" type="slidenum">
              <a:t>113</a:t>
            </a:fld>
            <a:endParaRPr lang="pt-BR"/>
          </a:p>
        </p:txBody>
      </p:sp>
      <p:sp>
        <p:nvSpPr>
          <p:cNvPr id="7" name="PlaceHolder 6">
            <a:extLst>
              <a:ext uri="{FF2B5EF4-FFF2-40B4-BE49-F238E27FC236}">
                <a16:creationId xmlns:a16="http://schemas.microsoft.com/office/drawing/2014/main" id="{A1F00F47-1CBE-41E3-9329-6EA3AD46FFA7}"/>
              </a:ext>
            </a:extLst>
          </p:cNvPr>
          <p:cNvSpPr>
            <a:spLocks noGrp="1" noRot="1" noChangeAspect="1" noResize="1"/>
          </p:cNvSpPr>
          <p:nvPr>
            <p:ph type="sldImg"/>
          </p:nvPr>
        </p:nvSpPr>
        <p:spPr>
          <a:xfrm>
            <a:off x="215900" y="812800"/>
            <a:ext cx="7124700" cy="4006850"/>
          </a:xfrm>
          <a:solidFill>
            <a:srgbClr val="729FCF"/>
          </a:solidFill>
          <a:ln w="25400">
            <a:solidFill>
              <a:srgbClr val="3465A4"/>
            </a:solidFill>
            <a:prstDash val="solid"/>
          </a:ln>
        </p:spPr>
      </p:sp>
      <p:sp>
        <p:nvSpPr>
          <p:cNvPr id="8" name="PlaceHolder 7">
            <a:extLst>
              <a:ext uri="{FF2B5EF4-FFF2-40B4-BE49-F238E27FC236}">
                <a16:creationId xmlns:a16="http://schemas.microsoft.com/office/drawing/2014/main" id="{21ED0BBD-2BDA-4D4E-A7F4-702C5D17EA93}"/>
              </a:ext>
            </a:extLst>
          </p:cNvPr>
          <p:cNvSpPr txBox="1">
            <a:spLocks noGrp="1"/>
          </p:cNvSpPr>
          <p:nvPr>
            <p:ph type="body" sz="quarter" idx="1"/>
          </p:nvPr>
        </p:nvSpPr>
        <p:spPr>
          <a:xfrm>
            <a:off x="756000" y="5078520"/>
            <a:ext cx="6044400" cy="4807800"/>
          </a:xfrm>
        </p:spPr>
        <p:txBody>
          <a:bodyPr vert="horz" wrap="square" anchor="t" anchorCtr="0">
            <a:noAutofit/>
          </a:bodyPr>
          <a:lstStyle/>
          <a:p>
            <a:endParaRPr lang="pt-BR"/>
          </a:p>
        </p:txBody>
      </p:sp>
    </p:spTree>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1">
            <a:extLst>
              <a:ext uri="{FF2B5EF4-FFF2-40B4-BE49-F238E27FC236}">
                <a16:creationId xmlns:a16="http://schemas.microsoft.com/office/drawing/2014/main" id="{50E7464F-3A45-43C6-8CCB-AD578C75469C}"/>
              </a:ext>
            </a:extLst>
          </p:cNvPr>
          <p:cNvSpPr txBox="1">
            <a:spLocks noGrp="1"/>
          </p:cNvSpPr>
          <p:nvPr>
            <p:ph type="sldNum" sz="quarter" idx="8"/>
          </p:nvPr>
        </p:nvSpPr>
        <p:spPr>
          <a:xfrm>
            <a:off x="4278960" y="10157400"/>
            <a:ext cx="3277439" cy="531000"/>
          </a:xfrm>
        </p:spPr>
        <p:txBody>
          <a:bodyPr wrap="square"/>
          <a:lstStyle/>
          <a:p>
            <a:pPr lvl="0"/>
            <a:fld id="{88A99EFF-5F47-4F47-B563-02382032C8EA}" type="slidenum">
              <a:t>114</a:t>
            </a:fld>
            <a:endParaRPr lang="pt-BR">
              <a:solidFill>
                <a:srgbClr val="000000"/>
              </a:solidFill>
              <a:highlight>
                <a:scrgbClr r="0" g="0" b="0">
                  <a:alpha val="0"/>
                </a:scrgbClr>
              </a:highlight>
              <a:latin typeface="Times New Roman"/>
            </a:endParaRPr>
          </a:p>
        </p:txBody>
      </p:sp>
      <p:sp>
        <p:nvSpPr>
          <p:cNvPr id="3" name="PlaceHolder 2">
            <a:extLst>
              <a:ext uri="{FF2B5EF4-FFF2-40B4-BE49-F238E27FC236}">
                <a16:creationId xmlns:a16="http://schemas.microsoft.com/office/drawing/2014/main" id="{8A00B014-02B2-4218-8344-D1DEB64C9C94}"/>
              </a:ext>
            </a:extLst>
          </p:cNvPr>
          <p:cNvSpPr txBox="1">
            <a:spLocks noGrp="1"/>
          </p:cNvSpPr>
          <p:nvPr>
            <p:ph type="sldNum" sz="quarter" idx="8"/>
          </p:nvPr>
        </p:nvSpPr>
        <p:spPr>
          <a:xfrm>
            <a:off x="4278960" y="10157400"/>
            <a:ext cx="3277800" cy="531360"/>
          </a:xfrm>
        </p:spPr>
        <p:txBody>
          <a:bodyPr wrap="square"/>
          <a:lstStyle/>
          <a:p>
            <a:pPr lvl="0"/>
            <a:fld id="{99311DFF-D16C-4769-82AE-D6A42D9F67E8}" type="slidenum">
              <a:t>114</a:t>
            </a:fld>
            <a:endParaRPr lang="pt-BR">
              <a:solidFill>
                <a:srgbClr val="000000"/>
              </a:solidFill>
              <a:highlight>
                <a:scrgbClr r="0" g="0" b="0">
                  <a:alpha val="0"/>
                </a:scrgbClr>
              </a:highlight>
              <a:latin typeface="Times New Roman"/>
            </a:endParaRPr>
          </a:p>
        </p:txBody>
      </p:sp>
      <p:sp>
        <p:nvSpPr>
          <p:cNvPr id="4" name="PlaceHolder 3">
            <a:extLst>
              <a:ext uri="{FF2B5EF4-FFF2-40B4-BE49-F238E27FC236}">
                <a16:creationId xmlns:a16="http://schemas.microsoft.com/office/drawing/2014/main" id="{31552834-1F5A-480A-83ED-AC7D3BC74F57}"/>
              </a:ext>
            </a:extLst>
          </p:cNvPr>
          <p:cNvSpPr txBox="1">
            <a:spLocks noGrp="1"/>
          </p:cNvSpPr>
          <p:nvPr>
            <p:ph type="sldNum" sz="quarter" idx="8"/>
          </p:nvPr>
        </p:nvSpPr>
        <p:spPr>
          <a:xfrm>
            <a:off x="4278960" y="10157400"/>
            <a:ext cx="3278160" cy="531720"/>
          </a:xfrm>
        </p:spPr>
        <p:txBody>
          <a:bodyPr wrap="square"/>
          <a:lstStyle/>
          <a:p>
            <a:pPr lvl="0"/>
            <a:fld id="{51AD906E-48B6-48D4-B5AD-AE89E59E60B8}" type="slidenum">
              <a:t>114</a:t>
            </a:fld>
            <a:endParaRPr lang="pt-BR">
              <a:solidFill>
                <a:srgbClr val="000000"/>
              </a:solidFill>
              <a:highlight>
                <a:scrgbClr r="0" g="0" b="0">
                  <a:alpha val="0"/>
                </a:scrgbClr>
              </a:highlight>
              <a:latin typeface="Times New Roman"/>
            </a:endParaRPr>
          </a:p>
        </p:txBody>
      </p:sp>
      <p:sp>
        <p:nvSpPr>
          <p:cNvPr id="5" name="PlaceHolder 4">
            <a:extLst>
              <a:ext uri="{FF2B5EF4-FFF2-40B4-BE49-F238E27FC236}">
                <a16:creationId xmlns:a16="http://schemas.microsoft.com/office/drawing/2014/main" id="{E1A85646-1D6C-4A37-8C7E-C4BD5437C5E2}"/>
              </a:ext>
            </a:extLst>
          </p:cNvPr>
          <p:cNvSpPr txBox="1">
            <a:spLocks noGrp="1"/>
          </p:cNvSpPr>
          <p:nvPr>
            <p:ph type="sldNum" sz="quarter" idx="8"/>
          </p:nvPr>
        </p:nvSpPr>
        <p:spPr>
          <a:xfrm>
            <a:off x="4278960" y="10157400"/>
            <a:ext cx="3278519" cy="532080"/>
          </a:xfrm>
        </p:spPr>
        <p:txBody>
          <a:bodyPr wrap="square"/>
          <a:lstStyle/>
          <a:p>
            <a:pPr lvl="0"/>
            <a:fld id="{C1A3AB7F-73FE-4075-B5B3-3EEC8BC51423}" type="slidenum">
              <a:t>114</a:t>
            </a:fld>
            <a:endParaRPr lang="pt-BR">
              <a:solidFill>
                <a:srgbClr val="000000"/>
              </a:solidFill>
              <a:highlight>
                <a:scrgbClr r="0" g="0" b="0">
                  <a:alpha val="0"/>
                </a:scrgbClr>
              </a:highlight>
              <a:latin typeface="Times New Roman"/>
            </a:endParaRPr>
          </a:p>
        </p:txBody>
      </p:sp>
      <p:sp>
        <p:nvSpPr>
          <p:cNvPr id="6" name="PlaceHolder 5">
            <a:extLst>
              <a:ext uri="{FF2B5EF4-FFF2-40B4-BE49-F238E27FC236}">
                <a16:creationId xmlns:a16="http://schemas.microsoft.com/office/drawing/2014/main" id="{E46F88E3-3AA2-4747-B66C-34C2D0D88CE4}"/>
              </a:ext>
            </a:extLst>
          </p:cNvPr>
          <p:cNvSpPr txBox="1">
            <a:spLocks noGrp="1"/>
          </p:cNvSpPr>
          <p:nvPr>
            <p:ph type="sldNum" sz="quarter" idx="8"/>
          </p:nvPr>
        </p:nvSpPr>
        <p:spPr>
          <a:xfrm>
            <a:off x="4278960" y="10157400"/>
            <a:ext cx="3278879" cy="532440"/>
          </a:xfrm>
        </p:spPr>
        <p:txBody>
          <a:bodyPr wrap="square"/>
          <a:lstStyle/>
          <a:p>
            <a:pPr lvl="0"/>
            <a:fld id="{633F7A41-A889-4C80-A6AB-808DDCF7F74E}" type="slidenum">
              <a:t>114</a:t>
            </a:fld>
            <a:endParaRPr lang="pt-BR">
              <a:highlight>
                <a:scrgbClr r="0" g="0" b="0">
                  <a:alpha val="0"/>
                </a:scrgbClr>
              </a:highlight>
              <a:latin typeface="Times New Roman"/>
            </a:endParaRPr>
          </a:p>
        </p:txBody>
      </p:sp>
      <p:sp>
        <p:nvSpPr>
          <p:cNvPr id="12" name="Slide Number Placeholder 6">
            <a:extLst>
              <a:ext uri="{FF2B5EF4-FFF2-40B4-BE49-F238E27FC236}">
                <a16:creationId xmlns:a16="http://schemas.microsoft.com/office/drawing/2014/main" id="{64E66950-99E7-42AB-8C57-7A00E0F59CAA}"/>
              </a:ext>
            </a:extLst>
          </p:cNvPr>
          <p:cNvSpPr txBox="1">
            <a:spLocks noGrp="1"/>
          </p:cNvSpPr>
          <p:nvPr>
            <p:ph type="sldNum" sz="quarter" idx="5"/>
          </p:nvPr>
        </p:nvSpPr>
        <p:spPr>
          <a:ln/>
        </p:spPr>
        <p:txBody>
          <a:bodyPr vert="horz" lIns="0" tIns="0" rIns="0" bIns="0" anchor="b" anchorCtr="0">
            <a:noAutofit/>
          </a:bodyPr>
          <a:lstStyle/>
          <a:p>
            <a:pPr lvl="0"/>
            <a:fld id="{20C4D920-23E1-4196-B7AB-829F109EE7C9}" type="slidenum">
              <a:t>114</a:t>
            </a:fld>
            <a:endParaRPr lang="pt-BR"/>
          </a:p>
        </p:txBody>
      </p:sp>
      <p:sp>
        <p:nvSpPr>
          <p:cNvPr id="7" name="PlaceHolder 6">
            <a:extLst>
              <a:ext uri="{FF2B5EF4-FFF2-40B4-BE49-F238E27FC236}">
                <a16:creationId xmlns:a16="http://schemas.microsoft.com/office/drawing/2014/main" id="{EF285D7C-3F58-4CE8-AA7D-1B56194718F8}"/>
              </a:ext>
            </a:extLst>
          </p:cNvPr>
          <p:cNvSpPr>
            <a:spLocks noGrp="1" noRot="1" noChangeAspect="1" noResize="1"/>
          </p:cNvSpPr>
          <p:nvPr>
            <p:ph type="sldImg"/>
          </p:nvPr>
        </p:nvSpPr>
        <p:spPr>
          <a:xfrm>
            <a:off x="215900" y="812800"/>
            <a:ext cx="7124700" cy="4006850"/>
          </a:xfrm>
          <a:solidFill>
            <a:srgbClr val="729FCF"/>
          </a:solidFill>
          <a:ln w="25400">
            <a:solidFill>
              <a:srgbClr val="3465A4"/>
            </a:solidFill>
            <a:prstDash val="solid"/>
          </a:ln>
        </p:spPr>
      </p:sp>
      <p:sp>
        <p:nvSpPr>
          <p:cNvPr id="8" name="PlaceHolder 7">
            <a:extLst>
              <a:ext uri="{FF2B5EF4-FFF2-40B4-BE49-F238E27FC236}">
                <a16:creationId xmlns:a16="http://schemas.microsoft.com/office/drawing/2014/main" id="{04435EF3-5816-475E-A619-AE1CDA4A2345}"/>
              </a:ext>
            </a:extLst>
          </p:cNvPr>
          <p:cNvSpPr txBox="1">
            <a:spLocks noGrp="1"/>
          </p:cNvSpPr>
          <p:nvPr>
            <p:ph type="body" sz="quarter" idx="1"/>
          </p:nvPr>
        </p:nvSpPr>
        <p:spPr>
          <a:xfrm>
            <a:off x="756000" y="5078520"/>
            <a:ext cx="6044400" cy="4807800"/>
          </a:xfrm>
        </p:spPr>
        <p:txBody>
          <a:bodyPr vert="horz" wrap="square" anchor="t" anchorCtr="0">
            <a:noAutofit/>
          </a:bodyPr>
          <a:lstStyle/>
          <a:p>
            <a:endParaRPr lang="pt-BR"/>
          </a:p>
        </p:txBody>
      </p:sp>
    </p:spTree>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1">
            <a:extLst>
              <a:ext uri="{FF2B5EF4-FFF2-40B4-BE49-F238E27FC236}">
                <a16:creationId xmlns:a16="http://schemas.microsoft.com/office/drawing/2014/main" id="{D4D60B1C-5D5F-4058-85D5-82E5588AF553}"/>
              </a:ext>
            </a:extLst>
          </p:cNvPr>
          <p:cNvSpPr txBox="1">
            <a:spLocks noGrp="1"/>
          </p:cNvSpPr>
          <p:nvPr>
            <p:ph type="sldNum" sz="quarter" idx="8"/>
          </p:nvPr>
        </p:nvSpPr>
        <p:spPr>
          <a:xfrm>
            <a:off x="4278960" y="10157400"/>
            <a:ext cx="3277439" cy="531000"/>
          </a:xfrm>
        </p:spPr>
        <p:txBody>
          <a:bodyPr wrap="square"/>
          <a:lstStyle/>
          <a:p>
            <a:pPr lvl="0"/>
            <a:fld id="{B3938384-2BAC-4B8B-B42F-1851D9EE027A}" type="slidenum">
              <a:t>115</a:t>
            </a:fld>
            <a:endParaRPr lang="pt-BR">
              <a:solidFill>
                <a:srgbClr val="000000"/>
              </a:solidFill>
              <a:highlight>
                <a:scrgbClr r="0" g="0" b="0">
                  <a:alpha val="0"/>
                </a:scrgbClr>
              </a:highlight>
              <a:latin typeface="Times New Roman"/>
            </a:endParaRPr>
          </a:p>
        </p:txBody>
      </p:sp>
      <p:sp>
        <p:nvSpPr>
          <p:cNvPr id="3" name="PlaceHolder 2">
            <a:extLst>
              <a:ext uri="{FF2B5EF4-FFF2-40B4-BE49-F238E27FC236}">
                <a16:creationId xmlns:a16="http://schemas.microsoft.com/office/drawing/2014/main" id="{70B385DC-8E5E-4A66-A475-A45AB6E4939E}"/>
              </a:ext>
            </a:extLst>
          </p:cNvPr>
          <p:cNvSpPr txBox="1">
            <a:spLocks noGrp="1"/>
          </p:cNvSpPr>
          <p:nvPr>
            <p:ph type="sldNum" sz="quarter" idx="8"/>
          </p:nvPr>
        </p:nvSpPr>
        <p:spPr>
          <a:xfrm>
            <a:off x="4278960" y="10157400"/>
            <a:ext cx="3277800" cy="531360"/>
          </a:xfrm>
        </p:spPr>
        <p:txBody>
          <a:bodyPr wrap="square"/>
          <a:lstStyle/>
          <a:p>
            <a:pPr lvl="0"/>
            <a:fld id="{0000BB9C-76C3-49C2-B43E-84ADC31568E2}" type="slidenum">
              <a:t>115</a:t>
            </a:fld>
            <a:endParaRPr lang="pt-BR">
              <a:solidFill>
                <a:srgbClr val="000000"/>
              </a:solidFill>
              <a:highlight>
                <a:scrgbClr r="0" g="0" b="0">
                  <a:alpha val="0"/>
                </a:scrgbClr>
              </a:highlight>
              <a:latin typeface="Times New Roman"/>
            </a:endParaRPr>
          </a:p>
        </p:txBody>
      </p:sp>
      <p:sp>
        <p:nvSpPr>
          <p:cNvPr id="4" name="PlaceHolder 3">
            <a:extLst>
              <a:ext uri="{FF2B5EF4-FFF2-40B4-BE49-F238E27FC236}">
                <a16:creationId xmlns:a16="http://schemas.microsoft.com/office/drawing/2014/main" id="{D653D13D-D584-4215-AD95-B338AA3AEDEA}"/>
              </a:ext>
            </a:extLst>
          </p:cNvPr>
          <p:cNvSpPr txBox="1">
            <a:spLocks noGrp="1"/>
          </p:cNvSpPr>
          <p:nvPr>
            <p:ph type="sldNum" sz="quarter" idx="8"/>
          </p:nvPr>
        </p:nvSpPr>
        <p:spPr>
          <a:xfrm>
            <a:off x="4278960" y="10157400"/>
            <a:ext cx="3278160" cy="531720"/>
          </a:xfrm>
        </p:spPr>
        <p:txBody>
          <a:bodyPr wrap="square"/>
          <a:lstStyle/>
          <a:p>
            <a:pPr lvl="0"/>
            <a:fld id="{AFF5D1E8-BB4E-497E-A00A-432F4DF30DF4}" type="slidenum">
              <a:t>115</a:t>
            </a:fld>
            <a:endParaRPr lang="pt-BR">
              <a:solidFill>
                <a:srgbClr val="000000"/>
              </a:solidFill>
              <a:highlight>
                <a:scrgbClr r="0" g="0" b="0">
                  <a:alpha val="0"/>
                </a:scrgbClr>
              </a:highlight>
              <a:latin typeface="Times New Roman"/>
            </a:endParaRPr>
          </a:p>
        </p:txBody>
      </p:sp>
      <p:sp>
        <p:nvSpPr>
          <p:cNvPr id="5" name="PlaceHolder 4">
            <a:extLst>
              <a:ext uri="{FF2B5EF4-FFF2-40B4-BE49-F238E27FC236}">
                <a16:creationId xmlns:a16="http://schemas.microsoft.com/office/drawing/2014/main" id="{983D3D47-DD51-4C90-9F29-A5D889C5AC9E}"/>
              </a:ext>
            </a:extLst>
          </p:cNvPr>
          <p:cNvSpPr txBox="1">
            <a:spLocks noGrp="1"/>
          </p:cNvSpPr>
          <p:nvPr>
            <p:ph type="sldNum" sz="quarter" idx="8"/>
          </p:nvPr>
        </p:nvSpPr>
        <p:spPr>
          <a:xfrm>
            <a:off x="4278960" y="10157400"/>
            <a:ext cx="3278519" cy="532080"/>
          </a:xfrm>
        </p:spPr>
        <p:txBody>
          <a:bodyPr wrap="square"/>
          <a:lstStyle/>
          <a:p>
            <a:pPr lvl="0"/>
            <a:fld id="{438168EC-53FD-44FD-B19E-6316EA955A11}" type="slidenum">
              <a:t>115</a:t>
            </a:fld>
            <a:endParaRPr lang="pt-BR">
              <a:solidFill>
                <a:srgbClr val="000000"/>
              </a:solidFill>
              <a:highlight>
                <a:scrgbClr r="0" g="0" b="0">
                  <a:alpha val="0"/>
                </a:scrgbClr>
              </a:highlight>
              <a:latin typeface="Times New Roman"/>
            </a:endParaRPr>
          </a:p>
        </p:txBody>
      </p:sp>
      <p:sp>
        <p:nvSpPr>
          <p:cNvPr id="6" name="PlaceHolder 5">
            <a:extLst>
              <a:ext uri="{FF2B5EF4-FFF2-40B4-BE49-F238E27FC236}">
                <a16:creationId xmlns:a16="http://schemas.microsoft.com/office/drawing/2014/main" id="{E141A650-C921-40C1-BF50-5F9EB737C46A}"/>
              </a:ext>
            </a:extLst>
          </p:cNvPr>
          <p:cNvSpPr txBox="1">
            <a:spLocks noGrp="1"/>
          </p:cNvSpPr>
          <p:nvPr>
            <p:ph type="sldNum" sz="quarter" idx="8"/>
          </p:nvPr>
        </p:nvSpPr>
        <p:spPr>
          <a:xfrm>
            <a:off x="4278960" y="10157400"/>
            <a:ext cx="3278879" cy="532440"/>
          </a:xfrm>
        </p:spPr>
        <p:txBody>
          <a:bodyPr wrap="square"/>
          <a:lstStyle/>
          <a:p>
            <a:pPr lvl="0"/>
            <a:fld id="{C9022295-C06C-4977-AEE6-5AF75A47F2DE}" type="slidenum">
              <a:t>115</a:t>
            </a:fld>
            <a:endParaRPr lang="pt-BR">
              <a:highlight>
                <a:scrgbClr r="0" g="0" b="0">
                  <a:alpha val="0"/>
                </a:scrgbClr>
              </a:highlight>
              <a:latin typeface="Times New Roman"/>
            </a:endParaRPr>
          </a:p>
        </p:txBody>
      </p:sp>
      <p:sp>
        <p:nvSpPr>
          <p:cNvPr id="12" name="Slide Number Placeholder 6">
            <a:extLst>
              <a:ext uri="{FF2B5EF4-FFF2-40B4-BE49-F238E27FC236}">
                <a16:creationId xmlns:a16="http://schemas.microsoft.com/office/drawing/2014/main" id="{36FB7047-5826-4927-806A-34D4087632DE}"/>
              </a:ext>
            </a:extLst>
          </p:cNvPr>
          <p:cNvSpPr txBox="1">
            <a:spLocks noGrp="1"/>
          </p:cNvSpPr>
          <p:nvPr>
            <p:ph type="sldNum" sz="quarter" idx="5"/>
          </p:nvPr>
        </p:nvSpPr>
        <p:spPr>
          <a:ln/>
        </p:spPr>
        <p:txBody>
          <a:bodyPr vert="horz" lIns="0" tIns="0" rIns="0" bIns="0" anchor="b" anchorCtr="0">
            <a:noAutofit/>
          </a:bodyPr>
          <a:lstStyle/>
          <a:p>
            <a:pPr lvl="0"/>
            <a:fld id="{DAB34F95-B842-4A10-AF18-1C5C938FD29F}" type="slidenum">
              <a:t>115</a:t>
            </a:fld>
            <a:endParaRPr lang="pt-BR"/>
          </a:p>
        </p:txBody>
      </p:sp>
      <p:sp>
        <p:nvSpPr>
          <p:cNvPr id="7" name="PlaceHolder 6">
            <a:extLst>
              <a:ext uri="{FF2B5EF4-FFF2-40B4-BE49-F238E27FC236}">
                <a16:creationId xmlns:a16="http://schemas.microsoft.com/office/drawing/2014/main" id="{1FF96CDB-A1F7-4C22-9789-5C859F728E74}"/>
              </a:ext>
            </a:extLst>
          </p:cNvPr>
          <p:cNvSpPr>
            <a:spLocks noGrp="1" noRot="1" noChangeAspect="1" noResize="1"/>
          </p:cNvSpPr>
          <p:nvPr>
            <p:ph type="sldImg"/>
          </p:nvPr>
        </p:nvSpPr>
        <p:spPr>
          <a:xfrm>
            <a:off x="215900" y="812800"/>
            <a:ext cx="7124700" cy="4006850"/>
          </a:xfrm>
          <a:solidFill>
            <a:srgbClr val="729FCF"/>
          </a:solidFill>
          <a:ln w="25400">
            <a:solidFill>
              <a:srgbClr val="3465A4"/>
            </a:solidFill>
            <a:prstDash val="solid"/>
          </a:ln>
        </p:spPr>
      </p:sp>
      <p:sp>
        <p:nvSpPr>
          <p:cNvPr id="8" name="PlaceHolder 7">
            <a:extLst>
              <a:ext uri="{FF2B5EF4-FFF2-40B4-BE49-F238E27FC236}">
                <a16:creationId xmlns:a16="http://schemas.microsoft.com/office/drawing/2014/main" id="{6749065E-0FF1-4455-BD51-EEB5B5693019}"/>
              </a:ext>
            </a:extLst>
          </p:cNvPr>
          <p:cNvSpPr txBox="1">
            <a:spLocks noGrp="1"/>
          </p:cNvSpPr>
          <p:nvPr>
            <p:ph type="body" sz="quarter" idx="1"/>
          </p:nvPr>
        </p:nvSpPr>
        <p:spPr>
          <a:xfrm>
            <a:off x="756000" y="5078520"/>
            <a:ext cx="6044400" cy="4807800"/>
          </a:xfrm>
        </p:spPr>
        <p:txBody>
          <a:bodyPr vert="horz" wrap="square" anchor="t" anchorCtr="0">
            <a:noAutofit/>
          </a:bodyPr>
          <a:lstStyle/>
          <a:p>
            <a:endParaRPr lang="pt-BR"/>
          </a:p>
        </p:txBody>
      </p:sp>
    </p:spTree>
  </p:cSld>
  <p:clrMapOvr>
    <a:masterClrMapping/>
  </p:clrMapOvr>
</p:notes>
</file>

<file path=ppt/notesSlides/notesSlide1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1">
            <a:extLst>
              <a:ext uri="{FF2B5EF4-FFF2-40B4-BE49-F238E27FC236}">
                <a16:creationId xmlns:a16="http://schemas.microsoft.com/office/drawing/2014/main" id="{C22CC3AA-F791-4228-9C20-29E95D36895D}"/>
              </a:ext>
            </a:extLst>
          </p:cNvPr>
          <p:cNvSpPr txBox="1">
            <a:spLocks noGrp="1"/>
          </p:cNvSpPr>
          <p:nvPr>
            <p:ph type="sldNum" sz="quarter" idx="8"/>
          </p:nvPr>
        </p:nvSpPr>
        <p:spPr>
          <a:xfrm>
            <a:off x="4278960" y="10157400"/>
            <a:ext cx="3277439" cy="531000"/>
          </a:xfrm>
        </p:spPr>
        <p:txBody>
          <a:bodyPr wrap="square"/>
          <a:lstStyle/>
          <a:p>
            <a:pPr lvl="0"/>
            <a:fld id="{0C0B33CC-1AC8-4CA6-95C2-FA6F0709CDD6}" type="slidenum">
              <a:t>116</a:t>
            </a:fld>
            <a:endParaRPr lang="pt-BR">
              <a:solidFill>
                <a:srgbClr val="000000"/>
              </a:solidFill>
              <a:highlight>
                <a:scrgbClr r="0" g="0" b="0">
                  <a:alpha val="0"/>
                </a:scrgbClr>
              </a:highlight>
              <a:latin typeface="Times New Roman"/>
            </a:endParaRPr>
          </a:p>
        </p:txBody>
      </p:sp>
      <p:sp>
        <p:nvSpPr>
          <p:cNvPr id="3" name="PlaceHolder 2">
            <a:extLst>
              <a:ext uri="{FF2B5EF4-FFF2-40B4-BE49-F238E27FC236}">
                <a16:creationId xmlns:a16="http://schemas.microsoft.com/office/drawing/2014/main" id="{B73D7234-8BC5-4BF6-80FC-F8A02D7F3343}"/>
              </a:ext>
            </a:extLst>
          </p:cNvPr>
          <p:cNvSpPr txBox="1">
            <a:spLocks noGrp="1"/>
          </p:cNvSpPr>
          <p:nvPr>
            <p:ph type="sldNum" sz="quarter" idx="8"/>
          </p:nvPr>
        </p:nvSpPr>
        <p:spPr>
          <a:xfrm>
            <a:off x="4278960" y="10157400"/>
            <a:ext cx="3277800" cy="531360"/>
          </a:xfrm>
        </p:spPr>
        <p:txBody>
          <a:bodyPr wrap="square"/>
          <a:lstStyle/>
          <a:p>
            <a:pPr lvl="0"/>
            <a:fld id="{01A691C2-53B1-4699-BB47-E047E3FCC3EC}" type="slidenum">
              <a:t>116</a:t>
            </a:fld>
            <a:endParaRPr lang="pt-BR">
              <a:solidFill>
                <a:srgbClr val="000000"/>
              </a:solidFill>
              <a:highlight>
                <a:scrgbClr r="0" g="0" b="0">
                  <a:alpha val="0"/>
                </a:scrgbClr>
              </a:highlight>
              <a:latin typeface="Times New Roman"/>
            </a:endParaRPr>
          </a:p>
        </p:txBody>
      </p:sp>
      <p:sp>
        <p:nvSpPr>
          <p:cNvPr id="4" name="PlaceHolder 3">
            <a:extLst>
              <a:ext uri="{FF2B5EF4-FFF2-40B4-BE49-F238E27FC236}">
                <a16:creationId xmlns:a16="http://schemas.microsoft.com/office/drawing/2014/main" id="{FBB75485-ADEC-474F-8CB2-2F1F3B868461}"/>
              </a:ext>
            </a:extLst>
          </p:cNvPr>
          <p:cNvSpPr txBox="1">
            <a:spLocks noGrp="1"/>
          </p:cNvSpPr>
          <p:nvPr>
            <p:ph type="sldNum" sz="quarter" idx="8"/>
          </p:nvPr>
        </p:nvSpPr>
        <p:spPr>
          <a:xfrm>
            <a:off x="4278960" y="10157400"/>
            <a:ext cx="3278160" cy="531720"/>
          </a:xfrm>
        </p:spPr>
        <p:txBody>
          <a:bodyPr wrap="square"/>
          <a:lstStyle/>
          <a:p>
            <a:pPr lvl="0"/>
            <a:fld id="{4D422802-DF09-4F08-9A0B-CBE2D85A1B2D}" type="slidenum">
              <a:t>116</a:t>
            </a:fld>
            <a:endParaRPr lang="pt-BR">
              <a:solidFill>
                <a:srgbClr val="000000"/>
              </a:solidFill>
              <a:highlight>
                <a:scrgbClr r="0" g="0" b="0">
                  <a:alpha val="0"/>
                </a:scrgbClr>
              </a:highlight>
              <a:latin typeface="Times New Roman"/>
            </a:endParaRPr>
          </a:p>
        </p:txBody>
      </p:sp>
      <p:sp>
        <p:nvSpPr>
          <p:cNvPr id="5" name="PlaceHolder 4">
            <a:extLst>
              <a:ext uri="{FF2B5EF4-FFF2-40B4-BE49-F238E27FC236}">
                <a16:creationId xmlns:a16="http://schemas.microsoft.com/office/drawing/2014/main" id="{67378126-E6B1-44D2-9CD3-EF42596E0321}"/>
              </a:ext>
            </a:extLst>
          </p:cNvPr>
          <p:cNvSpPr txBox="1">
            <a:spLocks noGrp="1"/>
          </p:cNvSpPr>
          <p:nvPr>
            <p:ph type="sldNum" sz="quarter" idx="8"/>
          </p:nvPr>
        </p:nvSpPr>
        <p:spPr>
          <a:xfrm>
            <a:off x="4278960" y="10157400"/>
            <a:ext cx="3278519" cy="532080"/>
          </a:xfrm>
        </p:spPr>
        <p:txBody>
          <a:bodyPr wrap="square"/>
          <a:lstStyle/>
          <a:p>
            <a:pPr lvl="0"/>
            <a:fld id="{B5B8A542-D0A9-4BD9-BF2F-949A01D96C76}" type="slidenum">
              <a:t>116</a:t>
            </a:fld>
            <a:endParaRPr lang="pt-BR">
              <a:solidFill>
                <a:srgbClr val="000000"/>
              </a:solidFill>
              <a:highlight>
                <a:scrgbClr r="0" g="0" b="0">
                  <a:alpha val="0"/>
                </a:scrgbClr>
              </a:highlight>
              <a:latin typeface="Times New Roman"/>
            </a:endParaRPr>
          </a:p>
        </p:txBody>
      </p:sp>
      <p:sp>
        <p:nvSpPr>
          <p:cNvPr id="6" name="PlaceHolder 5">
            <a:extLst>
              <a:ext uri="{FF2B5EF4-FFF2-40B4-BE49-F238E27FC236}">
                <a16:creationId xmlns:a16="http://schemas.microsoft.com/office/drawing/2014/main" id="{F27351F0-1006-4F3E-B1E8-4B47DA22F338}"/>
              </a:ext>
            </a:extLst>
          </p:cNvPr>
          <p:cNvSpPr txBox="1">
            <a:spLocks noGrp="1"/>
          </p:cNvSpPr>
          <p:nvPr>
            <p:ph type="sldNum" sz="quarter" idx="8"/>
          </p:nvPr>
        </p:nvSpPr>
        <p:spPr>
          <a:xfrm>
            <a:off x="4278960" y="10157400"/>
            <a:ext cx="3278879" cy="532440"/>
          </a:xfrm>
        </p:spPr>
        <p:txBody>
          <a:bodyPr wrap="square"/>
          <a:lstStyle/>
          <a:p>
            <a:pPr lvl="0"/>
            <a:fld id="{9AEE9390-7CE7-4B57-B271-AB4DF7F199CB}" type="slidenum">
              <a:t>116</a:t>
            </a:fld>
            <a:endParaRPr lang="pt-BR">
              <a:highlight>
                <a:scrgbClr r="0" g="0" b="0">
                  <a:alpha val="0"/>
                </a:scrgbClr>
              </a:highlight>
              <a:latin typeface="Times New Roman"/>
            </a:endParaRPr>
          </a:p>
        </p:txBody>
      </p:sp>
      <p:sp>
        <p:nvSpPr>
          <p:cNvPr id="12" name="Slide Number Placeholder 6">
            <a:extLst>
              <a:ext uri="{FF2B5EF4-FFF2-40B4-BE49-F238E27FC236}">
                <a16:creationId xmlns:a16="http://schemas.microsoft.com/office/drawing/2014/main" id="{A2934B06-7180-48ED-AAB5-914FC6E21558}"/>
              </a:ext>
            </a:extLst>
          </p:cNvPr>
          <p:cNvSpPr txBox="1">
            <a:spLocks noGrp="1"/>
          </p:cNvSpPr>
          <p:nvPr>
            <p:ph type="sldNum" sz="quarter" idx="5"/>
          </p:nvPr>
        </p:nvSpPr>
        <p:spPr>
          <a:ln/>
        </p:spPr>
        <p:txBody>
          <a:bodyPr vert="horz" lIns="0" tIns="0" rIns="0" bIns="0" anchor="b" anchorCtr="0">
            <a:noAutofit/>
          </a:bodyPr>
          <a:lstStyle/>
          <a:p>
            <a:pPr lvl="0"/>
            <a:fld id="{3AE59B89-50B2-4049-92F3-DE823B37FDDF}" type="slidenum">
              <a:t>116</a:t>
            </a:fld>
            <a:endParaRPr lang="pt-BR"/>
          </a:p>
        </p:txBody>
      </p:sp>
      <p:sp>
        <p:nvSpPr>
          <p:cNvPr id="7" name="PlaceHolder 6">
            <a:extLst>
              <a:ext uri="{FF2B5EF4-FFF2-40B4-BE49-F238E27FC236}">
                <a16:creationId xmlns:a16="http://schemas.microsoft.com/office/drawing/2014/main" id="{350C9802-629F-46C9-AB4B-743BEFEEF575}"/>
              </a:ext>
            </a:extLst>
          </p:cNvPr>
          <p:cNvSpPr>
            <a:spLocks noGrp="1" noRot="1" noChangeAspect="1" noResize="1"/>
          </p:cNvSpPr>
          <p:nvPr>
            <p:ph type="sldImg"/>
          </p:nvPr>
        </p:nvSpPr>
        <p:spPr>
          <a:xfrm>
            <a:off x="215900" y="812800"/>
            <a:ext cx="7124700" cy="4006850"/>
          </a:xfrm>
          <a:solidFill>
            <a:srgbClr val="729FCF"/>
          </a:solidFill>
          <a:ln w="25400">
            <a:solidFill>
              <a:srgbClr val="3465A4"/>
            </a:solidFill>
            <a:prstDash val="solid"/>
          </a:ln>
        </p:spPr>
      </p:sp>
      <p:sp>
        <p:nvSpPr>
          <p:cNvPr id="8" name="PlaceHolder 7">
            <a:extLst>
              <a:ext uri="{FF2B5EF4-FFF2-40B4-BE49-F238E27FC236}">
                <a16:creationId xmlns:a16="http://schemas.microsoft.com/office/drawing/2014/main" id="{0BB372F7-AD90-4E08-9DAB-CC4EBABA1EBA}"/>
              </a:ext>
            </a:extLst>
          </p:cNvPr>
          <p:cNvSpPr txBox="1">
            <a:spLocks noGrp="1"/>
          </p:cNvSpPr>
          <p:nvPr>
            <p:ph type="body" sz="quarter" idx="1"/>
          </p:nvPr>
        </p:nvSpPr>
        <p:spPr>
          <a:xfrm>
            <a:off x="756000" y="5078520"/>
            <a:ext cx="6044400" cy="4807800"/>
          </a:xfrm>
        </p:spPr>
        <p:txBody>
          <a:bodyPr vert="horz" wrap="square" anchor="t" anchorCtr="0">
            <a:noAutofit/>
          </a:bodyPr>
          <a:lstStyle/>
          <a:p>
            <a:endParaRPr lang="pt-BR"/>
          </a:p>
        </p:txBody>
      </p:sp>
    </p:spTree>
    <p:extLst>
      <p:ext uri="{BB962C8B-B14F-4D97-AF65-F5344CB8AC3E}">
        <p14:creationId xmlns:p14="http://schemas.microsoft.com/office/powerpoint/2010/main" val="3391353967"/>
      </p:ext>
    </p:extLst>
  </p:cSld>
  <p:clrMapOvr>
    <a:masterClrMapping/>
  </p:clrMapOvr>
</p:notes>
</file>

<file path=ppt/notesSlides/notesSlide1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1">
            <a:extLst>
              <a:ext uri="{FF2B5EF4-FFF2-40B4-BE49-F238E27FC236}">
                <a16:creationId xmlns:a16="http://schemas.microsoft.com/office/drawing/2014/main" id="{C22CC3AA-F791-4228-9C20-29E95D36895D}"/>
              </a:ext>
            </a:extLst>
          </p:cNvPr>
          <p:cNvSpPr txBox="1">
            <a:spLocks noGrp="1"/>
          </p:cNvSpPr>
          <p:nvPr>
            <p:ph type="sldNum" sz="quarter" idx="8"/>
          </p:nvPr>
        </p:nvSpPr>
        <p:spPr>
          <a:xfrm>
            <a:off x="4278960" y="10157400"/>
            <a:ext cx="3277439" cy="531000"/>
          </a:xfrm>
        </p:spPr>
        <p:txBody>
          <a:bodyPr wrap="square"/>
          <a:lstStyle/>
          <a:p>
            <a:pPr lvl="0"/>
            <a:fld id="{0C0B33CC-1AC8-4CA6-95C2-FA6F0709CDD6}" type="slidenum">
              <a:t>117</a:t>
            </a:fld>
            <a:endParaRPr lang="pt-BR">
              <a:solidFill>
                <a:srgbClr val="000000"/>
              </a:solidFill>
              <a:highlight>
                <a:scrgbClr r="0" g="0" b="0">
                  <a:alpha val="0"/>
                </a:scrgbClr>
              </a:highlight>
              <a:latin typeface="Times New Roman"/>
            </a:endParaRPr>
          </a:p>
        </p:txBody>
      </p:sp>
      <p:sp>
        <p:nvSpPr>
          <p:cNvPr id="3" name="PlaceHolder 2">
            <a:extLst>
              <a:ext uri="{FF2B5EF4-FFF2-40B4-BE49-F238E27FC236}">
                <a16:creationId xmlns:a16="http://schemas.microsoft.com/office/drawing/2014/main" id="{B73D7234-8BC5-4BF6-80FC-F8A02D7F3343}"/>
              </a:ext>
            </a:extLst>
          </p:cNvPr>
          <p:cNvSpPr txBox="1">
            <a:spLocks noGrp="1"/>
          </p:cNvSpPr>
          <p:nvPr>
            <p:ph type="sldNum" sz="quarter" idx="8"/>
          </p:nvPr>
        </p:nvSpPr>
        <p:spPr>
          <a:xfrm>
            <a:off x="4278960" y="10157400"/>
            <a:ext cx="3277800" cy="531360"/>
          </a:xfrm>
        </p:spPr>
        <p:txBody>
          <a:bodyPr wrap="square"/>
          <a:lstStyle/>
          <a:p>
            <a:pPr lvl="0"/>
            <a:fld id="{01A691C2-53B1-4699-BB47-E047E3FCC3EC}" type="slidenum">
              <a:t>117</a:t>
            </a:fld>
            <a:endParaRPr lang="pt-BR">
              <a:solidFill>
                <a:srgbClr val="000000"/>
              </a:solidFill>
              <a:highlight>
                <a:scrgbClr r="0" g="0" b="0">
                  <a:alpha val="0"/>
                </a:scrgbClr>
              </a:highlight>
              <a:latin typeface="Times New Roman"/>
            </a:endParaRPr>
          </a:p>
        </p:txBody>
      </p:sp>
      <p:sp>
        <p:nvSpPr>
          <p:cNvPr id="4" name="PlaceHolder 3">
            <a:extLst>
              <a:ext uri="{FF2B5EF4-FFF2-40B4-BE49-F238E27FC236}">
                <a16:creationId xmlns:a16="http://schemas.microsoft.com/office/drawing/2014/main" id="{FBB75485-ADEC-474F-8CB2-2F1F3B868461}"/>
              </a:ext>
            </a:extLst>
          </p:cNvPr>
          <p:cNvSpPr txBox="1">
            <a:spLocks noGrp="1"/>
          </p:cNvSpPr>
          <p:nvPr>
            <p:ph type="sldNum" sz="quarter" idx="8"/>
          </p:nvPr>
        </p:nvSpPr>
        <p:spPr>
          <a:xfrm>
            <a:off x="4278960" y="10157400"/>
            <a:ext cx="3278160" cy="531720"/>
          </a:xfrm>
        </p:spPr>
        <p:txBody>
          <a:bodyPr wrap="square"/>
          <a:lstStyle/>
          <a:p>
            <a:pPr lvl="0"/>
            <a:fld id="{4D422802-DF09-4F08-9A0B-CBE2D85A1B2D}" type="slidenum">
              <a:t>117</a:t>
            </a:fld>
            <a:endParaRPr lang="pt-BR">
              <a:solidFill>
                <a:srgbClr val="000000"/>
              </a:solidFill>
              <a:highlight>
                <a:scrgbClr r="0" g="0" b="0">
                  <a:alpha val="0"/>
                </a:scrgbClr>
              </a:highlight>
              <a:latin typeface="Times New Roman"/>
            </a:endParaRPr>
          </a:p>
        </p:txBody>
      </p:sp>
      <p:sp>
        <p:nvSpPr>
          <p:cNvPr id="5" name="PlaceHolder 4">
            <a:extLst>
              <a:ext uri="{FF2B5EF4-FFF2-40B4-BE49-F238E27FC236}">
                <a16:creationId xmlns:a16="http://schemas.microsoft.com/office/drawing/2014/main" id="{67378126-E6B1-44D2-9CD3-EF42596E0321}"/>
              </a:ext>
            </a:extLst>
          </p:cNvPr>
          <p:cNvSpPr txBox="1">
            <a:spLocks noGrp="1"/>
          </p:cNvSpPr>
          <p:nvPr>
            <p:ph type="sldNum" sz="quarter" idx="8"/>
          </p:nvPr>
        </p:nvSpPr>
        <p:spPr>
          <a:xfrm>
            <a:off x="4278960" y="10157400"/>
            <a:ext cx="3278519" cy="532080"/>
          </a:xfrm>
        </p:spPr>
        <p:txBody>
          <a:bodyPr wrap="square"/>
          <a:lstStyle/>
          <a:p>
            <a:pPr lvl="0"/>
            <a:fld id="{B5B8A542-D0A9-4BD9-BF2F-949A01D96C76}" type="slidenum">
              <a:t>117</a:t>
            </a:fld>
            <a:endParaRPr lang="pt-BR">
              <a:solidFill>
                <a:srgbClr val="000000"/>
              </a:solidFill>
              <a:highlight>
                <a:scrgbClr r="0" g="0" b="0">
                  <a:alpha val="0"/>
                </a:scrgbClr>
              </a:highlight>
              <a:latin typeface="Times New Roman"/>
            </a:endParaRPr>
          </a:p>
        </p:txBody>
      </p:sp>
      <p:sp>
        <p:nvSpPr>
          <p:cNvPr id="6" name="PlaceHolder 5">
            <a:extLst>
              <a:ext uri="{FF2B5EF4-FFF2-40B4-BE49-F238E27FC236}">
                <a16:creationId xmlns:a16="http://schemas.microsoft.com/office/drawing/2014/main" id="{F27351F0-1006-4F3E-B1E8-4B47DA22F338}"/>
              </a:ext>
            </a:extLst>
          </p:cNvPr>
          <p:cNvSpPr txBox="1">
            <a:spLocks noGrp="1"/>
          </p:cNvSpPr>
          <p:nvPr>
            <p:ph type="sldNum" sz="quarter" idx="8"/>
          </p:nvPr>
        </p:nvSpPr>
        <p:spPr>
          <a:xfrm>
            <a:off x="4278960" y="10157400"/>
            <a:ext cx="3278879" cy="532440"/>
          </a:xfrm>
        </p:spPr>
        <p:txBody>
          <a:bodyPr wrap="square"/>
          <a:lstStyle/>
          <a:p>
            <a:pPr lvl="0"/>
            <a:fld id="{9AEE9390-7CE7-4B57-B271-AB4DF7F199CB}" type="slidenum">
              <a:t>117</a:t>
            </a:fld>
            <a:endParaRPr lang="pt-BR">
              <a:highlight>
                <a:scrgbClr r="0" g="0" b="0">
                  <a:alpha val="0"/>
                </a:scrgbClr>
              </a:highlight>
              <a:latin typeface="Times New Roman"/>
            </a:endParaRPr>
          </a:p>
        </p:txBody>
      </p:sp>
      <p:sp>
        <p:nvSpPr>
          <p:cNvPr id="12" name="Slide Number Placeholder 6">
            <a:extLst>
              <a:ext uri="{FF2B5EF4-FFF2-40B4-BE49-F238E27FC236}">
                <a16:creationId xmlns:a16="http://schemas.microsoft.com/office/drawing/2014/main" id="{A2934B06-7180-48ED-AAB5-914FC6E21558}"/>
              </a:ext>
            </a:extLst>
          </p:cNvPr>
          <p:cNvSpPr txBox="1">
            <a:spLocks noGrp="1"/>
          </p:cNvSpPr>
          <p:nvPr>
            <p:ph type="sldNum" sz="quarter" idx="5"/>
          </p:nvPr>
        </p:nvSpPr>
        <p:spPr>
          <a:ln/>
        </p:spPr>
        <p:txBody>
          <a:bodyPr vert="horz" lIns="0" tIns="0" rIns="0" bIns="0" anchor="b" anchorCtr="0">
            <a:noAutofit/>
          </a:bodyPr>
          <a:lstStyle/>
          <a:p>
            <a:pPr lvl="0"/>
            <a:fld id="{3AE59B89-50B2-4049-92F3-DE823B37FDDF}" type="slidenum">
              <a:t>117</a:t>
            </a:fld>
            <a:endParaRPr lang="pt-BR"/>
          </a:p>
        </p:txBody>
      </p:sp>
      <p:sp>
        <p:nvSpPr>
          <p:cNvPr id="7" name="PlaceHolder 6">
            <a:extLst>
              <a:ext uri="{FF2B5EF4-FFF2-40B4-BE49-F238E27FC236}">
                <a16:creationId xmlns:a16="http://schemas.microsoft.com/office/drawing/2014/main" id="{350C9802-629F-46C9-AB4B-743BEFEEF575}"/>
              </a:ext>
            </a:extLst>
          </p:cNvPr>
          <p:cNvSpPr>
            <a:spLocks noGrp="1" noRot="1" noChangeAspect="1" noResize="1"/>
          </p:cNvSpPr>
          <p:nvPr>
            <p:ph type="sldImg"/>
          </p:nvPr>
        </p:nvSpPr>
        <p:spPr>
          <a:xfrm>
            <a:off x="215900" y="812800"/>
            <a:ext cx="7124700" cy="4006850"/>
          </a:xfrm>
          <a:solidFill>
            <a:srgbClr val="729FCF"/>
          </a:solidFill>
          <a:ln w="25400">
            <a:solidFill>
              <a:srgbClr val="3465A4"/>
            </a:solidFill>
            <a:prstDash val="solid"/>
          </a:ln>
        </p:spPr>
      </p:sp>
      <p:sp>
        <p:nvSpPr>
          <p:cNvPr id="8" name="PlaceHolder 7">
            <a:extLst>
              <a:ext uri="{FF2B5EF4-FFF2-40B4-BE49-F238E27FC236}">
                <a16:creationId xmlns:a16="http://schemas.microsoft.com/office/drawing/2014/main" id="{0BB372F7-AD90-4E08-9DAB-CC4EBABA1EBA}"/>
              </a:ext>
            </a:extLst>
          </p:cNvPr>
          <p:cNvSpPr txBox="1">
            <a:spLocks noGrp="1"/>
          </p:cNvSpPr>
          <p:nvPr>
            <p:ph type="body" sz="quarter" idx="1"/>
          </p:nvPr>
        </p:nvSpPr>
        <p:spPr>
          <a:xfrm>
            <a:off x="756000" y="5078520"/>
            <a:ext cx="6044400" cy="4807800"/>
          </a:xfrm>
        </p:spPr>
        <p:txBody>
          <a:bodyPr vert="horz" wrap="square" anchor="t" anchorCtr="0">
            <a:noAutofit/>
          </a:bodyPr>
          <a:lstStyle/>
          <a:p>
            <a:endParaRPr lang="pt-BR"/>
          </a:p>
        </p:txBody>
      </p:sp>
    </p:spTree>
  </p:cSld>
  <p:clrMapOvr>
    <a:masterClrMapping/>
  </p:clrMapOvr>
</p:notes>
</file>

<file path=ppt/notesSlides/notesSlide1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1">
            <a:extLst>
              <a:ext uri="{FF2B5EF4-FFF2-40B4-BE49-F238E27FC236}">
                <a16:creationId xmlns:a16="http://schemas.microsoft.com/office/drawing/2014/main" id="{C22CC3AA-F791-4228-9C20-29E95D36895D}"/>
              </a:ext>
            </a:extLst>
          </p:cNvPr>
          <p:cNvSpPr txBox="1">
            <a:spLocks noGrp="1"/>
          </p:cNvSpPr>
          <p:nvPr>
            <p:ph type="sldNum" sz="quarter" idx="8"/>
          </p:nvPr>
        </p:nvSpPr>
        <p:spPr>
          <a:xfrm>
            <a:off x="4278960" y="10157400"/>
            <a:ext cx="3277439" cy="531000"/>
          </a:xfrm>
        </p:spPr>
        <p:txBody>
          <a:bodyPr wrap="square"/>
          <a:lstStyle/>
          <a:p>
            <a:pPr lvl="0"/>
            <a:fld id="{0C0B33CC-1AC8-4CA6-95C2-FA6F0709CDD6}" type="slidenum">
              <a:t>118</a:t>
            </a:fld>
            <a:endParaRPr lang="pt-BR">
              <a:solidFill>
                <a:srgbClr val="000000"/>
              </a:solidFill>
              <a:highlight>
                <a:scrgbClr r="0" g="0" b="0">
                  <a:alpha val="0"/>
                </a:scrgbClr>
              </a:highlight>
              <a:latin typeface="Times New Roman"/>
            </a:endParaRPr>
          </a:p>
        </p:txBody>
      </p:sp>
      <p:sp>
        <p:nvSpPr>
          <p:cNvPr id="3" name="PlaceHolder 2">
            <a:extLst>
              <a:ext uri="{FF2B5EF4-FFF2-40B4-BE49-F238E27FC236}">
                <a16:creationId xmlns:a16="http://schemas.microsoft.com/office/drawing/2014/main" id="{B73D7234-8BC5-4BF6-80FC-F8A02D7F3343}"/>
              </a:ext>
            </a:extLst>
          </p:cNvPr>
          <p:cNvSpPr txBox="1">
            <a:spLocks noGrp="1"/>
          </p:cNvSpPr>
          <p:nvPr>
            <p:ph type="sldNum" sz="quarter" idx="8"/>
          </p:nvPr>
        </p:nvSpPr>
        <p:spPr>
          <a:xfrm>
            <a:off x="4278960" y="10157400"/>
            <a:ext cx="3277800" cy="531360"/>
          </a:xfrm>
        </p:spPr>
        <p:txBody>
          <a:bodyPr wrap="square"/>
          <a:lstStyle/>
          <a:p>
            <a:pPr lvl="0"/>
            <a:fld id="{01A691C2-53B1-4699-BB47-E047E3FCC3EC}" type="slidenum">
              <a:t>118</a:t>
            </a:fld>
            <a:endParaRPr lang="pt-BR">
              <a:solidFill>
                <a:srgbClr val="000000"/>
              </a:solidFill>
              <a:highlight>
                <a:scrgbClr r="0" g="0" b="0">
                  <a:alpha val="0"/>
                </a:scrgbClr>
              </a:highlight>
              <a:latin typeface="Times New Roman"/>
            </a:endParaRPr>
          </a:p>
        </p:txBody>
      </p:sp>
      <p:sp>
        <p:nvSpPr>
          <p:cNvPr id="4" name="PlaceHolder 3">
            <a:extLst>
              <a:ext uri="{FF2B5EF4-FFF2-40B4-BE49-F238E27FC236}">
                <a16:creationId xmlns:a16="http://schemas.microsoft.com/office/drawing/2014/main" id="{FBB75485-ADEC-474F-8CB2-2F1F3B868461}"/>
              </a:ext>
            </a:extLst>
          </p:cNvPr>
          <p:cNvSpPr txBox="1">
            <a:spLocks noGrp="1"/>
          </p:cNvSpPr>
          <p:nvPr>
            <p:ph type="sldNum" sz="quarter" idx="8"/>
          </p:nvPr>
        </p:nvSpPr>
        <p:spPr>
          <a:xfrm>
            <a:off x="4278960" y="10157400"/>
            <a:ext cx="3278160" cy="531720"/>
          </a:xfrm>
        </p:spPr>
        <p:txBody>
          <a:bodyPr wrap="square"/>
          <a:lstStyle/>
          <a:p>
            <a:pPr lvl="0"/>
            <a:fld id="{4D422802-DF09-4F08-9A0B-CBE2D85A1B2D}" type="slidenum">
              <a:t>118</a:t>
            </a:fld>
            <a:endParaRPr lang="pt-BR">
              <a:solidFill>
                <a:srgbClr val="000000"/>
              </a:solidFill>
              <a:highlight>
                <a:scrgbClr r="0" g="0" b="0">
                  <a:alpha val="0"/>
                </a:scrgbClr>
              </a:highlight>
              <a:latin typeface="Times New Roman"/>
            </a:endParaRPr>
          </a:p>
        </p:txBody>
      </p:sp>
      <p:sp>
        <p:nvSpPr>
          <p:cNvPr id="5" name="PlaceHolder 4">
            <a:extLst>
              <a:ext uri="{FF2B5EF4-FFF2-40B4-BE49-F238E27FC236}">
                <a16:creationId xmlns:a16="http://schemas.microsoft.com/office/drawing/2014/main" id="{67378126-E6B1-44D2-9CD3-EF42596E0321}"/>
              </a:ext>
            </a:extLst>
          </p:cNvPr>
          <p:cNvSpPr txBox="1">
            <a:spLocks noGrp="1"/>
          </p:cNvSpPr>
          <p:nvPr>
            <p:ph type="sldNum" sz="quarter" idx="8"/>
          </p:nvPr>
        </p:nvSpPr>
        <p:spPr>
          <a:xfrm>
            <a:off x="4278960" y="10157400"/>
            <a:ext cx="3278519" cy="532080"/>
          </a:xfrm>
        </p:spPr>
        <p:txBody>
          <a:bodyPr wrap="square"/>
          <a:lstStyle/>
          <a:p>
            <a:pPr lvl="0"/>
            <a:fld id="{B5B8A542-D0A9-4BD9-BF2F-949A01D96C76}" type="slidenum">
              <a:t>118</a:t>
            </a:fld>
            <a:endParaRPr lang="pt-BR">
              <a:solidFill>
                <a:srgbClr val="000000"/>
              </a:solidFill>
              <a:highlight>
                <a:scrgbClr r="0" g="0" b="0">
                  <a:alpha val="0"/>
                </a:scrgbClr>
              </a:highlight>
              <a:latin typeface="Times New Roman"/>
            </a:endParaRPr>
          </a:p>
        </p:txBody>
      </p:sp>
      <p:sp>
        <p:nvSpPr>
          <p:cNvPr id="6" name="PlaceHolder 5">
            <a:extLst>
              <a:ext uri="{FF2B5EF4-FFF2-40B4-BE49-F238E27FC236}">
                <a16:creationId xmlns:a16="http://schemas.microsoft.com/office/drawing/2014/main" id="{F27351F0-1006-4F3E-B1E8-4B47DA22F338}"/>
              </a:ext>
            </a:extLst>
          </p:cNvPr>
          <p:cNvSpPr txBox="1">
            <a:spLocks noGrp="1"/>
          </p:cNvSpPr>
          <p:nvPr>
            <p:ph type="sldNum" sz="quarter" idx="8"/>
          </p:nvPr>
        </p:nvSpPr>
        <p:spPr>
          <a:xfrm>
            <a:off x="4278960" y="10157400"/>
            <a:ext cx="3278879" cy="532440"/>
          </a:xfrm>
        </p:spPr>
        <p:txBody>
          <a:bodyPr wrap="square"/>
          <a:lstStyle/>
          <a:p>
            <a:pPr lvl="0"/>
            <a:fld id="{9AEE9390-7CE7-4B57-B271-AB4DF7F199CB}" type="slidenum">
              <a:t>118</a:t>
            </a:fld>
            <a:endParaRPr lang="pt-BR">
              <a:highlight>
                <a:scrgbClr r="0" g="0" b="0">
                  <a:alpha val="0"/>
                </a:scrgbClr>
              </a:highlight>
              <a:latin typeface="Times New Roman"/>
            </a:endParaRPr>
          </a:p>
        </p:txBody>
      </p:sp>
      <p:sp>
        <p:nvSpPr>
          <p:cNvPr id="12" name="Slide Number Placeholder 6">
            <a:extLst>
              <a:ext uri="{FF2B5EF4-FFF2-40B4-BE49-F238E27FC236}">
                <a16:creationId xmlns:a16="http://schemas.microsoft.com/office/drawing/2014/main" id="{A2934B06-7180-48ED-AAB5-914FC6E21558}"/>
              </a:ext>
            </a:extLst>
          </p:cNvPr>
          <p:cNvSpPr txBox="1">
            <a:spLocks noGrp="1"/>
          </p:cNvSpPr>
          <p:nvPr>
            <p:ph type="sldNum" sz="quarter" idx="5"/>
          </p:nvPr>
        </p:nvSpPr>
        <p:spPr>
          <a:ln/>
        </p:spPr>
        <p:txBody>
          <a:bodyPr vert="horz" lIns="0" tIns="0" rIns="0" bIns="0" anchor="b" anchorCtr="0">
            <a:noAutofit/>
          </a:bodyPr>
          <a:lstStyle/>
          <a:p>
            <a:pPr lvl="0"/>
            <a:fld id="{3AE59B89-50B2-4049-92F3-DE823B37FDDF}" type="slidenum">
              <a:t>118</a:t>
            </a:fld>
            <a:endParaRPr lang="pt-BR"/>
          </a:p>
        </p:txBody>
      </p:sp>
      <p:sp>
        <p:nvSpPr>
          <p:cNvPr id="7" name="PlaceHolder 6">
            <a:extLst>
              <a:ext uri="{FF2B5EF4-FFF2-40B4-BE49-F238E27FC236}">
                <a16:creationId xmlns:a16="http://schemas.microsoft.com/office/drawing/2014/main" id="{350C9802-629F-46C9-AB4B-743BEFEEF575}"/>
              </a:ext>
            </a:extLst>
          </p:cNvPr>
          <p:cNvSpPr>
            <a:spLocks noGrp="1" noRot="1" noChangeAspect="1" noResize="1"/>
          </p:cNvSpPr>
          <p:nvPr>
            <p:ph type="sldImg"/>
          </p:nvPr>
        </p:nvSpPr>
        <p:spPr>
          <a:xfrm>
            <a:off x="215900" y="812800"/>
            <a:ext cx="7124700" cy="4006850"/>
          </a:xfrm>
          <a:solidFill>
            <a:srgbClr val="729FCF"/>
          </a:solidFill>
          <a:ln w="25400">
            <a:solidFill>
              <a:srgbClr val="3465A4"/>
            </a:solidFill>
            <a:prstDash val="solid"/>
          </a:ln>
        </p:spPr>
      </p:sp>
      <p:sp>
        <p:nvSpPr>
          <p:cNvPr id="8" name="PlaceHolder 7">
            <a:extLst>
              <a:ext uri="{FF2B5EF4-FFF2-40B4-BE49-F238E27FC236}">
                <a16:creationId xmlns:a16="http://schemas.microsoft.com/office/drawing/2014/main" id="{0BB372F7-AD90-4E08-9DAB-CC4EBABA1EBA}"/>
              </a:ext>
            </a:extLst>
          </p:cNvPr>
          <p:cNvSpPr txBox="1">
            <a:spLocks noGrp="1"/>
          </p:cNvSpPr>
          <p:nvPr>
            <p:ph type="body" sz="quarter" idx="1"/>
          </p:nvPr>
        </p:nvSpPr>
        <p:spPr>
          <a:xfrm>
            <a:off x="756000" y="5078520"/>
            <a:ext cx="6044400" cy="4807800"/>
          </a:xfrm>
        </p:spPr>
        <p:txBody>
          <a:bodyPr vert="horz" wrap="square" anchor="t" anchorCtr="0">
            <a:noAutofit/>
          </a:bodyPr>
          <a:lstStyle/>
          <a:p>
            <a:endParaRPr lang="pt-BR"/>
          </a:p>
        </p:txBody>
      </p:sp>
    </p:spTree>
    <p:extLst>
      <p:ext uri="{BB962C8B-B14F-4D97-AF65-F5344CB8AC3E}">
        <p14:creationId xmlns:p14="http://schemas.microsoft.com/office/powerpoint/2010/main" val="3125032057"/>
      </p:ext>
    </p:extLst>
  </p:cSld>
  <p:clrMapOvr>
    <a:masterClrMapping/>
  </p:clrMapOvr>
</p:notes>
</file>

<file path=ppt/notesSlides/notesSlide1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1">
            <a:extLst>
              <a:ext uri="{FF2B5EF4-FFF2-40B4-BE49-F238E27FC236}">
                <a16:creationId xmlns:a16="http://schemas.microsoft.com/office/drawing/2014/main" id="{C22CC3AA-F791-4228-9C20-29E95D36895D}"/>
              </a:ext>
            </a:extLst>
          </p:cNvPr>
          <p:cNvSpPr txBox="1">
            <a:spLocks noGrp="1"/>
          </p:cNvSpPr>
          <p:nvPr>
            <p:ph type="sldNum" sz="quarter" idx="8"/>
          </p:nvPr>
        </p:nvSpPr>
        <p:spPr>
          <a:xfrm>
            <a:off x="4278960" y="10157400"/>
            <a:ext cx="3277439" cy="531000"/>
          </a:xfrm>
        </p:spPr>
        <p:txBody>
          <a:bodyPr wrap="square"/>
          <a:lstStyle/>
          <a:p>
            <a:pPr lvl="0"/>
            <a:fld id="{0C0B33CC-1AC8-4CA6-95C2-FA6F0709CDD6}" type="slidenum">
              <a:t>119</a:t>
            </a:fld>
            <a:endParaRPr lang="pt-BR">
              <a:solidFill>
                <a:srgbClr val="000000"/>
              </a:solidFill>
              <a:highlight>
                <a:scrgbClr r="0" g="0" b="0">
                  <a:alpha val="0"/>
                </a:scrgbClr>
              </a:highlight>
              <a:latin typeface="Times New Roman"/>
            </a:endParaRPr>
          </a:p>
        </p:txBody>
      </p:sp>
      <p:sp>
        <p:nvSpPr>
          <p:cNvPr id="3" name="PlaceHolder 2">
            <a:extLst>
              <a:ext uri="{FF2B5EF4-FFF2-40B4-BE49-F238E27FC236}">
                <a16:creationId xmlns:a16="http://schemas.microsoft.com/office/drawing/2014/main" id="{B73D7234-8BC5-4BF6-80FC-F8A02D7F3343}"/>
              </a:ext>
            </a:extLst>
          </p:cNvPr>
          <p:cNvSpPr txBox="1">
            <a:spLocks noGrp="1"/>
          </p:cNvSpPr>
          <p:nvPr>
            <p:ph type="sldNum" sz="quarter" idx="8"/>
          </p:nvPr>
        </p:nvSpPr>
        <p:spPr>
          <a:xfrm>
            <a:off x="4278960" y="10157400"/>
            <a:ext cx="3277800" cy="531360"/>
          </a:xfrm>
        </p:spPr>
        <p:txBody>
          <a:bodyPr wrap="square"/>
          <a:lstStyle/>
          <a:p>
            <a:pPr lvl="0"/>
            <a:fld id="{01A691C2-53B1-4699-BB47-E047E3FCC3EC}" type="slidenum">
              <a:t>119</a:t>
            </a:fld>
            <a:endParaRPr lang="pt-BR">
              <a:solidFill>
                <a:srgbClr val="000000"/>
              </a:solidFill>
              <a:highlight>
                <a:scrgbClr r="0" g="0" b="0">
                  <a:alpha val="0"/>
                </a:scrgbClr>
              </a:highlight>
              <a:latin typeface="Times New Roman"/>
            </a:endParaRPr>
          </a:p>
        </p:txBody>
      </p:sp>
      <p:sp>
        <p:nvSpPr>
          <p:cNvPr id="4" name="PlaceHolder 3">
            <a:extLst>
              <a:ext uri="{FF2B5EF4-FFF2-40B4-BE49-F238E27FC236}">
                <a16:creationId xmlns:a16="http://schemas.microsoft.com/office/drawing/2014/main" id="{FBB75485-ADEC-474F-8CB2-2F1F3B868461}"/>
              </a:ext>
            </a:extLst>
          </p:cNvPr>
          <p:cNvSpPr txBox="1">
            <a:spLocks noGrp="1"/>
          </p:cNvSpPr>
          <p:nvPr>
            <p:ph type="sldNum" sz="quarter" idx="8"/>
          </p:nvPr>
        </p:nvSpPr>
        <p:spPr>
          <a:xfrm>
            <a:off x="4278960" y="10157400"/>
            <a:ext cx="3278160" cy="531720"/>
          </a:xfrm>
        </p:spPr>
        <p:txBody>
          <a:bodyPr wrap="square"/>
          <a:lstStyle/>
          <a:p>
            <a:pPr lvl="0"/>
            <a:fld id="{4D422802-DF09-4F08-9A0B-CBE2D85A1B2D}" type="slidenum">
              <a:t>119</a:t>
            </a:fld>
            <a:endParaRPr lang="pt-BR">
              <a:solidFill>
                <a:srgbClr val="000000"/>
              </a:solidFill>
              <a:highlight>
                <a:scrgbClr r="0" g="0" b="0">
                  <a:alpha val="0"/>
                </a:scrgbClr>
              </a:highlight>
              <a:latin typeface="Times New Roman"/>
            </a:endParaRPr>
          </a:p>
        </p:txBody>
      </p:sp>
      <p:sp>
        <p:nvSpPr>
          <p:cNvPr id="5" name="PlaceHolder 4">
            <a:extLst>
              <a:ext uri="{FF2B5EF4-FFF2-40B4-BE49-F238E27FC236}">
                <a16:creationId xmlns:a16="http://schemas.microsoft.com/office/drawing/2014/main" id="{67378126-E6B1-44D2-9CD3-EF42596E0321}"/>
              </a:ext>
            </a:extLst>
          </p:cNvPr>
          <p:cNvSpPr txBox="1">
            <a:spLocks noGrp="1"/>
          </p:cNvSpPr>
          <p:nvPr>
            <p:ph type="sldNum" sz="quarter" idx="8"/>
          </p:nvPr>
        </p:nvSpPr>
        <p:spPr>
          <a:xfrm>
            <a:off x="4278960" y="10157400"/>
            <a:ext cx="3278519" cy="532080"/>
          </a:xfrm>
        </p:spPr>
        <p:txBody>
          <a:bodyPr wrap="square"/>
          <a:lstStyle/>
          <a:p>
            <a:pPr lvl="0"/>
            <a:fld id="{B5B8A542-D0A9-4BD9-BF2F-949A01D96C76}" type="slidenum">
              <a:t>119</a:t>
            </a:fld>
            <a:endParaRPr lang="pt-BR">
              <a:solidFill>
                <a:srgbClr val="000000"/>
              </a:solidFill>
              <a:highlight>
                <a:scrgbClr r="0" g="0" b="0">
                  <a:alpha val="0"/>
                </a:scrgbClr>
              </a:highlight>
              <a:latin typeface="Times New Roman"/>
            </a:endParaRPr>
          </a:p>
        </p:txBody>
      </p:sp>
      <p:sp>
        <p:nvSpPr>
          <p:cNvPr id="6" name="PlaceHolder 5">
            <a:extLst>
              <a:ext uri="{FF2B5EF4-FFF2-40B4-BE49-F238E27FC236}">
                <a16:creationId xmlns:a16="http://schemas.microsoft.com/office/drawing/2014/main" id="{F27351F0-1006-4F3E-B1E8-4B47DA22F338}"/>
              </a:ext>
            </a:extLst>
          </p:cNvPr>
          <p:cNvSpPr txBox="1">
            <a:spLocks noGrp="1"/>
          </p:cNvSpPr>
          <p:nvPr>
            <p:ph type="sldNum" sz="quarter" idx="8"/>
          </p:nvPr>
        </p:nvSpPr>
        <p:spPr>
          <a:xfrm>
            <a:off x="4278960" y="10157400"/>
            <a:ext cx="3278879" cy="532440"/>
          </a:xfrm>
        </p:spPr>
        <p:txBody>
          <a:bodyPr wrap="square"/>
          <a:lstStyle/>
          <a:p>
            <a:pPr lvl="0"/>
            <a:fld id="{9AEE9390-7CE7-4B57-B271-AB4DF7F199CB}" type="slidenum">
              <a:t>119</a:t>
            </a:fld>
            <a:endParaRPr lang="pt-BR">
              <a:highlight>
                <a:scrgbClr r="0" g="0" b="0">
                  <a:alpha val="0"/>
                </a:scrgbClr>
              </a:highlight>
              <a:latin typeface="Times New Roman"/>
            </a:endParaRPr>
          </a:p>
        </p:txBody>
      </p:sp>
      <p:sp>
        <p:nvSpPr>
          <p:cNvPr id="12" name="Slide Number Placeholder 6">
            <a:extLst>
              <a:ext uri="{FF2B5EF4-FFF2-40B4-BE49-F238E27FC236}">
                <a16:creationId xmlns:a16="http://schemas.microsoft.com/office/drawing/2014/main" id="{A2934B06-7180-48ED-AAB5-914FC6E21558}"/>
              </a:ext>
            </a:extLst>
          </p:cNvPr>
          <p:cNvSpPr txBox="1">
            <a:spLocks noGrp="1"/>
          </p:cNvSpPr>
          <p:nvPr>
            <p:ph type="sldNum" sz="quarter" idx="5"/>
          </p:nvPr>
        </p:nvSpPr>
        <p:spPr>
          <a:ln/>
        </p:spPr>
        <p:txBody>
          <a:bodyPr vert="horz" lIns="0" tIns="0" rIns="0" bIns="0" anchor="b" anchorCtr="0">
            <a:noAutofit/>
          </a:bodyPr>
          <a:lstStyle/>
          <a:p>
            <a:pPr lvl="0"/>
            <a:fld id="{3AE59B89-50B2-4049-92F3-DE823B37FDDF}" type="slidenum">
              <a:t>119</a:t>
            </a:fld>
            <a:endParaRPr lang="pt-BR"/>
          </a:p>
        </p:txBody>
      </p:sp>
      <p:sp>
        <p:nvSpPr>
          <p:cNvPr id="7" name="PlaceHolder 6">
            <a:extLst>
              <a:ext uri="{FF2B5EF4-FFF2-40B4-BE49-F238E27FC236}">
                <a16:creationId xmlns:a16="http://schemas.microsoft.com/office/drawing/2014/main" id="{350C9802-629F-46C9-AB4B-743BEFEEF575}"/>
              </a:ext>
            </a:extLst>
          </p:cNvPr>
          <p:cNvSpPr>
            <a:spLocks noGrp="1" noRot="1" noChangeAspect="1" noResize="1"/>
          </p:cNvSpPr>
          <p:nvPr>
            <p:ph type="sldImg"/>
          </p:nvPr>
        </p:nvSpPr>
        <p:spPr>
          <a:xfrm>
            <a:off x="215900" y="812800"/>
            <a:ext cx="7124700" cy="4006850"/>
          </a:xfrm>
          <a:solidFill>
            <a:srgbClr val="729FCF"/>
          </a:solidFill>
          <a:ln w="25400">
            <a:solidFill>
              <a:srgbClr val="3465A4"/>
            </a:solidFill>
            <a:prstDash val="solid"/>
          </a:ln>
        </p:spPr>
      </p:sp>
      <p:sp>
        <p:nvSpPr>
          <p:cNvPr id="8" name="PlaceHolder 7">
            <a:extLst>
              <a:ext uri="{FF2B5EF4-FFF2-40B4-BE49-F238E27FC236}">
                <a16:creationId xmlns:a16="http://schemas.microsoft.com/office/drawing/2014/main" id="{0BB372F7-AD90-4E08-9DAB-CC4EBABA1EBA}"/>
              </a:ext>
            </a:extLst>
          </p:cNvPr>
          <p:cNvSpPr txBox="1">
            <a:spLocks noGrp="1"/>
          </p:cNvSpPr>
          <p:nvPr>
            <p:ph type="body" sz="quarter" idx="1"/>
          </p:nvPr>
        </p:nvSpPr>
        <p:spPr>
          <a:xfrm>
            <a:off x="756000" y="5078520"/>
            <a:ext cx="6044400" cy="4807800"/>
          </a:xfrm>
        </p:spPr>
        <p:txBody>
          <a:bodyPr vert="horz" wrap="square" anchor="t" anchorCtr="0">
            <a:noAutofit/>
          </a:bodyPr>
          <a:lstStyle/>
          <a:p>
            <a:endParaRPr lang="pt-BR"/>
          </a:p>
        </p:txBody>
      </p:sp>
    </p:spTree>
    <p:extLst>
      <p:ext uri="{BB962C8B-B14F-4D97-AF65-F5344CB8AC3E}">
        <p14:creationId xmlns:p14="http://schemas.microsoft.com/office/powerpoint/2010/main" val="388038886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196">
            <a:extLst>
              <a:ext uri="{FF2B5EF4-FFF2-40B4-BE49-F238E27FC236}">
                <a16:creationId xmlns:a16="http://schemas.microsoft.com/office/drawing/2014/main" id="{CAF964D6-1FA2-4E22-ABA6-D39BE5B35E4C}"/>
              </a:ext>
            </a:extLst>
          </p:cNvPr>
          <p:cNvSpPr txBox="1">
            <a:spLocks noGrp="1"/>
          </p:cNvSpPr>
          <p:nvPr>
            <p:ph type="sldNum" sz="quarter" idx="8"/>
          </p:nvPr>
        </p:nvSpPr>
        <p:spPr>
          <a:xfrm>
            <a:off x="4278960" y="10157400"/>
            <a:ext cx="3277439" cy="531000"/>
          </a:xfrm>
        </p:spPr>
        <p:txBody>
          <a:bodyPr wrap="square"/>
          <a:lstStyle/>
          <a:p>
            <a:pPr lvl="0"/>
            <a:fld id="{6758E4D4-AB0C-447E-BECF-D7F361960116}" type="slidenum">
              <a:t>12</a:t>
            </a:fld>
            <a:endParaRPr lang="pt-BR">
              <a:solidFill>
                <a:srgbClr val="000000"/>
              </a:solidFill>
              <a:highlight>
                <a:scrgbClr r="0" g="0" b="0">
                  <a:alpha val="0"/>
                </a:scrgbClr>
              </a:highlight>
              <a:latin typeface="Times New Roman"/>
            </a:endParaRPr>
          </a:p>
        </p:txBody>
      </p:sp>
      <p:sp>
        <p:nvSpPr>
          <p:cNvPr id="3" name="PlaceHolder 167">
            <a:extLst>
              <a:ext uri="{FF2B5EF4-FFF2-40B4-BE49-F238E27FC236}">
                <a16:creationId xmlns:a16="http://schemas.microsoft.com/office/drawing/2014/main" id="{70BB5641-3353-4CA5-BAA3-8A5AAF231576}"/>
              </a:ext>
            </a:extLst>
          </p:cNvPr>
          <p:cNvSpPr txBox="1">
            <a:spLocks noGrp="1"/>
          </p:cNvSpPr>
          <p:nvPr>
            <p:ph type="sldNum" sz="quarter" idx="8"/>
          </p:nvPr>
        </p:nvSpPr>
        <p:spPr>
          <a:xfrm>
            <a:off x="4278960" y="10157400"/>
            <a:ext cx="3277800" cy="531360"/>
          </a:xfrm>
        </p:spPr>
        <p:txBody>
          <a:bodyPr wrap="square"/>
          <a:lstStyle/>
          <a:p>
            <a:pPr lvl="0"/>
            <a:fld id="{80DFAF07-0E38-4246-9D5F-77F858CC0FE2}" type="slidenum">
              <a:t>12</a:t>
            </a:fld>
            <a:endParaRPr lang="pt-BR">
              <a:solidFill>
                <a:srgbClr val="000000"/>
              </a:solidFill>
              <a:highlight>
                <a:scrgbClr r="0" g="0" b="0">
                  <a:alpha val="0"/>
                </a:scrgbClr>
              </a:highlight>
              <a:latin typeface="Times New Roman"/>
            </a:endParaRPr>
          </a:p>
        </p:txBody>
      </p:sp>
      <p:sp>
        <p:nvSpPr>
          <p:cNvPr id="4" name="PlaceHolder 168">
            <a:extLst>
              <a:ext uri="{FF2B5EF4-FFF2-40B4-BE49-F238E27FC236}">
                <a16:creationId xmlns:a16="http://schemas.microsoft.com/office/drawing/2014/main" id="{16F04DC2-154D-4511-80F9-12510AA62F84}"/>
              </a:ext>
            </a:extLst>
          </p:cNvPr>
          <p:cNvSpPr txBox="1">
            <a:spLocks noGrp="1"/>
          </p:cNvSpPr>
          <p:nvPr>
            <p:ph type="sldNum" sz="quarter" idx="8"/>
          </p:nvPr>
        </p:nvSpPr>
        <p:spPr>
          <a:xfrm>
            <a:off x="4278960" y="10157400"/>
            <a:ext cx="3278160" cy="531720"/>
          </a:xfrm>
        </p:spPr>
        <p:txBody>
          <a:bodyPr wrap="square"/>
          <a:lstStyle/>
          <a:p>
            <a:pPr lvl="0"/>
            <a:fld id="{872EF2F2-5BA7-40E0-9703-FBCCF99119CD}" type="slidenum">
              <a:t>12</a:t>
            </a:fld>
            <a:endParaRPr lang="pt-BR">
              <a:solidFill>
                <a:srgbClr val="000000"/>
              </a:solidFill>
              <a:highlight>
                <a:scrgbClr r="0" g="0" b="0">
                  <a:alpha val="0"/>
                </a:scrgbClr>
              </a:highlight>
              <a:latin typeface="Times New Roman"/>
            </a:endParaRPr>
          </a:p>
        </p:txBody>
      </p:sp>
      <p:sp>
        <p:nvSpPr>
          <p:cNvPr id="5" name="PlaceHolder 169">
            <a:extLst>
              <a:ext uri="{FF2B5EF4-FFF2-40B4-BE49-F238E27FC236}">
                <a16:creationId xmlns:a16="http://schemas.microsoft.com/office/drawing/2014/main" id="{B25EC87E-F067-4951-9D17-A857B055E605}"/>
              </a:ext>
            </a:extLst>
          </p:cNvPr>
          <p:cNvSpPr txBox="1">
            <a:spLocks noGrp="1"/>
          </p:cNvSpPr>
          <p:nvPr>
            <p:ph type="sldNum" sz="quarter" idx="8"/>
          </p:nvPr>
        </p:nvSpPr>
        <p:spPr>
          <a:xfrm>
            <a:off x="4278960" y="10157400"/>
            <a:ext cx="3278519" cy="532080"/>
          </a:xfrm>
        </p:spPr>
        <p:txBody>
          <a:bodyPr wrap="square"/>
          <a:lstStyle/>
          <a:p>
            <a:pPr lvl="0"/>
            <a:fld id="{DA59A383-69A9-49BE-8FEA-6B7AC0B02BE1}" type="slidenum">
              <a:t>12</a:t>
            </a:fld>
            <a:endParaRPr lang="pt-BR">
              <a:solidFill>
                <a:srgbClr val="000000"/>
              </a:solidFill>
              <a:highlight>
                <a:scrgbClr r="0" g="0" b="0">
                  <a:alpha val="0"/>
                </a:scrgbClr>
              </a:highlight>
              <a:latin typeface="Times New Roman"/>
            </a:endParaRPr>
          </a:p>
        </p:txBody>
      </p:sp>
      <p:sp>
        <p:nvSpPr>
          <p:cNvPr id="6" name="PlaceHolder 170">
            <a:extLst>
              <a:ext uri="{FF2B5EF4-FFF2-40B4-BE49-F238E27FC236}">
                <a16:creationId xmlns:a16="http://schemas.microsoft.com/office/drawing/2014/main" id="{688EF945-B86C-4C0B-8877-05AEA2F22A11}"/>
              </a:ext>
            </a:extLst>
          </p:cNvPr>
          <p:cNvSpPr txBox="1">
            <a:spLocks noGrp="1"/>
          </p:cNvSpPr>
          <p:nvPr>
            <p:ph type="sldNum" sz="quarter" idx="8"/>
          </p:nvPr>
        </p:nvSpPr>
        <p:spPr>
          <a:xfrm>
            <a:off x="4278960" y="10157400"/>
            <a:ext cx="3278879" cy="532440"/>
          </a:xfrm>
        </p:spPr>
        <p:txBody>
          <a:bodyPr wrap="square"/>
          <a:lstStyle/>
          <a:p>
            <a:pPr lvl="0"/>
            <a:fld id="{10968853-DCAD-4A6C-AC26-4C978B7F2D9E}" type="slidenum">
              <a:t>12</a:t>
            </a:fld>
            <a:endParaRPr lang="pt-BR">
              <a:highlight>
                <a:scrgbClr r="0" g="0" b="0">
                  <a:alpha val="0"/>
                </a:scrgbClr>
              </a:highlight>
              <a:latin typeface="Times New Roman"/>
            </a:endParaRPr>
          </a:p>
        </p:txBody>
      </p:sp>
      <p:sp>
        <p:nvSpPr>
          <p:cNvPr id="12" name="Slide Number Placeholder 6">
            <a:extLst>
              <a:ext uri="{FF2B5EF4-FFF2-40B4-BE49-F238E27FC236}">
                <a16:creationId xmlns:a16="http://schemas.microsoft.com/office/drawing/2014/main" id="{2887E71B-3798-4E5A-B588-A802BFF684AB}"/>
              </a:ext>
            </a:extLst>
          </p:cNvPr>
          <p:cNvSpPr txBox="1">
            <a:spLocks noGrp="1"/>
          </p:cNvSpPr>
          <p:nvPr>
            <p:ph type="sldNum" sz="quarter" idx="5"/>
          </p:nvPr>
        </p:nvSpPr>
        <p:spPr>
          <a:ln/>
        </p:spPr>
        <p:txBody>
          <a:bodyPr vert="horz" lIns="0" tIns="0" rIns="0" bIns="0" anchor="b" anchorCtr="0">
            <a:noAutofit/>
          </a:bodyPr>
          <a:lstStyle/>
          <a:p>
            <a:pPr lvl="0"/>
            <a:fld id="{A72FB913-6D0D-4F29-97F6-6F585B95B580}" type="slidenum">
              <a:t>12</a:t>
            </a:fld>
            <a:endParaRPr lang="pt-BR"/>
          </a:p>
        </p:txBody>
      </p:sp>
      <p:sp>
        <p:nvSpPr>
          <p:cNvPr id="7" name="PlaceHolder 171">
            <a:extLst>
              <a:ext uri="{FF2B5EF4-FFF2-40B4-BE49-F238E27FC236}">
                <a16:creationId xmlns:a16="http://schemas.microsoft.com/office/drawing/2014/main" id="{A7D91973-6B53-4756-B235-B64F727CF7A5}"/>
              </a:ext>
            </a:extLst>
          </p:cNvPr>
          <p:cNvSpPr>
            <a:spLocks noGrp="1" noRot="1" noChangeAspect="1" noResize="1"/>
          </p:cNvSpPr>
          <p:nvPr>
            <p:ph type="sldImg"/>
          </p:nvPr>
        </p:nvSpPr>
        <p:spPr>
          <a:xfrm>
            <a:off x="215900" y="812800"/>
            <a:ext cx="7124700" cy="4006850"/>
          </a:xfrm>
          <a:solidFill>
            <a:srgbClr val="729FCF"/>
          </a:solidFill>
          <a:ln w="25400">
            <a:solidFill>
              <a:srgbClr val="3465A4"/>
            </a:solidFill>
            <a:prstDash val="solid"/>
          </a:ln>
        </p:spPr>
      </p:sp>
      <p:sp>
        <p:nvSpPr>
          <p:cNvPr id="8" name="PlaceHolder 172">
            <a:extLst>
              <a:ext uri="{FF2B5EF4-FFF2-40B4-BE49-F238E27FC236}">
                <a16:creationId xmlns:a16="http://schemas.microsoft.com/office/drawing/2014/main" id="{0CC54DBC-5432-42D5-8832-85628D2869BB}"/>
              </a:ext>
            </a:extLst>
          </p:cNvPr>
          <p:cNvSpPr txBox="1">
            <a:spLocks noGrp="1"/>
          </p:cNvSpPr>
          <p:nvPr>
            <p:ph type="body" sz="quarter" idx="1"/>
          </p:nvPr>
        </p:nvSpPr>
        <p:spPr>
          <a:xfrm>
            <a:off x="756000" y="5078520"/>
            <a:ext cx="6044400" cy="4807800"/>
          </a:xfrm>
        </p:spPr>
        <p:txBody>
          <a:bodyPr vert="horz" wrap="square" anchor="t" anchorCtr="0">
            <a:noAutofit/>
          </a:bodyPr>
          <a:lstStyle/>
          <a:p>
            <a:endParaRPr lang="pt-BR"/>
          </a:p>
        </p:txBody>
      </p:sp>
    </p:spTree>
    <p:extLst>
      <p:ext uri="{BB962C8B-B14F-4D97-AF65-F5344CB8AC3E}">
        <p14:creationId xmlns:p14="http://schemas.microsoft.com/office/powerpoint/2010/main" val="834114737"/>
      </p:ext>
    </p:extLst>
  </p:cSld>
  <p:clrMapOvr>
    <a:masterClrMapping/>
  </p:clrMapOvr>
</p:notes>
</file>

<file path=ppt/notesSlides/notesSlide1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1">
            <a:extLst>
              <a:ext uri="{FF2B5EF4-FFF2-40B4-BE49-F238E27FC236}">
                <a16:creationId xmlns:a16="http://schemas.microsoft.com/office/drawing/2014/main" id="{C22CC3AA-F791-4228-9C20-29E95D36895D}"/>
              </a:ext>
            </a:extLst>
          </p:cNvPr>
          <p:cNvSpPr txBox="1">
            <a:spLocks noGrp="1"/>
          </p:cNvSpPr>
          <p:nvPr>
            <p:ph type="sldNum" sz="quarter" idx="8"/>
          </p:nvPr>
        </p:nvSpPr>
        <p:spPr>
          <a:xfrm>
            <a:off x="4278960" y="10157400"/>
            <a:ext cx="3277439" cy="531000"/>
          </a:xfrm>
        </p:spPr>
        <p:txBody>
          <a:bodyPr wrap="square"/>
          <a:lstStyle/>
          <a:p>
            <a:pPr lvl="0"/>
            <a:fld id="{0C0B33CC-1AC8-4CA6-95C2-FA6F0709CDD6}" type="slidenum">
              <a:t>120</a:t>
            </a:fld>
            <a:endParaRPr lang="pt-BR">
              <a:solidFill>
                <a:srgbClr val="000000"/>
              </a:solidFill>
              <a:highlight>
                <a:scrgbClr r="0" g="0" b="0">
                  <a:alpha val="0"/>
                </a:scrgbClr>
              </a:highlight>
              <a:latin typeface="Times New Roman"/>
            </a:endParaRPr>
          </a:p>
        </p:txBody>
      </p:sp>
      <p:sp>
        <p:nvSpPr>
          <p:cNvPr id="3" name="PlaceHolder 2">
            <a:extLst>
              <a:ext uri="{FF2B5EF4-FFF2-40B4-BE49-F238E27FC236}">
                <a16:creationId xmlns:a16="http://schemas.microsoft.com/office/drawing/2014/main" id="{B73D7234-8BC5-4BF6-80FC-F8A02D7F3343}"/>
              </a:ext>
            </a:extLst>
          </p:cNvPr>
          <p:cNvSpPr txBox="1">
            <a:spLocks noGrp="1"/>
          </p:cNvSpPr>
          <p:nvPr>
            <p:ph type="sldNum" sz="quarter" idx="8"/>
          </p:nvPr>
        </p:nvSpPr>
        <p:spPr>
          <a:xfrm>
            <a:off x="4278960" y="10157400"/>
            <a:ext cx="3277800" cy="531360"/>
          </a:xfrm>
        </p:spPr>
        <p:txBody>
          <a:bodyPr wrap="square"/>
          <a:lstStyle/>
          <a:p>
            <a:pPr lvl="0"/>
            <a:fld id="{01A691C2-53B1-4699-BB47-E047E3FCC3EC}" type="slidenum">
              <a:t>120</a:t>
            </a:fld>
            <a:endParaRPr lang="pt-BR">
              <a:solidFill>
                <a:srgbClr val="000000"/>
              </a:solidFill>
              <a:highlight>
                <a:scrgbClr r="0" g="0" b="0">
                  <a:alpha val="0"/>
                </a:scrgbClr>
              </a:highlight>
              <a:latin typeface="Times New Roman"/>
            </a:endParaRPr>
          </a:p>
        </p:txBody>
      </p:sp>
      <p:sp>
        <p:nvSpPr>
          <p:cNvPr id="4" name="PlaceHolder 3">
            <a:extLst>
              <a:ext uri="{FF2B5EF4-FFF2-40B4-BE49-F238E27FC236}">
                <a16:creationId xmlns:a16="http://schemas.microsoft.com/office/drawing/2014/main" id="{FBB75485-ADEC-474F-8CB2-2F1F3B868461}"/>
              </a:ext>
            </a:extLst>
          </p:cNvPr>
          <p:cNvSpPr txBox="1">
            <a:spLocks noGrp="1"/>
          </p:cNvSpPr>
          <p:nvPr>
            <p:ph type="sldNum" sz="quarter" idx="8"/>
          </p:nvPr>
        </p:nvSpPr>
        <p:spPr>
          <a:xfrm>
            <a:off x="4278960" y="10157400"/>
            <a:ext cx="3278160" cy="531720"/>
          </a:xfrm>
        </p:spPr>
        <p:txBody>
          <a:bodyPr wrap="square"/>
          <a:lstStyle/>
          <a:p>
            <a:pPr lvl="0"/>
            <a:fld id="{4D422802-DF09-4F08-9A0B-CBE2D85A1B2D}" type="slidenum">
              <a:t>120</a:t>
            </a:fld>
            <a:endParaRPr lang="pt-BR">
              <a:solidFill>
                <a:srgbClr val="000000"/>
              </a:solidFill>
              <a:highlight>
                <a:scrgbClr r="0" g="0" b="0">
                  <a:alpha val="0"/>
                </a:scrgbClr>
              </a:highlight>
              <a:latin typeface="Times New Roman"/>
            </a:endParaRPr>
          </a:p>
        </p:txBody>
      </p:sp>
      <p:sp>
        <p:nvSpPr>
          <p:cNvPr id="5" name="PlaceHolder 4">
            <a:extLst>
              <a:ext uri="{FF2B5EF4-FFF2-40B4-BE49-F238E27FC236}">
                <a16:creationId xmlns:a16="http://schemas.microsoft.com/office/drawing/2014/main" id="{67378126-E6B1-44D2-9CD3-EF42596E0321}"/>
              </a:ext>
            </a:extLst>
          </p:cNvPr>
          <p:cNvSpPr txBox="1">
            <a:spLocks noGrp="1"/>
          </p:cNvSpPr>
          <p:nvPr>
            <p:ph type="sldNum" sz="quarter" idx="8"/>
          </p:nvPr>
        </p:nvSpPr>
        <p:spPr>
          <a:xfrm>
            <a:off x="4278960" y="10157400"/>
            <a:ext cx="3278519" cy="532080"/>
          </a:xfrm>
        </p:spPr>
        <p:txBody>
          <a:bodyPr wrap="square"/>
          <a:lstStyle/>
          <a:p>
            <a:pPr lvl="0"/>
            <a:fld id="{B5B8A542-D0A9-4BD9-BF2F-949A01D96C76}" type="slidenum">
              <a:t>120</a:t>
            </a:fld>
            <a:endParaRPr lang="pt-BR">
              <a:solidFill>
                <a:srgbClr val="000000"/>
              </a:solidFill>
              <a:highlight>
                <a:scrgbClr r="0" g="0" b="0">
                  <a:alpha val="0"/>
                </a:scrgbClr>
              </a:highlight>
              <a:latin typeface="Times New Roman"/>
            </a:endParaRPr>
          </a:p>
        </p:txBody>
      </p:sp>
      <p:sp>
        <p:nvSpPr>
          <p:cNvPr id="6" name="PlaceHolder 5">
            <a:extLst>
              <a:ext uri="{FF2B5EF4-FFF2-40B4-BE49-F238E27FC236}">
                <a16:creationId xmlns:a16="http://schemas.microsoft.com/office/drawing/2014/main" id="{F27351F0-1006-4F3E-B1E8-4B47DA22F338}"/>
              </a:ext>
            </a:extLst>
          </p:cNvPr>
          <p:cNvSpPr txBox="1">
            <a:spLocks noGrp="1"/>
          </p:cNvSpPr>
          <p:nvPr>
            <p:ph type="sldNum" sz="quarter" idx="8"/>
          </p:nvPr>
        </p:nvSpPr>
        <p:spPr>
          <a:xfrm>
            <a:off x="4278960" y="10157400"/>
            <a:ext cx="3278879" cy="532440"/>
          </a:xfrm>
        </p:spPr>
        <p:txBody>
          <a:bodyPr wrap="square"/>
          <a:lstStyle/>
          <a:p>
            <a:pPr lvl="0"/>
            <a:fld id="{9AEE9390-7CE7-4B57-B271-AB4DF7F199CB}" type="slidenum">
              <a:t>120</a:t>
            </a:fld>
            <a:endParaRPr lang="pt-BR">
              <a:highlight>
                <a:scrgbClr r="0" g="0" b="0">
                  <a:alpha val="0"/>
                </a:scrgbClr>
              </a:highlight>
              <a:latin typeface="Times New Roman"/>
            </a:endParaRPr>
          </a:p>
        </p:txBody>
      </p:sp>
      <p:sp>
        <p:nvSpPr>
          <p:cNvPr id="12" name="Slide Number Placeholder 6">
            <a:extLst>
              <a:ext uri="{FF2B5EF4-FFF2-40B4-BE49-F238E27FC236}">
                <a16:creationId xmlns:a16="http://schemas.microsoft.com/office/drawing/2014/main" id="{A2934B06-7180-48ED-AAB5-914FC6E21558}"/>
              </a:ext>
            </a:extLst>
          </p:cNvPr>
          <p:cNvSpPr txBox="1">
            <a:spLocks noGrp="1"/>
          </p:cNvSpPr>
          <p:nvPr>
            <p:ph type="sldNum" sz="quarter" idx="5"/>
          </p:nvPr>
        </p:nvSpPr>
        <p:spPr>
          <a:ln/>
        </p:spPr>
        <p:txBody>
          <a:bodyPr vert="horz" lIns="0" tIns="0" rIns="0" bIns="0" anchor="b" anchorCtr="0">
            <a:noAutofit/>
          </a:bodyPr>
          <a:lstStyle/>
          <a:p>
            <a:pPr lvl="0"/>
            <a:fld id="{3AE59B89-50B2-4049-92F3-DE823B37FDDF}" type="slidenum">
              <a:t>120</a:t>
            </a:fld>
            <a:endParaRPr lang="pt-BR"/>
          </a:p>
        </p:txBody>
      </p:sp>
      <p:sp>
        <p:nvSpPr>
          <p:cNvPr id="7" name="PlaceHolder 6">
            <a:extLst>
              <a:ext uri="{FF2B5EF4-FFF2-40B4-BE49-F238E27FC236}">
                <a16:creationId xmlns:a16="http://schemas.microsoft.com/office/drawing/2014/main" id="{350C9802-629F-46C9-AB4B-743BEFEEF575}"/>
              </a:ext>
            </a:extLst>
          </p:cNvPr>
          <p:cNvSpPr>
            <a:spLocks noGrp="1" noRot="1" noChangeAspect="1" noResize="1"/>
          </p:cNvSpPr>
          <p:nvPr>
            <p:ph type="sldImg"/>
          </p:nvPr>
        </p:nvSpPr>
        <p:spPr>
          <a:xfrm>
            <a:off x="215900" y="812800"/>
            <a:ext cx="7124700" cy="4006850"/>
          </a:xfrm>
          <a:solidFill>
            <a:srgbClr val="729FCF"/>
          </a:solidFill>
          <a:ln w="25400">
            <a:solidFill>
              <a:srgbClr val="3465A4"/>
            </a:solidFill>
            <a:prstDash val="solid"/>
          </a:ln>
        </p:spPr>
      </p:sp>
      <p:sp>
        <p:nvSpPr>
          <p:cNvPr id="8" name="PlaceHolder 7">
            <a:extLst>
              <a:ext uri="{FF2B5EF4-FFF2-40B4-BE49-F238E27FC236}">
                <a16:creationId xmlns:a16="http://schemas.microsoft.com/office/drawing/2014/main" id="{0BB372F7-AD90-4E08-9DAB-CC4EBABA1EBA}"/>
              </a:ext>
            </a:extLst>
          </p:cNvPr>
          <p:cNvSpPr txBox="1">
            <a:spLocks noGrp="1"/>
          </p:cNvSpPr>
          <p:nvPr>
            <p:ph type="body" sz="quarter" idx="1"/>
          </p:nvPr>
        </p:nvSpPr>
        <p:spPr>
          <a:xfrm>
            <a:off x="756000" y="5078520"/>
            <a:ext cx="6044400" cy="4807800"/>
          </a:xfrm>
        </p:spPr>
        <p:txBody>
          <a:bodyPr vert="horz" wrap="square" anchor="t" anchorCtr="0">
            <a:noAutofit/>
          </a:bodyPr>
          <a:lstStyle/>
          <a:p>
            <a:endParaRPr lang="pt-BR"/>
          </a:p>
        </p:txBody>
      </p:sp>
    </p:spTree>
    <p:extLst>
      <p:ext uri="{BB962C8B-B14F-4D97-AF65-F5344CB8AC3E}">
        <p14:creationId xmlns:p14="http://schemas.microsoft.com/office/powerpoint/2010/main" val="570302791"/>
      </p:ext>
    </p:extLst>
  </p:cSld>
  <p:clrMapOvr>
    <a:masterClrMapping/>
  </p:clrMapOvr>
</p:notes>
</file>

<file path=ppt/notesSlides/notesSlide1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1">
            <a:extLst>
              <a:ext uri="{FF2B5EF4-FFF2-40B4-BE49-F238E27FC236}">
                <a16:creationId xmlns:a16="http://schemas.microsoft.com/office/drawing/2014/main" id="{C22CC3AA-F791-4228-9C20-29E95D36895D}"/>
              </a:ext>
            </a:extLst>
          </p:cNvPr>
          <p:cNvSpPr txBox="1">
            <a:spLocks noGrp="1"/>
          </p:cNvSpPr>
          <p:nvPr>
            <p:ph type="sldNum" sz="quarter" idx="8"/>
          </p:nvPr>
        </p:nvSpPr>
        <p:spPr>
          <a:xfrm>
            <a:off x="4278960" y="10157400"/>
            <a:ext cx="3277439" cy="531000"/>
          </a:xfrm>
        </p:spPr>
        <p:txBody>
          <a:bodyPr wrap="square"/>
          <a:lstStyle/>
          <a:p>
            <a:pPr lvl="0"/>
            <a:fld id="{0C0B33CC-1AC8-4CA6-95C2-FA6F0709CDD6}" type="slidenum">
              <a:t>121</a:t>
            </a:fld>
            <a:endParaRPr lang="pt-BR">
              <a:solidFill>
                <a:srgbClr val="000000"/>
              </a:solidFill>
              <a:highlight>
                <a:scrgbClr r="0" g="0" b="0">
                  <a:alpha val="0"/>
                </a:scrgbClr>
              </a:highlight>
              <a:latin typeface="Times New Roman"/>
            </a:endParaRPr>
          </a:p>
        </p:txBody>
      </p:sp>
      <p:sp>
        <p:nvSpPr>
          <p:cNvPr id="3" name="PlaceHolder 2">
            <a:extLst>
              <a:ext uri="{FF2B5EF4-FFF2-40B4-BE49-F238E27FC236}">
                <a16:creationId xmlns:a16="http://schemas.microsoft.com/office/drawing/2014/main" id="{B73D7234-8BC5-4BF6-80FC-F8A02D7F3343}"/>
              </a:ext>
            </a:extLst>
          </p:cNvPr>
          <p:cNvSpPr txBox="1">
            <a:spLocks noGrp="1"/>
          </p:cNvSpPr>
          <p:nvPr>
            <p:ph type="sldNum" sz="quarter" idx="8"/>
          </p:nvPr>
        </p:nvSpPr>
        <p:spPr>
          <a:xfrm>
            <a:off x="4278960" y="10157400"/>
            <a:ext cx="3277800" cy="531360"/>
          </a:xfrm>
        </p:spPr>
        <p:txBody>
          <a:bodyPr wrap="square"/>
          <a:lstStyle/>
          <a:p>
            <a:pPr lvl="0"/>
            <a:fld id="{01A691C2-53B1-4699-BB47-E047E3FCC3EC}" type="slidenum">
              <a:t>121</a:t>
            </a:fld>
            <a:endParaRPr lang="pt-BR">
              <a:solidFill>
                <a:srgbClr val="000000"/>
              </a:solidFill>
              <a:highlight>
                <a:scrgbClr r="0" g="0" b="0">
                  <a:alpha val="0"/>
                </a:scrgbClr>
              </a:highlight>
              <a:latin typeface="Times New Roman"/>
            </a:endParaRPr>
          </a:p>
        </p:txBody>
      </p:sp>
      <p:sp>
        <p:nvSpPr>
          <p:cNvPr id="4" name="PlaceHolder 3">
            <a:extLst>
              <a:ext uri="{FF2B5EF4-FFF2-40B4-BE49-F238E27FC236}">
                <a16:creationId xmlns:a16="http://schemas.microsoft.com/office/drawing/2014/main" id="{FBB75485-ADEC-474F-8CB2-2F1F3B868461}"/>
              </a:ext>
            </a:extLst>
          </p:cNvPr>
          <p:cNvSpPr txBox="1">
            <a:spLocks noGrp="1"/>
          </p:cNvSpPr>
          <p:nvPr>
            <p:ph type="sldNum" sz="quarter" idx="8"/>
          </p:nvPr>
        </p:nvSpPr>
        <p:spPr>
          <a:xfrm>
            <a:off x="4278960" y="10157400"/>
            <a:ext cx="3278160" cy="531720"/>
          </a:xfrm>
        </p:spPr>
        <p:txBody>
          <a:bodyPr wrap="square"/>
          <a:lstStyle/>
          <a:p>
            <a:pPr lvl="0"/>
            <a:fld id="{4D422802-DF09-4F08-9A0B-CBE2D85A1B2D}" type="slidenum">
              <a:t>121</a:t>
            </a:fld>
            <a:endParaRPr lang="pt-BR">
              <a:solidFill>
                <a:srgbClr val="000000"/>
              </a:solidFill>
              <a:highlight>
                <a:scrgbClr r="0" g="0" b="0">
                  <a:alpha val="0"/>
                </a:scrgbClr>
              </a:highlight>
              <a:latin typeface="Times New Roman"/>
            </a:endParaRPr>
          </a:p>
        </p:txBody>
      </p:sp>
      <p:sp>
        <p:nvSpPr>
          <p:cNvPr id="5" name="PlaceHolder 4">
            <a:extLst>
              <a:ext uri="{FF2B5EF4-FFF2-40B4-BE49-F238E27FC236}">
                <a16:creationId xmlns:a16="http://schemas.microsoft.com/office/drawing/2014/main" id="{67378126-E6B1-44D2-9CD3-EF42596E0321}"/>
              </a:ext>
            </a:extLst>
          </p:cNvPr>
          <p:cNvSpPr txBox="1">
            <a:spLocks noGrp="1"/>
          </p:cNvSpPr>
          <p:nvPr>
            <p:ph type="sldNum" sz="quarter" idx="8"/>
          </p:nvPr>
        </p:nvSpPr>
        <p:spPr>
          <a:xfrm>
            <a:off x="4278960" y="10157400"/>
            <a:ext cx="3278519" cy="532080"/>
          </a:xfrm>
        </p:spPr>
        <p:txBody>
          <a:bodyPr wrap="square"/>
          <a:lstStyle/>
          <a:p>
            <a:pPr lvl="0"/>
            <a:fld id="{B5B8A542-D0A9-4BD9-BF2F-949A01D96C76}" type="slidenum">
              <a:t>121</a:t>
            </a:fld>
            <a:endParaRPr lang="pt-BR">
              <a:solidFill>
                <a:srgbClr val="000000"/>
              </a:solidFill>
              <a:highlight>
                <a:scrgbClr r="0" g="0" b="0">
                  <a:alpha val="0"/>
                </a:scrgbClr>
              </a:highlight>
              <a:latin typeface="Times New Roman"/>
            </a:endParaRPr>
          </a:p>
        </p:txBody>
      </p:sp>
      <p:sp>
        <p:nvSpPr>
          <p:cNvPr id="6" name="PlaceHolder 5">
            <a:extLst>
              <a:ext uri="{FF2B5EF4-FFF2-40B4-BE49-F238E27FC236}">
                <a16:creationId xmlns:a16="http://schemas.microsoft.com/office/drawing/2014/main" id="{F27351F0-1006-4F3E-B1E8-4B47DA22F338}"/>
              </a:ext>
            </a:extLst>
          </p:cNvPr>
          <p:cNvSpPr txBox="1">
            <a:spLocks noGrp="1"/>
          </p:cNvSpPr>
          <p:nvPr>
            <p:ph type="sldNum" sz="quarter" idx="8"/>
          </p:nvPr>
        </p:nvSpPr>
        <p:spPr>
          <a:xfrm>
            <a:off x="4278960" y="10157400"/>
            <a:ext cx="3278879" cy="532440"/>
          </a:xfrm>
        </p:spPr>
        <p:txBody>
          <a:bodyPr wrap="square"/>
          <a:lstStyle/>
          <a:p>
            <a:pPr lvl="0"/>
            <a:fld id="{9AEE9390-7CE7-4B57-B271-AB4DF7F199CB}" type="slidenum">
              <a:t>121</a:t>
            </a:fld>
            <a:endParaRPr lang="pt-BR">
              <a:highlight>
                <a:scrgbClr r="0" g="0" b="0">
                  <a:alpha val="0"/>
                </a:scrgbClr>
              </a:highlight>
              <a:latin typeface="Times New Roman"/>
            </a:endParaRPr>
          </a:p>
        </p:txBody>
      </p:sp>
      <p:sp>
        <p:nvSpPr>
          <p:cNvPr id="12" name="Slide Number Placeholder 6">
            <a:extLst>
              <a:ext uri="{FF2B5EF4-FFF2-40B4-BE49-F238E27FC236}">
                <a16:creationId xmlns:a16="http://schemas.microsoft.com/office/drawing/2014/main" id="{A2934B06-7180-48ED-AAB5-914FC6E21558}"/>
              </a:ext>
            </a:extLst>
          </p:cNvPr>
          <p:cNvSpPr txBox="1">
            <a:spLocks noGrp="1"/>
          </p:cNvSpPr>
          <p:nvPr>
            <p:ph type="sldNum" sz="quarter" idx="5"/>
          </p:nvPr>
        </p:nvSpPr>
        <p:spPr>
          <a:ln/>
        </p:spPr>
        <p:txBody>
          <a:bodyPr vert="horz" lIns="0" tIns="0" rIns="0" bIns="0" anchor="b" anchorCtr="0">
            <a:noAutofit/>
          </a:bodyPr>
          <a:lstStyle/>
          <a:p>
            <a:pPr lvl="0"/>
            <a:fld id="{3AE59B89-50B2-4049-92F3-DE823B37FDDF}" type="slidenum">
              <a:t>121</a:t>
            </a:fld>
            <a:endParaRPr lang="pt-BR"/>
          </a:p>
        </p:txBody>
      </p:sp>
      <p:sp>
        <p:nvSpPr>
          <p:cNvPr id="7" name="PlaceHolder 6">
            <a:extLst>
              <a:ext uri="{FF2B5EF4-FFF2-40B4-BE49-F238E27FC236}">
                <a16:creationId xmlns:a16="http://schemas.microsoft.com/office/drawing/2014/main" id="{350C9802-629F-46C9-AB4B-743BEFEEF575}"/>
              </a:ext>
            </a:extLst>
          </p:cNvPr>
          <p:cNvSpPr>
            <a:spLocks noGrp="1" noRot="1" noChangeAspect="1" noResize="1"/>
          </p:cNvSpPr>
          <p:nvPr>
            <p:ph type="sldImg"/>
          </p:nvPr>
        </p:nvSpPr>
        <p:spPr>
          <a:xfrm>
            <a:off x="215900" y="812800"/>
            <a:ext cx="7124700" cy="4006850"/>
          </a:xfrm>
          <a:solidFill>
            <a:srgbClr val="729FCF"/>
          </a:solidFill>
          <a:ln w="25400">
            <a:solidFill>
              <a:srgbClr val="3465A4"/>
            </a:solidFill>
            <a:prstDash val="solid"/>
          </a:ln>
        </p:spPr>
      </p:sp>
      <p:sp>
        <p:nvSpPr>
          <p:cNvPr id="8" name="PlaceHolder 7">
            <a:extLst>
              <a:ext uri="{FF2B5EF4-FFF2-40B4-BE49-F238E27FC236}">
                <a16:creationId xmlns:a16="http://schemas.microsoft.com/office/drawing/2014/main" id="{0BB372F7-AD90-4E08-9DAB-CC4EBABA1EBA}"/>
              </a:ext>
            </a:extLst>
          </p:cNvPr>
          <p:cNvSpPr txBox="1">
            <a:spLocks noGrp="1"/>
          </p:cNvSpPr>
          <p:nvPr>
            <p:ph type="body" sz="quarter" idx="1"/>
          </p:nvPr>
        </p:nvSpPr>
        <p:spPr>
          <a:xfrm>
            <a:off x="756000" y="5078520"/>
            <a:ext cx="6044400" cy="4807800"/>
          </a:xfrm>
        </p:spPr>
        <p:txBody>
          <a:bodyPr vert="horz" wrap="square" anchor="t" anchorCtr="0">
            <a:noAutofit/>
          </a:bodyPr>
          <a:lstStyle/>
          <a:p>
            <a:endParaRPr lang="pt-BR"/>
          </a:p>
        </p:txBody>
      </p:sp>
    </p:spTree>
    <p:extLst>
      <p:ext uri="{BB962C8B-B14F-4D97-AF65-F5344CB8AC3E}">
        <p14:creationId xmlns:p14="http://schemas.microsoft.com/office/powerpoint/2010/main" val="419315580"/>
      </p:ext>
    </p:extLst>
  </p:cSld>
  <p:clrMapOvr>
    <a:masterClrMapping/>
  </p:clrMapOvr>
</p:notes>
</file>

<file path=ppt/notesSlides/notesSlide1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1">
            <a:extLst>
              <a:ext uri="{FF2B5EF4-FFF2-40B4-BE49-F238E27FC236}">
                <a16:creationId xmlns:a16="http://schemas.microsoft.com/office/drawing/2014/main" id="{C22CC3AA-F791-4228-9C20-29E95D36895D}"/>
              </a:ext>
            </a:extLst>
          </p:cNvPr>
          <p:cNvSpPr txBox="1">
            <a:spLocks noGrp="1"/>
          </p:cNvSpPr>
          <p:nvPr>
            <p:ph type="sldNum" sz="quarter" idx="8"/>
          </p:nvPr>
        </p:nvSpPr>
        <p:spPr>
          <a:xfrm>
            <a:off x="4278960" y="10157400"/>
            <a:ext cx="3277439" cy="531000"/>
          </a:xfrm>
        </p:spPr>
        <p:txBody>
          <a:bodyPr wrap="square"/>
          <a:lstStyle/>
          <a:p>
            <a:pPr lvl="0"/>
            <a:fld id="{0C0B33CC-1AC8-4CA6-95C2-FA6F0709CDD6}" type="slidenum">
              <a:t>122</a:t>
            </a:fld>
            <a:endParaRPr lang="pt-BR">
              <a:solidFill>
                <a:srgbClr val="000000"/>
              </a:solidFill>
              <a:highlight>
                <a:scrgbClr r="0" g="0" b="0">
                  <a:alpha val="0"/>
                </a:scrgbClr>
              </a:highlight>
              <a:latin typeface="Times New Roman"/>
            </a:endParaRPr>
          </a:p>
        </p:txBody>
      </p:sp>
      <p:sp>
        <p:nvSpPr>
          <p:cNvPr id="3" name="PlaceHolder 2">
            <a:extLst>
              <a:ext uri="{FF2B5EF4-FFF2-40B4-BE49-F238E27FC236}">
                <a16:creationId xmlns:a16="http://schemas.microsoft.com/office/drawing/2014/main" id="{B73D7234-8BC5-4BF6-80FC-F8A02D7F3343}"/>
              </a:ext>
            </a:extLst>
          </p:cNvPr>
          <p:cNvSpPr txBox="1">
            <a:spLocks noGrp="1"/>
          </p:cNvSpPr>
          <p:nvPr>
            <p:ph type="sldNum" sz="quarter" idx="8"/>
          </p:nvPr>
        </p:nvSpPr>
        <p:spPr>
          <a:xfrm>
            <a:off x="4278960" y="10157400"/>
            <a:ext cx="3277800" cy="531360"/>
          </a:xfrm>
        </p:spPr>
        <p:txBody>
          <a:bodyPr wrap="square"/>
          <a:lstStyle/>
          <a:p>
            <a:pPr lvl="0"/>
            <a:fld id="{01A691C2-53B1-4699-BB47-E047E3FCC3EC}" type="slidenum">
              <a:t>122</a:t>
            </a:fld>
            <a:endParaRPr lang="pt-BR">
              <a:solidFill>
                <a:srgbClr val="000000"/>
              </a:solidFill>
              <a:highlight>
                <a:scrgbClr r="0" g="0" b="0">
                  <a:alpha val="0"/>
                </a:scrgbClr>
              </a:highlight>
              <a:latin typeface="Times New Roman"/>
            </a:endParaRPr>
          </a:p>
        </p:txBody>
      </p:sp>
      <p:sp>
        <p:nvSpPr>
          <p:cNvPr id="4" name="PlaceHolder 3">
            <a:extLst>
              <a:ext uri="{FF2B5EF4-FFF2-40B4-BE49-F238E27FC236}">
                <a16:creationId xmlns:a16="http://schemas.microsoft.com/office/drawing/2014/main" id="{FBB75485-ADEC-474F-8CB2-2F1F3B868461}"/>
              </a:ext>
            </a:extLst>
          </p:cNvPr>
          <p:cNvSpPr txBox="1">
            <a:spLocks noGrp="1"/>
          </p:cNvSpPr>
          <p:nvPr>
            <p:ph type="sldNum" sz="quarter" idx="8"/>
          </p:nvPr>
        </p:nvSpPr>
        <p:spPr>
          <a:xfrm>
            <a:off x="4278960" y="10157400"/>
            <a:ext cx="3278160" cy="531720"/>
          </a:xfrm>
        </p:spPr>
        <p:txBody>
          <a:bodyPr wrap="square"/>
          <a:lstStyle/>
          <a:p>
            <a:pPr lvl="0"/>
            <a:fld id="{4D422802-DF09-4F08-9A0B-CBE2D85A1B2D}" type="slidenum">
              <a:t>122</a:t>
            </a:fld>
            <a:endParaRPr lang="pt-BR">
              <a:solidFill>
                <a:srgbClr val="000000"/>
              </a:solidFill>
              <a:highlight>
                <a:scrgbClr r="0" g="0" b="0">
                  <a:alpha val="0"/>
                </a:scrgbClr>
              </a:highlight>
              <a:latin typeface="Times New Roman"/>
            </a:endParaRPr>
          </a:p>
        </p:txBody>
      </p:sp>
      <p:sp>
        <p:nvSpPr>
          <p:cNvPr id="5" name="PlaceHolder 4">
            <a:extLst>
              <a:ext uri="{FF2B5EF4-FFF2-40B4-BE49-F238E27FC236}">
                <a16:creationId xmlns:a16="http://schemas.microsoft.com/office/drawing/2014/main" id="{67378126-E6B1-44D2-9CD3-EF42596E0321}"/>
              </a:ext>
            </a:extLst>
          </p:cNvPr>
          <p:cNvSpPr txBox="1">
            <a:spLocks noGrp="1"/>
          </p:cNvSpPr>
          <p:nvPr>
            <p:ph type="sldNum" sz="quarter" idx="8"/>
          </p:nvPr>
        </p:nvSpPr>
        <p:spPr>
          <a:xfrm>
            <a:off x="4278960" y="10157400"/>
            <a:ext cx="3278519" cy="532080"/>
          </a:xfrm>
        </p:spPr>
        <p:txBody>
          <a:bodyPr wrap="square"/>
          <a:lstStyle/>
          <a:p>
            <a:pPr lvl="0"/>
            <a:fld id="{B5B8A542-D0A9-4BD9-BF2F-949A01D96C76}" type="slidenum">
              <a:t>122</a:t>
            </a:fld>
            <a:endParaRPr lang="pt-BR">
              <a:solidFill>
                <a:srgbClr val="000000"/>
              </a:solidFill>
              <a:highlight>
                <a:scrgbClr r="0" g="0" b="0">
                  <a:alpha val="0"/>
                </a:scrgbClr>
              </a:highlight>
              <a:latin typeface="Times New Roman"/>
            </a:endParaRPr>
          </a:p>
        </p:txBody>
      </p:sp>
      <p:sp>
        <p:nvSpPr>
          <p:cNvPr id="6" name="PlaceHolder 5">
            <a:extLst>
              <a:ext uri="{FF2B5EF4-FFF2-40B4-BE49-F238E27FC236}">
                <a16:creationId xmlns:a16="http://schemas.microsoft.com/office/drawing/2014/main" id="{F27351F0-1006-4F3E-B1E8-4B47DA22F338}"/>
              </a:ext>
            </a:extLst>
          </p:cNvPr>
          <p:cNvSpPr txBox="1">
            <a:spLocks noGrp="1"/>
          </p:cNvSpPr>
          <p:nvPr>
            <p:ph type="sldNum" sz="quarter" idx="8"/>
          </p:nvPr>
        </p:nvSpPr>
        <p:spPr>
          <a:xfrm>
            <a:off x="4278960" y="10157400"/>
            <a:ext cx="3278879" cy="532440"/>
          </a:xfrm>
        </p:spPr>
        <p:txBody>
          <a:bodyPr wrap="square"/>
          <a:lstStyle/>
          <a:p>
            <a:pPr lvl="0"/>
            <a:fld id="{9AEE9390-7CE7-4B57-B271-AB4DF7F199CB}" type="slidenum">
              <a:t>122</a:t>
            </a:fld>
            <a:endParaRPr lang="pt-BR">
              <a:highlight>
                <a:scrgbClr r="0" g="0" b="0">
                  <a:alpha val="0"/>
                </a:scrgbClr>
              </a:highlight>
              <a:latin typeface="Times New Roman"/>
            </a:endParaRPr>
          </a:p>
        </p:txBody>
      </p:sp>
      <p:sp>
        <p:nvSpPr>
          <p:cNvPr id="12" name="Slide Number Placeholder 6">
            <a:extLst>
              <a:ext uri="{FF2B5EF4-FFF2-40B4-BE49-F238E27FC236}">
                <a16:creationId xmlns:a16="http://schemas.microsoft.com/office/drawing/2014/main" id="{A2934B06-7180-48ED-AAB5-914FC6E21558}"/>
              </a:ext>
            </a:extLst>
          </p:cNvPr>
          <p:cNvSpPr txBox="1">
            <a:spLocks noGrp="1"/>
          </p:cNvSpPr>
          <p:nvPr>
            <p:ph type="sldNum" sz="quarter" idx="5"/>
          </p:nvPr>
        </p:nvSpPr>
        <p:spPr>
          <a:ln/>
        </p:spPr>
        <p:txBody>
          <a:bodyPr vert="horz" lIns="0" tIns="0" rIns="0" bIns="0" anchor="b" anchorCtr="0">
            <a:noAutofit/>
          </a:bodyPr>
          <a:lstStyle/>
          <a:p>
            <a:pPr lvl="0"/>
            <a:fld id="{3AE59B89-50B2-4049-92F3-DE823B37FDDF}" type="slidenum">
              <a:t>122</a:t>
            </a:fld>
            <a:endParaRPr lang="pt-BR"/>
          </a:p>
        </p:txBody>
      </p:sp>
      <p:sp>
        <p:nvSpPr>
          <p:cNvPr id="7" name="PlaceHolder 6">
            <a:extLst>
              <a:ext uri="{FF2B5EF4-FFF2-40B4-BE49-F238E27FC236}">
                <a16:creationId xmlns:a16="http://schemas.microsoft.com/office/drawing/2014/main" id="{350C9802-629F-46C9-AB4B-743BEFEEF575}"/>
              </a:ext>
            </a:extLst>
          </p:cNvPr>
          <p:cNvSpPr>
            <a:spLocks noGrp="1" noRot="1" noChangeAspect="1" noResize="1"/>
          </p:cNvSpPr>
          <p:nvPr>
            <p:ph type="sldImg"/>
          </p:nvPr>
        </p:nvSpPr>
        <p:spPr>
          <a:xfrm>
            <a:off x="215900" y="812800"/>
            <a:ext cx="7124700" cy="4006850"/>
          </a:xfrm>
          <a:solidFill>
            <a:srgbClr val="729FCF"/>
          </a:solidFill>
          <a:ln w="25400">
            <a:solidFill>
              <a:srgbClr val="3465A4"/>
            </a:solidFill>
            <a:prstDash val="solid"/>
          </a:ln>
        </p:spPr>
      </p:sp>
      <p:sp>
        <p:nvSpPr>
          <p:cNvPr id="8" name="PlaceHolder 7">
            <a:extLst>
              <a:ext uri="{FF2B5EF4-FFF2-40B4-BE49-F238E27FC236}">
                <a16:creationId xmlns:a16="http://schemas.microsoft.com/office/drawing/2014/main" id="{0BB372F7-AD90-4E08-9DAB-CC4EBABA1EBA}"/>
              </a:ext>
            </a:extLst>
          </p:cNvPr>
          <p:cNvSpPr txBox="1">
            <a:spLocks noGrp="1"/>
          </p:cNvSpPr>
          <p:nvPr>
            <p:ph type="body" sz="quarter" idx="1"/>
          </p:nvPr>
        </p:nvSpPr>
        <p:spPr>
          <a:xfrm>
            <a:off x="756000" y="5078520"/>
            <a:ext cx="6044400" cy="4807800"/>
          </a:xfrm>
        </p:spPr>
        <p:txBody>
          <a:bodyPr vert="horz" wrap="square" anchor="t" anchorCtr="0">
            <a:noAutofit/>
          </a:bodyPr>
          <a:lstStyle/>
          <a:p>
            <a:endParaRPr lang="pt-BR"/>
          </a:p>
        </p:txBody>
      </p:sp>
    </p:spTree>
    <p:extLst>
      <p:ext uri="{BB962C8B-B14F-4D97-AF65-F5344CB8AC3E}">
        <p14:creationId xmlns:p14="http://schemas.microsoft.com/office/powerpoint/2010/main" val="763726159"/>
      </p:ext>
    </p:extLst>
  </p:cSld>
  <p:clrMapOvr>
    <a:masterClrMapping/>
  </p:clrMapOvr>
</p:notes>
</file>

<file path=ppt/notesSlides/notesSlide1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1">
            <a:extLst>
              <a:ext uri="{FF2B5EF4-FFF2-40B4-BE49-F238E27FC236}">
                <a16:creationId xmlns:a16="http://schemas.microsoft.com/office/drawing/2014/main" id="{C22CC3AA-F791-4228-9C20-29E95D36895D}"/>
              </a:ext>
            </a:extLst>
          </p:cNvPr>
          <p:cNvSpPr txBox="1">
            <a:spLocks noGrp="1"/>
          </p:cNvSpPr>
          <p:nvPr>
            <p:ph type="sldNum" sz="quarter" idx="8"/>
          </p:nvPr>
        </p:nvSpPr>
        <p:spPr>
          <a:xfrm>
            <a:off x="4278960" y="10157400"/>
            <a:ext cx="3277439" cy="531000"/>
          </a:xfrm>
        </p:spPr>
        <p:txBody>
          <a:bodyPr wrap="square"/>
          <a:lstStyle/>
          <a:p>
            <a:pPr lvl="0"/>
            <a:fld id="{0C0B33CC-1AC8-4CA6-95C2-FA6F0709CDD6}" type="slidenum">
              <a:t>123</a:t>
            </a:fld>
            <a:endParaRPr lang="pt-BR">
              <a:solidFill>
                <a:srgbClr val="000000"/>
              </a:solidFill>
              <a:highlight>
                <a:scrgbClr r="0" g="0" b="0">
                  <a:alpha val="0"/>
                </a:scrgbClr>
              </a:highlight>
              <a:latin typeface="Times New Roman"/>
            </a:endParaRPr>
          </a:p>
        </p:txBody>
      </p:sp>
      <p:sp>
        <p:nvSpPr>
          <p:cNvPr id="3" name="PlaceHolder 2">
            <a:extLst>
              <a:ext uri="{FF2B5EF4-FFF2-40B4-BE49-F238E27FC236}">
                <a16:creationId xmlns:a16="http://schemas.microsoft.com/office/drawing/2014/main" id="{B73D7234-8BC5-4BF6-80FC-F8A02D7F3343}"/>
              </a:ext>
            </a:extLst>
          </p:cNvPr>
          <p:cNvSpPr txBox="1">
            <a:spLocks noGrp="1"/>
          </p:cNvSpPr>
          <p:nvPr>
            <p:ph type="sldNum" sz="quarter" idx="8"/>
          </p:nvPr>
        </p:nvSpPr>
        <p:spPr>
          <a:xfrm>
            <a:off x="4278960" y="10157400"/>
            <a:ext cx="3277800" cy="531360"/>
          </a:xfrm>
        </p:spPr>
        <p:txBody>
          <a:bodyPr wrap="square"/>
          <a:lstStyle/>
          <a:p>
            <a:pPr lvl="0"/>
            <a:fld id="{01A691C2-53B1-4699-BB47-E047E3FCC3EC}" type="slidenum">
              <a:t>123</a:t>
            </a:fld>
            <a:endParaRPr lang="pt-BR">
              <a:solidFill>
                <a:srgbClr val="000000"/>
              </a:solidFill>
              <a:highlight>
                <a:scrgbClr r="0" g="0" b="0">
                  <a:alpha val="0"/>
                </a:scrgbClr>
              </a:highlight>
              <a:latin typeface="Times New Roman"/>
            </a:endParaRPr>
          </a:p>
        </p:txBody>
      </p:sp>
      <p:sp>
        <p:nvSpPr>
          <p:cNvPr id="4" name="PlaceHolder 3">
            <a:extLst>
              <a:ext uri="{FF2B5EF4-FFF2-40B4-BE49-F238E27FC236}">
                <a16:creationId xmlns:a16="http://schemas.microsoft.com/office/drawing/2014/main" id="{FBB75485-ADEC-474F-8CB2-2F1F3B868461}"/>
              </a:ext>
            </a:extLst>
          </p:cNvPr>
          <p:cNvSpPr txBox="1">
            <a:spLocks noGrp="1"/>
          </p:cNvSpPr>
          <p:nvPr>
            <p:ph type="sldNum" sz="quarter" idx="8"/>
          </p:nvPr>
        </p:nvSpPr>
        <p:spPr>
          <a:xfrm>
            <a:off x="4278960" y="10157400"/>
            <a:ext cx="3278160" cy="531720"/>
          </a:xfrm>
        </p:spPr>
        <p:txBody>
          <a:bodyPr wrap="square"/>
          <a:lstStyle/>
          <a:p>
            <a:pPr lvl="0"/>
            <a:fld id="{4D422802-DF09-4F08-9A0B-CBE2D85A1B2D}" type="slidenum">
              <a:t>123</a:t>
            </a:fld>
            <a:endParaRPr lang="pt-BR">
              <a:solidFill>
                <a:srgbClr val="000000"/>
              </a:solidFill>
              <a:highlight>
                <a:scrgbClr r="0" g="0" b="0">
                  <a:alpha val="0"/>
                </a:scrgbClr>
              </a:highlight>
              <a:latin typeface="Times New Roman"/>
            </a:endParaRPr>
          </a:p>
        </p:txBody>
      </p:sp>
      <p:sp>
        <p:nvSpPr>
          <p:cNvPr id="5" name="PlaceHolder 4">
            <a:extLst>
              <a:ext uri="{FF2B5EF4-FFF2-40B4-BE49-F238E27FC236}">
                <a16:creationId xmlns:a16="http://schemas.microsoft.com/office/drawing/2014/main" id="{67378126-E6B1-44D2-9CD3-EF42596E0321}"/>
              </a:ext>
            </a:extLst>
          </p:cNvPr>
          <p:cNvSpPr txBox="1">
            <a:spLocks noGrp="1"/>
          </p:cNvSpPr>
          <p:nvPr>
            <p:ph type="sldNum" sz="quarter" idx="8"/>
          </p:nvPr>
        </p:nvSpPr>
        <p:spPr>
          <a:xfrm>
            <a:off x="4278960" y="10157400"/>
            <a:ext cx="3278519" cy="532080"/>
          </a:xfrm>
        </p:spPr>
        <p:txBody>
          <a:bodyPr wrap="square"/>
          <a:lstStyle/>
          <a:p>
            <a:pPr lvl="0"/>
            <a:fld id="{B5B8A542-D0A9-4BD9-BF2F-949A01D96C76}" type="slidenum">
              <a:t>123</a:t>
            </a:fld>
            <a:endParaRPr lang="pt-BR">
              <a:solidFill>
                <a:srgbClr val="000000"/>
              </a:solidFill>
              <a:highlight>
                <a:scrgbClr r="0" g="0" b="0">
                  <a:alpha val="0"/>
                </a:scrgbClr>
              </a:highlight>
              <a:latin typeface="Times New Roman"/>
            </a:endParaRPr>
          </a:p>
        </p:txBody>
      </p:sp>
      <p:sp>
        <p:nvSpPr>
          <p:cNvPr id="6" name="PlaceHolder 5">
            <a:extLst>
              <a:ext uri="{FF2B5EF4-FFF2-40B4-BE49-F238E27FC236}">
                <a16:creationId xmlns:a16="http://schemas.microsoft.com/office/drawing/2014/main" id="{F27351F0-1006-4F3E-B1E8-4B47DA22F338}"/>
              </a:ext>
            </a:extLst>
          </p:cNvPr>
          <p:cNvSpPr txBox="1">
            <a:spLocks noGrp="1"/>
          </p:cNvSpPr>
          <p:nvPr>
            <p:ph type="sldNum" sz="quarter" idx="8"/>
          </p:nvPr>
        </p:nvSpPr>
        <p:spPr>
          <a:xfrm>
            <a:off x="4278960" y="10157400"/>
            <a:ext cx="3278879" cy="532440"/>
          </a:xfrm>
        </p:spPr>
        <p:txBody>
          <a:bodyPr wrap="square"/>
          <a:lstStyle/>
          <a:p>
            <a:pPr lvl="0"/>
            <a:fld id="{9AEE9390-7CE7-4B57-B271-AB4DF7F199CB}" type="slidenum">
              <a:t>123</a:t>
            </a:fld>
            <a:endParaRPr lang="pt-BR">
              <a:highlight>
                <a:scrgbClr r="0" g="0" b="0">
                  <a:alpha val="0"/>
                </a:scrgbClr>
              </a:highlight>
              <a:latin typeface="Times New Roman"/>
            </a:endParaRPr>
          </a:p>
        </p:txBody>
      </p:sp>
      <p:sp>
        <p:nvSpPr>
          <p:cNvPr id="12" name="Slide Number Placeholder 6">
            <a:extLst>
              <a:ext uri="{FF2B5EF4-FFF2-40B4-BE49-F238E27FC236}">
                <a16:creationId xmlns:a16="http://schemas.microsoft.com/office/drawing/2014/main" id="{A2934B06-7180-48ED-AAB5-914FC6E21558}"/>
              </a:ext>
            </a:extLst>
          </p:cNvPr>
          <p:cNvSpPr txBox="1">
            <a:spLocks noGrp="1"/>
          </p:cNvSpPr>
          <p:nvPr>
            <p:ph type="sldNum" sz="quarter" idx="5"/>
          </p:nvPr>
        </p:nvSpPr>
        <p:spPr>
          <a:ln/>
        </p:spPr>
        <p:txBody>
          <a:bodyPr vert="horz" lIns="0" tIns="0" rIns="0" bIns="0" anchor="b" anchorCtr="0">
            <a:noAutofit/>
          </a:bodyPr>
          <a:lstStyle/>
          <a:p>
            <a:pPr lvl="0"/>
            <a:fld id="{3AE59B89-50B2-4049-92F3-DE823B37FDDF}" type="slidenum">
              <a:t>123</a:t>
            </a:fld>
            <a:endParaRPr lang="pt-BR"/>
          </a:p>
        </p:txBody>
      </p:sp>
      <p:sp>
        <p:nvSpPr>
          <p:cNvPr id="7" name="PlaceHolder 6">
            <a:extLst>
              <a:ext uri="{FF2B5EF4-FFF2-40B4-BE49-F238E27FC236}">
                <a16:creationId xmlns:a16="http://schemas.microsoft.com/office/drawing/2014/main" id="{350C9802-629F-46C9-AB4B-743BEFEEF575}"/>
              </a:ext>
            </a:extLst>
          </p:cNvPr>
          <p:cNvSpPr>
            <a:spLocks noGrp="1" noRot="1" noChangeAspect="1" noResize="1"/>
          </p:cNvSpPr>
          <p:nvPr>
            <p:ph type="sldImg"/>
          </p:nvPr>
        </p:nvSpPr>
        <p:spPr>
          <a:xfrm>
            <a:off x="215900" y="812800"/>
            <a:ext cx="7124700" cy="4006850"/>
          </a:xfrm>
          <a:solidFill>
            <a:srgbClr val="729FCF"/>
          </a:solidFill>
          <a:ln w="25400">
            <a:solidFill>
              <a:srgbClr val="3465A4"/>
            </a:solidFill>
            <a:prstDash val="solid"/>
          </a:ln>
        </p:spPr>
      </p:sp>
      <p:sp>
        <p:nvSpPr>
          <p:cNvPr id="8" name="PlaceHolder 7">
            <a:extLst>
              <a:ext uri="{FF2B5EF4-FFF2-40B4-BE49-F238E27FC236}">
                <a16:creationId xmlns:a16="http://schemas.microsoft.com/office/drawing/2014/main" id="{0BB372F7-AD90-4E08-9DAB-CC4EBABA1EBA}"/>
              </a:ext>
            </a:extLst>
          </p:cNvPr>
          <p:cNvSpPr txBox="1">
            <a:spLocks noGrp="1"/>
          </p:cNvSpPr>
          <p:nvPr>
            <p:ph type="body" sz="quarter" idx="1"/>
          </p:nvPr>
        </p:nvSpPr>
        <p:spPr>
          <a:xfrm>
            <a:off x="756000" y="5078520"/>
            <a:ext cx="6044400" cy="4807800"/>
          </a:xfrm>
        </p:spPr>
        <p:txBody>
          <a:bodyPr vert="horz" wrap="square" anchor="t" anchorCtr="0">
            <a:noAutofit/>
          </a:bodyPr>
          <a:lstStyle/>
          <a:p>
            <a:endParaRPr lang="pt-BR"/>
          </a:p>
        </p:txBody>
      </p:sp>
    </p:spTree>
    <p:extLst>
      <p:ext uri="{BB962C8B-B14F-4D97-AF65-F5344CB8AC3E}">
        <p14:creationId xmlns:p14="http://schemas.microsoft.com/office/powerpoint/2010/main" val="2038611207"/>
      </p:ext>
    </p:extLst>
  </p:cSld>
  <p:clrMapOvr>
    <a:masterClrMapping/>
  </p:clrMapOvr>
</p:notes>
</file>

<file path=ppt/notesSlides/notesSlide1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1">
            <a:extLst>
              <a:ext uri="{FF2B5EF4-FFF2-40B4-BE49-F238E27FC236}">
                <a16:creationId xmlns:a16="http://schemas.microsoft.com/office/drawing/2014/main" id="{C22CC3AA-F791-4228-9C20-29E95D36895D}"/>
              </a:ext>
            </a:extLst>
          </p:cNvPr>
          <p:cNvSpPr txBox="1">
            <a:spLocks noGrp="1"/>
          </p:cNvSpPr>
          <p:nvPr>
            <p:ph type="sldNum" sz="quarter" idx="8"/>
          </p:nvPr>
        </p:nvSpPr>
        <p:spPr>
          <a:xfrm>
            <a:off x="4278960" y="10157400"/>
            <a:ext cx="3277439" cy="531000"/>
          </a:xfrm>
        </p:spPr>
        <p:txBody>
          <a:bodyPr wrap="square"/>
          <a:lstStyle/>
          <a:p>
            <a:pPr lvl="0"/>
            <a:fld id="{0C0B33CC-1AC8-4CA6-95C2-FA6F0709CDD6}" type="slidenum">
              <a:t>124</a:t>
            </a:fld>
            <a:endParaRPr lang="pt-BR">
              <a:solidFill>
                <a:srgbClr val="000000"/>
              </a:solidFill>
              <a:highlight>
                <a:scrgbClr r="0" g="0" b="0">
                  <a:alpha val="0"/>
                </a:scrgbClr>
              </a:highlight>
              <a:latin typeface="Times New Roman"/>
            </a:endParaRPr>
          </a:p>
        </p:txBody>
      </p:sp>
      <p:sp>
        <p:nvSpPr>
          <p:cNvPr id="3" name="PlaceHolder 2">
            <a:extLst>
              <a:ext uri="{FF2B5EF4-FFF2-40B4-BE49-F238E27FC236}">
                <a16:creationId xmlns:a16="http://schemas.microsoft.com/office/drawing/2014/main" id="{B73D7234-8BC5-4BF6-80FC-F8A02D7F3343}"/>
              </a:ext>
            </a:extLst>
          </p:cNvPr>
          <p:cNvSpPr txBox="1">
            <a:spLocks noGrp="1"/>
          </p:cNvSpPr>
          <p:nvPr>
            <p:ph type="sldNum" sz="quarter" idx="8"/>
          </p:nvPr>
        </p:nvSpPr>
        <p:spPr>
          <a:xfrm>
            <a:off x="4278960" y="10157400"/>
            <a:ext cx="3277800" cy="531360"/>
          </a:xfrm>
        </p:spPr>
        <p:txBody>
          <a:bodyPr wrap="square"/>
          <a:lstStyle/>
          <a:p>
            <a:pPr lvl="0"/>
            <a:fld id="{01A691C2-53B1-4699-BB47-E047E3FCC3EC}" type="slidenum">
              <a:t>124</a:t>
            </a:fld>
            <a:endParaRPr lang="pt-BR">
              <a:solidFill>
                <a:srgbClr val="000000"/>
              </a:solidFill>
              <a:highlight>
                <a:scrgbClr r="0" g="0" b="0">
                  <a:alpha val="0"/>
                </a:scrgbClr>
              </a:highlight>
              <a:latin typeface="Times New Roman"/>
            </a:endParaRPr>
          </a:p>
        </p:txBody>
      </p:sp>
      <p:sp>
        <p:nvSpPr>
          <p:cNvPr id="4" name="PlaceHolder 3">
            <a:extLst>
              <a:ext uri="{FF2B5EF4-FFF2-40B4-BE49-F238E27FC236}">
                <a16:creationId xmlns:a16="http://schemas.microsoft.com/office/drawing/2014/main" id="{FBB75485-ADEC-474F-8CB2-2F1F3B868461}"/>
              </a:ext>
            </a:extLst>
          </p:cNvPr>
          <p:cNvSpPr txBox="1">
            <a:spLocks noGrp="1"/>
          </p:cNvSpPr>
          <p:nvPr>
            <p:ph type="sldNum" sz="quarter" idx="8"/>
          </p:nvPr>
        </p:nvSpPr>
        <p:spPr>
          <a:xfrm>
            <a:off x="4278960" y="10157400"/>
            <a:ext cx="3278160" cy="531720"/>
          </a:xfrm>
        </p:spPr>
        <p:txBody>
          <a:bodyPr wrap="square"/>
          <a:lstStyle/>
          <a:p>
            <a:pPr lvl="0"/>
            <a:fld id="{4D422802-DF09-4F08-9A0B-CBE2D85A1B2D}" type="slidenum">
              <a:t>124</a:t>
            </a:fld>
            <a:endParaRPr lang="pt-BR">
              <a:solidFill>
                <a:srgbClr val="000000"/>
              </a:solidFill>
              <a:highlight>
                <a:scrgbClr r="0" g="0" b="0">
                  <a:alpha val="0"/>
                </a:scrgbClr>
              </a:highlight>
              <a:latin typeface="Times New Roman"/>
            </a:endParaRPr>
          </a:p>
        </p:txBody>
      </p:sp>
      <p:sp>
        <p:nvSpPr>
          <p:cNvPr id="5" name="PlaceHolder 4">
            <a:extLst>
              <a:ext uri="{FF2B5EF4-FFF2-40B4-BE49-F238E27FC236}">
                <a16:creationId xmlns:a16="http://schemas.microsoft.com/office/drawing/2014/main" id="{67378126-E6B1-44D2-9CD3-EF42596E0321}"/>
              </a:ext>
            </a:extLst>
          </p:cNvPr>
          <p:cNvSpPr txBox="1">
            <a:spLocks noGrp="1"/>
          </p:cNvSpPr>
          <p:nvPr>
            <p:ph type="sldNum" sz="quarter" idx="8"/>
          </p:nvPr>
        </p:nvSpPr>
        <p:spPr>
          <a:xfrm>
            <a:off x="4278960" y="10157400"/>
            <a:ext cx="3278519" cy="532080"/>
          </a:xfrm>
        </p:spPr>
        <p:txBody>
          <a:bodyPr wrap="square"/>
          <a:lstStyle/>
          <a:p>
            <a:pPr lvl="0"/>
            <a:fld id="{B5B8A542-D0A9-4BD9-BF2F-949A01D96C76}" type="slidenum">
              <a:t>124</a:t>
            </a:fld>
            <a:endParaRPr lang="pt-BR">
              <a:solidFill>
                <a:srgbClr val="000000"/>
              </a:solidFill>
              <a:highlight>
                <a:scrgbClr r="0" g="0" b="0">
                  <a:alpha val="0"/>
                </a:scrgbClr>
              </a:highlight>
              <a:latin typeface="Times New Roman"/>
            </a:endParaRPr>
          </a:p>
        </p:txBody>
      </p:sp>
      <p:sp>
        <p:nvSpPr>
          <p:cNvPr id="6" name="PlaceHolder 5">
            <a:extLst>
              <a:ext uri="{FF2B5EF4-FFF2-40B4-BE49-F238E27FC236}">
                <a16:creationId xmlns:a16="http://schemas.microsoft.com/office/drawing/2014/main" id="{F27351F0-1006-4F3E-B1E8-4B47DA22F338}"/>
              </a:ext>
            </a:extLst>
          </p:cNvPr>
          <p:cNvSpPr txBox="1">
            <a:spLocks noGrp="1"/>
          </p:cNvSpPr>
          <p:nvPr>
            <p:ph type="sldNum" sz="quarter" idx="8"/>
          </p:nvPr>
        </p:nvSpPr>
        <p:spPr>
          <a:xfrm>
            <a:off x="4278960" y="10157400"/>
            <a:ext cx="3278879" cy="532440"/>
          </a:xfrm>
        </p:spPr>
        <p:txBody>
          <a:bodyPr wrap="square"/>
          <a:lstStyle/>
          <a:p>
            <a:pPr lvl="0"/>
            <a:fld id="{9AEE9390-7CE7-4B57-B271-AB4DF7F199CB}" type="slidenum">
              <a:t>124</a:t>
            </a:fld>
            <a:endParaRPr lang="pt-BR">
              <a:highlight>
                <a:scrgbClr r="0" g="0" b="0">
                  <a:alpha val="0"/>
                </a:scrgbClr>
              </a:highlight>
              <a:latin typeface="Times New Roman"/>
            </a:endParaRPr>
          </a:p>
        </p:txBody>
      </p:sp>
      <p:sp>
        <p:nvSpPr>
          <p:cNvPr id="12" name="Slide Number Placeholder 6">
            <a:extLst>
              <a:ext uri="{FF2B5EF4-FFF2-40B4-BE49-F238E27FC236}">
                <a16:creationId xmlns:a16="http://schemas.microsoft.com/office/drawing/2014/main" id="{A2934B06-7180-48ED-AAB5-914FC6E21558}"/>
              </a:ext>
            </a:extLst>
          </p:cNvPr>
          <p:cNvSpPr txBox="1">
            <a:spLocks noGrp="1"/>
          </p:cNvSpPr>
          <p:nvPr>
            <p:ph type="sldNum" sz="quarter" idx="5"/>
          </p:nvPr>
        </p:nvSpPr>
        <p:spPr>
          <a:ln/>
        </p:spPr>
        <p:txBody>
          <a:bodyPr vert="horz" lIns="0" tIns="0" rIns="0" bIns="0" anchor="b" anchorCtr="0">
            <a:noAutofit/>
          </a:bodyPr>
          <a:lstStyle/>
          <a:p>
            <a:pPr lvl="0"/>
            <a:fld id="{3AE59B89-50B2-4049-92F3-DE823B37FDDF}" type="slidenum">
              <a:t>124</a:t>
            </a:fld>
            <a:endParaRPr lang="pt-BR"/>
          </a:p>
        </p:txBody>
      </p:sp>
      <p:sp>
        <p:nvSpPr>
          <p:cNvPr id="7" name="PlaceHolder 6">
            <a:extLst>
              <a:ext uri="{FF2B5EF4-FFF2-40B4-BE49-F238E27FC236}">
                <a16:creationId xmlns:a16="http://schemas.microsoft.com/office/drawing/2014/main" id="{350C9802-629F-46C9-AB4B-743BEFEEF575}"/>
              </a:ext>
            </a:extLst>
          </p:cNvPr>
          <p:cNvSpPr>
            <a:spLocks noGrp="1" noRot="1" noChangeAspect="1" noResize="1"/>
          </p:cNvSpPr>
          <p:nvPr>
            <p:ph type="sldImg"/>
          </p:nvPr>
        </p:nvSpPr>
        <p:spPr>
          <a:xfrm>
            <a:off x="215900" y="812800"/>
            <a:ext cx="7124700" cy="4006850"/>
          </a:xfrm>
          <a:solidFill>
            <a:srgbClr val="729FCF"/>
          </a:solidFill>
          <a:ln w="25400">
            <a:solidFill>
              <a:srgbClr val="3465A4"/>
            </a:solidFill>
            <a:prstDash val="solid"/>
          </a:ln>
        </p:spPr>
      </p:sp>
      <p:sp>
        <p:nvSpPr>
          <p:cNvPr id="8" name="PlaceHolder 7">
            <a:extLst>
              <a:ext uri="{FF2B5EF4-FFF2-40B4-BE49-F238E27FC236}">
                <a16:creationId xmlns:a16="http://schemas.microsoft.com/office/drawing/2014/main" id="{0BB372F7-AD90-4E08-9DAB-CC4EBABA1EBA}"/>
              </a:ext>
            </a:extLst>
          </p:cNvPr>
          <p:cNvSpPr txBox="1">
            <a:spLocks noGrp="1"/>
          </p:cNvSpPr>
          <p:nvPr>
            <p:ph type="body" sz="quarter" idx="1"/>
          </p:nvPr>
        </p:nvSpPr>
        <p:spPr>
          <a:xfrm>
            <a:off x="756000" y="5078520"/>
            <a:ext cx="6044400" cy="4807800"/>
          </a:xfrm>
        </p:spPr>
        <p:txBody>
          <a:bodyPr vert="horz" wrap="square" anchor="t" anchorCtr="0">
            <a:noAutofit/>
          </a:bodyPr>
          <a:lstStyle/>
          <a:p>
            <a:endParaRPr lang="pt-BR"/>
          </a:p>
        </p:txBody>
      </p:sp>
    </p:spTree>
    <p:extLst>
      <p:ext uri="{BB962C8B-B14F-4D97-AF65-F5344CB8AC3E}">
        <p14:creationId xmlns:p14="http://schemas.microsoft.com/office/powerpoint/2010/main" val="620479394"/>
      </p:ext>
    </p:extLst>
  </p:cSld>
  <p:clrMapOvr>
    <a:masterClrMapping/>
  </p:clrMapOvr>
</p:notes>
</file>

<file path=ppt/notesSlides/notesSlide1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1">
            <a:extLst>
              <a:ext uri="{FF2B5EF4-FFF2-40B4-BE49-F238E27FC236}">
                <a16:creationId xmlns:a16="http://schemas.microsoft.com/office/drawing/2014/main" id="{C22CC3AA-F791-4228-9C20-29E95D36895D}"/>
              </a:ext>
            </a:extLst>
          </p:cNvPr>
          <p:cNvSpPr txBox="1">
            <a:spLocks noGrp="1"/>
          </p:cNvSpPr>
          <p:nvPr>
            <p:ph type="sldNum" sz="quarter" idx="8"/>
          </p:nvPr>
        </p:nvSpPr>
        <p:spPr>
          <a:xfrm>
            <a:off x="4278960" y="10157400"/>
            <a:ext cx="3277439" cy="531000"/>
          </a:xfrm>
        </p:spPr>
        <p:txBody>
          <a:bodyPr wrap="square"/>
          <a:lstStyle/>
          <a:p>
            <a:pPr lvl="0"/>
            <a:fld id="{0C0B33CC-1AC8-4CA6-95C2-FA6F0709CDD6}" type="slidenum">
              <a:t>126</a:t>
            </a:fld>
            <a:endParaRPr lang="pt-BR">
              <a:solidFill>
                <a:srgbClr val="000000"/>
              </a:solidFill>
              <a:highlight>
                <a:scrgbClr r="0" g="0" b="0">
                  <a:alpha val="0"/>
                </a:scrgbClr>
              </a:highlight>
              <a:latin typeface="Times New Roman"/>
            </a:endParaRPr>
          </a:p>
        </p:txBody>
      </p:sp>
      <p:sp>
        <p:nvSpPr>
          <p:cNvPr id="3" name="PlaceHolder 2">
            <a:extLst>
              <a:ext uri="{FF2B5EF4-FFF2-40B4-BE49-F238E27FC236}">
                <a16:creationId xmlns:a16="http://schemas.microsoft.com/office/drawing/2014/main" id="{B73D7234-8BC5-4BF6-80FC-F8A02D7F3343}"/>
              </a:ext>
            </a:extLst>
          </p:cNvPr>
          <p:cNvSpPr txBox="1">
            <a:spLocks noGrp="1"/>
          </p:cNvSpPr>
          <p:nvPr>
            <p:ph type="sldNum" sz="quarter" idx="8"/>
          </p:nvPr>
        </p:nvSpPr>
        <p:spPr>
          <a:xfrm>
            <a:off x="4278960" y="10157400"/>
            <a:ext cx="3277800" cy="531360"/>
          </a:xfrm>
        </p:spPr>
        <p:txBody>
          <a:bodyPr wrap="square"/>
          <a:lstStyle/>
          <a:p>
            <a:pPr lvl="0"/>
            <a:fld id="{01A691C2-53B1-4699-BB47-E047E3FCC3EC}" type="slidenum">
              <a:t>126</a:t>
            </a:fld>
            <a:endParaRPr lang="pt-BR">
              <a:solidFill>
                <a:srgbClr val="000000"/>
              </a:solidFill>
              <a:highlight>
                <a:scrgbClr r="0" g="0" b="0">
                  <a:alpha val="0"/>
                </a:scrgbClr>
              </a:highlight>
              <a:latin typeface="Times New Roman"/>
            </a:endParaRPr>
          </a:p>
        </p:txBody>
      </p:sp>
      <p:sp>
        <p:nvSpPr>
          <p:cNvPr id="4" name="PlaceHolder 3">
            <a:extLst>
              <a:ext uri="{FF2B5EF4-FFF2-40B4-BE49-F238E27FC236}">
                <a16:creationId xmlns:a16="http://schemas.microsoft.com/office/drawing/2014/main" id="{FBB75485-ADEC-474F-8CB2-2F1F3B868461}"/>
              </a:ext>
            </a:extLst>
          </p:cNvPr>
          <p:cNvSpPr txBox="1">
            <a:spLocks noGrp="1"/>
          </p:cNvSpPr>
          <p:nvPr>
            <p:ph type="sldNum" sz="quarter" idx="8"/>
          </p:nvPr>
        </p:nvSpPr>
        <p:spPr>
          <a:xfrm>
            <a:off x="4278960" y="10157400"/>
            <a:ext cx="3278160" cy="531720"/>
          </a:xfrm>
        </p:spPr>
        <p:txBody>
          <a:bodyPr wrap="square"/>
          <a:lstStyle/>
          <a:p>
            <a:pPr lvl="0"/>
            <a:fld id="{4D422802-DF09-4F08-9A0B-CBE2D85A1B2D}" type="slidenum">
              <a:t>126</a:t>
            </a:fld>
            <a:endParaRPr lang="pt-BR">
              <a:solidFill>
                <a:srgbClr val="000000"/>
              </a:solidFill>
              <a:highlight>
                <a:scrgbClr r="0" g="0" b="0">
                  <a:alpha val="0"/>
                </a:scrgbClr>
              </a:highlight>
              <a:latin typeface="Times New Roman"/>
            </a:endParaRPr>
          </a:p>
        </p:txBody>
      </p:sp>
      <p:sp>
        <p:nvSpPr>
          <p:cNvPr id="5" name="PlaceHolder 4">
            <a:extLst>
              <a:ext uri="{FF2B5EF4-FFF2-40B4-BE49-F238E27FC236}">
                <a16:creationId xmlns:a16="http://schemas.microsoft.com/office/drawing/2014/main" id="{67378126-E6B1-44D2-9CD3-EF42596E0321}"/>
              </a:ext>
            </a:extLst>
          </p:cNvPr>
          <p:cNvSpPr txBox="1">
            <a:spLocks noGrp="1"/>
          </p:cNvSpPr>
          <p:nvPr>
            <p:ph type="sldNum" sz="quarter" idx="8"/>
          </p:nvPr>
        </p:nvSpPr>
        <p:spPr>
          <a:xfrm>
            <a:off x="4278960" y="10157400"/>
            <a:ext cx="3278519" cy="532080"/>
          </a:xfrm>
        </p:spPr>
        <p:txBody>
          <a:bodyPr wrap="square"/>
          <a:lstStyle/>
          <a:p>
            <a:pPr lvl="0"/>
            <a:fld id="{B5B8A542-D0A9-4BD9-BF2F-949A01D96C76}" type="slidenum">
              <a:t>126</a:t>
            </a:fld>
            <a:endParaRPr lang="pt-BR">
              <a:solidFill>
                <a:srgbClr val="000000"/>
              </a:solidFill>
              <a:highlight>
                <a:scrgbClr r="0" g="0" b="0">
                  <a:alpha val="0"/>
                </a:scrgbClr>
              </a:highlight>
              <a:latin typeface="Times New Roman"/>
            </a:endParaRPr>
          </a:p>
        </p:txBody>
      </p:sp>
      <p:sp>
        <p:nvSpPr>
          <p:cNvPr id="6" name="PlaceHolder 5">
            <a:extLst>
              <a:ext uri="{FF2B5EF4-FFF2-40B4-BE49-F238E27FC236}">
                <a16:creationId xmlns:a16="http://schemas.microsoft.com/office/drawing/2014/main" id="{F27351F0-1006-4F3E-B1E8-4B47DA22F338}"/>
              </a:ext>
            </a:extLst>
          </p:cNvPr>
          <p:cNvSpPr txBox="1">
            <a:spLocks noGrp="1"/>
          </p:cNvSpPr>
          <p:nvPr>
            <p:ph type="sldNum" sz="quarter" idx="8"/>
          </p:nvPr>
        </p:nvSpPr>
        <p:spPr>
          <a:xfrm>
            <a:off x="4278960" y="10157400"/>
            <a:ext cx="3278879" cy="532440"/>
          </a:xfrm>
        </p:spPr>
        <p:txBody>
          <a:bodyPr wrap="square"/>
          <a:lstStyle/>
          <a:p>
            <a:pPr lvl="0"/>
            <a:fld id="{9AEE9390-7CE7-4B57-B271-AB4DF7F199CB}" type="slidenum">
              <a:t>126</a:t>
            </a:fld>
            <a:endParaRPr lang="pt-BR">
              <a:highlight>
                <a:scrgbClr r="0" g="0" b="0">
                  <a:alpha val="0"/>
                </a:scrgbClr>
              </a:highlight>
              <a:latin typeface="Times New Roman"/>
            </a:endParaRPr>
          </a:p>
        </p:txBody>
      </p:sp>
      <p:sp>
        <p:nvSpPr>
          <p:cNvPr id="12" name="Slide Number Placeholder 6">
            <a:extLst>
              <a:ext uri="{FF2B5EF4-FFF2-40B4-BE49-F238E27FC236}">
                <a16:creationId xmlns:a16="http://schemas.microsoft.com/office/drawing/2014/main" id="{A2934B06-7180-48ED-AAB5-914FC6E21558}"/>
              </a:ext>
            </a:extLst>
          </p:cNvPr>
          <p:cNvSpPr txBox="1">
            <a:spLocks noGrp="1"/>
          </p:cNvSpPr>
          <p:nvPr>
            <p:ph type="sldNum" sz="quarter" idx="5"/>
          </p:nvPr>
        </p:nvSpPr>
        <p:spPr>
          <a:ln/>
        </p:spPr>
        <p:txBody>
          <a:bodyPr vert="horz" lIns="0" tIns="0" rIns="0" bIns="0" anchor="b" anchorCtr="0">
            <a:noAutofit/>
          </a:bodyPr>
          <a:lstStyle/>
          <a:p>
            <a:pPr lvl="0"/>
            <a:fld id="{3AE59B89-50B2-4049-92F3-DE823B37FDDF}" type="slidenum">
              <a:t>126</a:t>
            </a:fld>
            <a:endParaRPr lang="pt-BR"/>
          </a:p>
        </p:txBody>
      </p:sp>
      <p:sp>
        <p:nvSpPr>
          <p:cNvPr id="7" name="PlaceHolder 6">
            <a:extLst>
              <a:ext uri="{FF2B5EF4-FFF2-40B4-BE49-F238E27FC236}">
                <a16:creationId xmlns:a16="http://schemas.microsoft.com/office/drawing/2014/main" id="{350C9802-629F-46C9-AB4B-743BEFEEF575}"/>
              </a:ext>
            </a:extLst>
          </p:cNvPr>
          <p:cNvSpPr>
            <a:spLocks noGrp="1" noRot="1" noChangeAspect="1" noResize="1"/>
          </p:cNvSpPr>
          <p:nvPr>
            <p:ph type="sldImg"/>
          </p:nvPr>
        </p:nvSpPr>
        <p:spPr>
          <a:xfrm>
            <a:off x="215900" y="812800"/>
            <a:ext cx="7124700" cy="4006850"/>
          </a:xfrm>
          <a:solidFill>
            <a:srgbClr val="729FCF"/>
          </a:solidFill>
          <a:ln w="25400">
            <a:solidFill>
              <a:srgbClr val="3465A4"/>
            </a:solidFill>
            <a:prstDash val="solid"/>
          </a:ln>
        </p:spPr>
      </p:sp>
      <p:sp>
        <p:nvSpPr>
          <p:cNvPr id="8" name="PlaceHolder 7">
            <a:extLst>
              <a:ext uri="{FF2B5EF4-FFF2-40B4-BE49-F238E27FC236}">
                <a16:creationId xmlns:a16="http://schemas.microsoft.com/office/drawing/2014/main" id="{0BB372F7-AD90-4E08-9DAB-CC4EBABA1EBA}"/>
              </a:ext>
            </a:extLst>
          </p:cNvPr>
          <p:cNvSpPr txBox="1">
            <a:spLocks noGrp="1"/>
          </p:cNvSpPr>
          <p:nvPr>
            <p:ph type="body" sz="quarter" idx="1"/>
          </p:nvPr>
        </p:nvSpPr>
        <p:spPr>
          <a:xfrm>
            <a:off x="756000" y="5078520"/>
            <a:ext cx="6044400" cy="4807800"/>
          </a:xfrm>
        </p:spPr>
        <p:txBody>
          <a:bodyPr vert="horz" wrap="square" anchor="t" anchorCtr="0">
            <a:noAutofit/>
          </a:bodyPr>
          <a:lstStyle/>
          <a:p>
            <a:endParaRPr lang="pt-BR"/>
          </a:p>
        </p:txBody>
      </p:sp>
    </p:spTree>
    <p:extLst>
      <p:ext uri="{BB962C8B-B14F-4D97-AF65-F5344CB8AC3E}">
        <p14:creationId xmlns:p14="http://schemas.microsoft.com/office/powerpoint/2010/main" val="2793090705"/>
      </p:ext>
    </p:extLst>
  </p:cSld>
  <p:clrMapOvr>
    <a:masterClrMapping/>
  </p:clrMapOvr>
</p:notes>
</file>

<file path=ppt/notesSlides/notesSlide1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1">
            <a:extLst>
              <a:ext uri="{FF2B5EF4-FFF2-40B4-BE49-F238E27FC236}">
                <a16:creationId xmlns:a16="http://schemas.microsoft.com/office/drawing/2014/main" id="{C22CC3AA-F791-4228-9C20-29E95D36895D}"/>
              </a:ext>
            </a:extLst>
          </p:cNvPr>
          <p:cNvSpPr txBox="1">
            <a:spLocks noGrp="1"/>
          </p:cNvSpPr>
          <p:nvPr>
            <p:ph type="sldNum" sz="quarter" idx="8"/>
          </p:nvPr>
        </p:nvSpPr>
        <p:spPr>
          <a:xfrm>
            <a:off x="4278960" y="10157400"/>
            <a:ext cx="3277439" cy="531000"/>
          </a:xfrm>
        </p:spPr>
        <p:txBody>
          <a:bodyPr wrap="square"/>
          <a:lstStyle/>
          <a:p>
            <a:pPr lvl="0"/>
            <a:fld id="{0C0B33CC-1AC8-4CA6-95C2-FA6F0709CDD6}" type="slidenum">
              <a:t>127</a:t>
            </a:fld>
            <a:endParaRPr lang="pt-BR">
              <a:solidFill>
                <a:srgbClr val="000000"/>
              </a:solidFill>
              <a:highlight>
                <a:scrgbClr r="0" g="0" b="0">
                  <a:alpha val="0"/>
                </a:scrgbClr>
              </a:highlight>
              <a:latin typeface="Times New Roman"/>
            </a:endParaRPr>
          </a:p>
        </p:txBody>
      </p:sp>
      <p:sp>
        <p:nvSpPr>
          <p:cNvPr id="3" name="PlaceHolder 2">
            <a:extLst>
              <a:ext uri="{FF2B5EF4-FFF2-40B4-BE49-F238E27FC236}">
                <a16:creationId xmlns:a16="http://schemas.microsoft.com/office/drawing/2014/main" id="{B73D7234-8BC5-4BF6-80FC-F8A02D7F3343}"/>
              </a:ext>
            </a:extLst>
          </p:cNvPr>
          <p:cNvSpPr txBox="1">
            <a:spLocks noGrp="1"/>
          </p:cNvSpPr>
          <p:nvPr>
            <p:ph type="sldNum" sz="quarter" idx="8"/>
          </p:nvPr>
        </p:nvSpPr>
        <p:spPr>
          <a:xfrm>
            <a:off x="4278960" y="10157400"/>
            <a:ext cx="3277800" cy="531360"/>
          </a:xfrm>
        </p:spPr>
        <p:txBody>
          <a:bodyPr wrap="square"/>
          <a:lstStyle/>
          <a:p>
            <a:pPr lvl="0"/>
            <a:fld id="{01A691C2-53B1-4699-BB47-E047E3FCC3EC}" type="slidenum">
              <a:t>127</a:t>
            </a:fld>
            <a:endParaRPr lang="pt-BR">
              <a:solidFill>
                <a:srgbClr val="000000"/>
              </a:solidFill>
              <a:highlight>
                <a:scrgbClr r="0" g="0" b="0">
                  <a:alpha val="0"/>
                </a:scrgbClr>
              </a:highlight>
              <a:latin typeface="Times New Roman"/>
            </a:endParaRPr>
          </a:p>
        </p:txBody>
      </p:sp>
      <p:sp>
        <p:nvSpPr>
          <p:cNvPr id="4" name="PlaceHolder 3">
            <a:extLst>
              <a:ext uri="{FF2B5EF4-FFF2-40B4-BE49-F238E27FC236}">
                <a16:creationId xmlns:a16="http://schemas.microsoft.com/office/drawing/2014/main" id="{FBB75485-ADEC-474F-8CB2-2F1F3B868461}"/>
              </a:ext>
            </a:extLst>
          </p:cNvPr>
          <p:cNvSpPr txBox="1">
            <a:spLocks noGrp="1"/>
          </p:cNvSpPr>
          <p:nvPr>
            <p:ph type="sldNum" sz="quarter" idx="8"/>
          </p:nvPr>
        </p:nvSpPr>
        <p:spPr>
          <a:xfrm>
            <a:off x="4278960" y="10157400"/>
            <a:ext cx="3278160" cy="531720"/>
          </a:xfrm>
        </p:spPr>
        <p:txBody>
          <a:bodyPr wrap="square"/>
          <a:lstStyle/>
          <a:p>
            <a:pPr lvl="0"/>
            <a:fld id="{4D422802-DF09-4F08-9A0B-CBE2D85A1B2D}" type="slidenum">
              <a:t>127</a:t>
            </a:fld>
            <a:endParaRPr lang="pt-BR">
              <a:solidFill>
                <a:srgbClr val="000000"/>
              </a:solidFill>
              <a:highlight>
                <a:scrgbClr r="0" g="0" b="0">
                  <a:alpha val="0"/>
                </a:scrgbClr>
              </a:highlight>
              <a:latin typeface="Times New Roman"/>
            </a:endParaRPr>
          </a:p>
        </p:txBody>
      </p:sp>
      <p:sp>
        <p:nvSpPr>
          <p:cNvPr id="5" name="PlaceHolder 4">
            <a:extLst>
              <a:ext uri="{FF2B5EF4-FFF2-40B4-BE49-F238E27FC236}">
                <a16:creationId xmlns:a16="http://schemas.microsoft.com/office/drawing/2014/main" id="{67378126-E6B1-44D2-9CD3-EF42596E0321}"/>
              </a:ext>
            </a:extLst>
          </p:cNvPr>
          <p:cNvSpPr txBox="1">
            <a:spLocks noGrp="1"/>
          </p:cNvSpPr>
          <p:nvPr>
            <p:ph type="sldNum" sz="quarter" idx="8"/>
          </p:nvPr>
        </p:nvSpPr>
        <p:spPr>
          <a:xfrm>
            <a:off x="4278960" y="10157400"/>
            <a:ext cx="3278519" cy="532080"/>
          </a:xfrm>
        </p:spPr>
        <p:txBody>
          <a:bodyPr wrap="square"/>
          <a:lstStyle/>
          <a:p>
            <a:pPr lvl="0"/>
            <a:fld id="{B5B8A542-D0A9-4BD9-BF2F-949A01D96C76}" type="slidenum">
              <a:t>127</a:t>
            </a:fld>
            <a:endParaRPr lang="pt-BR">
              <a:solidFill>
                <a:srgbClr val="000000"/>
              </a:solidFill>
              <a:highlight>
                <a:scrgbClr r="0" g="0" b="0">
                  <a:alpha val="0"/>
                </a:scrgbClr>
              </a:highlight>
              <a:latin typeface="Times New Roman"/>
            </a:endParaRPr>
          </a:p>
        </p:txBody>
      </p:sp>
      <p:sp>
        <p:nvSpPr>
          <p:cNvPr id="6" name="PlaceHolder 5">
            <a:extLst>
              <a:ext uri="{FF2B5EF4-FFF2-40B4-BE49-F238E27FC236}">
                <a16:creationId xmlns:a16="http://schemas.microsoft.com/office/drawing/2014/main" id="{F27351F0-1006-4F3E-B1E8-4B47DA22F338}"/>
              </a:ext>
            </a:extLst>
          </p:cNvPr>
          <p:cNvSpPr txBox="1">
            <a:spLocks noGrp="1"/>
          </p:cNvSpPr>
          <p:nvPr>
            <p:ph type="sldNum" sz="quarter" idx="8"/>
          </p:nvPr>
        </p:nvSpPr>
        <p:spPr>
          <a:xfrm>
            <a:off x="4278960" y="10157400"/>
            <a:ext cx="3278879" cy="532440"/>
          </a:xfrm>
        </p:spPr>
        <p:txBody>
          <a:bodyPr wrap="square"/>
          <a:lstStyle/>
          <a:p>
            <a:pPr lvl="0"/>
            <a:fld id="{9AEE9390-7CE7-4B57-B271-AB4DF7F199CB}" type="slidenum">
              <a:t>127</a:t>
            </a:fld>
            <a:endParaRPr lang="pt-BR">
              <a:highlight>
                <a:scrgbClr r="0" g="0" b="0">
                  <a:alpha val="0"/>
                </a:scrgbClr>
              </a:highlight>
              <a:latin typeface="Times New Roman"/>
            </a:endParaRPr>
          </a:p>
        </p:txBody>
      </p:sp>
      <p:sp>
        <p:nvSpPr>
          <p:cNvPr id="12" name="Slide Number Placeholder 6">
            <a:extLst>
              <a:ext uri="{FF2B5EF4-FFF2-40B4-BE49-F238E27FC236}">
                <a16:creationId xmlns:a16="http://schemas.microsoft.com/office/drawing/2014/main" id="{A2934B06-7180-48ED-AAB5-914FC6E21558}"/>
              </a:ext>
            </a:extLst>
          </p:cNvPr>
          <p:cNvSpPr txBox="1">
            <a:spLocks noGrp="1"/>
          </p:cNvSpPr>
          <p:nvPr>
            <p:ph type="sldNum" sz="quarter" idx="5"/>
          </p:nvPr>
        </p:nvSpPr>
        <p:spPr>
          <a:ln/>
        </p:spPr>
        <p:txBody>
          <a:bodyPr vert="horz" lIns="0" tIns="0" rIns="0" bIns="0" anchor="b" anchorCtr="0">
            <a:noAutofit/>
          </a:bodyPr>
          <a:lstStyle/>
          <a:p>
            <a:pPr lvl="0"/>
            <a:fld id="{3AE59B89-50B2-4049-92F3-DE823B37FDDF}" type="slidenum">
              <a:t>127</a:t>
            </a:fld>
            <a:endParaRPr lang="pt-BR"/>
          </a:p>
        </p:txBody>
      </p:sp>
      <p:sp>
        <p:nvSpPr>
          <p:cNvPr id="7" name="PlaceHolder 6">
            <a:extLst>
              <a:ext uri="{FF2B5EF4-FFF2-40B4-BE49-F238E27FC236}">
                <a16:creationId xmlns:a16="http://schemas.microsoft.com/office/drawing/2014/main" id="{350C9802-629F-46C9-AB4B-743BEFEEF575}"/>
              </a:ext>
            </a:extLst>
          </p:cNvPr>
          <p:cNvSpPr>
            <a:spLocks noGrp="1" noRot="1" noChangeAspect="1" noResize="1"/>
          </p:cNvSpPr>
          <p:nvPr>
            <p:ph type="sldImg"/>
          </p:nvPr>
        </p:nvSpPr>
        <p:spPr>
          <a:xfrm>
            <a:off x="215900" y="812800"/>
            <a:ext cx="7124700" cy="4006850"/>
          </a:xfrm>
          <a:solidFill>
            <a:srgbClr val="729FCF"/>
          </a:solidFill>
          <a:ln w="25400">
            <a:solidFill>
              <a:srgbClr val="3465A4"/>
            </a:solidFill>
            <a:prstDash val="solid"/>
          </a:ln>
        </p:spPr>
      </p:sp>
      <p:sp>
        <p:nvSpPr>
          <p:cNvPr id="8" name="PlaceHolder 7">
            <a:extLst>
              <a:ext uri="{FF2B5EF4-FFF2-40B4-BE49-F238E27FC236}">
                <a16:creationId xmlns:a16="http://schemas.microsoft.com/office/drawing/2014/main" id="{0BB372F7-AD90-4E08-9DAB-CC4EBABA1EBA}"/>
              </a:ext>
            </a:extLst>
          </p:cNvPr>
          <p:cNvSpPr txBox="1">
            <a:spLocks noGrp="1"/>
          </p:cNvSpPr>
          <p:nvPr>
            <p:ph type="body" sz="quarter" idx="1"/>
          </p:nvPr>
        </p:nvSpPr>
        <p:spPr>
          <a:xfrm>
            <a:off x="756000" y="5078520"/>
            <a:ext cx="6044400" cy="4807800"/>
          </a:xfrm>
        </p:spPr>
        <p:txBody>
          <a:bodyPr vert="horz" wrap="square" anchor="t" anchorCtr="0">
            <a:noAutofit/>
          </a:bodyPr>
          <a:lstStyle/>
          <a:p>
            <a:endParaRPr lang="pt-BR"/>
          </a:p>
        </p:txBody>
      </p:sp>
    </p:spTree>
    <p:extLst>
      <p:ext uri="{BB962C8B-B14F-4D97-AF65-F5344CB8AC3E}">
        <p14:creationId xmlns:p14="http://schemas.microsoft.com/office/powerpoint/2010/main" val="1241372685"/>
      </p:ext>
    </p:extLst>
  </p:cSld>
  <p:clrMapOvr>
    <a:masterClrMapping/>
  </p:clrMapOvr>
</p:notes>
</file>

<file path=ppt/notesSlides/notesSlide1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1">
            <a:extLst>
              <a:ext uri="{FF2B5EF4-FFF2-40B4-BE49-F238E27FC236}">
                <a16:creationId xmlns:a16="http://schemas.microsoft.com/office/drawing/2014/main" id="{C22CC3AA-F791-4228-9C20-29E95D36895D}"/>
              </a:ext>
            </a:extLst>
          </p:cNvPr>
          <p:cNvSpPr txBox="1">
            <a:spLocks noGrp="1"/>
          </p:cNvSpPr>
          <p:nvPr>
            <p:ph type="sldNum" sz="quarter" idx="8"/>
          </p:nvPr>
        </p:nvSpPr>
        <p:spPr>
          <a:xfrm>
            <a:off x="4278960" y="10157400"/>
            <a:ext cx="3277439" cy="531000"/>
          </a:xfrm>
        </p:spPr>
        <p:txBody>
          <a:bodyPr wrap="square"/>
          <a:lstStyle/>
          <a:p>
            <a:pPr lvl="0"/>
            <a:fld id="{0C0B33CC-1AC8-4CA6-95C2-FA6F0709CDD6}" type="slidenum">
              <a:t>128</a:t>
            </a:fld>
            <a:endParaRPr lang="pt-BR">
              <a:solidFill>
                <a:srgbClr val="000000"/>
              </a:solidFill>
              <a:highlight>
                <a:scrgbClr r="0" g="0" b="0">
                  <a:alpha val="0"/>
                </a:scrgbClr>
              </a:highlight>
              <a:latin typeface="Times New Roman"/>
            </a:endParaRPr>
          </a:p>
        </p:txBody>
      </p:sp>
      <p:sp>
        <p:nvSpPr>
          <p:cNvPr id="3" name="PlaceHolder 2">
            <a:extLst>
              <a:ext uri="{FF2B5EF4-FFF2-40B4-BE49-F238E27FC236}">
                <a16:creationId xmlns:a16="http://schemas.microsoft.com/office/drawing/2014/main" id="{B73D7234-8BC5-4BF6-80FC-F8A02D7F3343}"/>
              </a:ext>
            </a:extLst>
          </p:cNvPr>
          <p:cNvSpPr txBox="1">
            <a:spLocks noGrp="1"/>
          </p:cNvSpPr>
          <p:nvPr>
            <p:ph type="sldNum" sz="quarter" idx="8"/>
          </p:nvPr>
        </p:nvSpPr>
        <p:spPr>
          <a:xfrm>
            <a:off x="4278960" y="10157400"/>
            <a:ext cx="3277800" cy="531360"/>
          </a:xfrm>
        </p:spPr>
        <p:txBody>
          <a:bodyPr wrap="square"/>
          <a:lstStyle/>
          <a:p>
            <a:pPr lvl="0"/>
            <a:fld id="{01A691C2-53B1-4699-BB47-E047E3FCC3EC}" type="slidenum">
              <a:t>128</a:t>
            </a:fld>
            <a:endParaRPr lang="pt-BR">
              <a:solidFill>
                <a:srgbClr val="000000"/>
              </a:solidFill>
              <a:highlight>
                <a:scrgbClr r="0" g="0" b="0">
                  <a:alpha val="0"/>
                </a:scrgbClr>
              </a:highlight>
              <a:latin typeface="Times New Roman"/>
            </a:endParaRPr>
          </a:p>
        </p:txBody>
      </p:sp>
      <p:sp>
        <p:nvSpPr>
          <p:cNvPr id="4" name="PlaceHolder 3">
            <a:extLst>
              <a:ext uri="{FF2B5EF4-FFF2-40B4-BE49-F238E27FC236}">
                <a16:creationId xmlns:a16="http://schemas.microsoft.com/office/drawing/2014/main" id="{FBB75485-ADEC-474F-8CB2-2F1F3B868461}"/>
              </a:ext>
            </a:extLst>
          </p:cNvPr>
          <p:cNvSpPr txBox="1">
            <a:spLocks noGrp="1"/>
          </p:cNvSpPr>
          <p:nvPr>
            <p:ph type="sldNum" sz="quarter" idx="8"/>
          </p:nvPr>
        </p:nvSpPr>
        <p:spPr>
          <a:xfrm>
            <a:off x="4278960" y="10157400"/>
            <a:ext cx="3278160" cy="531720"/>
          </a:xfrm>
        </p:spPr>
        <p:txBody>
          <a:bodyPr wrap="square"/>
          <a:lstStyle/>
          <a:p>
            <a:pPr lvl="0"/>
            <a:fld id="{4D422802-DF09-4F08-9A0B-CBE2D85A1B2D}" type="slidenum">
              <a:t>128</a:t>
            </a:fld>
            <a:endParaRPr lang="pt-BR">
              <a:solidFill>
                <a:srgbClr val="000000"/>
              </a:solidFill>
              <a:highlight>
                <a:scrgbClr r="0" g="0" b="0">
                  <a:alpha val="0"/>
                </a:scrgbClr>
              </a:highlight>
              <a:latin typeface="Times New Roman"/>
            </a:endParaRPr>
          </a:p>
        </p:txBody>
      </p:sp>
      <p:sp>
        <p:nvSpPr>
          <p:cNvPr id="5" name="PlaceHolder 4">
            <a:extLst>
              <a:ext uri="{FF2B5EF4-FFF2-40B4-BE49-F238E27FC236}">
                <a16:creationId xmlns:a16="http://schemas.microsoft.com/office/drawing/2014/main" id="{67378126-E6B1-44D2-9CD3-EF42596E0321}"/>
              </a:ext>
            </a:extLst>
          </p:cNvPr>
          <p:cNvSpPr txBox="1">
            <a:spLocks noGrp="1"/>
          </p:cNvSpPr>
          <p:nvPr>
            <p:ph type="sldNum" sz="quarter" idx="8"/>
          </p:nvPr>
        </p:nvSpPr>
        <p:spPr>
          <a:xfrm>
            <a:off x="4278960" y="10157400"/>
            <a:ext cx="3278519" cy="532080"/>
          </a:xfrm>
        </p:spPr>
        <p:txBody>
          <a:bodyPr wrap="square"/>
          <a:lstStyle/>
          <a:p>
            <a:pPr lvl="0"/>
            <a:fld id="{B5B8A542-D0A9-4BD9-BF2F-949A01D96C76}" type="slidenum">
              <a:t>128</a:t>
            </a:fld>
            <a:endParaRPr lang="pt-BR">
              <a:solidFill>
                <a:srgbClr val="000000"/>
              </a:solidFill>
              <a:highlight>
                <a:scrgbClr r="0" g="0" b="0">
                  <a:alpha val="0"/>
                </a:scrgbClr>
              </a:highlight>
              <a:latin typeface="Times New Roman"/>
            </a:endParaRPr>
          </a:p>
        </p:txBody>
      </p:sp>
      <p:sp>
        <p:nvSpPr>
          <p:cNvPr id="6" name="PlaceHolder 5">
            <a:extLst>
              <a:ext uri="{FF2B5EF4-FFF2-40B4-BE49-F238E27FC236}">
                <a16:creationId xmlns:a16="http://schemas.microsoft.com/office/drawing/2014/main" id="{F27351F0-1006-4F3E-B1E8-4B47DA22F338}"/>
              </a:ext>
            </a:extLst>
          </p:cNvPr>
          <p:cNvSpPr txBox="1">
            <a:spLocks noGrp="1"/>
          </p:cNvSpPr>
          <p:nvPr>
            <p:ph type="sldNum" sz="quarter" idx="8"/>
          </p:nvPr>
        </p:nvSpPr>
        <p:spPr>
          <a:xfrm>
            <a:off x="4278960" y="10157400"/>
            <a:ext cx="3278879" cy="532440"/>
          </a:xfrm>
        </p:spPr>
        <p:txBody>
          <a:bodyPr wrap="square"/>
          <a:lstStyle/>
          <a:p>
            <a:pPr lvl="0"/>
            <a:fld id="{9AEE9390-7CE7-4B57-B271-AB4DF7F199CB}" type="slidenum">
              <a:t>128</a:t>
            </a:fld>
            <a:endParaRPr lang="pt-BR">
              <a:highlight>
                <a:scrgbClr r="0" g="0" b="0">
                  <a:alpha val="0"/>
                </a:scrgbClr>
              </a:highlight>
              <a:latin typeface="Times New Roman"/>
            </a:endParaRPr>
          </a:p>
        </p:txBody>
      </p:sp>
      <p:sp>
        <p:nvSpPr>
          <p:cNvPr id="12" name="Slide Number Placeholder 6">
            <a:extLst>
              <a:ext uri="{FF2B5EF4-FFF2-40B4-BE49-F238E27FC236}">
                <a16:creationId xmlns:a16="http://schemas.microsoft.com/office/drawing/2014/main" id="{A2934B06-7180-48ED-AAB5-914FC6E21558}"/>
              </a:ext>
            </a:extLst>
          </p:cNvPr>
          <p:cNvSpPr txBox="1">
            <a:spLocks noGrp="1"/>
          </p:cNvSpPr>
          <p:nvPr>
            <p:ph type="sldNum" sz="quarter" idx="5"/>
          </p:nvPr>
        </p:nvSpPr>
        <p:spPr>
          <a:ln/>
        </p:spPr>
        <p:txBody>
          <a:bodyPr vert="horz" lIns="0" tIns="0" rIns="0" bIns="0" anchor="b" anchorCtr="0">
            <a:noAutofit/>
          </a:bodyPr>
          <a:lstStyle/>
          <a:p>
            <a:pPr lvl="0"/>
            <a:fld id="{3AE59B89-50B2-4049-92F3-DE823B37FDDF}" type="slidenum">
              <a:t>128</a:t>
            </a:fld>
            <a:endParaRPr lang="pt-BR"/>
          </a:p>
        </p:txBody>
      </p:sp>
      <p:sp>
        <p:nvSpPr>
          <p:cNvPr id="7" name="PlaceHolder 6">
            <a:extLst>
              <a:ext uri="{FF2B5EF4-FFF2-40B4-BE49-F238E27FC236}">
                <a16:creationId xmlns:a16="http://schemas.microsoft.com/office/drawing/2014/main" id="{350C9802-629F-46C9-AB4B-743BEFEEF575}"/>
              </a:ext>
            </a:extLst>
          </p:cNvPr>
          <p:cNvSpPr>
            <a:spLocks noGrp="1" noRot="1" noChangeAspect="1" noResize="1"/>
          </p:cNvSpPr>
          <p:nvPr>
            <p:ph type="sldImg"/>
          </p:nvPr>
        </p:nvSpPr>
        <p:spPr>
          <a:xfrm>
            <a:off x="215900" y="812800"/>
            <a:ext cx="7124700" cy="4006850"/>
          </a:xfrm>
          <a:solidFill>
            <a:srgbClr val="729FCF"/>
          </a:solidFill>
          <a:ln w="25400">
            <a:solidFill>
              <a:srgbClr val="3465A4"/>
            </a:solidFill>
            <a:prstDash val="solid"/>
          </a:ln>
        </p:spPr>
      </p:sp>
      <p:sp>
        <p:nvSpPr>
          <p:cNvPr id="8" name="PlaceHolder 7">
            <a:extLst>
              <a:ext uri="{FF2B5EF4-FFF2-40B4-BE49-F238E27FC236}">
                <a16:creationId xmlns:a16="http://schemas.microsoft.com/office/drawing/2014/main" id="{0BB372F7-AD90-4E08-9DAB-CC4EBABA1EBA}"/>
              </a:ext>
            </a:extLst>
          </p:cNvPr>
          <p:cNvSpPr txBox="1">
            <a:spLocks noGrp="1"/>
          </p:cNvSpPr>
          <p:nvPr>
            <p:ph type="body" sz="quarter" idx="1"/>
          </p:nvPr>
        </p:nvSpPr>
        <p:spPr>
          <a:xfrm>
            <a:off x="756000" y="5078520"/>
            <a:ext cx="6044400" cy="4807800"/>
          </a:xfrm>
        </p:spPr>
        <p:txBody>
          <a:bodyPr vert="horz" wrap="square" anchor="t" anchorCtr="0">
            <a:noAutofit/>
          </a:bodyPr>
          <a:lstStyle/>
          <a:p>
            <a:endParaRPr lang="pt-BR"/>
          </a:p>
        </p:txBody>
      </p:sp>
    </p:spTree>
    <p:extLst>
      <p:ext uri="{BB962C8B-B14F-4D97-AF65-F5344CB8AC3E}">
        <p14:creationId xmlns:p14="http://schemas.microsoft.com/office/powerpoint/2010/main" val="2374015353"/>
      </p:ext>
    </p:extLst>
  </p:cSld>
  <p:clrMapOvr>
    <a:masterClrMapping/>
  </p:clrMapOvr>
</p:notes>
</file>

<file path=ppt/notesSlides/notesSlide1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1">
            <a:extLst>
              <a:ext uri="{FF2B5EF4-FFF2-40B4-BE49-F238E27FC236}">
                <a16:creationId xmlns:a16="http://schemas.microsoft.com/office/drawing/2014/main" id="{C22CC3AA-F791-4228-9C20-29E95D36895D}"/>
              </a:ext>
            </a:extLst>
          </p:cNvPr>
          <p:cNvSpPr txBox="1">
            <a:spLocks noGrp="1"/>
          </p:cNvSpPr>
          <p:nvPr>
            <p:ph type="sldNum" sz="quarter" idx="8"/>
          </p:nvPr>
        </p:nvSpPr>
        <p:spPr>
          <a:xfrm>
            <a:off x="4278960" y="10157400"/>
            <a:ext cx="3277439" cy="531000"/>
          </a:xfrm>
        </p:spPr>
        <p:txBody>
          <a:bodyPr wrap="square"/>
          <a:lstStyle/>
          <a:p>
            <a:pPr lvl="0"/>
            <a:fld id="{0C0B33CC-1AC8-4CA6-95C2-FA6F0709CDD6}" type="slidenum">
              <a:t>129</a:t>
            </a:fld>
            <a:endParaRPr lang="pt-BR">
              <a:solidFill>
                <a:srgbClr val="000000"/>
              </a:solidFill>
              <a:highlight>
                <a:scrgbClr r="0" g="0" b="0">
                  <a:alpha val="0"/>
                </a:scrgbClr>
              </a:highlight>
              <a:latin typeface="Times New Roman"/>
            </a:endParaRPr>
          </a:p>
        </p:txBody>
      </p:sp>
      <p:sp>
        <p:nvSpPr>
          <p:cNvPr id="3" name="PlaceHolder 2">
            <a:extLst>
              <a:ext uri="{FF2B5EF4-FFF2-40B4-BE49-F238E27FC236}">
                <a16:creationId xmlns:a16="http://schemas.microsoft.com/office/drawing/2014/main" id="{B73D7234-8BC5-4BF6-80FC-F8A02D7F3343}"/>
              </a:ext>
            </a:extLst>
          </p:cNvPr>
          <p:cNvSpPr txBox="1">
            <a:spLocks noGrp="1"/>
          </p:cNvSpPr>
          <p:nvPr>
            <p:ph type="sldNum" sz="quarter" idx="8"/>
          </p:nvPr>
        </p:nvSpPr>
        <p:spPr>
          <a:xfrm>
            <a:off x="4278960" y="10157400"/>
            <a:ext cx="3277800" cy="531360"/>
          </a:xfrm>
        </p:spPr>
        <p:txBody>
          <a:bodyPr wrap="square"/>
          <a:lstStyle/>
          <a:p>
            <a:pPr lvl="0"/>
            <a:fld id="{01A691C2-53B1-4699-BB47-E047E3FCC3EC}" type="slidenum">
              <a:t>129</a:t>
            </a:fld>
            <a:endParaRPr lang="pt-BR">
              <a:solidFill>
                <a:srgbClr val="000000"/>
              </a:solidFill>
              <a:highlight>
                <a:scrgbClr r="0" g="0" b="0">
                  <a:alpha val="0"/>
                </a:scrgbClr>
              </a:highlight>
              <a:latin typeface="Times New Roman"/>
            </a:endParaRPr>
          </a:p>
        </p:txBody>
      </p:sp>
      <p:sp>
        <p:nvSpPr>
          <p:cNvPr id="4" name="PlaceHolder 3">
            <a:extLst>
              <a:ext uri="{FF2B5EF4-FFF2-40B4-BE49-F238E27FC236}">
                <a16:creationId xmlns:a16="http://schemas.microsoft.com/office/drawing/2014/main" id="{FBB75485-ADEC-474F-8CB2-2F1F3B868461}"/>
              </a:ext>
            </a:extLst>
          </p:cNvPr>
          <p:cNvSpPr txBox="1">
            <a:spLocks noGrp="1"/>
          </p:cNvSpPr>
          <p:nvPr>
            <p:ph type="sldNum" sz="quarter" idx="8"/>
          </p:nvPr>
        </p:nvSpPr>
        <p:spPr>
          <a:xfrm>
            <a:off x="4278960" y="10157400"/>
            <a:ext cx="3278160" cy="531720"/>
          </a:xfrm>
        </p:spPr>
        <p:txBody>
          <a:bodyPr wrap="square"/>
          <a:lstStyle/>
          <a:p>
            <a:pPr lvl="0"/>
            <a:fld id="{4D422802-DF09-4F08-9A0B-CBE2D85A1B2D}" type="slidenum">
              <a:t>129</a:t>
            </a:fld>
            <a:endParaRPr lang="pt-BR">
              <a:solidFill>
                <a:srgbClr val="000000"/>
              </a:solidFill>
              <a:highlight>
                <a:scrgbClr r="0" g="0" b="0">
                  <a:alpha val="0"/>
                </a:scrgbClr>
              </a:highlight>
              <a:latin typeface="Times New Roman"/>
            </a:endParaRPr>
          </a:p>
        </p:txBody>
      </p:sp>
      <p:sp>
        <p:nvSpPr>
          <p:cNvPr id="5" name="PlaceHolder 4">
            <a:extLst>
              <a:ext uri="{FF2B5EF4-FFF2-40B4-BE49-F238E27FC236}">
                <a16:creationId xmlns:a16="http://schemas.microsoft.com/office/drawing/2014/main" id="{67378126-E6B1-44D2-9CD3-EF42596E0321}"/>
              </a:ext>
            </a:extLst>
          </p:cNvPr>
          <p:cNvSpPr txBox="1">
            <a:spLocks noGrp="1"/>
          </p:cNvSpPr>
          <p:nvPr>
            <p:ph type="sldNum" sz="quarter" idx="8"/>
          </p:nvPr>
        </p:nvSpPr>
        <p:spPr>
          <a:xfrm>
            <a:off x="4278960" y="10157400"/>
            <a:ext cx="3278519" cy="532080"/>
          </a:xfrm>
        </p:spPr>
        <p:txBody>
          <a:bodyPr wrap="square"/>
          <a:lstStyle/>
          <a:p>
            <a:pPr lvl="0"/>
            <a:fld id="{B5B8A542-D0A9-4BD9-BF2F-949A01D96C76}" type="slidenum">
              <a:t>129</a:t>
            </a:fld>
            <a:endParaRPr lang="pt-BR">
              <a:solidFill>
                <a:srgbClr val="000000"/>
              </a:solidFill>
              <a:highlight>
                <a:scrgbClr r="0" g="0" b="0">
                  <a:alpha val="0"/>
                </a:scrgbClr>
              </a:highlight>
              <a:latin typeface="Times New Roman"/>
            </a:endParaRPr>
          </a:p>
        </p:txBody>
      </p:sp>
      <p:sp>
        <p:nvSpPr>
          <p:cNvPr id="6" name="PlaceHolder 5">
            <a:extLst>
              <a:ext uri="{FF2B5EF4-FFF2-40B4-BE49-F238E27FC236}">
                <a16:creationId xmlns:a16="http://schemas.microsoft.com/office/drawing/2014/main" id="{F27351F0-1006-4F3E-B1E8-4B47DA22F338}"/>
              </a:ext>
            </a:extLst>
          </p:cNvPr>
          <p:cNvSpPr txBox="1">
            <a:spLocks noGrp="1"/>
          </p:cNvSpPr>
          <p:nvPr>
            <p:ph type="sldNum" sz="quarter" idx="8"/>
          </p:nvPr>
        </p:nvSpPr>
        <p:spPr>
          <a:xfrm>
            <a:off x="4278960" y="10157400"/>
            <a:ext cx="3278879" cy="532440"/>
          </a:xfrm>
        </p:spPr>
        <p:txBody>
          <a:bodyPr wrap="square"/>
          <a:lstStyle/>
          <a:p>
            <a:pPr lvl="0"/>
            <a:fld id="{9AEE9390-7CE7-4B57-B271-AB4DF7F199CB}" type="slidenum">
              <a:t>129</a:t>
            </a:fld>
            <a:endParaRPr lang="pt-BR">
              <a:highlight>
                <a:scrgbClr r="0" g="0" b="0">
                  <a:alpha val="0"/>
                </a:scrgbClr>
              </a:highlight>
              <a:latin typeface="Times New Roman"/>
            </a:endParaRPr>
          </a:p>
        </p:txBody>
      </p:sp>
      <p:sp>
        <p:nvSpPr>
          <p:cNvPr id="12" name="Slide Number Placeholder 6">
            <a:extLst>
              <a:ext uri="{FF2B5EF4-FFF2-40B4-BE49-F238E27FC236}">
                <a16:creationId xmlns:a16="http://schemas.microsoft.com/office/drawing/2014/main" id="{A2934B06-7180-48ED-AAB5-914FC6E21558}"/>
              </a:ext>
            </a:extLst>
          </p:cNvPr>
          <p:cNvSpPr txBox="1">
            <a:spLocks noGrp="1"/>
          </p:cNvSpPr>
          <p:nvPr>
            <p:ph type="sldNum" sz="quarter" idx="5"/>
          </p:nvPr>
        </p:nvSpPr>
        <p:spPr>
          <a:ln/>
        </p:spPr>
        <p:txBody>
          <a:bodyPr vert="horz" lIns="0" tIns="0" rIns="0" bIns="0" anchor="b" anchorCtr="0">
            <a:noAutofit/>
          </a:bodyPr>
          <a:lstStyle/>
          <a:p>
            <a:pPr lvl="0"/>
            <a:fld id="{3AE59B89-50B2-4049-92F3-DE823B37FDDF}" type="slidenum">
              <a:t>129</a:t>
            </a:fld>
            <a:endParaRPr lang="pt-BR"/>
          </a:p>
        </p:txBody>
      </p:sp>
      <p:sp>
        <p:nvSpPr>
          <p:cNvPr id="7" name="PlaceHolder 6">
            <a:extLst>
              <a:ext uri="{FF2B5EF4-FFF2-40B4-BE49-F238E27FC236}">
                <a16:creationId xmlns:a16="http://schemas.microsoft.com/office/drawing/2014/main" id="{350C9802-629F-46C9-AB4B-743BEFEEF575}"/>
              </a:ext>
            </a:extLst>
          </p:cNvPr>
          <p:cNvSpPr>
            <a:spLocks noGrp="1" noRot="1" noChangeAspect="1" noResize="1"/>
          </p:cNvSpPr>
          <p:nvPr>
            <p:ph type="sldImg"/>
          </p:nvPr>
        </p:nvSpPr>
        <p:spPr>
          <a:xfrm>
            <a:off x="215900" y="812800"/>
            <a:ext cx="7124700" cy="4006850"/>
          </a:xfrm>
          <a:solidFill>
            <a:srgbClr val="729FCF"/>
          </a:solidFill>
          <a:ln w="25400">
            <a:solidFill>
              <a:srgbClr val="3465A4"/>
            </a:solidFill>
            <a:prstDash val="solid"/>
          </a:ln>
        </p:spPr>
      </p:sp>
      <p:sp>
        <p:nvSpPr>
          <p:cNvPr id="8" name="PlaceHolder 7">
            <a:extLst>
              <a:ext uri="{FF2B5EF4-FFF2-40B4-BE49-F238E27FC236}">
                <a16:creationId xmlns:a16="http://schemas.microsoft.com/office/drawing/2014/main" id="{0BB372F7-AD90-4E08-9DAB-CC4EBABA1EBA}"/>
              </a:ext>
            </a:extLst>
          </p:cNvPr>
          <p:cNvSpPr txBox="1">
            <a:spLocks noGrp="1"/>
          </p:cNvSpPr>
          <p:nvPr>
            <p:ph type="body" sz="quarter" idx="1"/>
          </p:nvPr>
        </p:nvSpPr>
        <p:spPr>
          <a:xfrm>
            <a:off x="756000" y="5078520"/>
            <a:ext cx="6044400" cy="4807800"/>
          </a:xfrm>
        </p:spPr>
        <p:txBody>
          <a:bodyPr vert="horz" wrap="square" anchor="t" anchorCtr="0">
            <a:noAutofit/>
          </a:bodyPr>
          <a:lstStyle/>
          <a:p>
            <a:endParaRPr lang="pt-BR"/>
          </a:p>
        </p:txBody>
      </p:sp>
    </p:spTree>
    <p:extLst>
      <p:ext uri="{BB962C8B-B14F-4D97-AF65-F5344CB8AC3E}">
        <p14:creationId xmlns:p14="http://schemas.microsoft.com/office/powerpoint/2010/main" val="1657806404"/>
      </p:ext>
    </p:extLst>
  </p:cSld>
  <p:clrMapOvr>
    <a:masterClrMapping/>
  </p:clrMapOvr>
</p:notes>
</file>

<file path=ppt/notesSlides/notesSlide1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1">
            <a:extLst>
              <a:ext uri="{FF2B5EF4-FFF2-40B4-BE49-F238E27FC236}">
                <a16:creationId xmlns:a16="http://schemas.microsoft.com/office/drawing/2014/main" id="{C22CC3AA-F791-4228-9C20-29E95D36895D}"/>
              </a:ext>
            </a:extLst>
          </p:cNvPr>
          <p:cNvSpPr txBox="1">
            <a:spLocks noGrp="1"/>
          </p:cNvSpPr>
          <p:nvPr>
            <p:ph type="sldNum" sz="quarter" idx="8"/>
          </p:nvPr>
        </p:nvSpPr>
        <p:spPr>
          <a:xfrm>
            <a:off x="4278960" y="10157400"/>
            <a:ext cx="3277439" cy="531000"/>
          </a:xfrm>
        </p:spPr>
        <p:txBody>
          <a:bodyPr wrap="square"/>
          <a:lstStyle/>
          <a:p>
            <a:pPr lvl="0"/>
            <a:fld id="{0C0B33CC-1AC8-4CA6-95C2-FA6F0709CDD6}" type="slidenum">
              <a:t>130</a:t>
            </a:fld>
            <a:endParaRPr lang="pt-BR">
              <a:solidFill>
                <a:srgbClr val="000000"/>
              </a:solidFill>
              <a:highlight>
                <a:scrgbClr r="0" g="0" b="0">
                  <a:alpha val="0"/>
                </a:scrgbClr>
              </a:highlight>
              <a:latin typeface="Times New Roman"/>
            </a:endParaRPr>
          </a:p>
        </p:txBody>
      </p:sp>
      <p:sp>
        <p:nvSpPr>
          <p:cNvPr id="3" name="PlaceHolder 2">
            <a:extLst>
              <a:ext uri="{FF2B5EF4-FFF2-40B4-BE49-F238E27FC236}">
                <a16:creationId xmlns:a16="http://schemas.microsoft.com/office/drawing/2014/main" id="{B73D7234-8BC5-4BF6-80FC-F8A02D7F3343}"/>
              </a:ext>
            </a:extLst>
          </p:cNvPr>
          <p:cNvSpPr txBox="1">
            <a:spLocks noGrp="1"/>
          </p:cNvSpPr>
          <p:nvPr>
            <p:ph type="sldNum" sz="quarter" idx="8"/>
          </p:nvPr>
        </p:nvSpPr>
        <p:spPr>
          <a:xfrm>
            <a:off x="4278960" y="10157400"/>
            <a:ext cx="3277800" cy="531360"/>
          </a:xfrm>
        </p:spPr>
        <p:txBody>
          <a:bodyPr wrap="square"/>
          <a:lstStyle/>
          <a:p>
            <a:pPr lvl="0"/>
            <a:fld id="{01A691C2-53B1-4699-BB47-E047E3FCC3EC}" type="slidenum">
              <a:t>130</a:t>
            </a:fld>
            <a:endParaRPr lang="pt-BR">
              <a:solidFill>
                <a:srgbClr val="000000"/>
              </a:solidFill>
              <a:highlight>
                <a:scrgbClr r="0" g="0" b="0">
                  <a:alpha val="0"/>
                </a:scrgbClr>
              </a:highlight>
              <a:latin typeface="Times New Roman"/>
            </a:endParaRPr>
          </a:p>
        </p:txBody>
      </p:sp>
      <p:sp>
        <p:nvSpPr>
          <p:cNvPr id="4" name="PlaceHolder 3">
            <a:extLst>
              <a:ext uri="{FF2B5EF4-FFF2-40B4-BE49-F238E27FC236}">
                <a16:creationId xmlns:a16="http://schemas.microsoft.com/office/drawing/2014/main" id="{FBB75485-ADEC-474F-8CB2-2F1F3B868461}"/>
              </a:ext>
            </a:extLst>
          </p:cNvPr>
          <p:cNvSpPr txBox="1">
            <a:spLocks noGrp="1"/>
          </p:cNvSpPr>
          <p:nvPr>
            <p:ph type="sldNum" sz="quarter" idx="8"/>
          </p:nvPr>
        </p:nvSpPr>
        <p:spPr>
          <a:xfrm>
            <a:off x="4278960" y="10157400"/>
            <a:ext cx="3278160" cy="531720"/>
          </a:xfrm>
        </p:spPr>
        <p:txBody>
          <a:bodyPr wrap="square"/>
          <a:lstStyle/>
          <a:p>
            <a:pPr lvl="0"/>
            <a:fld id="{4D422802-DF09-4F08-9A0B-CBE2D85A1B2D}" type="slidenum">
              <a:t>130</a:t>
            </a:fld>
            <a:endParaRPr lang="pt-BR">
              <a:solidFill>
                <a:srgbClr val="000000"/>
              </a:solidFill>
              <a:highlight>
                <a:scrgbClr r="0" g="0" b="0">
                  <a:alpha val="0"/>
                </a:scrgbClr>
              </a:highlight>
              <a:latin typeface="Times New Roman"/>
            </a:endParaRPr>
          </a:p>
        </p:txBody>
      </p:sp>
      <p:sp>
        <p:nvSpPr>
          <p:cNvPr id="5" name="PlaceHolder 4">
            <a:extLst>
              <a:ext uri="{FF2B5EF4-FFF2-40B4-BE49-F238E27FC236}">
                <a16:creationId xmlns:a16="http://schemas.microsoft.com/office/drawing/2014/main" id="{67378126-E6B1-44D2-9CD3-EF42596E0321}"/>
              </a:ext>
            </a:extLst>
          </p:cNvPr>
          <p:cNvSpPr txBox="1">
            <a:spLocks noGrp="1"/>
          </p:cNvSpPr>
          <p:nvPr>
            <p:ph type="sldNum" sz="quarter" idx="8"/>
          </p:nvPr>
        </p:nvSpPr>
        <p:spPr>
          <a:xfrm>
            <a:off x="4278960" y="10157400"/>
            <a:ext cx="3278519" cy="532080"/>
          </a:xfrm>
        </p:spPr>
        <p:txBody>
          <a:bodyPr wrap="square"/>
          <a:lstStyle/>
          <a:p>
            <a:pPr lvl="0"/>
            <a:fld id="{B5B8A542-D0A9-4BD9-BF2F-949A01D96C76}" type="slidenum">
              <a:t>130</a:t>
            </a:fld>
            <a:endParaRPr lang="pt-BR">
              <a:solidFill>
                <a:srgbClr val="000000"/>
              </a:solidFill>
              <a:highlight>
                <a:scrgbClr r="0" g="0" b="0">
                  <a:alpha val="0"/>
                </a:scrgbClr>
              </a:highlight>
              <a:latin typeface="Times New Roman"/>
            </a:endParaRPr>
          </a:p>
        </p:txBody>
      </p:sp>
      <p:sp>
        <p:nvSpPr>
          <p:cNvPr id="6" name="PlaceHolder 5">
            <a:extLst>
              <a:ext uri="{FF2B5EF4-FFF2-40B4-BE49-F238E27FC236}">
                <a16:creationId xmlns:a16="http://schemas.microsoft.com/office/drawing/2014/main" id="{F27351F0-1006-4F3E-B1E8-4B47DA22F338}"/>
              </a:ext>
            </a:extLst>
          </p:cNvPr>
          <p:cNvSpPr txBox="1">
            <a:spLocks noGrp="1"/>
          </p:cNvSpPr>
          <p:nvPr>
            <p:ph type="sldNum" sz="quarter" idx="8"/>
          </p:nvPr>
        </p:nvSpPr>
        <p:spPr>
          <a:xfrm>
            <a:off x="4278960" y="10157400"/>
            <a:ext cx="3278879" cy="532440"/>
          </a:xfrm>
        </p:spPr>
        <p:txBody>
          <a:bodyPr wrap="square"/>
          <a:lstStyle/>
          <a:p>
            <a:pPr lvl="0"/>
            <a:fld id="{9AEE9390-7CE7-4B57-B271-AB4DF7F199CB}" type="slidenum">
              <a:t>130</a:t>
            </a:fld>
            <a:endParaRPr lang="pt-BR">
              <a:highlight>
                <a:scrgbClr r="0" g="0" b="0">
                  <a:alpha val="0"/>
                </a:scrgbClr>
              </a:highlight>
              <a:latin typeface="Times New Roman"/>
            </a:endParaRPr>
          </a:p>
        </p:txBody>
      </p:sp>
      <p:sp>
        <p:nvSpPr>
          <p:cNvPr id="12" name="Slide Number Placeholder 6">
            <a:extLst>
              <a:ext uri="{FF2B5EF4-FFF2-40B4-BE49-F238E27FC236}">
                <a16:creationId xmlns:a16="http://schemas.microsoft.com/office/drawing/2014/main" id="{A2934B06-7180-48ED-AAB5-914FC6E21558}"/>
              </a:ext>
            </a:extLst>
          </p:cNvPr>
          <p:cNvSpPr txBox="1">
            <a:spLocks noGrp="1"/>
          </p:cNvSpPr>
          <p:nvPr>
            <p:ph type="sldNum" sz="quarter" idx="5"/>
          </p:nvPr>
        </p:nvSpPr>
        <p:spPr>
          <a:ln/>
        </p:spPr>
        <p:txBody>
          <a:bodyPr vert="horz" lIns="0" tIns="0" rIns="0" bIns="0" anchor="b" anchorCtr="0">
            <a:noAutofit/>
          </a:bodyPr>
          <a:lstStyle/>
          <a:p>
            <a:pPr lvl="0"/>
            <a:fld id="{3AE59B89-50B2-4049-92F3-DE823B37FDDF}" type="slidenum">
              <a:t>130</a:t>
            </a:fld>
            <a:endParaRPr lang="pt-BR"/>
          </a:p>
        </p:txBody>
      </p:sp>
      <p:sp>
        <p:nvSpPr>
          <p:cNvPr id="7" name="PlaceHolder 6">
            <a:extLst>
              <a:ext uri="{FF2B5EF4-FFF2-40B4-BE49-F238E27FC236}">
                <a16:creationId xmlns:a16="http://schemas.microsoft.com/office/drawing/2014/main" id="{350C9802-629F-46C9-AB4B-743BEFEEF575}"/>
              </a:ext>
            </a:extLst>
          </p:cNvPr>
          <p:cNvSpPr>
            <a:spLocks noGrp="1" noRot="1" noChangeAspect="1" noResize="1"/>
          </p:cNvSpPr>
          <p:nvPr>
            <p:ph type="sldImg"/>
          </p:nvPr>
        </p:nvSpPr>
        <p:spPr>
          <a:xfrm>
            <a:off x="215900" y="812800"/>
            <a:ext cx="7124700" cy="4006850"/>
          </a:xfrm>
          <a:solidFill>
            <a:srgbClr val="729FCF"/>
          </a:solidFill>
          <a:ln w="25400">
            <a:solidFill>
              <a:srgbClr val="3465A4"/>
            </a:solidFill>
            <a:prstDash val="solid"/>
          </a:ln>
        </p:spPr>
      </p:sp>
      <p:sp>
        <p:nvSpPr>
          <p:cNvPr id="8" name="PlaceHolder 7">
            <a:extLst>
              <a:ext uri="{FF2B5EF4-FFF2-40B4-BE49-F238E27FC236}">
                <a16:creationId xmlns:a16="http://schemas.microsoft.com/office/drawing/2014/main" id="{0BB372F7-AD90-4E08-9DAB-CC4EBABA1EBA}"/>
              </a:ext>
            </a:extLst>
          </p:cNvPr>
          <p:cNvSpPr txBox="1">
            <a:spLocks noGrp="1"/>
          </p:cNvSpPr>
          <p:nvPr>
            <p:ph type="body" sz="quarter" idx="1"/>
          </p:nvPr>
        </p:nvSpPr>
        <p:spPr>
          <a:xfrm>
            <a:off x="756000" y="5078520"/>
            <a:ext cx="6044400" cy="4807800"/>
          </a:xfrm>
        </p:spPr>
        <p:txBody>
          <a:bodyPr vert="horz" wrap="square" anchor="t" anchorCtr="0">
            <a:noAutofit/>
          </a:bodyPr>
          <a:lstStyle/>
          <a:p>
            <a:endParaRPr lang="pt-BR"/>
          </a:p>
        </p:txBody>
      </p:sp>
    </p:spTree>
    <p:extLst>
      <p:ext uri="{BB962C8B-B14F-4D97-AF65-F5344CB8AC3E}">
        <p14:creationId xmlns:p14="http://schemas.microsoft.com/office/powerpoint/2010/main" val="159454131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1">
            <a:extLst>
              <a:ext uri="{FF2B5EF4-FFF2-40B4-BE49-F238E27FC236}">
                <a16:creationId xmlns:a16="http://schemas.microsoft.com/office/drawing/2014/main" id="{CF099FCA-0629-4E62-823A-958076FB38DF}"/>
              </a:ext>
            </a:extLst>
          </p:cNvPr>
          <p:cNvSpPr txBox="1">
            <a:spLocks noGrp="1"/>
          </p:cNvSpPr>
          <p:nvPr>
            <p:ph type="sldNum" sz="quarter" idx="8"/>
          </p:nvPr>
        </p:nvSpPr>
        <p:spPr>
          <a:xfrm>
            <a:off x="4278960" y="10157400"/>
            <a:ext cx="3277439" cy="531000"/>
          </a:xfrm>
        </p:spPr>
        <p:txBody>
          <a:bodyPr wrap="square"/>
          <a:lstStyle/>
          <a:p>
            <a:pPr lvl="0"/>
            <a:fld id="{9B349087-E3F8-4A5E-8A0A-20B686D0B812}" type="slidenum">
              <a:t>13</a:t>
            </a:fld>
            <a:endParaRPr lang="pt-BR">
              <a:solidFill>
                <a:srgbClr val="000000"/>
              </a:solidFill>
              <a:highlight>
                <a:scrgbClr r="0" g="0" b="0">
                  <a:alpha val="0"/>
                </a:scrgbClr>
              </a:highlight>
              <a:latin typeface="Times New Roman"/>
            </a:endParaRPr>
          </a:p>
        </p:txBody>
      </p:sp>
      <p:sp>
        <p:nvSpPr>
          <p:cNvPr id="3" name="PlaceHolder 2">
            <a:extLst>
              <a:ext uri="{FF2B5EF4-FFF2-40B4-BE49-F238E27FC236}">
                <a16:creationId xmlns:a16="http://schemas.microsoft.com/office/drawing/2014/main" id="{A5E5779E-7EE1-4330-94BF-4288890FC01A}"/>
              </a:ext>
            </a:extLst>
          </p:cNvPr>
          <p:cNvSpPr txBox="1">
            <a:spLocks noGrp="1"/>
          </p:cNvSpPr>
          <p:nvPr>
            <p:ph type="sldNum" sz="quarter" idx="8"/>
          </p:nvPr>
        </p:nvSpPr>
        <p:spPr>
          <a:xfrm>
            <a:off x="4278960" y="10157400"/>
            <a:ext cx="3277800" cy="531360"/>
          </a:xfrm>
        </p:spPr>
        <p:txBody>
          <a:bodyPr wrap="square"/>
          <a:lstStyle/>
          <a:p>
            <a:pPr lvl="0"/>
            <a:fld id="{6E2778C9-5EAB-43E9-91C8-5369E7E9BE77}" type="slidenum">
              <a:t>13</a:t>
            </a:fld>
            <a:endParaRPr lang="pt-BR">
              <a:solidFill>
                <a:srgbClr val="000000"/>
              </a:solidFill>
              <a:highlight>
                <a:scrgbClr r="0" g="0" b="0">
                  <a:alpha val="0"/>
                </a:scrgbClr>
              </a:highlight>
              <a:latin typeface="Times New Roman"/>
            </a:endParaRPr>
          </a:p>
        </p:txBody>
      </p:sp>
      <p:sp>
        <p:nvSpPr>
          <p:cNvPr id="4" name="PlaceHolder 3">
            <a:extLst>
              <a:ext uri="{FF2B5EF4-FFF2-40B4-BE49-F238E27FC236}">
                <a16:creationId xmlns:a16="http://schemas.microsoft.com/office/drawing/2014/main" id="{C361DD67-E1D7-4EC8-B160-AD2E644C6DC7}"/>
              </a:ext>
            </a:extLst>
          </p:cNvPr>
          <p:cNvSpPr txBox="1">
            <a:spLocks noGrp="1"/>
          </p:cNvSpPr>
          <p:nvPr>
            <p:ph type="sldNum" sz="quarter" idx="8"/>
          </p:nvPr>
        </p:nvSpPr>
        <p:spPr>
          <a:xfrm>
            <a:off x="4278960" y="10157400"/>
            <a:ext cx="3278160" cy="531720"/>
          </a:xfrm>
        </p:spPr>
        <p:txBody>
          <a:bodyPr wrap="square"/>
          <a:lstStyle/>
          <a:p>
            <a:pPr lvl="0"/>
            <a:fld id="{A4405649-265B-41F0-BEFD-CDF70102F813}" type="slidenum">
              <a:t>13</a:t>
            </a:fld>
            <a:endParaRPr lang="pt-BR">
              <a:solidFill>
                <a:srgbClr val="000000"/>
              </a:solidFill>
              <a:highlight>
                <a:scrgbClr r="0" g="0" b="0">
                  <a:alpha val="0"/>
                </a:scrgbClr>
              </a:highlight>
              <a:latin typeface="Times New Roman"/>
            </a:endParaRPr>
          </a:p>
        </p:txBody>
      </p:sp>
      <p:sp>
        <p:nvSpPr>
          <p:cNvPr id="5" name="PlaceHolder 4">
            <a:extLst>
              <a:ext uri="{FF2B5EF4-FFF2-40B4-BE49-F238E27FC236}">
                <a16:creationId xmlns:a16="http://schemas.microsoft.com/office/drawing/2014/main" id="{EB9EB9D5-6406-41B7-B89E-517A4B9355C8}"/>
              </a:ext>
            </a:extLst>
          </p:cNvPr>
          <p:cNvSpPr txBox="1">
            <a:spLocks noGrp="1"/>
          </p:cNvSpPr>
          <p:nvPr>
            <p:ph type="sldNum" sz="quarter" idx="8"/>
          </p:nvPr>
        </p:nvSpPr>
        <p:spPr>
          <a:xfrm>
            <a:off x="4278960" y="10157400"/>
            <a:ext cx="3278519" cy="532080"/>
          </a:xfrm>
        </p:spPr>
        <p:txBody>
          <a:bodyPr wrap="square"/>
          <a:lstStyle/>
          <a:p>
            <a:pPr lvl="0"/>
            <a:fld id="{3BA2817F-2ECC-4379-A153-35B0C1C0CCA7}" type="slidenum">
              <a:t>13</a:t>
            </a:fld>
            <a:endParaRPr lang="pt-BR">
              <a:solidFill>
                <a:srgbClr val="000000"/>
              </a:solidFill>
              <a:highlight>
                <a:scrgbClr r="0" g="0" b="0">
                  <a:alpha val="0"/>
                </a:scrgbClr>
              </a:highlight>
              <a:latin typeface="Times New Roman"/>
            </a:endParaRPr>
          </a:p>
        </p:txBody>
      </p:sp>
      <p:sp>
        <p:nvSpPr>
          <p:cNvPr id="6" name="PlaceHolder 5">
            <a:extLst>
              <a:ext uri="{FF2B5EF4-FFF2-40B4-BE49-F238E27FC236}">
                <a16:creationId xmlns:a16="http://schemas.microsoft.com/office/drawing/2014/main" id="{DB8C599B-0493-4B11-AFC6-9BFC429A6C0A}"/>
              </a:ext>
            </a:extLst>
          </p:cNvPr>
          <p:cNvSpPr txBox="1">
            <a:spLocks noGrp="1"/>
          </p:cNvSpPr>
          <p:nvPr>
            <p:ph type="sldNum" sz="quarter" idx="8"/>
          </p:nvPr>
        </p:nvSpPr>
        <p:spPr>
          <a:xfrm>
            <a:off x="4278960" y="10157400"/>
            <a:ext cx="3278879" cy="532440"/>
          </a:xfrm>
        </p:spPr>
        <p:txBody>
          <a:bodyPr wrap="square"/>
          <a:lstStyle/>
          <a:p>
            <a:pPr lvl="0"/>
            <a:fld id="{D4FC1C1D-014C-4B33-965F-7B78E514CFBD}" type="slidenum">
              <a:t>13</a:t>
            </a:fld>
            <a:endParaRPr lang="pt-BR">
              <a:highlight>
                <a:scrgbClr r="0" g="0" b="0">
                  <a:alpha val="0"/>
                </a:scrgbClr>
              </a:highlight>
              <a:latin typeface="Times New Roman"/>
            </a:endParaRPr>
          </a:p>
        </p:txBody>
      </p:sp>
      <p:sp>
        <p:nvSpPr>
          <p:cNvPr id="12" name="Slide Number Placeholder 6">
            <a:extLst>
              <a:ext uri="{FF2B5EF4-FFF2-40B4-BE49-F238E27FC236}">
                <a16:creationId xmlns:a16="http://schemas.microsoft.com/office/drawing/2014/main" id="{2F11C394-85D7-4C5F-B53D-CA87F46BF9A8}"/>
              </a:ext>
            </a:extLst>
          </p:cNvPr>
          <p:cNvSpPr txBox="1">
            <a:spLocks noGrp="1"/>
          </p:cNvSpPr>
          <p:nvPr>
            <p:ph type="sldNum" sz="quarter" idx="5"/>
          </p:nvPr>
        </p:nvSpPr>
        <p:spPr>
          <a:ln/>
        </p:spPr>
        <p:txBody>
          <a:bodyPr vert="horz" lIns="0" tIns="0" rIns="0" bIns="0" anchor="b" anchorCtr="0">
            <a:noAutofit/>
          </a:bodyPr>
          <a:lstStyle/>
          <a:p>
            <a:pPr lvl="0"/>
            <a:fld id="{1ADA48EE-C856-4A66-929A-031ACCE2EA19}" type="slidenum">
              <a:t>13</a:t>
            </a:fld>
            <a:endParaRPr lang="pt-BR"/>
          </a:p>
        </p:txBody>
      </p:sp>
      <p:sp>
        <p:nvSpPr>
          <p:cNvPr id="7" name="PlaceHolder 6">
            <a:extLst>
              <a:ext uri="{FF2B5EF4-FFF2-40B4-BE49-F238E27FC236}">
                <a16:creationId xmlns:a16="http://schemas.microsoft.com/office/drawing/2014/main" id="{91E460F2-18A0-461D-878F-D62156165E75}"/>
              </a:ext>
            </a:extLst>
          </p:cNvPr>
          <p:cNvSpPr>
            <a:spLocks noGrp="1" noRot="1" noChangeAspect="1" noResize="1"/>
          </p:cNvSpPr>
          <p:nvPr>
            <p:ph type="sldImg"/>
          </p:nvPr>
        </p:nvSpPr>
        <p:spPr>
          <a:xfrm>
            <a:off x="215900" y="812800"/>
            <a:ext cx="7124700" cy="4006850"/>
          </a:xfrm>
          <a:solidFill>
            <a:srgbClr val="729FCF"/>
          </a:solidFill>
          <a:ln w="25400">
            <a:solidFill>
              <a:srgbClr val="3465A4"/>
            </a:solidFill>
            <a:prstDash val="solid"/>
          </a:ln>
        </p:spPr>
      </p:sp>
      <p:sp>
        <p:nvSpPr>
          <p:cNvPr id="8" name="PlaceHolder 7">
            <a:extLst>
              <a:ext uri="{FF2B5EF4-FFF2-40B4-BE49-F238E27FC236}">
                <a16:creationId xmlns:a16="http://schemas.microsoft.com/office/drawing/2014/main" id="{7F338163-CF64-4EB8-881A-D2C128F1960B}"/>
              </a:ext>
            </a:extLst>
          </p:cNvPr>
          <p:cNvSpPr txBox="1">
            <a:spLocks noGrp="1"/>
          </p:cNvSpPr>
          <p:nvPr>
            <p:ph type="body" sz="quarter" idx="1"/>
          </p:nvPr>
        </p:nvSpPr>
        <p:spPr>
          <a:xfrm>
            <a:off x="756000" y="5078520"/>
            <a:ext cx="6044400" cy="4807800"/>
          </a:xfrm>
        </p:spPr>
        <p:txBody>
          <a:bodyPr vert="horz" wrap="square" anchor="t" anchorCtr="0">
            <a:noAutofit/>
          </a:bodyPr>
          <a:lstStyle/>
          <a:p>
            <a:endParaRPr lang="pt-BR"/>
          </a:p>
        </p:txBody>
      </p:sp>
    </p:spTree>
  </p:cSld>
  <p:clrMapOvr>
    <a:masterClrMapping/>
  </p:clrMapOvr>
</p:notes>
</file>

<file path=ppt/notesSlides/notesSlide1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1">
            <a:extLst>
              <a:ext uri="{FF2B5EF4-FFF2-40B4-BE49-F238E27FC236}">
                <a16:creationId xmlns:a16="http://schemas.microsoft.com/office/drawing/2014/main" id="{C22CC3AA-F791-4228-9C20-29E95D36895D}"/>
              </a:ext>
            </a:extLst>
          </p:cNvPr>
          <p:cNvSpPr txBox="1">
            <a:spLocks noGrp="1"/>
          </p:cNvSpPr>
          <p:nvPr>
            <p:ph type="sldNum" sz="quarter" idx="8"/>
          </p:nvPr>
        </p:nvSpPr>
        <p:spPr>
          <a:xfrm>
            <a:off x="4278960" y="10157400"/>
            <a:ext cx="3277439" cy="531000"/>
          </a:xfrm>
        </p:spPr>
        <p:txBody>
          <a:bodyPr wrap="square"/>
          <a:lstStyle/>
          <a:p>
            <a:pPr lvl="0"/>
            <a:fld id="{0C0B33CC-1AC8-4CA6-95C2-FA6F0709CDD6}" type="slidenum">
              <a:t>131</a:t>
            </a:fld>
            <a:endParaRPr lang="pt-BR">
              <a:solidFill>
                <a:srgbClr val="000000"/>
              </a:solidFill>
              <a:highlight>
                <a:scrgbClr r="0" g="0" b="0">
                  <a:alpha val="0"/>
                </a:scrgbClr>
              </a:highlight>
              <a:latin typeface="Times New Roman"/>
            </a:endParaRPr>
          </a:p>
        </p:txBody>
      </p:sp>
      <p:sp>
        <p:nvSpPr>
          <p:cNvPr id="3" name="PlaceHolder 2">
            <a:extLst>
              <a:ext uri="{FF2B5EF4-FFF2-40B4-BE49-F238E27FC236}">
                <a16:creationId xmlns:a16="http://schemas.microsoft.com/office/drawing/2014/main" id="{B73D7234-8BC5-4BF6-80FC-F8A02D7F3343}"/>
              </a:ext>
            </a:extLst>
          </p:cNvPr>
          <p:cNvSpPr txBox="1">
            <a:spLocks noGrp="1"/>
          </p:cNvSpPr>
          <p:nvPr>
            <p:ph type="sldNum" sz="quarter" idx="8"/>
          </p:nvPr>
        </p:nvSpPr>
        <p:spPr>
          <a:xfrm>
            <a:off x="4278960" y="10157400"/>
            <a:ext cx="3277800" cy="531360"/>
          </a:xfrm>
        </p:spPr>
        <p:txBody>
          <a:bodyPr wrap="square"/>
          <a:lstStyle/>
          <a:p>
            <a:pPr lvl="0"/>
            <a:fld id="{01A691C2-53B1-4699-BB47-E047E3FCC3EC}" type="slidenum">
              <a:t>131</a:t>
            </a:fld>
            <a:endParaRPr lang="pt-BR">
              <a:solidFill>
                <a:srgbClr val="000000"/>
              </a:solidFill>
              <a:highlight>
                <a:scrgbClr r="0" g="0" b="0">
                  <a:alpha val="0"/>
                </a:scrgbClr>
              </a:highlight>
              <a:latin typeface="Times New Roman"/>
            </a:endParaRPr>
          </a:p>
        </p:txBody>
      </p:sp>
      <p:sp>
        <p:nvSpPr>
          <p:cNvPr id="4" name="PlaceHolder 3">
            <a:extLst>
              <a:ext uri="{FF2B5EF4-FFF2-40B4-BE49-F238E27FC236}">
                <a16:creationId xmlns:a16="http://schemas.microsoft.com/office/drawing/2014/main" id="{FBB75485-ADEC-474F-8CB2-2F1F3B868461}"/>
              </a:ext>
            </a:extLst>
          </p:cNvPr>
          <p:cNvSpPr txBox="1">
            <a:spLocks noGrp="1"/>
          </p:cNvSpPr>
          <p:nvPr>
            <p:ph type="sldNum" sz="quarter" idx="8"/>
          </p:nvPr>
        </p:nvSpPr>
        <p:spPr>
          <a:xfrm>
            <a:off x="4278960" y="10157400"/>
            <a:ext cx="3278160" cy="531720"/>
          </a:xfrm>
        </p:spPr>
        <p:txBody>
          <a:bodyPr wrap="square"/>
          <a:lstStyle/>
          <a:p>
            <a:pPr lvl="0"/>
            <a:fld id="{4D422802-DF09-4F08-9A0B-CBE2D85A1B2D}" type="slidenum">
              <a:t>131</a:t>
            </a:fld>
            <a:endParaRPr lang="pt-BR">
              <a:solidFill>
                <a:srgbClr val="000000"/>
              </a:solidFill>
              <a:highlight>
                <a:scrgbClr r="0" g="0" b="0">
                  <a:alpha val="0"/>
                </a:scrgbClr>
              </a:highlight>
              <a:latin typeface="Times New Roman"/>
            </a:endParaRPr>
          </a:p>
        </p:txBody>
      </p:sp>
      <p:sp>
        <p:nvSpPr>
          <p:cNvPr id="5" name="PlaceHolder 4">
            <a:extLst>
              <a:ext uri="{FF2B5EF4-FFF2-40B4-BE49-F238E27FC236}">
                <a16:creationId xmlns:a16="http://schemas.microsoft.com/office/drawing/2014/main" id="{67378126-E6B1-44D2-9CD3-EF42596E0321}"/>
              </a:ext>
            </a:extLst>
          </p:cNvPr>
          <p:cNvSpPr txBox="1">
            <a:spLocks noGrp="1"/>
          </p:cNvSpPr>
          <p:nvPr>
            <p:ph type="sldNum" sz="quarter" idx="8"/>
          </p:nvPr>
        </p:nvSpPr>
        <p:spPr>
          <a:xfrm>
            <a:off x="4278960" y="10157400"/>
            <a:ext cx="3278519" cy="532080"/>
          </a:xfrm>
        </p:spPr>
        <p:txBody>
          <a:bodyPr wrap="square"/>
          <a:lstStyle/>
          <a:p>
            <a:pPr lvl="0"/>
            <a:fld id="{B5B8A542-D0A9-4BD9-BF2F-949A01D96C76}" type="slidenum">
              <a:t>131</a:t>
            </a:fld>
            <a:endParaRPr lang="pt-BR">
              <a:solidFill>
                <a:srgbClr val="000000"/>
              </a:solidFill>
              <a:highlight>
                <a:scrgbClr r="0" g="0" b="0">
                  <a:alpha val="0"/>
                </a:scrgbClr>
              </a:highlight>
              <a:latin typeface="Times New Roman"/>
            </a:endParaRPr>
          </a:p>
        </p:txBody>
      </p:sp>
      <p:sp>
        <p:nvSpPr>
          <p:cNvPr id="6" name="PlaceHolder 5">
            <a:extLst>
              <a:ext uri="{FF2B5EF4-FFF2-40B4-BE49-F238E27FC236}">
                <a16:creationId xmlns:a16="http://schemas.microsoft.com/office/drawing/2014/main" id="{F27351F0-1006-4F3E-B1E8-4B47DA22F338}"/>
              </a:ext>
            </a:extLst>
          </p:cNvPr>
          <p:cNvSpPr txBox="1">
            <a:spLocks noGrp="1"/>
          </p:cNvSpPr>
          <p:nvPr>
            <p:ph type="sldNum" sz="quarter" idx="8"/>
          </p:nvPr>
        </p:nvSpPr>
        <p:spPr>
          <a:xfrm>
            <a:off x="4278960" y="10157400"/>
            <a:ext cx="3278879" cy="532440"/>
          </a:xfrm>
        </p:spPr>
        <p:txBody>
          <a:bodyPr wrap="square"/>
          <a:lstStyle/>
          <a:p>
            <a:pPr lvl="0"/>
            <a:fld id="{9AEE9390-7CE7-4B57-B271-AB4DF7F199CB}" type="slidenum">
              <a:t>131</a:t>
            </a:fld>
            <a:endParaRPr lang="pt-BR">
              <a:highlight>
                <a:scrgbClr r="0" g="0" b="0">
                  <a:alpha val="0"/>
                </a:scrgbClr>
              </a:highlight>
              <a:latin typeface="Times New Roman"/>
            </a:endParaRPr>
          </a:p>
        </p:txBody>
      </p:sp>
      <p:sp>
        <p:nvSpPr>
          <p:cNvPr id="12" name="Slide Number Placeholder 6">
            <a:extLst>
              <a:ext uri="{FF2B5EF4-FFF2-40B4-BE49-F238E27FC236}">
                <a16:creationId xmlns:a16="http://schemas.microsoft.com/office/drawing/2014/main" id="{A2934B06-7180-48ED-AAB5-914FC6E21558}"/>
              </a:ext>
            </a:extLst>
          </p:cNvPr>
          <p:cNvSpPr txBox="1">
            <a:spLocks noGrp="1"/>
          </p:cNvSpPr>
          <p:nvPr>
            <p:ph type="sldNum" sz="quarter" idx="5"/>
          </p:nvPr>
        </p:nvSpPr>
        <p:spPr>
          <a:ln/>
        </p:spPr>
        <p:txBody>
          <a:bodyPr vert="horz" lIns="0" tIns="0" rIns="0" bIns="0" anchor="b" anchorCtr="0">
            <a:noAutofit/>
          </a:bodyPr>
          <a:lstStyle/>
          <a:p>
            <a:pPr lvl="0"/>
            <a:fld id="{3AE59B89-50B2-4049-92F3-DE823B37FDDF}" type="slidenum">
              <a:t>131</a:t>
            </a:fld>
            <a:endParaRPr lang="pt-BR"/>
          </a:p>
        </p:txBody>
      </p:sp>
      <p:sp>
        <p:nvSpPr>
          <p:cNvPr id="7" name="PlaceHolder 6">
            <a:extLst>
              <a:ext uri="{FF2B5EF4-FFF2-40B4-BE49-F238E27FC236}">
                <a16:creationId xmlns:a16="http://schemas.microsoft.com/office/drawing/2014/main" id="{350C9802-629F-46C9-AB4B-743BEFEEF575}"/>
              </a:ext>
            </a:extLst>
          </p:cNvPr>
          <p:cNvSpPr>
            <a:spLocks noGrp="1" noRot="1" noChangeAspect="1" noResize="1"/>
          </p:cNvSpPr>
          <p:nvPr>
            <p:ph type="sldImg"/>
          </p:nvPr>
        </p:nvSpPr>
        <p:spPr>
          <a:xfrm>
            <a:off x="215900" y="812800"/>
            <a:ext cx="7124700" cy="4006850"/>
          </a:xfrm>
          <a:solidFill>
            <a:srgbClr val="729FCF"/>
          </a:solidFill>
          <a:ln w="25400">
            <a:solidFill>
              <a:srgbClr val="3465A4"/>
            </a:solidFill>
            <a:prstDash val="solid"/>
          </a:ln>
        </p:spPr>
      </p:sp>
      <p:sp>
        <p:nvSpPr>
          <p:cNvPr id="8" name="PlaceHolder 7">
            <a:extLst>
              <a:ext uri="{FF2B5EF4-FFF2-40B4-BE49-F238E27FC236}">
                <a16:creationId xmlns:a16="http://schemas.microsoft.com/office/drawing/2014/main" id="{0BB372F7-AD90-4E08-9DAB-CC4EBABA1EBA}"/>
              </a:ext>
            </a:extLst>
          </p:cNvPr>
          <p:cNvSpPr txBox="1">
            <a:spLocks noGrp="1"/>
          </p:cNvSpPr>
          <p:nvPr>
            <p:ph type="body" sz="quarter" idx="1"/>
          </p:nvPr>
        </p:nvSpPr>
        <p:spPr>
          <a:xfrm>
            <a:off x="756000" y="5078520"/>
            <a:ext cx="6044400" cy="4807800"/>
          </a:xfrm>
        </p:spPr>
        <p:txBody>
          <a:bodyPr vert="horz" wrap="square" anchor="t" anchorCtr="0">
            <a:noAutofit/>
          </a:bodyPr>
          <a:lstStyle/>
          <a:p>
            <a:endParaRPr lang="pt-BR"/>
          </a:p>
        </p:txBody>
      </p:sp>
    </p:spTree>
    <p:extLst>
      <p:ext uri="{BB962C8B-B14F-4D97-AF65-F5344CB8AC3E}">
        <p14:creationId xmlns:p14="http://schemas.microsoft.com/office/powerpoint/2010/main" val="4192637681"/>
      </p:ext>
    </p:extLst>
  </p:cSld>
  <p:clrMapOvr>
    <a:masterClrMapping/>
  </p:clrMapOvr>
</p:notes>
</file>

<file path=ppt/notesSlides/notesSlide1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8157C0-18E6-DC98-A66D-785EED6EB283}"/>
            </a:ext>
          </a:extLst>
        </p:cNvPr>
        <p:cNvGrpSpPr/>
        <p:nvPr/>
      </p:nvGrpSpPr>
      <p:grpSpPr>
        <a:xfrm>
          <a:off x="0" y="0"/>
          <a:ext cx="0" cy="0"/>
          <a:chOff x="0" y="0"/>
          <a:chExt cx="0" cy="0"/>
        </a:xfrm>
      </p:grpSpPr>
      <p:sp>
        <p:nvSpPr>
          <p:cNvPr id="2" name="PlaceHolder 1">
            <a:extLst>
              <a:ext uri="{FF2B5EF4-FFF2-40B4-BE49-F238E27FC236}">
                <a16:creationId xmlns:a16="http://schemas.microsoft.com/office/drawing/2014/main" id="{29F3FE8C-EA6E-8F66-B6D1-C48A22A85805}"/>
              </a:ext>
            </a:extLst>
          </p:cNvPr>
          <p:cNvSpPr txBox="1">
            <a:spLocks noGrp="1"/>
          </p:cNvSpPr>
          <p:nvPr>
            <p:ph type="sldNum" sz="quarter" idx="8"/>
          </p:nvPr>
        </p:nvSpPr>
        <p:spPr>
          <a:xfrm>
            <a:off x="4278960" y="10157400"/>
            <a:ext cx="3277439" cy="531000"/>
          </a:xfrm>
        </p:spPr>
        <p:txBody>
          <a:bodyPr wrap="square"/>
          <a:lstStyle/>
          <a:p>
            <a:pPr lvl="0"/>
            <a:fld id="{0C0B33CC-1AC8-4CA6-95C2-FA6F0709CDD6}" type="slidenum">
              <a:t>132</a:t>
            </a:fld>
            <a:endParaRPr lang="pt-BR">
              <a:solidFill>
                <a:srgbClr val="000000"/>
              </a:solidFill>
              <a:highlight>
                <a:scrgbClr r="0" g="0" b="0">
                  <a:alpha val="0"/>
                </a:scrgbClr>
              </a:highlight>
              <a:latin typeface="Times New Roman"/>
            </a:endParaRPr>
          </a:p>
        </p:txBody>
      </p:sp>
      <p:sp>
        <p:nvSpPr>
          <p:cNvPr id="3" name="PlaceHolder 2">
            <a:extLst>
              <a:ext uri="{FF2B5EF4-FFF2-40B4-BE49-F238E27FC236}">
                <a16:creationId xmlns:a16="http://schemas.microsoft.com/office/drawing/2014/main" id="{A854B676-A6DD-938B-A0EB-37672418B765}"/>
              </a:ext>
            </a:extLst>
          </p:cNvPr>
          <p:cNvSpPr txBox="1">
            <a:spLocks noGrp="1"/>
          </p:cNvSpPr>
          <p:nvPr>
            <p:ph type="sldNum" sz="quarter" idx="8"/>
          </p:nvPr>
        </p:nvSpPr>
        <p:spPr>
          <a:xfrm>
            <a:off x="4278960" y="10157400"/>
            <a:ext cx="3277800" cy="531360"/>
          </a:xfrm>
        </p:spPr>
        <p:txBody>
          <a:bodyPr wrap="square"/>
          <a:lstStyle/>
          <a:p>
            <a:pPr lvl="0"/>
            <a:fld id="{01A691C2-53B1-4699-BB47-E047E3FCC3EC}" type="slidenum">
              <a:t>132</a:t>
            </a:fld>
            <a:endParaRPr lang="pt-BR">
              <a:solidFill>
                <a:srgbClr val="000000"/>
              </a:solidFill>
              <a:highlight>
                <a:scrgbClr r="0" g="0" b="0">
                  <a:alpha val="0"/>
                </a:scrgbClr>
              </a:highlight>
              <a:latin typeface="Times New Roman"/>
            </a:endParaRPr>
          </a:p>
        </p:txBody>
      </p:sp>
      <p:sp>
        <p:nvSpPr>
          <p:cNvPr id="4" name="PlaceHolder 3">
            <a:extLst>
              <a:ext uri="{FF2B5EF4-FFF2-40B4-BE49-F238E27FC236}">
                <a16:creationId xmlns:a16="http://schemas.microsoft.com/office/drawing/2014/main" id="{85AF2226-396A-CCCD-6DE7-A92DF5C1536C}"/>
              </a:ext>
            </a:extLst>
          </p:cNvPr>
          <p:cNvSpPr txBox="1">
            <a:spLocks noGrp="1"/>
          </p:cNvSpPr>
          <p:nvPr>
            <p:ph type="sldNum" sz="quarter" idx="8"/>
          </p:nvPr>
        </p:nvSpPr>
        <p:spPr>
          <a:xfrm>
            <a:off x="4278960" y="10157400"/>
            <a:ext cx="3278160" cy="531720"/>
          </a:xfrm>
        </p:spPr>
        <p:txBody>
          <a:bodyPr wrap="square"/>
          <a:lstStyle/>
          <a:p>
            <a:pPr lvl="0"/>
            <a:fld id="{4D422802-DF09-4F08-9A0B-CBE2D85A1B2D}" type="slidenum">
              <a:t>132</a:t>
            </a:fld>
            <a:endParaRPr lang="pt-BR">
              <a:solidFill>
                <a:srgbClr val="000000"/>
              </a:solidFill>
              <a:highlight>
                <a:scrgbClr r="0" g="0" b="0">
                  <a:alpha val="0"/>
                </a:scrgbClr>
              </a:highlight>
              <a:latin typeface="Times New Roman"/>
            </a:endParaRPr>
          </a:p>
        </p:txBody>
      </p:sp>
      <p:sp>
        <p:nvSpPr>
          <p:cNvPr id="5" name="PlaceHolder 4">
            <a:extLst>
              <a:ext uri="{FF2B5EF4-FFF2-40B4-BE49-F238E27FC236}">
                <a16:creationId xmlns:a16="http://schemas.microsoft.com/office/drawing/2014/main" id="{BD79493E-201B-D107-6063-BEA21D3B0CA8}"/>
              </a:ext>
            </a:extLst>
          </p:cNvPr>
          <p:cNvSpPr txBox="1">
            <a:spLocks noGrp="1"/>
          </p:cNvSpPr>
          <p:nvPr>
            <p:ph type="sldNum" sz="quarter" idx="8"/>
          </p:nvPr>
        </p:nvSpPr>
        <p:spPr>
          <a:xfrm>
            <a:off x="4278960" y="10157400"/>
            <a:ext cx="3278519" cy="532080"/>
          </a:xfrm>
        </p:spPr>
        <p:txBody>
          <a:bodyPr wrap="square"/>
          <a:lstStyle/>
          <a:p>
            <a:pPr lvl="0"/>
            <a:fld id="{B5B8A542-D0A9-4BD9-BF2F-949A01D96C76}" type="slidenum">
              <a:t>132</a:t>
            </a:fld>
            <a:endParaRPr lang="pt-BR">
              <a:solidFill>
                <a:srgbClr val="000000"/>
              </a:solidFill>
              <a:highlight>
                <a:scrgbClr r="0" g="0" b="0">
                  <a:alpha val="0"/>
                </a:scrgbClr>
              </a:highlight>
              <a:latin typeface="Times New Roman"/>
            </a:endParaRPr>
          </a:p>
        </p:txBody>
      </p:sp>
      <p:sp>
        <p:nvSpPr>
          <p:cNvPr id="6" name="PlaceHolder 5">
            <a:extLst>
              <a:ext uri="{FF2B5EF4-FFF2-40B4-BE49-F238E27FC236}">
                <a16:creationId xmlns:a16="http://schemas.microsoft.com/office/drawing/2014/main" id="{07C78CC3-7A0D-C86B-6228-B0A24A0A7AF8}"/>
              </a:ext>
            </a:extLst>
          </p:cNvPr>
          <p:cNvSpPr txBox="1">
            <a:spLocks noGrp="1"/>
          </p:cNvSpPr>
          <p:nvPr>
            <p:ph type="sldNum" sz="quarter" idx="8"/>
          </p:nvPr>
        </p:nvSpPr>
        <p:spPr>
          <a:xfrm>
            <a:off x="4278960" y="10157400"/>
            <a:ext cx="3278879" cy="532440"/>
          </a:xfrm>
        </p:spPr>
        <p:txBody>
          <a:bodyPr wrap="square"/>
          <a:lstStyle/>
          <a:p>
            <a:pPr lvl="0"/>
            <a:fld id="{9AEE9390-7CE7-4B57-B271-AB4DF7F199CB}" type="slidenum">
              <a:t>132</a:t>
            </a:fld>
            <a:endParaRPr lang="pt-BR">
              <a:highlight>
                <a:scrgbClr r="0" g="0" b="0">
                  <a:alpha val="0"/>
                </a:scrgbClr>
              </a:highlight>
              <a:latin typeface="Times New Roman"/>
            </a:endParaRPr>
          </a:p>
        </p:txBody>
      </p:sp>
      <p:sp>
        <p:nvSpPr>
          <p:cNvPr id="12" name="Slide Number Placeholder 6">
            <a:extLst>
              <a:ext uri="{FF2B5EF4-FFF2-40B4-BE49-F238E27FC236}">
                <a16:creationId xmlns:a16="http://schemas.microsoft.com/office/drawing/2014/main" id="{8C5A9F06-C611-0331-EF2A-8F0D39B3F30E}"/>
              </a:ext>
            </a:extLst>
          </p:cNvPr>
          <p:cNvSpPr txBox="1">
            <a:spLocks noGrp="1"/>
          </p:cNvSpPr>
          <p:nvPr>
            <p:ph type="sldNum" sz="quarter" idx="5"/>
          </p:nvPr>
        </p:nvSpPr>
        <p:spPr>
          <a:ln/>
        </p:spPr>
        <p:txBody>
          <a:bodyPr vert="horz" lIns="0" tIns="0" rIns="0" bIns="0" anchor="b" anchorCtr="0">
            <a:noAutofit/>
          </a:bodyPr>
          <a:lstStyle/>
          <a:p>
            <a:pPr lvl="0"/>
            <a:fld id="{3AE59B89-50B2-4049-92F3-DE823B37FDDF}" type="slidenum">
              <a:t>132</a:t>
            </a:fld>
            <a:endParaRPr lang="pt-BR"/>
          </a:p>
        </p:txBody>
      </p:sp>
      <p:sp>
        <p:nvSpPr>
          <p:cNvPr id="7" name="PlaceHolder 6">
            <a:extLst>
              <a:ext uri="{FF2B5EF4-FFF2-40B4-BE49-F238E27FC236}">
                <a16:creationId xmlns:a16="http://schemas.microsoft.com/office/drawing/2014/main" id="{84AA7F9A-702E-949F-7899-25A867DB3D0F}"/>
              </a:ext>
            </a:extLst>
          </p:cNvPr>
          <p:cNvSpPr>
            <a:spLocks noGrp="1" noRot="1" noChangeAspect="1" noResize="1"/>
          </p:cNvSpPr>
          <p:nvPr>
            <p:ph type="sldImg"/>
          </p:nvPr>
        </p:nvSpPr>
        <p:spPr>
          <a:xfrm>
            <a:off x="215900" y="812800"/>
            <a:ext cx="7124700" cy="4006850"/>
          </a:xfrm>
          <a:solidFill>
            <a:srgbClr val="729FCF"/>
          </a:solidFill>
          <a:ln w="25400">
            <a:solidFill>
              <a:srgbClr val="3465A4"/>
            </a:solidFill>
            <a:prstDash val="solid"/>
          </a:ln>
        </p:spPr>
      </p:sp>
      <p:sp>
        <p:nvSpPr>
          <p:cNvPr id="8" name="PlaceHolder 7">
            <a:extLst>
              <a:ext uri="{FF2B5EF4-FFF2-40B4-BE49-F238E27FC236}">
                <a16:creationId xmlns:a16="http://schemas.microsoft.com/office/drawing/2014/main" id="{DAC4E97C-4AC4-0C41-B652-4AB448077B0E}"/>
              </a:ext>
            </a:extLst>
          </p:cNvPr>
          <p:cNvSpPr txBox="1">
            <a:spLocks noGrp="1"/>
          </p:cNvSpPr>
          <p:nvPr>
            <p:ph type="body" sz="quarter" idx="1"/>
          </p:nvPr>
        </p:nvSpPr>
        <p:spPr>
          <a:xfrm>
            <a:off x="756000" y="5078520"/>
            <a:ext cx="6044400" cy="4807800"/>
          </a:xfrm>
        </p:spPr>
        <p:txBody>
          <a:bodyPr vert="horz" wrap="square" anchor="t" anchorCtr="0">
            <a:noAutofit/>
          </a:bodyPr>
          <a:lstStyle/>
          <a:p>
            <a:endParaRPr lang="pt-BR"/>
          </a:p>
        </p:txBody>
      </p:sp>
    </p:spTree>
    <p:extLst>
      <p:ext uri="{BB962C8B-B14F-4D97-AF65-F5344CB8AC3E}">
        <p14:creationId xmlns:p14="http://schemas.microsoft.com/office/powerpoint/2010/main" val="4192356394"/>
      </p:ext>
    </p:extLst>
  </p:cSld>
  <p:clrMapOvr>
    <a:masterClrMapping/>
  </p:clrMapOvr>
</p:notes>
</file>

<file path=ppt/notesSlides/notesSlide1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2E7998-CD25-7B1A-CE14-14AFE5FE6831}"/>
            </a:ext>
          </a:extLst>
        </p:cNvPr>
        <p:cNvGrpSpPr/>
        <p:nvPr/>
      </p:nvGrpSpPr>
      <p:grpSpPr>
        <a:xfrm>
          <a:off x="0" y="0"/>
          <a:ext cx="0" cy="0"/>
          <a:chOff x="0" y="0"/>
          <a:chExt cx="0" cy="0"/>
        </a:xfrm>
      </p:grpSpPr>
      <p:sp>
        <p:nvSpPr>
          <p:cNvPr id="2" name="PlaceHolder 1">
            <a:extLst>
              <a:ext uri="{FF2B5EF4-FFF2-40B4-BE49-F238E27FC236}">
                <a16:creationId xmlns:a16="http://schemas.microsoft.com/office/drawing/2014/main" id="{90C43B2C-56EB-3448-E52C-D60CAD213057}"/>
              </a:ext>
            </a:extLst>
          </p:cNvPr>
          <p:cNvSpPr txBox="1">
            <a:spLocks noGrp="1"/>
          </p:cNvSpPr>
          <p:nvPr>
            <p:ph type="sldNum" sz="quarter" idx="8"/>
          </p:nvPr>
        </p:nvSpPr>
        <p:spPr>
          <a:xfrm>
            <a:off x="4278960" y="10157400"/>
            <a:ext cx="3277439" cy="531000"/>
          </a:xfrm>
        </p:spPr>
        <p:txBody>
          <a:bodyPr wrap="square"/>
          <a:lstStyle/>
          <a:p>
            <a:pPr lvl="0"/>
            <a:fld id="{0C0B33CC-1AC8-4CA6-95C2-FA6F0709CDD6}" type="slidenum">
              <a:t>133</a:t>
            </a:fld>
            <a:endParaRPr lang="pt-BR">
              <a:solidFill>
                <a:srgbClr val="000000"/>
              </a:solidFill>
              <a:highlight>
                <a:scrgbClr r="0" g="0" b="0">
                  <a:alpha val="0"/>
                </a:scrgbClr>
              </a:highlight>
              <a:latin typeface="Times New Roman"/>
            </a:endParaRPr>
          </a:p>
        </p:txBody>
      </p:sp>
      <p:sp>
        <p:nvSpPr>
          <p:cNvPr id="3" name="PlaceHolder 2">
            <a:extLst>
              <a:ext uri="{FF2B5EF4-FFF2-40B4-BE49-F238E27FC236}">
                <a16:creationId xmlns:a16="http://schemas.microsoft.com/office/drawing/2014/main" id="{272067B5-D102-F36E-77CE-31F86BB324A5}"/>
              </a:ext>
            </a:extLst>
          </p:cNvPr>
          <p:cNvSpPr txBox="1">
            <a:spLocks noGrp="1"/>
          </p:cNvSpPr>
          <p:nvPr>
            <p:ph type="sldNum" sz="quarter" idx="8"/>
          </p:nvPr>
        </p:nvSpPr>
        <p:spPr>
          <a:xfrm>
            <a:off x="4278960" y="10157400"/>
            <a:ext cx="3277800" cy="531360"/>
          </a:xfrm>
        </p:spPr>
        <p:txBody>
          <a:bodyPr wrap="square"/>
          <a:lstStyle/>
          <a:p>
            <a:pPr lvl="0"/>
            <a:fld id="{01A691C2-53B1-4699-BB47-E047E3FCC3EC}" type="slidenum">
              <a:t>133</a:t>
            </a:fld>
            <a:endParaRPr lang="pt-BR">
              <a:solidFill>
                <a:srgbClr val="000000"/>
              </a:solidFill>
              <a:highlight>
                <a:scrgbClr r="0" g="0" b="0">
                  <a:alpha val="0"/>
                </a:scrgbClr>
              </a:highlight>
              <a:latin typeface="Times New Roman"/>
            </a:endParaRPr>
          </a:p>
        </p:txBody>
      </p:sp>
      <p:sp>
        <p:nvSpPr>
          <p:cNvPr id="4" name="PlaceHolder 3">
            <a:extLst>
              <a:ext uri="{FF2B5EF4-FFF2-40B4-BE49-F238E27FC236}">
                <a16:creationId xmlns:a16="http://schemas.microsoft.com/office/drawing/2014/main" id="{42B26013-A260-ED67-6058-CBA68D6A0530}"/>
              </a:ext>
            </a:extLst>
          </p:cNvPr>
          <p:cNvSpPr txBox="1">
            <a:spLocks noGrp="1"/>
          </p:cNvSpPr>
          <p:nvPr>
            <p:ph type="sldNum" sz="quarter" idx="8"/>
          </p:nvPr>
        </p:nvSpPr>
        <p:spPr>
          <a:xfrm>
            <a:off x="4278960" y="10157400"/>
            <a:ext cx="3278160" cy="531720"/>
          </a:xfrm>
        </p:spPr>
        <p:txBody>
          <a:bodyPr wrap="square"/>
          <a:lstStyle/>
          <a:p>
            <a:pPr lvl="0"/>
            <a:fld id="{4D422802-DF09-4F08-9A0B-CBE2D85A1B2D}" type="slidenum">
              <a:t>133</a:t>
            </a:fld>
            <a:endParaRPr lang="pt-BR">
              <a:solidFill>
                <a:srgbClr val="000000"/>
              </a:solidFill>
              <a:highlight>
                <a:scrgbClr r="0" g="0" b="0">
                  <a:alpha val="0"/>
                </a:scrgbClr>
              </a:highlight>
              <a:latin typeface="Times New Roman"/>
            </a:endParaRPr>
          </a:p>
        </p:txBody>
      </p:sp>
      <p:sp>
        <p:nvSpPr>
          <p:cNvPr id="5" name="PlaceHolder 4">
            <a:extLst>
              <a:ext uri="{FF2B5EF4-FFF2-40B4-BE49-F238E27FC236}">
                <a16:creationId xmlns:a16="http://schemas.microsoft.com/office/drawing/2014/main" id="{CC42ACD7-999A-5FB8-1875-6DE721E37E40}"/>
              </a:ext>
            </a:extLst>
          </p:cNvPr>
          <p:cNvSpPr txBox="1">
            <a:spLocks noGrp="1"/>
          </p:cNvSpPr>
          <p:nvPr>
            <p:ph type="sldNum" sz="quarter" idx="8"/>
          </p:nvPr>
        </p:nvSpPr>
        <p:spPr>
          <a:xfrm>
            <a:off x="4278960" y="10157400"/>
            <a:ext cx="3278519" cy="532080"/>
          </a:xfrm>
        </p:spPr>
        <p:txBody>
          <a:bodyPr wrap="square"/>
          <a:lstStyle/>
          <a:p>
            <a:pPr lvl="0"/>
            <a:fld id="{B5B8A542-D0A9-4BD9-BF2F-949A01D96C76}" type="slidenum">
              <a:t>133</a:t>
            </a:fld>
            <a:endParaRPr lang="pt-BR">
              <a:solidFill>
                <a:srgbClr val="000000"/>
              </a:solidFill>
              <a:highlight>
                <a:scrgbClr r="0" g="0" b="0">
                  <a:alpha val="0"/>
                </a:scrgbClr>
              </a:highlight>
              <a:latin typeface="Times New Roman"/>
            </a:endParaRPr>
          </a:p>
        </p:txBody>
      </p:sp>
      <p:sp>
        <p:nvSpPr>
          <p:cNvPr id="6" name="PlaceHolder 5">
            <a:extLst>
              <a:ext uri="{FF2B5EF4-FFF2-40B4-BE49-F238E27FC236}">
                <a16:creationId xmlns:a16="http://schemas.microsoft.com/office/drawing/2014/main" id="{AC3D8E0D-7CB1-B12A-3EF9-ED67675926B7}"/>
              </a:ext>
            </a:extLst>
          </p:cNvPr>
          <p:cNvSpPr txBox="1">
            <a:spLocks noGrp="1"/>
          </p:cNvSpPr>
          <p:nvPr>
            <p:ph type="sldNum" sz="quarter" idx="8"/>
          </p:nvPr>
        </p:nvSpPr>
        <p:spPr>
          <a:xfrm>
            <a:off x="4278960" y="10157400"/>
            <a:ext cx="3278879" cy="532440"/>
          </a:xfrm>
        </p:spPr>
        <p:txBody>
          <a:bodyPr wrap="square"/>
          <a:lstStyle/>
          <a:p>
            <a:pPr lvl="0"/>
            <a:fld id="{9AEE9390-7CE7-4B57-B271-AB4DF7F199CB}" type="slidenum">
              <a:t>133</a:t>
            </a:fld>
            <a:endParaRPr lang="pt-BR">
              <a:highlight>
                <a:scrgbClr r="0" g="0" b="0">
                  <a:alpha val="0"/>
                </a:scrgbClr>
              </a:highlight>
              <a:latin typeface="Times New Roman"/>
            </a:endParaRPr>
          </a:p>
        </p:txBody>
      </p:sp>
      <p:sp>
        <p:nvSpPr>
          <p:cNvPr id="12" name="Slide Number Placeholder 6">
            <a:extLst>
              <a:ext uri="{FF2B5EF4-FFF2-40B4-BE49-F238E27FC236}">
                <a16:creationId xmlns:a16="http://schemas.microsoft.com/office/drawing/2014/main" id="{AC0153A2-50CC-D531-4AAF-9C6E076DF234}"/>
              </a:ext>
            </a:extLst>
          </p:cNvPr>
          <p:cNvSpPr txBox="1">
            <a:spLocks noGrp="1"/>
          </p:cNvSpPr>
          <p:nvPr>
            <p:ph type="sldNum" sz="quarter" idx="5"/>
          </p:nvPr>
        </p:nvSpPr>
        <p:spPr>
          <a:ln/>
        </p:spPr>
        <p:txBody>
          <a:bodyPr vert="horz" lIns="0" tIns="0" rIns="0" bIns="0" anchor="b" anchorCtr="0">
            <a:noAutofit/>
          </a:bodyPr>
          <a:lstStyle/>
          <a:p>
            <a:pPr lvl="0"/>
            <a:fld id="{3AE59B89-50B2-4049-92F3-DE823B37FDDF}" type="slidenum">
              <a:t>133</a:t>
            </a:fld>
            <a:endParaRPr lang="pt-BR"/>
          </a:p>
        </p:txBody>
      </p:sp>
      <p:sp>
        <p:nvSpPr>
          <p:cNvPr id="7" name="PlaceHolder 6">
            <a:extLst>
              <a:ext uri="{FF2B5EF4-FFF2-40B4-BE49-F238E27FC236}">
                <a16:creationId xmlns:a16="http://schemas.microsoft.com/office/drawing/2014/main" id="{6F28386C-7645-67A5-0CEC-2BFA55CCDCFC}"/>
              </a:ext>
            </a:extLst>
          </p:cNvPr>
          <p:cNvSpPr>
            <a:spLocks noGrp="1" noRot="1" noChangeAspect="1" noResize="1"/>
          </p:cNvSpPr>
          <p:nvPr>
            <p:ph type="sldImg"/>
          </p:nvPr>
        </p:nvSpPr>
        <p:spPr>
          <a:xfrm>
            <a:off x="215900" y="812800"/>
            <a:ext cx="7124700" cy="4006850"/>
          </a:xfrm>
          <a:solidFill>
            <a:srgbClr val="729FCF"/>
          </a:solidFill>
          <a:ln w="25400">
            <a:solidFill>
              <a:srgbClr val="3465A4"/>
            </a:solidFill>
            <a:prstDash val="solid"/>
          </a:ln>
        </p:spPr>
      </p:sp>
      <p:sp>
        <p:nvSpPr>
          <p:cNvPr id="8" name="PlaceHolder 7">
            <a:extLst>
              <a:ext uri="{FF2B5EF4-FFF2-40B4-BE49-F238E27FC236}">
                <a16:creationId xmlns:a16="http://schemas.microsoft.com/office/drawing/2014/main" id="{197A3A61-EFD9-84AA-619C-2E84E67ECB39}"/>
              </a:ext>
            </a:extLst>
          </p:cNvPr>
          <p:cNvSpPr txBox="1">
            <a:spLocks noGrp="1"/>
          </p:cNvSpPr>
          <p:nvPr>
            <p:ph type="body" sz="quarter" idx="1"/>
          </p:nvPr>
        </p:nvSpPr>
        <p:spPr>
          <a:xfrm>
            <a:off x="756000" y="5078520"/>
            <a:ext cx="6044400" cy="4807800"/>
          </a:xfrm>
        </p:spPr>
        <p:txBody>
          <a:bodyPr vert="horz" wrap="square" anchor="t" anchorCtr="0">
            <a:noAutofit/>
          </a:bodyPr>
          <a:lstStyle/>
          <a:p>
            <a:endParaRPr lang="pt-BR"/>
          </a:p>
        </p:txBody>
      </p:sp>
    </p:spTree>
    <p:extLst>
      <p:ext uri="{BB962C8B-B14F-4D97-AF65-F5344CB8AC3E}">
        <p14:creationId xmlns:p14="http://schemas.microsoft.com/office/powerpoint/2010/main" val="385324729"/>
      </p:ext>
    </p:extLst>
  </p:cSld>
  <p:clrMapOvr>
    <a:masterClrMapping/>
  </p:clrMapOvr>
</p:notes>
</file>

<file path=ppt/notesSlides/notesSlide1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8B632E-494C-F7FA-96E2-6C5D461B13EC}"/>
            </a:ext>
          </a:extLst>
        </p:cNvPr>
        <p:cNvGrpSpPr/>
        <p:nvPr/>
      </p:nvGrpSpPr>
      <p:grpSpPr>
        <a:xfrm>
          <a:off x="0" y="0"/>
          <a:ext cx="0" cy="0"/>
          <a:chOff x="0" y="0"/>
          <a:chExt cx="0" cy="0"/>
        </a:xfrm>
      </p:grpSpPr>
      <p:sp>
        <p:nvSpPr>
          <p:cNvPr id="2" name="PlaceHolder 1">
            <a:extLst>
              <a:ext uri="{FF2B5EF4-FFF2-40B4-BE49-F238E27FC236}">
                <a16:creationId xmlns:a16="http://schemas.microsoft.com/office/drawing/2014/main" id="{DD8EA6EC-8C7C-CC08-24D7-D2E7A96E8727}"/>
              </a:ext>
            </a:extLst>
          </p:cNvPr>
          <p:cNvSpPr txBox="1">
            <a:spLocks noGrp="1"/>
          </p:cNvSpPr>
          <p:nvPr>
            <p:ph type="sldNum" sz="quarter" idx="8"/>
          </p:nvPr>
        </p:nvSpPr>
        <p:spPr>
          <a:xfrm>
            <a:off x="4278960" y="10157400"/>
            <a:ext cx="3277439" cy="531000"/>
          </a:xfrm>
        </p:spPr>
        <p:txBody>
          <a:bodyPr wrap="square"/>
          <a:lstStyle/>
          <a:p>
            <a:pPr lvl="0"/>
            <a:fld id="{0C0B33CC-1AC8-4CA6-95C2-FA6F0709CDD6}" type="slidenum">
              <a:t>134</a:t>
            </a:fld>
            <a:endParaRPr lang="pt-BR">
              <a:solidFill>
                <a:srgbClr val="000000"/>
              </a:solidFill>
              <a:highlight>
                <a:scrgbClr r="0" g="0" b="0">
                  <a:alpha val="0"/>
                </a:scrgbClr>
              </a:highlight>
              <a:latin typeface="Times New Roman"/>
            </a:endParaRPr>
          </a:p>
        </p:txBody>
      </p:sp>
      <p:sp>
        <p:nvSpPr>
          <p:cNvPr id="3" name="PlaceHolder 2">
            <a:extLst>
              <a:ext uri="{FF2B5EF4-FFF2-40B4-BE49-F238E27FC236}">
                <a16:creationId xmlns:a16="http://schemas.microsoft.com/office/drawing/2014/main" id="{D7D2B208-D439-9812-7A1B-2B474234C903}"/>
              </a:ext>
            </a:extLst>
          </p:cNvPr>
          <p:cNvSpPr txBox="1">
            <a:spLocks noGrp="1"/>
          </p:cNvSpPr>
          <p:nvPr>
            <p:ph type="sldNum" sz="quarter" idx="8"/>
          </p:nvPr>
        </p:nvSpPr>
        <p:spPr>
          <a:xfrm>
            <a:off x="4278960" y="10157400"/>
            <a:ext cx="3277800" cy="531360"/>
          </a:xfrm>
        </p:spPr>
        <p:txBody>
          <a:bodyPr wrap="square"/>
          <a:lstStyle/>
          <a:p>
            <a:pPr lvl="0"/>
            <a:fld id="{01A691C2-53B1-4699-BB47-E047E3FCC3EC}" type="slidenum">
              <a:t>134</a:t>
            </a:fld>
            <a:endParaRPr lang="pt-BR">
              <a:solidFill>
                <a:srgbClr val="000000"/>
              </a:solidFill>
              <a:highlight>
                <a:scrgbClr r="0" g="0" b="0">
                  <a:alpha val="0"/>
                </a:scrgbClr>
              </a:highlight>
              <a:latin typeface="Times New Roman"/>
            </a:endParaRPr>
          </a:p>
        </p:txBody>
      </p:sp>
      <p:sp>
        <p:nvSpPr>
          <p:cNvPr id="4" name="PlaceHolder 3">
            <a:extLst>
              <a:ext uri="{FF2B5EF4-FFF2-40B4-BE49-F238E27FC236}">
                <a16:creationId xmlns:a16="http://schemas.microsoft.com/office/drawing/2014/main" id="{607ECF0F-3588-DA3E-20FC-D0FDBEEBF0A2}"/>
              </a:ext>
            </a:extLst>
          </p:cNvPr>
          <p:cNvSpPr txBox="1">
            <a:spLocks noGrp="1"/>
          </p:cNvSpPr>
          <p:nvPr>
            <p:ph type="sldNum" sz="quarter" idx="8"/>
          </p:nvPr>
        </p:nvSpPr>
        <p:spPr>
          <a:xfrm>
            <a:off x="4278960" y="10157400"/>
            <a:ext cx="3278160" cy="531720"/>
          </a:xfrm>
        </p:spPr>
        <p:txBody>
          <a:bodyPr wrap="square"/>
          <a:lstStyle/>
          <a:p>
            <a:pPr lvl="0"/>
            <a:fld id="{4D422802-DF09-4F08-9A0B-CBE2D85A1B2D}" type="slidenum">
              <a:t>134</a:t>
            </a:fld>
            <a:endParaRPr lang="pt-BR">
              <a:solidFill>
                <a:srgbClr val="000000"/>
              </a:solidFill>
              <a:highlight>
                <a:scrgbClr r="0" g="0" b="0">
                  <a:alpha val="0"/>
                </a:scrgbClr>
              </a:highlight>
              <a:latin typeface="Times New Roman"/>
            </a:endParaRPr>
          </a:p>
        </p:txBody>
      </p:sp>
      <p:sp>
        <p:nvSpPr>
          <p:cNvPr id="5" name="PlaceHolder 4">
            <a:extLst>
              <a:ext uri="{FF2B5EF4-FFF2-40B4-BE49-F238E27FC236}">
                <a16:creationId xmlns:a16="http://schemas.microsoft.com/office/drawing/2014/main" id="{1939EFFC-3736-F2E9-4C7C-15E67D59D810}"/>
              </a:ext>
            </a:extLst>
          </p:cNvPr>
          <p:cNvSpPr txBox="1">
            <a:spLocks noGrp="1"/>
          </p:cNvSpPr>
          <p:nvPr>
            <p:ph type="sldNum" sz="quarter" idx="8"/>
          </p:nvPr>
        </p:nvSpPr>
        <p:spPr>
          <a:xfrm>
            <a:off x="4278960" y="10157400"/>
            <a:ext cx="3278519" cy="532080"/>
          </a:xfrm>
        </p:spPr>
        <p:txBody>
          <a:bodyPr wrap="square"/>
          <a:lstStyle/>
          <a:p>
            <a:pPr lvl="0"/>
            <a:fld id="{B5B8A542-D0A9-4BD9-BF2F-949A01D96C76}" type="slidenum">
              <a:t>134</a:t>
            </a:fld>
            <a:endParaRPr lang="pt-BR">
              <a:solidFill>
                <a:srgbClr val="000000"/>
              </a:solidFill>
              <a:highlight>
                <a:scrgbClr r="0" g="0" b="0">
                  <a:alpha val="0"/>
                </a:scrgbClr>
              </a:highlight>
              <a:latin typeface="Times New Roman"/>
            </a:endParaRPr>
          </a:p>
        </p:txBody>
      </p:sp>
      <p:sp>
        <p:nvSpPr>
          <p:cNvPr id="6" name="PlaceHolder 5">
            <a:extLst>
              <a:ext uri="{FF2B5EF4-FFF2-40B4-BE49-F238E27FC236}">
                <a16:creationId xmlns:a16="http://schemas.microsoft.com/office/drawing/2014/main" id="{D9574B03-DF5C-2B0E-660B-615F7D5D894D}"/>
              </a:ext>
            </a:extLst>
          </p:cNvPr>
          <p:cNvSpPr txBox="1">
            <a:spLocks noGrp="1"/>
          </p:cNvSpPr>
          <p:nvPr>
            <p:ph type="sldNum" sz="quarter" idx="8"/>
          </p:nvPr>
        </p:nvSpPr>
        <p:spPr>
          <a:xfrm>
            <a:off x="4278960" y="10157400"/>
            <a:ext cx="3278879" cy="532440"/>
          </a:xfrm>
        </p:spPr>
        <p:txBody>
          <a:bodyPr wrap="square"/>
          <a:lstStyle/>
          <a:p>
            <a:pPr lvl="0"/>
            <a:fld id="{9AEE9390-7CE7-4B57-B271-AB4DF7F199CB}" type="slidenum">
              <a:t>134</a:t>
            </a:fld>
            <a:endParaRPr lang="pt-BR">
              <a:highlight>
                <a:scrgbClr r="0" g="0" b="0">
                  <a:alpha val="0"/>
                </a:scrgbClr>
              </a:highlight>
              <a:latin typeface="Times New Roman"/>
            </a:endParaRPr>
          </a:p>
        </p:txBody>
      </p:sp>
      <p:sp>
        <p:nvSpPr>
          <p:cNvPr id="12" name="Slide Number Placeholder 6">
            <a:extLst>
              <a:ext uri="{FF2B5EF4-FFF2-40B4-BE49-F238E27FC236}">
                <a16:creationId xmlns:a16="http://schemas.microsoft.com/office/drawing/2014/main" id="{93846C46-D85B-20C1-212C-82E6E4344ED6}"/>
              </a:ext>
            </a:extLst>
          </p:cNvPr>
          <p:cNvSpPr txBox="1">
            <a:spLocks noGrp="1"/>
          </p:cNvSpPr>
          <p:nvPr>
            <p:ph type="sldNum" sz="quarter" idx="5"/>
          </p:nvPr>
        </p:nvSpPr>
        <p:spPr>
          <a:ln/>
        </p:spPr>
        <p:txBody>
          <a:bodyPr vert="horz" lIns="0" tIns="0" rIns="0" bIns="0" anchor="b" anchorCtr="0">
            <a:noAutofit/>
          </a:bodyPr>
          <a:lstStyle/>
          <a:p>
            <a:pPr lvl="0"/>
            <a:fld id="{3AE59B89-50B2-4049-92F3-DE823B37FDDF}" type="slidenum">
              <a:t>134</a:t>
            </a:fld>
            <a:endParaRPr lang="pt-BR"/>
          </a:p>
        </p:txBody>
      </p:sp>
      <p:sp>
        <p:nvSpPr>
          <p:cNvPr id="7" name="PlaceHolder 6">
            <a:extLst>
              <a:ext uri="{FF2B5EF4-FFF2-40B4-BE49-F238E27FC236}">
                <a16:creationId xmlns:a16="http://schemas.microsoft.com/office/drawing/2014/main" id="{A4D63B40-F89D-8C80-77AA-87049B32146B}"/>
              </a:ext>
            </a:extLst>
          </p:cNvPr>
          <p:cNvSpPr>
            <a:spLocks noGrp="1" noRot="1" noChangeAspect="1" noResize="1"/>
          </p:cNvSpPr>
          <p:nvPr>
            <p:ph type="sldImg"/>
          </p:nvPr>
        </p:nvSpPr>
        <p:spPr>
          <a:xfrm>
            <a:off x="215900" y="812800"/>
            <a:ext cx="7124700" cy="4006850"/>
          </a:xfrm>
          <a:solidFill>
            <a:srgbClr val="729FCF"/>
          </a:solidFill>
          <a:ln w="25400">
            <a:solidFill>
              <a:srgbClr val="3465A4"/>
            </a:solidFill>
            <a:prstDash val="solid"/>
          </a:ln>
        </p:spPr>
      </p:sp>
      <p:sp>
        <p:nvSpPr>
          <p:cNvPr id="8" name="PlaceHolder 7">
            <a:extLst>
              <a:ext uri="{FF2B5EF4-FFF2-40B4-BE49-F238E27FC236}">
                <a16:creationId xmlns:a16="http://schemas.microsoft.com/office/drawing/2014/main" id="{A1E4D873-15A3-B729-F989-E4CDB8BC5B03}"/>
              </a:ext>
            </a:extLst>
          </p:cNvPr>
          <p:cNvSpPr txBox="1">
            <a:spLocks noGrp="1"/>
          </p:cNvSpPr>
          <p:nvPr>
            <p:ph type="body" sz="quarter" idx="1"/>
          </p:nvPr>
        </p:nvSpPr>
        <p:spPr>
          <a:xfrm>
            <a:off x="756000" y="5078520"/>
            <a:ext cx="6044400" cy="4807800"/>
          </a:xfrm>
        </p:spPr>
        <p:txBody>
          <a:bodyPr vert="horz" wrap="square" anchor="t" anchorCtr="0">
            <a:noAutofit/>
          </a:bodyPr>
          <a:lstStyle/>
          <a:p>
            <a:endParaRPr lang="pt-BR"/>
          </a:p>
        </p:txBody>
      </p:sp>
    </p:spTree>
    <p:extLst>
      <p:ext uri="{BB962C8B-B14F-4D97-AF65-F5344CB8AC3E}">
        <p14:creationId xmlns:p14="http://schemas.microsoft.com/office/powerpoint/2010/main" val="1782233595"/>
      </p:ext>
    </p:extLst>
  </p:cSld>
  <p:clrMapOvr>
    <a:masterClrMapping/>
  </p:clrMapOvr>
</p:notes>
</file>

<file path=ppt/notesSlides/notesSlide1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FBF45E-FBE6-85C0-9390-0F33CFD7D08C}"/>
            </a:ext>
          </a:extLst>
        </p:cNvPr>
        <p:cNvGrpSpPr/>
        <p:nvPr/>
      </p:nvGrpSpPr>
      <p:grpSpPr>
        <a:xfrm>
          <a:off x="0" y="0"/>
          <a:ext cx="0" cy="0"/>
          <a:chOff x="0" y="0"/>
          <a:chExt cx="0" cy="0"/>
        </a:xfrm>
      </p:grpSpPr>
      <p:sp>
        <p:nvSpPr>
          <p:cNvPr id="2" name="PlaceHolder 1">
            <a:extLst>
              <a:ext uri="{FF2B5EF4-FFF2-40B4-BE49-F238E27FC236}">
                <a16:creationId xmlns:a16="http://schemas.microsoft.com/office/drawing/2014/main" id="{E1838156-6125-BFD2-124E-93AF10ACBD17}"/>
              </a:ext>
            </a:extLst>
          </p:cNvPr>
          <p:cNvSpPr txBox="1">
            <a:spLocks noGrp="1"/>
          </p:cNvSpPr>
          <p:nvPr>
            <p:ph type="sldNum" sz="quarter" idx="8"/>
          </p:nvPr>
        </p:nvSpPr>
        <p:spPr>
          <a:xfrm>
            <a:off x="4278960" y="10157400"/>
            <a:ext cx="3277439" cy="531000"/>
          </a:xfrm>
        </p:spPr>
        <p:txBody>
          <a:bodyPr wrap="square"/>
          <a:lstStyle/>
          <a:p>
            <a:pPr lvl="0"/>
            <a:fld id="{0C0B33CC-1AC8-4CA6-95C2-FA6F0709CDD6}" type="slidenum">
              <a:t>135</a:t>
            </a:fld>
            <a:endParaRPr lang="pt-BR">
              <a:solidFill>
                <a:srgbClr val="000000"/>
              </a:solidFill>
              <a:highlight>
                <a:scrgbClr r="0" g="0" b="0">
                  <a:alpha val="0"/>
                </a:scrgbClr>
              </a:highlight>
              <a:latin typeface="Times New Roman"/>
            </a:endParaRPr>
          </a:p>
        </p:txBody>
      </p:sp>
      <p:sp>
        <p:nvSpPr>
          <p:cNvPr id="3" name="PlaceHolder 2">
            <a:extLst>
              <a:ext uri="{FF2B5EF4-FFF2-40B4-BE49-F238E27FC236}">
                <a16:creationId xmlns:a16="http://schemas.microsoft.com/office/drawing/2014/main" id="{543685CC-18AF-2C84-8247-E46D98135A80}"/>
              </a:ext>
            </a:extLst>
          </p:cNvPr>
          <p:cNvSpPr txBox="1">
            <a:spLocks noGrp="1"/>
          </p:cNvSpPr>
          <p:nvPr>
            <p:ph type="sldNum" sz="quarter" idx="8"/>
          </p:nvPr>
        </p:nvSpPr>
        <p:spPr>
          <a:xfrm>
            <a:off x="4278960" y="10157400"/>
            <a:ext cx="3277800" cy="531360"/>
          </a:xfrm>
        </p:spPr>
        <p:txBody>
          <a:bodyPr wrap="square"/>
          <a:lstStyle/>
          <a:p>
            <a:pPr lvl="0"/>
            <a:fld id="{01A691C2-53B1-4699-BB47-E047E3FCC3EC}" type="slidenum">
              <a:t>135</a:t>
            </a:fld>
            <a:endParaRPr lang="pt-BR">
              <a:solidFill>
                <a:srgbClr val="000000"/>
              </a:solidFill>
              <a:highlight>
                <a:scrgbClr r="0" g="0" b="0">
                  <a:alpha val="0"/>
                </a:scrgbClr>
              </a:highlight>
              <a:latin typeface="Times New Roman"/>
            </a:endParaRPr>
          </a:p>
        </p:txBody>
      </p:sp>
      <p:sp>
        <p:nvSpPr>
          <p:cNvPr id="4" name="PlaceHolder 3">
            <a:extLst>
              <a:ext uri="{FF2B5EF4-FFF2-40B4-BE49-F238E27FC236}">
                <a16:creationId xmlns:a16="http://schemas.microsoft.com/office/drawing/2014/main" id="{4AE3A9C1-D5BB-4F1B-8DF3-79DEFC227BE5}"/>
              </a:ext>
            </a:extLst>
          </p:cNvPr>
          <p:cNvSpPr txBox="1">
            <a:spLocks noGrp="1"/>
          </p:cNvSpPr>
          <p:nvPr>
            <p:ph type="sldNum" sz="quarter" idx="8"/>
          </p:nvPr>
        </p:nvSpPr>
        <p:spPr>
          <a:xfrm>
            <a:off x="4278960" y="10157400"/>
            <a:ext cx="3278160" cy="531720"/>
          </a:xfrm>
        </p:spPr>
        <p:txBody>
          <a:bodyPr wrap="square"/>
          <a:lstStyle/>
          <a:p>
            <a:pPr lvl="0"/>
            <a:fld id="{4D422802-DF09-4F08-9A0B-CBE2D85A1B2D}" type="slidenum">
              <a:t>135</a:t>
            </a:fld>
            <a:endParaRPr lang="pt-BR">
              <a:solidFill>
                <a:srgbClr val="000000"/>
              </a:solidFill>
              <a:highlight>
                <a:scrgbClr r="0" g="0" b="0">
                  <a:alpha val="0"/>
                </a:scrgbClr>
              </a:highlight>
              <a:latin typeface="Times New Roman"/>
            </a:endParaRPr>
          </a:p>
        </p:txBody>
      </p:sp>
      <p:sp>
        <p:nvSpPr>
          <p:cNvPr id="5" name="PlaceHolder 4">
            <a:extLst>
              <a:ext uri="{FF2B5EF4-FFF2-40B4-BE49-F238E27FC236}">
                <a16:creationId xmlns:a16="http://schemas.microsoft.com/office/drawing/2014/main" id="{653DC5B6-6C8D-E7CE-831A-5D2C155D5CF6}"/>
              </a:ext>
            </a:extLst>
          </p:cNvPr>
          <p:cNvSpPr txBox="1">
            <a:spLocks noGrp="1"/>
          </p:cNvSpPr>
          <p:nvPr>
            <p:ph type="sldNum" sz="quarter" idx="8"/>
          </p:nvPr>
        </p:nvSpPr>
        <p:spPr>
          <a:xfrm>
            <a:off x="4278960" y="10157400"/>
            <a:ext cx="3278519" cy="532080"/>
          </a:xfrm>
        </p:spPr>
        <p:txBody>
          <a:bodyPr wrap="square"/>
          <a:lstStyle/>
          <a:p>
            <a:pPr lvl="0"/>
            <a:fld id="{B5B8A542-D0A9-4BD9-BF2F-949A01D96C76}" type="slidenum">
              <a:t>135</a:t>
            </a:fld>
            <a:endParaRPr lang="pt-BR">
              <a:solidFill>
                <a:srgbClr val="000000"/>
              </a:solidFill>
              <a:highlight>
                <a:scrgbClr r="0" g="0" b="0">
                  <a:alpha val="0"/>
                </a:scrgbClr>
              </a:highlight>
              <a:latin typeface="Times New Roman"/>
            </a:endParaRPr>
          </a:p>
        </p:txBody>
      </p:sp>
      <p:sp>
        <p:nvSpPr>
          <p:cNvPr id="6" name="PlaceHolder 5">
            <a:extLst>
              <a:ext uri="{FF2B5EF4-FFF2-40B4-BE49-F238E27FC236}">
                <a16:creationId xmlns:a16="http://schemas.microsoft.com/office/drawing/2014/main" id="{743B5939-927B-7F9E-BCE7-F866B7327C67}"/>
              </a:ext>
            </a:extLst>
          </p:cNvPr>
          <p:cNvSpPr txBox="1">
            <a:spLocks noGrp="1"/>
          </p:cNvSpPr>
          <p:nvPr>
            <p:ph type="sldNum" sz="quarter" idx="8"/>
          </p:nvPr>
        </p:nvSpPr>
        <p:spPr>
          <a:xfrm>
            <a:off x="4278960" y="10157400"/>
            <a:ext cx="3278879" cy="532440"/>
          </a:xfrm>
        </p:spPr>
        <p:txBody>
          <a:bodyPr wrap="square"/>
          <a:lstStyle/>
          <a:p>
            <a:pPr lvl="0"/>
            <a:fld id="{9AEE9390-7CE7-4B57-B271-AB4DF7F199CB}" type="slidenum">
              <a:t>135</a:t>
            </a:fld>
            <a:endParaRPr lang="pt-BR">
              <a:highlight>
                <a:scrgbClr r="0" g="0" b="0">
                  <a:alpha val="0"/>
                </a:scrgbClr>
              </a:highlight>
              <a:latin typeface="Times New Roman"/>
            </a:endParaRPr>
          </a:p>
        </p:txBody>
      </p:sp>
      <p:sp>
        <p:nvSpPr>
          <p:cNvPr id="12" name="Slide Number Placeholder 6">
            <a:extLst>
              <a:ext uri="{FF2B5EF4-FFF2-40B4-BE49-F238E27FC236}">
                <a16:creationId xmlns:a16="http://schemas.microsoft.com/office/drawing/2014/main" id="{05A83A36-0085-F5A0-7BF5-78F898C551B0}"/>
              </a:ext>
            </a:extLst>
          </p:cNvPr>
          <p:cNvSpPr txBox="1">
            <a:spLocks noGrp="1"/>
          </p:cNvSpPr>
          <p:nvPr>
            <p:ph type="sldNum" sz="quarter" idx="5"/>
          </p:nvPr>
        </p:nvSpPr>
        <p:spPr>
          <a:ln/>
        </p:spPr>
        <p:txBody>
          <a:bodyPr vert="horz" lIns="0" tIns="0" rIns="0" bIns="0" anchor="b" anchorCtr="0">
            <a:noAutofit/>
          </a:bodyPr>
          <a:lstStyle/>
          <a:p>
            <a:pPr lvl="0"/>
            <a:fld id="{3AE59B89-50B2-4049-92F3-DE823B37FDDF}" type="slidenum">
              <a:t>135</a:t>
            </a:fld>
            <a:endParaRPr lang="pt-BR"/>
          </a:p>
        </p:txBody>
      </p:sp>
      <p:sp>
        <p:nvSpPr>
          <p:cNvPr id="7" name="PlaceHolder 6">
            <a:extLst>
              <a:ext uri="{FF2B5EF4-FFF2-40B4-BE49-F238E27FC236}">
                <a16:creationId xmlns:a16="http://schemas.microsoft.com/office/drawing/2014/main" id="{8EB9FC05-B499-366B-27FF-9C4FA1A50EF7}"/>
              </a:ext>
            </a:extLst>
          </p:cNvPr>
          <p:cNvSpPr>
            <a:spLocks noGrp="1" noRot="1" noChangeAspect="1" noResize="1"/>
          </p:cNvSpPr>
          <p:nvPr>
            <p:ph type="sldImg"/>
          </p:nvPr>
        </p:nvSpPr>
        <p:spPr>
          <a:xfrm>
            <a:off x="215900" y="812800"/>
            <a:ext cx="7124700" cy="4006850"/>
          </a:xfrm>
          <a:solidFill>
            <a:srgbClr val="729FCF"/>
          </a:solidFill>
          <a:ln w="25400">
            <a:solidFill>
              <a:srgbClr val="3465A4"/>
            </a:solidFill>
            <a:prstDash val="solid"/>
          </a:ln>
        </p:spPr>
      </p:sp>
      <p:sp>
        <p:nvSpPr>
          <p:cNvPr id="8" name="PlaceHolder 7">
            <a:extLst>
              <a:ext uri="{FF2B5EF4-FFF2-40B4-BE49-F238E27FC236}">
                <a16:creationId xmlns:a16="http://schemas.microsoft.com/office/drawing/2014/main" id="{6FBF9038-1D9C-9790-F7D9-1EBDBDE5F673}"/>
              </a:ext>
            </a:extLst>
          </p:cNvPr>
          <p:cNvSpPr txBox="1">
            <a:spLocks noGrp="1"/>
          </p:cNvSpPr>
          <p:nvPr>
            <p:ph type="body" sz="quarter" idx="1"/>
          </p:nvPr>
        </p:nvSpPr>
        <p:spPr>
          <a:xfrm>
            <a:off x="756000" y="5078520"/>
            <a:ext cx="6044400" cy="4807800"/>
          </a:xfrm>
        </p:spPr>
        <p:txBody>
          <a:bodyPr vert="horz" wrap="square" anchor="t" anchorCtr="0">
            <a:noAutofit/>
          </a:bodyPr>
          <a:lstStyle/>
          <a:p>
            <a:endParaRPr lang="pt-BR"/>
          </a:p>
        </p:txBody>
      </p:sp>
    </p:spTree>
    <p:extLst>
      <p:ext uri="{BB962C8B-B14F-4D97-AF65-F5344CB8AC3E}">
        <p14:creationId xmlns:p14="http://schemas.microsoft.com/office/powerpoint/2010/main" val="4074897158"/>
      </p:ext>
    </p:extLst>
  </p:cSld>
  <p:clrMapOvr>
    <a:masterClrMapping/>
  </p:clrMapOvr>
</p:notes>
</file>

<file path=ppt/notesSlides/notesSlide1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1">
            <a:extLst>
              <a:ext uri="{FF2B5EF4-FFF2-40B4-BE49-F238E27FC236}">
                <a16:creationId xmlns:a16="http://schemas.microsoft.com/office/drawing/2014/main" id="{FFD0D605-6A41-4AFD-9CF8-1E95AA894E42}"/>
              </a:ext>
            </a:extLst>
          </p:cNvPr>
          <p:cNvSpPr txBox="1">
            <a:spLocks noGrp="1"/>
          </p:cNvSpPr>
          <p:nvPr>
            <p:ph type="sldNum" sz="quarter" idx="8"/>
          </p:nvPr>
        </p:nvSpPr>
        <p:spPr>
          <a:xfrm>
            <a:off x="4278960" y="10157400"/>
            <a:ext cx="3277439" cy="531000"/>
          </a:xfrm>
        </p:spPr>
        <p:txBody>
          <a:bodyPr wrap="square"/>
          <a:lstStyle/>
          <a:p>
            <a:pPr lvl="0"/>
            <a:fld id="{5E659C45-61C8-48DB-8109-70CEC3F7012D}" type="slidenum">
              <a:t>136</a:t>
            </a:fld>
            <a:endParaRPr lang="pt-BR">
              <a:solidFill>
                <a:srgbClr val="000000"/>
              </a:solidFill>
              <a:highlight>
                <a:scrgbClr r="0" g="0" b="0">
                  <a:alpha val="0"/>
                </a:scrgbClr>
              </a:highlight>
              <a:latin typeface="Times New Roman"/>
            </a:endParaRPr>
          </a:p>
        </p:txBody>
      </p:sp>
      <p:sp>
        <p:nvSpPr>
          <p:cNvPr id="3" name="PlaceHolder 2">
            <a:extLst>
              <a:ext uri="{FF2B5EF4-FFF2-40B4-BE49-F238E27FC236}">
                <a16:creationId xmlns:a16="http://schemas.microsoft.com/office/drawing/2014/main" id="{604ED417-C91C-4F31-9697-C77079AF2E5E}"/>
              </a:ext>
            </a:extLst>
          </p:cNvPr>
          <p:cNvSpPr txBox="1">
            <a:spLocks noGrp="1"/>
          </p:cNvSpPr>
          <p:nvPr>
            <p:ph type="sldNum" sz="quarter" idx="8"/>
          </p:nvPr>
        </p:nvSpPr>
        <p:spPr>
          <a:xfrm>
            <a:off x="4278960" y="10157400"/>
            <a:ext cx="3277800" cy="531360"/>
          </a:xfrm>
        </p:spPr>
        <p:txBody>
          <a:bodyPr wrap="square"/>
          <a:lstStyle/>
          <a:p>
            <a:pPr lvl="0"/>
            <a:fld id="{7A0BF630-CBB5-4D68-9A42-A5C2EC8C67A7}" type="slidenum">
              <a:t>136</a:t>
            </a:fld>
            <a:endParaRPr lang="pt-BR">
              <a:solidFill>
                <a:srgbClr val="000000"/>
              </a:solidFill>
              <a:highlight>
                <a:scrgbClr r="0" g="0" b="0">
                  <a:alpha val="0"/>
                </a:scrgbClr>
              </a:highlight>
              <a:latin typeface="Times New Roman"/>
            </a:endParaRPr>
          </a:p>
        </p:txBody>
      </p:sp>
      <p:sp>
        <p:nvSpPr>
          <p:cNvPr id="4" name="PlaceHolder 3">
            <a:extLst>
              <a:ext uri="{FF2B5EF4-FFF2-40B4-BE49-F238E27FC236}">
                <a16:creationId xmlns:a16="http://schemas.microsoft.com/office/drawing/2014/main" id="{35D28482-1A55-440B-A2FD-4D3A1C83073C}"/>
              </a:ext>
            </a:extLst>
          </p:cNvPr>
          <p:cNvSpPr txBox="1">
            <a:spLocks noGrp="1"/>
          </p:cNvSpPr>
          <p:nvPr>
            <p:ph type="sldNum" sz="quarter" idx="8"/>
          </p:nvPr>
        </p:nvSpPr>
        <p:spPr>
          <a:xfrm>
            <a:off x="4278960" y="10157400"/>
            <a:ext cx="3278160" cy="531720"/>
          </a:xfrm>
        </p:spPr>
        <p:txBody>
          <a:bodyPr wrap="square"/>
          <a:lstStyle/>
          <a:p>
            <a:pPr lvl="0"/>
            <a:fld id="{4EB9DD6E-1AC0-437E-9BD8-6BFE7FDADAC2}" type="slidenum">
              <a:t>136</a:t>
            </a:fld>
            <a:endParaRPr lang="pt-BR">
              <a:solidFill>
                <a:srgbClr val="000000"/>
              </a:solidFill>
              <a:highlight>
                <a:scrgbClr r="0" g="0" b="0">
                  <a:alpha val="0"/>
                </a:scrgbClr>
              </a:highlight>
              <a:latin typeface="Times New Roman"/>
            </a:endParaRPr>
          </a:p>
        </p:txBody>
      </p:sp>
      <p:sp>
        <p:nvSpPr>
          <p:cNvPr id="5" name="PlaceHolder 4">
            <a:extLst>
              <a:ext uri="{FF2B5EF4-FFF2-40B4-BE49-F238E27FC236}">
                <a16:creationId xmlns:a16="http://schemas.microsoft.com/office/drawing/2014/main" id="{41A28FA5-570C-4D26-9884-87412AC9D7CA}"/>
              </a:ext>
            </a:extLst>
          </p:cNvPr>
          <p:cNvSpPr txBox="1">
            <a:spLocks noGrp="1"/>
          </p:cNvSpPr>
          <p:nvPr>
            <p:ph type="sldNum" sz="quarter" idx="8"/>
          </p:nvPr>
        </p:nvSpPr>
        <p:spPr>
          <a:xfrm>
            <a:off x="4278960" y="10157400"/>
            <a:ext cx="3278519" cy="532080"/>
          </a:xfrm>
        </p:spPr>
        <p:txBody>
          <a:bodyPr wrap="square"/>
          <a:lstStyle/>
          <a:p>
            <a:pPr lvl="0"/>
            <a:fld id="{D094B0DA-BB10-49B5-9894-DD6FA19356F9}" type="slidenum">
              <a:t>136</a:t>
            </a:fld>
            <a:endParaRPr lang="pt-BR">
              <a:solidFill>
                <a:srgbClr val="000000"/>
              </a:solidFill>
              <a:highlight>
                <a:scrgbClr r="0" g="0" b="0">
                  <a:alpha val="0"/>
                </a:scrgbClr>
              </a:highlight>
              <a:latin typeface="Times New Roman"/>
            </a:endParaRPr>
          </a:p>
        </p:txBody>
      </p:sp>
      <p:sp>
        <p:nvSpPr>
          <p:cNvPr id="6" name="PlaceHolder 5">
            <a:extLst>
              <a:ext uri="{FF2B5EF4-FFF2-40B4-BE49-F238E27FC236}">
                <a16:creationId xmlns:a16="http://schemas.microsoft.com/office/drawing/2014/main" id="{9D0E55D6-AFE6-4751-8B7A-59134B0573CF}"/>
              </a:ext>
            </a:extLst>
          </p:cNvPr>
          <p:cNvSpPr txBox="1">
            <a:spLocks noGrp="1"/>
          </p:cNvSpPr>
          <p:nvPr>
            <p:ph type="sldNum" sz="quarter" idx="8"/>
          </p:nvPr>
        </p:nvSpPr>
        <p:spPr>
          <a:xfrm>
            <a:off x="4278960" y="10157400"/>
            <a:ext cx="3278879" cy="532440"/>
          </a:xfrm>
        </p:spPr>
        <p:txBody>
          <a:bodyPr wrap="square"/>
          <a:lstStyle/>
          <a:p>
            <a:pPr lvl="0"/>
            <a:fld id="{F9E16267-518F-4D2B-B5F9-117B5C28E22C}" type="slidenum">
              <a:t>136</a:t>
            </a:fld>
            <a:endParaRPr lang="pt-BR">
              <a:highlight>
                <a:scrgbClr r="0" g="0" b="0">
                  <a:alpha val="0"/>
                </a:scrgbClr>
              </a:highlight>
              <a:latin typeface="Times New Roman"/>
            </a:endParaRPr>
          </a:p>
        </p:txBody>
      </p:sp>
      <p:sp>
        <p:nvSpPr>
          <p:cNvPr id="12" name="Slide Number Placeholder 6">
            <a:extLst>
              <a:ext uri="{FF2B5EF4-FFF2-40B4-BE49-F238E27FC236}">
                <a16:creationId xmlns:a16="http://schemas.microsoft.com/office/drawing/2014/main" id="{665FD90C-F1B0-40A5-B402-2B0F44FFC0DF}"/>
              </a:ext>
            </a:extLst>
          </p:cNvPr>
          <p:cNvSpPr txBox="1">
            <a:spLocks noGrp="1"/>
          </p:cNvSpPr>
          <p:nvPr>
            <p:ph type="sldNum" sz="quarter" idx="5"/>
          </p:nvPr>
        </p:nvSpPr>
        <p:spPr>
          <a:ln/>
        </p:spPr>
        <p:txBody>
          <a:bodyPr vert="horz" lIns="0" tIns="0" rIns="0" bIns="0" anchor="b" anchorCtr="0">
            <a:noAutofit/>
          </a:bodyPr>
          <a:lstStyle/>
          <a:p>
            <a:pPr lvl="0"/>
            <a:fld id="{35F18257-CB78-4216-A7B8-F502C614517E}" type="slidenum">
              <a:t>136</a:t>
            </a:fld>
            <a:endParaRPr lang="pt-BR"/>
          </a:p>
        </p:txBody>
      </p:sp>
      <p:sp>
        <p:nvSpPr>
          <p:cNvPr id="7" name="PlaceHolder 6">
            <a:extLst>
              <a:ext uri="{FF2B5EF4-FFF2-40B4-BE49-F238E27FC236}">
                <a16:creationId xmlns:a16="http://schemas.microsoft.com/office/drawing/2014/main" id="{DF2C5722-8914-4DF5-B7FE-C8293F3BA323}"/>
              </a:ext>
            </a:extLst>
          </p:cNvPr>
          <p:cNvSpPr>
            <a:spLocks noGrp="1" noRot="1" noChangeAspect="1" noResize="1"/>
          </p:cNvSpPr>
          <p:nvPr>
            <p:ph type="sldImg"/>
          </p:nvPr>
        </p:nvSpPr>
        <p:spPr>
          <a:xfrm>
            <a:off x="215900" y="812800"/>
            <a:ext cx="7124700" cy="4006850"/>
          </a:xfrm>
          <a:solidFill>
            <a:srgbClr val="729FCF"/>
          </a:solidFill>
          <a:ln w="25400">
            <a:solidFill>
              <a:srgbClr val="3465A4"/>
            </a:solidFill>
            <a:prstDash val="solid"/>
          </a:ln>
        </p:spPr>
      </p:sp>
      <p:sp>
        <p:nvSpPr>
          <p:cNvPr id="8" name="PlaceHolder 7">
            <a:extLst>
              <a:ext uri="{FF2B5EF4-FFF2-40B4-BE49-F238E27FC236}">
                <a16:creationId xmlns:a16="http://schemas.microsoft.com/office/drawing/2014/main" id="{B778F9ED-6026-4558-B880-6CB5E8C0CDCE}"/>
              </a:ext>
            </a:extLst>
          </p:cNvPr>
          <p:cNvSpPr txBox="1">
            <a:spLocks noGrp="1"/>
          </p:cNvSpPr>
          <p:nvPr>
            <p:ph type="body" sz="quarter" idx="1"/>
          </p:nvPr>
        </p:nvSpPr>
        <p:spPr>
          <a:xfrm>
            <a:off x="756000" y="5078520"/>
            <a:ext cx="6044400" cy="4807800"/>
          </a:xfrm>
        </p:spPr>
        <p:txBody>
          <a:bodyPr vert="horz" wrap="square" anchor="t" anchorCtr="0">
            <a:noAutofit/>
          </a:bodyPr>
          <a:lstStyle/>
          <a:p>
            <a:endParaRPr lang="pt-BR"/>
          </a:p>
        </p:txBody>
      </p:sp>
    </p:spTree>
  </p:cSld>
  <p:clrMapOvr>
    <a:masterClrMapping/>
  </p:clrMapOvr>
</p:notes>
</file>

<file path=ppt/notesSlides/notesSlide1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1">
            <a:extLst>
              <a:ext uri="{FF2B5EF4-FFF2-40B4-BE49-F238E27FC236}">
                <a16:creationId xmlns:a16="http://schemas.microsoft.com/office/drawing/2014/main" id="{C22CC3AA-F791-4228-9C20-29E95D36895D}"/>
              </a:ext>
            </a:extLst>
          </p:cNvPr>
          <p:cNvSpPr txBox="1">
            <a:spLocks noGrp="1"/>
          </p:cNvSpPr>
          <p:nvPr>
            <p:ph type="sldNum" sz="quarter" idx="8"/>
          </p:nvPr>
        </p:nvSpPr>
        <p:spPr>
          <a:xfrm>
            <a:off x="4278960" y="10157400"/>
            <a:ext cx="3277439" cy="531000"/>
          </a:xfrm>
        </p:spPr>
        <p:txBody>
          <a:bodyPr wrap="square"/>
          <a:lstStyle/>
          <a:p>
            <a:pPr lvl="0"/>
            <a:fld id="{0C0B33CC-1AC8-4CA6-95C2-FA6F0709CDD6}" type="slidenum">
              <a:t>137</a:t>
            </a:fld>
            <a:endParaRPr lang="pt-BR">
              <a:solidFill>
                <a:srgbClr val="000000"/>
              </a:solidFill>
              <a:highlight>
                <a:scrgbClr r="0" g="0" b="0">
                  <a:alpha val="0"/>
                </a:scrgbClr>
              </a:highlight>
              <a:latin typeface="Times New Roman"/>
            </a:endParaRPr>
          </a:p>
        </p:txBody>
      </p:sp>
      <p:sp>
        <p:nvSpPr>
          <p:cNvPr id="3" name="PlaceHolder 2">
            <a:extLst>
              <a:ext uri="{FF2B5EF4-FFF2-40B4-BE49-F238E27FC236}">
                <a16:creationId xmlns:a16="http://schemas.microsoft.com/office/drawing/2014/main" id="{B73D7234-8BC5-4BF6-80FC-F8A02D7F3343}"/>
              </a:ext>
            </a:extLst>
          </p:cNvPr>
          <p:cNvSpPr txBox="1">
            <a:spLocks noGrp="1"/>
          </p:cNvSpPr>
          <p:nvPr>
            <p:ph type="sldNum" sz="quarter" idx="8"/>
          </p:nvPr>
        </p:nvSpPr>
        <p:spPr>
          <a:xfrm>
            <a:off x="4278960" y="10157400"/>
            <a:ext cx="3277800" cy="531360"/>
          </a:xfrm>
        </p:spPr>
        <p:txBody>
          <a:bodyPr wrap="square"/>
          <a:lstStyle/>
          <a:p>
            <a:pPr lvl="0"/>
            <a:fld id="{01A691C2-53B1-4699-BB47-E047E3FCC3EC}" type="slidenum">
              <a:t>137</a:t>
            </a:fld>
            <a:endParaRPr lang="pt-BR">
              <a:solidFill>
                <a:srgbClr val="000000"/>
              </a:solidFill>
              <a:highlight>
                <a:scrgbClr r="0" g="0" b="0">
                  <a:alpha val="0"/>
                </a:scrgbClr>
              </a:highlight>
              <a:latin typeface="Times New Roman"/>
            </a:endParaRPr>
          </a:p>
        </p:txBody>
      </p:sp>
      <p:sp>
        <p:nvSpPr>
          <p:cNvPr id="4" name="PlaceHolder 3">
            <a:extLst>
              <a:ext uri="{FF2B5EF4-FFF2-40B4-BE49-F238E27FC236}">
                <a16:creationId xmlns:a16="http://schemas.microsoft.com/office/drawing/2014/main" id="{FBB75485-ADEC-474F-8CB2-2F1F3B868461}"/>
              </a:ext>
            </a:extLst>
          </p:cNvPr>
          <p:cNvSpPr txBox="1">
            <a:spLocks noGrp="1"/>
          </p:cNvSpPr>
          <p:nvPr>
            <p:ph type="sldNum" sz="quarter" idx="8"/>
          </p:nvPr>
        </p:nvSpPr>
        <p:spPr>
          <a:xfrm>
            <a:off x="4278960" y="10157400"/>
            <a:ext cx="3278160" cy="531720"/>
          </a:xfrm>
        </p:spPr>
        <p:txBody>
          <a:bodyPr wrap="square"/>
          <a:lstStyle/>
          <a:p>
            <a:pPr lvl="0"/>
            <a:fld id="{4D422802-DF09-4F08-9A0B-CBE2D85A1B2D}" type="slidenum">
              <a:t>137</a:t>
            </a:fld>
            <a:endParaRPr lang="pt-BR">
              <a:solidFill>
                <a:srgbClr val="000000"/>
              </a:solidFill>
              <a:highlight>
                <a:scrgbClr r="0" g="0" b="0">
                  <a:alpha val="0"/>
                </a:scrgbClr>
              </a:highlight>
              <a:latin typeface="Times New Roman"/>
            </a:endParaRPr>
          </a:p>
        </p:txBody>
      </p:sp>
      <p:sp>
        <p:nvSpPr>
          <p:cNvPr id="5" name="PlaceHolder 4">
            <a:extLst>
              <a:ext uri="{FF2B5EF4-FFF2-40B4-BE49-F238E27FC236}">
                <a16:creationId xmlns:a16="http://schemas.microsoft.com/office/drawing/2014/main" id="{67378126-E6B1-44D2-9CD3-EF42596E0321}"/>
              </a:ext>
            </a:extLst>
          </p:cNvPr>
          <p:cNvSpPr txBox="1">
            <a:spLocks noGrp="1"/>
          </p:cNvSpPr>
          <p:nvPr>
            <p:ph type="sldNum" sz="quarter" idx="8"/>
          </p:nvPr>
        </p:nvSpPr>
        <p:spPr>
          <a:xfrm>
            <a:off x="4278960" y="10157400"/>
            <a:ext cx="3278519" cy="532080"/>
          </a:xfrm>
        </p:spPr>
        <p:txBody>
          <a:bodyPr wrap="square"/>
          <a:lstStyle/>
          <a:p>
            <a:pPr lvl="0"/>
            <a:fld id="{B5B8A542-D0A9-4BD9-BF2F-949A01D96C76}" type="slidenum">
              <a:t>137</a:t>
            </a:fld>
            <a:endParaRPr lang="pt-BR">
              <a:solidFill>
                <a:srgbClr val="000000"/>
              </a:solidFill>
              <a:highlight>
                <a:scrgbClr r="0" g="0" b="0">
                  <a:alpha val="0"/>
                </a:scrgbClr>
              </a:highlight>
              <a:latin typeface="Times New Roman"/>
            </a:endParaRPr>
          </a:p>
        </p:txBody>
      </p:sp>
      <p:sp>
        <p:nvSpPr>
          <p:cNvPr id="6" name="PlaceHolder 5">
            <a:extLst>
              <a:ext uri="{FF2B5EF4-FFF2-40B4-BE49-F238E27FC236}">
                <a16:creationId xmlns:a16="http://schemas.microsoft.com/office/drawing/2014/main" id="{F27351F0-1006-4F3E-B1E8-4B47DA22F338}"/>
              </a:ext>
            </a:extLst>
          </p:cNvPr>
          <p:cNvSpPr txBox="1">
            <a:spLocks noGrp="1"/>
          </p:cNvSpPr>
          <p:nvPr>
            <p:ph type="sldNum" sz="quarter" idx="8"/>
          </p:nvPr>
        </p:nvSpPr>
        <p:spPr>
          <a:xfrm>
            <a:off x="4278960" y="10157400"/>
            <a:ext cx="3278879" cy="532440"/>
          </a:xfrm>
        </p:spPr>
        <p:txBody>
          <a:bodyPr wrap="square"/>
          <a:lstStyle/>
          <a:p>
            <a:pPr lvl="0"/>
            <a:fld id="{9AEE9390-7CE7-4B57-B271-AB4DF7F199CB}" type="slidenum">
              <a:t>137</a:t>
            </a:fld>
            <a:endParaRPr lang="pt-BR">
              <a:highlight>
                <a:scrgbClr r="0" g="0" b="0">
                  <a:alpha val="0"/>
                </a:scrgbClr>
              </a:highlight>
              <a:latin typeface="Times New Roman"/>
            </a:endParaRPr>
          </a:p>
        </p:txBody>
      </p:sp>
      <p:sp>
        <p:nvSpPr>
          <p:cNvPr id="12" name="Slide Number Placeholder 6">
            <a:extLst>
              <a:ext uri="{FF2B5EF4-FFF2-40B4-BE49-F238E27FC236}">
                <a16:creationId xmlns:a16="http://schemas.microsoft.com/office/drawing/2014/main" id="{A2934B06-7180-48ED-AAB5-914FC6E21558}"/>
              </a:ext>
            </a:extLst>
          </p:cNvPr>
          <p:cNvSpPr txBox="1">
            <a:spLocks noGrp="1"/>
          </p:cNvSpPr>
          <p:nvPr>
            <p:ph type="sldNum" sz="quarter" idx="5"/>
          </p:nvPr>
        </p:nvSpPr>
        <p:spPr>
          <a:ln/>
        </p:spPr>
        <p:txBody>
          <a:bodyPr vert="horz" lIns="0" tIns="0" rIns="0" bIns="0" anchor="b" anchorCtr="0">
            <a:noAutofit/>
          </a:bodyPr>
          <a:lstStyle/>
          <a:p>
            <a:pPr lvl="0"/>
            <a:fld id="{3AE59B89-50B2-4049-92F3-DE823B37FDDF}" type="slidenum">
              <a:t>137</a:t>
            </a:fld>
            <a:endParaRPr lang="pt-BR"/>
          </a:p>
        </p:txBody>
      </p:sp>
      <p:sp>
        <p:nvSpPr>
          <p:cNvPr id="7" name="PlaceHolder 6">
            <a:extLst>
              <a:ext uri="{FF2B5EF4-FFF2-40B4-BE49-F238E27FC236}">
                <a16:creationId xmlns:a16="http://schemas.microsoft.com/office/drawing/2014/main" id="{350C9802-629F-46C9-AB4B-743BEFEEF575}"/>
              </a:ext>
            </a:extLst>
          </p:cNvPr>
          <p:cNvSpPr>
            <a:spLocks noGrp="1" noRot="1" noChangeAspect="1" noResize="1"/>
          </p:cNvSpPr>
          <p:nvPr>
            <p:ph type="sldImg"/>
          </p:nvPr>
        </p:nvSpPr>
        <p:spPr>
          <a:xfrm>
            <a:off x="215900" y="812800"/>
            <a:ext cx="7124700" cy="4006850"/>
          </a:xfrm>
          <a:solidFill>
            <a:srgbClr val="729FCF"/>
          </a:solidFill>
          <a:ln w="25400">
            <a:solidFill>
              <a:srgbClr val="3465A4"/>
            </a:solidFill>
            <a:prstDash val="solid"/>
          </a:ln>
        </p:spPr>
      </p:sp>
      <p:sp>
        <p:nvSpPr>
          <p:cNvPr id="8" name="PlaceHolder 7">
            <a:extLst>
              <a:ext uri="{FF2B5EF4-FFF2-40B4-BE49-F238E27FC236}">
                <a16:creationId xmlns:a16="http://schemas.microsoft.com/office/drawing/2014/main" id="{0BB372F7-AD90-4E08-9DAB-CC4EBABA1EBA}"/>
              </a:ext>
            </a:extLst>
          </p:cNvPr>
          <p:cNvSpPr txBox="1">
            <a:spLocks noGrp="1"/>
          </p:cNvSpPr>
          <p:nvPr>
            <p:ph type="body" sz="quarter" idx="1"/>
          </p:nvPr>
        </p:nvSpPr>
        <p:spPr>
          <a:xfrm>
            <a:off x="756000" y="5078520"/>
            <a:ext cx="6044400" cy="4807800"/>
          </a:xfrm>
        </p:spPr>
        <p:txBody>
          <a:bodyPr vert="horz" wrap="square" anchor="t" anchorCtr="0">
            <a:noAutofit/>
          </a:bodyPr>
          <a:lstStyle/>
          <a:p>
            <a:endParaRPr lang="pt-BR"/>
          </a:p>
        </p:txBody>
      </p:sp>
    </p:spTree>
    <p:extLst>
      <p:ext uri="{BB962C8B-B14F-4D97-AF65-F5344CB8AC3E}">
        <p14:creationId xmlns:p14="http://schemas.microsoft.com/office/powerpoint/2010/main" val="107563688"/>
      </p:ext>
    </p:extLst>
  </p:cSld>
  <p:clrMapOvr>
    <a:masterClrMapping/>
  </p:clrMapOvr>
</p:notes>
</file>

<file path=ppt/notesSlides/notesSlide1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1">
            <a:extLst>
              <a:ext uri="{FF2B5EF4-FFF2-40B4-BE49-F238E27FC236}">
                <a16:creationId xmlns:a16="http://schemas.microsoft.com/office/drawing/2014/main" id="{C22CC3AA-F791-4228-9C20-29E95D36895D}"/>
              </a:ext>
            </a:extLst>
          </p:cNvPr>
          <p:cNvSpPr txBox="1">
            <a:spLocks noGrp="1"/>
          </p:cNvSpPr>
          <p:nvPr>
            <p:ph type="sldNum" sz="quarter" idx="8"/>
          </p:nvPr>
        </p:nvSpPr>
        <p:spPr>
          <a:xfrm>
            <a:off x="4278960" y="10157400"/>
            <a:ext cx="3277439" cy="531000"/>
          </a:xfrm>
        </p:spPr>
        <p:txBody>
          <a:bodyPr wrap="square"/>
          <a:lstStyle/>
          <a:p>
            <a:pPr lvl="0"/>
            <a:fld id="{0C0B33CC-1AC8-4CA6-95C2-FA6F0709CDD6}" type="slidenum">
              <a:t>138</a:t>
            </a:fld>
            <a:endParaRPr lang="pt-BR">
              <a:solidFill>
                <a:srgbClr val="000000"/>
              </a:solidFill>
              <a:highlight>
                <a:scrgbClr r="0" g="0" b="0">
                  <a:alpha val="0"/>
                </a:scrgbClr>
              </a:highlight>
              <a:latin typeface="Times New Roman"/>
            </a:endParaRPr>
          </a:p>
        </p:txBody>
      </p:sp>
      <p:sp>
        <p:nvSpPr>
          <p:cNvPr id="3" name="PlaceHolder 2">
            <a:extLst>
              <a:ext uri="{FF2B5EF4-FFF2-40B4-BE49-F238E27FC236}">
                <a16:creationId xmlns:a16="http://schemas.microsoft.com/office/drawing/2014/main" id="{B73D7234-8BC5-4BF6-80FC-F8A02D7F3343}"/>
              </a:ext>
            </a:extLst>
          </p:cNvPr>
          <p:cNvSpPr txBox="1">
            <a:spLocks noGrp="1"/>
          </p:cNvSpPr>
          <p:nvPr>
            <p:ph type="sldNum" sz="quarter" idx="8"/>
          </p:nvPr>
        </p:nvSpPr>
        <p:spPr>
          <a:xfrm>
            <a:off x="4278960" y="10157400"/>
            <a:ext cx="3277800" cy="531360"/>
          </a:xfrm>
        </p:spPr>
        <p:txBody>
          <a:bodyPr wrap="square"/>
          <a:lstStyle/>
          <a:p>
            <a:pPr lvl="0"/>
            <a:fld id="{01A691C2-53B1-4699-BB47-E047E3FCC3EC}" type="slidenum">
              <a:t>138</a:t>
            </a:fld>
            <a:endParaRPr lang="pt-BR">
              <a:solidFill>
                <a:srgbClr val="000000"/>
              </a:solidFill>
              <a:highlight>
                <a:scrgbClr r="0" g="0" b="0">
                  <a:alpha val="0"/>
                </a:scrgbClr>
              </a:highlight>
              <a:latin typeface="Times New Roman"/>
            </a:endParaRPr>
          </a:p>
        </p:txBody>
      </p:sp>
      <p:sp>
        <p:nvSpPr>
          <p:cNvPr id="4" name="PlaceHolder 3">
            <a:extLst>
              <a:ext uri="{FF2B5EF4-FFF2-40B4-BE49-F238E27FC236}">
                <a16:creationId xmlns:a16="http://schemas.microsoft.com/office/drawing/2014/main" id="{FBB75485-ADEC-474F-8CB2-2F1F3B868461}"/>
              </a:ext>
            </a:extLst>
          </p:cNvPr>
          <p:cNvSpPr txBox="1">
            <a:spLocks noGrp="1"/>
          </p:cNvSpPr>
          <p:nvPr>
            <p:ph type="sldNum" sz="quarter" idx="8"/>
          </p:nvPr>
        </p:nvSpPr>
        <p:spPr>
          <a:xfrm>
            <a:off x="4278960" y="10157400"/>
            <a:ext cx="3278160" cy="531720"/>
          </a:xfrm>
        </p:spPr>
        <p:txBody>
          <a:bodyPr wrap="square"/>
          <a:lstStyle/>
          <a:p>
            <a:pPr lvl="0"/>
            <a:fld id="{4D422802-DF09-4F08-9A0B-CBE2D85A1B2D}" type="slidenum">
              <a:t>138</a:t>
            </a:fld>
            <a:endParaRPr lang="pt-BR">
              <a:solidFill>
                <a:srgbClr val="000000"/>
              </a:solidFill>
              <a:highlight>
                <a:scrgbClr r="0" g="0" b="0">
                  <a:alpha val="0"/>
                </a:scrgbClr>
              </a:highlight>
              <a:latin typeface="Times New Roman"/>
            </a:endParaRPr>
          </a:p>
        </p:txBody>
      </p:sp>
      <p:sp>
        <p:nvSpPr>
          <p:cNvPr id="5" name="PlaceHolder 4">
            <a:extLst>
              <a:ext uri="{FF2B5EF4-FFF2-40B4-BE49-F238E27FC236}">
                <a16:creationId xmlns:a16="http://schemas.microsoft.com/office/drawing/2014/main" id="{67378126-E6B1-44D2-9CD3-EF42596E0321}"/>
              </a:ext>
            </a:extLst>
          </p:cNvPr>
          <p:cNvSpPr txBox="1">
            <a:spLocks noGrp="1"/>
          </p:cNvSpPr>
          <p:nvPr>
            <p:ph type="sldNum" sz="quarter" idx="8"/>
          </p:nvPr>
        </p:nvSpPr>
        <p:spPr>
          <a:xfrm>
            <a:off x="4278960" y="10157400"/>
            <a:ext cx="3278519" cy="532080"/>
          </a:xfrm>
        </p:spPr>
        <p:txBody>
          <a:bodyPr wrap="square"/>
          <a:lstStyle/>
          <a:p>
            <a:pPr lvl="0"/>
            <a:fld id="{B5B8A542-D0A9-4BD9-BF2F-949A01D96C76}" type="slidenum">
              <a:t>138</a:t>
            </a:fld>
            <a:endParaRPr lang="pt-BR">
              <a:solidFill>
                <a:srgbClr val="000000"/>
              </a:solidFill>
              <a:highlight>
                <a:scrgbClr r="0" g="0" b="0">
                  <a:alpha val="0"/>
                </a:scrgbClr>
              </a:highlight>
              <a:latin typeface="Times New Roman"/>
            </a:endParaRPr>
          </a:p>
        </p:txBody>
      </p:sp>
      <p:sp>
        <p:nvSpPr>
          <p:cNvPr id="6" name="PlaceHolder 5">
            <a:extLst>
              <a:ext uri="{FF2B5EF4-FFF2-40B4-BE49-F238E27FC236}">
                <a16:creationId xmlns:a16="http://schemas.microsoft.com/office/drawing/2014/main" id="{F27351F0-1006-4F3E-B1E8-4B47DA22F338}"/>
              </a:ext>
            </a:extLst>
          </p:cNvPr>
          <p:cNvSpPr txBox="1">
            <a:spLocks noGrp="1"/>
          </p:cNvSpPr>
          <p:nvPr>
            <p:ph type="sldNum" sz="quarter" idx="8"/>
          </p:nvPr>
        </p:nvSpPr>
        <p:spPr>
          <a:xfrm>
            <a:off x="4278960" y="10157400"/>
            <a:ext cx="3278879" cy="532440"/>
          </a:xfrm>
        </p:spPr>
        <p:txBody>
          <a:bodyPr wrap="square"/>
          <a:lstStyle/>
          <a:p>
            <a:pPr lvl="0"/>
            <a:fld id="{9AEE9390-7CE7-4B57-B271-AB4DF7F199CB}" type="slidenum">
              <a:t>138</a:t>
            </a:fld>
            <a:endParaRPr lang="pt-BR">
              <a:highlight>
                <a:scrgbClr r="0" g="0" b="0">
                  <a:alpha val="0"/>
                </a:scrgbClr>
              </a:highlight>
              <a:latin typeface="Times New Roman"/>
            </a:endParaRPr>
          </a:p>
        </p:txBody>
      </p:sp>
      <p:sp>
        <p:nvSpPr>
          <p:cNvPr id="12" name="Slide Number Placeholder 6">
            <a:extLst>
              <a:ext uri="{FF2B5EF4-FFF2-40B4-BE49-F238E27FC236}">
                <a16:creationId xmlns:a16="http://schemas.microsoft.com/office/drawing/2014/main" id="{A2934B06-7180-48ED-AAB5-914FC6E21558}"/>
              </a:ext>
            </a:extLst>
          </p:cNvPr>
          <p:cNvSpPr txBox="1">
            <a:spLocks noGrp="1"/>
          </p:cNvSpPr>
          <p:nvPr>
            <p:ph type="sldNum" sz="quarter" idx="5"/>
          </p:nvPr>
        </p:nvSpPr>
        <p:spPr>
          <a:ln/>
        </p:spPr>
        <p:txBody>
          <a:bodyPr vert="horz" lIns="0" tIns="0" rIns="0" bIns="0" anchor="b" anchorCtr="0">
            <a:noAutofit/>
          </a:bodyPr>
          <a:lstStyle/>
          <a:p>
            <a:pPr lvl="0"/>
            <a:fld id="{3AE59B89-50B2-4049-92F3-DE823B37FDDF}" type="slidenum">
              <a:t>138</a:t>
            </a:fld>
            <a:endParaRPr lang="pt-BR"/>
          </a:p>
        </p:txBody>
      </p:sp>
      <p:sp>
        <p:nvSpPr>
          <p:cNvPr id="7" name="PlaceHolder 6">
            <a:extLst>
              <a:ext uri="{FF2B5EF4-FFF2-40B4-BE49-F238E27FC236}">
                <a16:creationId xmlns:a16="http://schemas.microsoft.com/office/drawing/2014/main" id="{350C9802-629F-46C9-AB4B-743BEFEEF575}"/>
              </a:ext>
            </a:extLst>
          </p:cNvPr>
          <p:cNvSpPr>
            <a:spLocks noGrp="1" noRot="1" noChangeAspect="1" noResize="1"/>
          </p:cNvSpPr>
          <p:nvPr>
            <p:ph type="sldImg"/>
          </p:nvPr>
        </p:nvSpPr>
        <p:spPr>
          <a:xfrm>
            <a:off x="215900" y="812800"/>
            <a:ext cx="7124700" cy="4006850"/>
          </a:xfrm>
          <a:solidFill>
            <a:srgbClr val="729FCF"/>
          </a:solidFill>
          <a:ln w="25400">
            <a:solidFill>
              <a:srgbClr val="3465A4"/>
            </a:solidFill>
            <a:prstDash val="solid"/>
          </a:ln>
        </p:spPr>
      </p:sp>
      <p:sp>
        <p:nvSpPr>
          <p:cNvPr id="8" name="PlaceHolder 7">
            <a:extLst>
              <a:ext uri="{FF2B5EF4-FFF2-40B4-BE49-F238E27FC236}">
                <a16:creationId xmlns:a16="http://schemas.microsoft.com/office/drawing/2014/main" id="{0BB372F7-AD90-4E08-9DAB-CC4EBABA1EBA}"/>
              </a:ext>
            </a:extLst>
          </p:cNvPr>
          <p:cNvSpPr txBox="1">
            <a:spLocks noGrp="1"/>
          </p:cNvSpPr>
          <p:nvPr>
            <p:ph type="body" sz="quarter" idx="1"/>
          </p:nvPr>
        </p:nvSpPr>
        <p:spPr>
          <a:xfrm>
            <a:off x="756000" y="5078520"/>
            <a:ext cx="6044400" cy="4807800"/>
          </a:xfrm>
        </p:spPr>
        <p:txBody>
          <a:bodyPr vert="horz" wrap="square" anchor="t" anchorCtr="0">
            <a:noAutofit/>
          </a:bodyPr>
          <a:lstStyle/>
          <a:p>
            <a:endParaRPr lang="pt-BR"/>
          </a:p>
        </p:txBody>
      </p:sp>
    </p:spTree>
    <p:extLst>
      <p:ext uri="{BB962C8B-B14F-4D97-AF65-F5344CB8AC3E}">
        <p14:creationId xmlns:p14="http://schemas.microsoft.com/office/powerpoint/2010/main" val="319692463"/>
      </p:ext>
    </p:extLst>
  </p:cSld>
  <p:clrMapOvr>
    <a:masterClrMapping/>
  </p:clrMapOvr>
</p:notes>
</file>

<file path=ppt/notesSlides/notesSlide1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1">
            <a:extLst>
              <a:ext uri="{FF2B5EF4-FFF2-40B4-BE49-F238E27FC236}">
                <a16:creationId xmlns:a16="http://schemas.microsoft.com/office/drawing/2014/main" id="{453E8A78-B3C6-4073-9670-DDF7F4164201}"/>
              </a:ext>
            </a:extLst>
          </p:cNvPr>
          <p:cNvSpPr txBox="1">
            <a:spLocks noGrp="1"/>
          </p:cNvSpPr>
          <p:nvPr>
            <p:ph type="sldNum" sz="quarter" idx="8"/>
          </p:nvPr>
        </p:nvSpPr>
        <p:spPr>
          <a:xfrm>
            <a:off x="3884759" y="8685360"/>
            <a:ext cx="2968199" cy="455040"/>
          </a:xfrm>
        </p:spPr>
        <p:txBody>
          <a:bodyPr wrap="square"/>
          <a:lstStyle/>
          <a:p>
            <a:pPr lvl="0"/>
            <a:fld id="{494DA356-D4B0-455D-9BC8-8015DBE62A01}" type="slidenum">
              <a:t>139</a:t>
            </a:fld>
            <a:endParaRPr lang="pt-BR">
              <a:solidFill>
                <a:srgbClr val="000000"/>
              </a:solidFill>
              <a:highlight>
                <a:scrgbClr r="0" g="0" b="0">
                  <a:alpha val="0"/>
                </a:scrgbClr>
              </a:highlight>
              <a:latin typeface="Times New Roman"/>
            </a:endParaRPr>
          </a:p>
        </p:txBody>
      </p:sp>
      <p:sp>
        <p:nvSpPr>
          <p:cNvPr id="3" name="PlaceHolder 2">
            <a:extLst>
              <a:ext uri="{FF2B5EF4-FFF2-40B4-BE49-F238E27FC236}">
                <a16:creationId xmlns:a16="http://schemas.microsoft.com/office/drawing/2014/main" id="{A5807310-8C59-47AB-AF3E-0118027F0EFB}"/>
              </a:ext>
            </a:extLst>
          </p:cNvPr>
          <p:cNvSpPr txBox="1">
            <a:spLocks noGrp="1"/>
          </p:cNvSpPr>
          <p:nvPr>
            <p:ph type="sldNum" sz="quarter" idx="8"/>
          </p:nvPr>
        </p:nvSpPr>
        <p:spPr>
          <a:xfrm>
            <a:off x="4278960" y="10157400"/>
            <a:ext cx="3277439" cy="531000"/>
          </a:xfrm>
        </p:spPr>
        <p:txBody>
          <a:bodyPr wrap="square"/>
          <a:lstStyle/>
          <a:p>
            <a:pPr lvl="0"/>
            <a:fld id="{B8EFE230-EE47-40B1-BF30-10074E3B952C}" type="slidenum">
              <a:t>139</a:t>
            </a:fld>
            <a:endParaRPr lang="pt-BR">
              <a:solidFill>
                <a:srgbClr val="000000"/>
              </a:solidFill>
              <a:highlight>
                <a:scrgbClr r="0" g="0" b="0">
                  <a:alpha val="0"/>
                </a:scrgbClr>
              </a:highlight>
              <a:latin typeface="Times New Roman"/>
            </a:endParaRPr>
          </a:p>
        </p:txBody>
      </p:sp>
      <p:sp>
        <p:nvSpPr>
          <p:cNvPr id="4" name="PlaceHolder 3">
            <a:extLst>
              <a:ext uri="{FF2B5EF4-FFF2-40B4-BE49-F238E27FC236}">
                <a16:creationId xmlns:a16="http://schemas.microsoft.com/office/drawing/2014/main" id="{A5571032-6740-42E8-985F-08DA6A3B9CC2}"/>
              </a:ext>
            </a:extLst>
          </p:cNvPr>
          <p:cNvSpPr txBox="1">
            <a:spLocks noGrp="1"/>
          </p:cNvSpPr>
          <p:nvPr>
            <p:ph type="sldNum" sz="quarter" idx="8"/>
          </p:nvPr>
        </p:nvSpPr>
        <p:spPr>
          <a:xfrm>
            <a:off x="4278960" y="10157400"/>
            <a:ext cx="3277800" cy="531360"/>
          </a:xfrm>
        </p:spPr>
        <p:txBody>
          <a:bodyPr wrap="square"/>
          <a:lstStyle/>
          <a:p>
            <a:pPr lvl="0"/>
            <a:fld id="{750C5B84-2028-4F49-81B4-FF72A25DACDB}" type="slidenum">
              <a:t>139</a:t>
            </a:fld>
            <a:endParaRPr lang="pt-BR">
              <a:solidFill>
                <a:srgbClr val="000000"/>
              </a:solidFill>
              <a:highlight>
                <a:scrgbClr r="0" g="0" b="0">
                  <a:alpha val="0"/>
                </a:scrgbClr>
              </a:highlight>
              <a:latin typeface="Times New Roman"/>
            </a:endParaRPr>
          </a:p>
        </p:txBody>
      </p:sp>
      <p:sp>
        <p:nvSpPr>
          <p:cNvPr id="5" name="PlaceHolder 4">
            <a:extLst>
              <a:ext uri="{FF2B5EF4-FFF2-40B4-BE49-F238E27FC236}">
                <a16:creationId xmlns:a16="http://schemas.microsoft.com/office/drawing/2014/main" id="{0AA0B626-027A-4163-A697-4CCDC2A8BD69}"/>
              </a:ext>
            </a:extLst>
          </p:cNvPr>
          <p:cNvSpPr txBox="1">
            <a:spLocks noGrp="1"/>
          </p:cNvSpPr>
          <p:nvPr>
            <p:ph type="sldNum" sz="quarter" idx="8"/>
          </p:nvPr>
        </p:nvSpPr>
        <p:spPr>
          <a:xfrm>
            <a:off x="4278960" y="10157400"/>
            <a:ext cx="3278160" cy="531720"/>
          </a:xfrm>
        </p:spPr>
        <p:txBody>
          <a:bodyPr wrap="square"/>
          <a:lstStyle/>
          <a:p>
            <a:pPr lvl="0"/>
            <a:fld id="{06C046E7-FC31-402E-9352-FDA18CCD7ABE}" type="slidenum">
              <a:t>139</a:t>
            </a:fld>
            <a:endParaRPr lang="pt-BR">
              <a:solidFill>
                <a:srgbClr val="000000"/>
              </a:solidFill>
              <a:highlight>
                <a:scrgbClr r="0" g="0" b="0">
                  <a:alpha val="0"/>
                </a:scrgbClr>
              </a:highlight>
              <a:latin typeface="Times New Roman"/>
            </a:endParaRPr>
          </a:p>
        </p:txBody>
      </p:sp>
      <p:sp>
        <p:nvSpPr>
          <p:cNvPr id="6" name="PlaceHolder 5">
            <a:extLst>
              <a:ext uri="{FF2B5EF4-FFF2-40B4-BE49-F238E27FC236}">
                <a16:creationId xmlns:a16="http://schemas.microsoft.com/office/drawing/2014/main" id="{5ECFE3B6-FBB4-4946-BCAE-DFCECE3A4EC7}"/>
              </a:ext>
            </a:extLst>
          </p:cNvPr>
          <p:cNvSpPr txBox="1">
            <a:spLocks noGrp="1"/>
          </p:cNvSpPr>
          <p:nvPr>
            <p:ph type="sldNum" sz="quarter" idx="8"/>
          </p:nvPr>
        </p:nvSpPr>
        <p:spPr>
          <a:xfrm>
            <a:off x="4278960" y="10157400"/>
            <a:ext cx="3278519" cy="532080"/>
          </a:xfrm>
        </p:spPr>
        <p:txBody>
          <a:bodyPr wrap="square"/>
          <a:lstStyle/>
          <a:p>
            <a:pPr lvl="0"/>
            <a:fld id="{FA03EA0C-5BCC-4494-99DD-24F60B9AB05D}" type="slidenum">
              <a:t>139</a:t>
            </a:fld>
            <a:endParaRPr lang="pt-BR">
              <a:solidFill>
                <a:srgbClr val="000000"/>
              </a:solidFill>
              <a:highlight>
                <a:scrgbClr r="0" g="0" b="0">
                  <a:alpha val="0"/>
                </a:scrgbClr>
              </a:highlight>
              <a:latin typeface="Times New Roman"/>
            </a:endParaRPr>
          </a:p>
        </p:txBody>
      </p:sp>
      <p:sp>
        <p:nvSpPr>
          <p:cNvPr id="7" name="PlaceHolder 6">
            <a:extLst>
              <a:ext uri="{FF2B5EF4-FFF2-40B4-BE49-F238E27FC236}">
                <a16:creationId xmlns:a16="http://schemas.microsoft.com/office/drawing/2014/main" id="{9AFAA3D8-EB09-42D9-8719-448CA0D0C2AC}"/>
              </a:ext>
            </a:extLst>
          </p:cNvPr>
          <p:cNvSpPr txBox="1">
            <a:spLocks noGrp="1"/>
          </p:cNvSpPr>
          <p:nvPr>
            <p:ph type="sldNum" sz="quarter" idx="8"/>
          </p:nvPr>
        </p:nvSpPr>
        <p:spPr>
          <a:xfrm>
            <a:off x="4278960" y="10157400"/>
            <a:ext cx="3278879" cy="532440"/>
          </a:xfrm>
        </p:spPr>
        <p:txBody>
          <a:bodyPr wrap="square"/>
          <a:lstStyle/>
          <a:p>
            <a:pPr lvl="0"/>
            <a:fld id="{273C7D97-E31C-4257-9486-6146648D1B63}" type="slidenum">
              <a:t>139</a:t>
            </a:fld>
            <a:endParaRPr lang="pt-BR">
              <a:highlight>
                <a:scrgbClr r="0" g="0" b="0">
                  <a:alpha val="0"/>
                </a:scrgbClr>
              </a:highlight>
              <a:latin typeface="Times New Roman"/>
            </a:endParaRPr>
          </a:p>
        </p:txBody>
      </p:sp>
      <p:sp>
        <p:nvSpPr>
          <p:cNvPr id="13" name="Slide Number Placeholder 6">
            <a:extLst>
              <a:ext uri="{FF2B5EF4-FFF2-40B4-BE49-F238E27FC236}">
                <a16:creationId xmlns:a16="http://schemas.microsoft.com/office/drawing/2014/main" id="{D19890F8-57BB-4D3D-BF2F-EA3EF8035047}"/>
              </a:ext>
            </a:extLst>
          </p:cNvPr>
          <p:cNvSpPr txBox="1">
            <a:spLocks noGrp="1"/>
          </p:cNvSpPr>
          <p:nvPr>
            <p:ph type="sldNum" sz="quarter" idx="5"/>
          </p:nvPr>
        </p:nvSpPr>
        <p:spPr>
          <a:ln/>
        </p:spPr>
        <p:txBody>
          <a:bodyPr vert="horz" lIns="0" tIns="0" rIns="0" bIns="0" anchor="b" anchorCtr="0">
            <a:noAutofit/>
          </a:bodyPr>
          <a:lstStyle/>
          <a:p>
            <a:pPr lvl="0"/>
            <a:fld id="{1EF83C9A-F01C-4A7A-983A-D651E913F131}" type="slidenum">
              <a:t>139</a:t>
            </a:fld>
            <a:endParaRPr lang="pt-BR"/>
          </a:p>
        </p:txBody>
      </p:sp>
      <p:sp>
        <p:nvSpPr>
          <p:cNvPr id="8" name="PlaceHolder 7">
            <a:extLst>
              <a:ext uri="{FF2B5EF4-FFF2-40B4-BE49-F238E27FC236}">
                <a16:creationId xmlns:a16="http://schemas.microsoft.com/office/drawing/2014/main" id="{AFBD9F9F-C2BD-4FE1-9C48-E8C004423F2F}"/>
              </a:ext>
            </a:extLst>
          </p:cNvPr>
          <p:cNvSpPr>
            <a:spLocks noGrp="1" noRot="1" noChangeAspect="1" noResize="1"/>
          </p:cNvSpPr>
          <p:nvPr>
            <p:ph type="sldImg"/>
          </p:nvPr>
        </p:nvSpPr>
        <p:spPr>
          <a:xfrm>
            <a:off x="215900" y="812800"/>
            <a:ext cx="7124700" cy="4006850"/>
          </a:xfrm>
          <a:solidFill>
            <a:srgbClr val="729FCF"/>
          </a:solidFill>
          <a:ln w="25400">
            <a:solidFill>
              <a:srgbClr val="3465A4"/>
            </a:solidFill>
            <a:prstDash val="solid"/>
          </a:ln>
        </p:spPr>
      </p:sp>
      <p:sp>
        <p:nvSpPr>
          <p:cNvPr id="9" name="PlaceHolder 8">
            <a:extLst>
              <a:ext uri="{FF2B5EF4-FFF2-40B4-BE49-F238E27FC236}">
                <a16:creationId xmlns:a16="http://schemas.microsoft.com/office/drawing/2014/main" id="{EF51935F-21E5-450E-900B-F08796A935B7}"/>
              </a:ext>
            </a:extLst>
          </p:cNvPr>
          <p:cNvSpPr txBox="1">
            <a:spLocks noGrp="1"/>
          </p:cNvSpPr>
          <p:nvPr>
            <p:ph type="body" sz="quarter" idx="1"/>
          </p:nvPr>
        </p:nvSpPr>
        <p:spPr>
          <a:xfrm>
            <a:off x="685799" y="4400639"/>
            <a:ext cx="5482799" cy="3596760"/>
          </a:xfrm>
        </p:spPr>
        <p:txBody>
          <a:bodyPr vert="horz" wrap="square" anchor="t" anchorCtr="0">
            <a:noAutofit/>
          </a:bodyPr>
          <a:lstStyle/>
          <a:p>
            <a:pPr lvl="0" algn="l">
              <a:tabLst>
                <a:tab pos="216000" algn="l"/>
              </a:tabLst>
            </a:pPr>
            <a:r>
              <a:rPr lang="pt-BR">
                <a:latin typeface="Arial" pitchFamily="18"/>
              </a:rPr>
              <a:t>Por gentileza, mostrar os </a:t>
            </a:r>
            <a:r>
              <a:rPr lang="pt-BR" b="1">
                <a:latin typeface="Arial" pitchFamily="18"/>
              </a:rPr>
              <a:t>avisos! </a:t>
            </a:r>
            <a:r>
              <a:rPr lang="pt-BR">
                <a:latin typeface="Arial" pitchFamily="18"/>
              </a:rPr>
              <a:t>Passar para o próximo slide. Obrigado!</a:t>
            </a:r>
          </a:p>
        </p:txBody>
      </p:sp>
    </p:spTree>
  </p:cSld>
  <p:clrMapOvr>
    <a:masterClrMapping/>
  </p:clrMapOvr>
</p:notes>
</file>

<file path=ppt/notesSlides/notesSlide1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1">
            <a:extLst>
              <a:ext uri="{FF2B5EF4-FFF2-40B4-BE49-F238E27FC236}">
                <a16:creationId xmlns:a16="http://schemas.microsoft.com/office/drawing/2014/main" id="{FCAE6578-38C2-433A-90A6-413076EADB08}"/>
              </a:ext>
            </a:extLst>
          </p:cNvPr>
          <p:cNvSpPr txBox="1">
            <a:spLocks noGrp="1"/>
          </p:cNvSpPr>
          <p:nvPr>
            <p:ph type="sldNum" sz="quarter" idx="8"/>
          </p:nvPr>
        </p:nvSpPr>
        <p:spPr>
          <a:xfrm>
            <a:off x="4278960" y="10157400"/>
            <a:ext cx="3277439" cy="531000"/>
          </a:xfrm>
        </p:spPr>
        <p:txBody>
          <a:bodyPr wrap="square"/>
          <a:lstStyle/>
          <a:p>
            <a:pPr lvl="0"/>
            <a:fld id="{9515B605-840C-4878-A32A-9D92A00F730F}" type="slidenum">
              <a:t>140</a:t>
            </a:fld>
            <a:endParaRPr lang="pt-BR">
              <a:solidFill>
                <a:srgbClr val="000000"/>
              </a:solidFill>
              <a:highlight>
                <a:scrgbClr r="0" g="0" b="0">
                  <a:alpha val="0"/>
                </a:scrgbClr>
              </a:highlight>
              <a:latin typeface="Times New Roman"/>
            </a:endParaRPr>
          </a:p>
        </p:txBody>
      </p:sp>
      <p:sp>
        <p:nvSpPr>
          <p:cNvPr id="3" name="PlaceHolder 2">
            <a:extLst>
              <a:ext uri="{FF2B5EF4-FFF2-40B4-BE49-F238E27FC236}">
                <a16:creationId xmlns:a16="http://schemas.microsoft.com/office/drawing/2014/main" id="{22A9B200-6E86-4FB3-9F6E-56E3CF63D5B0}"/>
              </a:ext>
            </a:extLst>
          </p:cNvPr>
          <p:cNvSpPr txBox="1">
            <a:spLocks noGrp="1"/>
          </p:cNvSpPr>
          <p:nvPr>
            <p:ph type="sldNum" sz="quarter" idx="8"/>
          </p:nvPr>
        </p:nvSpPr>
        <p:spPr>
          <a:xfrm>
            <a:off x="4278960" y="10157400"/>
            <a:ext cx="3277800" cy="531360"/>
          </a:xfrm>
        </p:spPr>
        <p:txBody>
          <a:bodyPr wrap="square"/>
          <a:lstStyle/>
          <a:p>
            <a:pPr lvl="0"/>
            <a:fld id="{72F48613-113A-4581-824C-A4A596083B7F}" type="slidenum">
              <a:t>140</a:t>
            </a:fld>
            <a:endParaRPr lang="pt-BR">
              <a:solidFill>
                <a:srgbClr val="000000"/>
              </a:solidFill>
              <a:highlight>
                <a:scrgbClr r="0" g="0" b="0">
                  <a:alpha val="0"/>
                </a:scrgbClr>
              </a:highlight>
              <a:latin typeface="Times New Roman"/>
            </a:endParaRPr>
          </a:p>
        </p:txBody>
      </p:sp>
      <p:sp>
        <p:nvSpPr>
          <p:cNvPr id="4" name="PlaceHolder 3">
            <a:extLst>
              <a:ext uri="{FF2B5EF4-FFF2-40B4-BE49-F238E27FC236}">
                <a16:creationId xmlns:a16="http://schemas.microsoft.com/office/drawing/2014/main" id="{B8EA51D9-A52F-4E8D-A192-A1B83D56DA0C}"/>
              </a:ext>
            </a:extLst>
          </p:cNvPr>
          <p:cNvSpPr txBox="1">
            <a:spLocks noGrp="1"/>
          </p:cNvSpPr>
          <p:nvPr>
            <p:ph type="sldNum" sz="quarter" idx="8"/>
          </p:nvPr>
        </p:nvSpPr>
        <p:spPr>
          <a:xfrm>
            <a:off x="4278960" y="10157400"/>
            <a:ext cx="3278160" cy="531720"/>
          </a:xfrm>
        </p:spPr>
        <p:txBody>
          <a:bodyPr wrap="square"/>
          <a:lstStyle/>
          <a:p>
            <a:pPr lvl="0"/>
            <a:fld id="{071CCE3C-0DFA-45CD-9F38-C3AE48A73C43}" type="slidenum">
              <a:t>140</a:t>
            </a:fld>
            <a:endParaRPr lang="pt-BR">
              <a:solidFill>
                <a:srgbClr val="000000"/>
              </a:solidFill>
              <a:highlight>
                <a:scrgbClr r="0" g="0" b="0">
                  <a:alpha val="0"/>
                </a:scrgbClr>
              </a:highlight>
              <a:latin typeface="Times New Roman"/>
            </a:endParaRPr>
          </a:p>
        </p:txBody>
      </p:sp>
      <p:sp>
        <p:nvSpPr>
          <p:cNvPr id="5" name="PlaceHolder 4">
            <a:extLst>
              <a:ext uri="{FF2B5EF4-FFF2-40B4-BE49-F238E27FC236}">
                <a16:creationId xmlns:a16="http://schemas.microsoft.com/office/drawing/2014/main" id="{1077ADFE-4C51-46C0-92C4-4A1C2EDA5AFB}"/>
              </a:ext>
            </a:extLst>
          </p:cNvPr>
          <p:cNvSpPr txBox="1">
            <a:spLocks noGrp="1"/>
          </p:cNvSpPr>
          <p:nvPr>
            <p:ph type="sldNum" sz="quarter" idx="8"/>
          </p:nvPr>
        </p:nvSpPr>
        <p:spPr>
          <a:xfrm>
            <a:off x="4278960" y="10157400"/>
            <a:ext cx="3278519" cy="532080"/>
          </a:xfrm>
        </p:spPr>
        <p:txBody>
          <a:bodyPr wrap="square"/>
          <a:lstStyle/>
          <a:p>
            <a:pPr lvl="0"/>
            <a:fld id="{FC49BBDD-2CB5-4805-AFC7-1380077D4EB4}" type="slidenum">
              <a:t>140</a:t>
            </a:fld>
            <a:endParaRPr lang="pt-BR">
              <a:solidFill>
                <a:srgbClr val="000000"/>
              </a:solidFill>
              <a:highlight>
                <a:scrgbClr r="0" g="0" b="0">
                  <a:alpha val="0"/>
                </a:scrgbClr>
              </a:highlight>
              <a:latin typeface="Times New Roman"/>
            </a:endParaRPr>
          </a:p>
        </p:txBody>
      </p:sp>
      <p:sp>
        <p:nvSpPr>
          <p:cNvPr id="6" name="PlaceHolder 5">
            <a:extLst>
              <a:ext uri="{FF2B5EF4-FFF2-40B4-BE49-F238E27FC236}">
                <a16:creationId xmlns:a16="http://schemas.microsoft.com/office/drawing/2014/main" id="{521E0118-1646-4D25-86DE-428BF420E3FD}"/>
              </a:ext>
            </a:extLst>
          </p:cNvPr>
          <p:cNvSpPr txBox="1">
            <a:spLocks noGrp="1"/>
          </p:cNvSpPr>
          <p:nvPr>
            <p:ph type="sldNum" sz="quarter" idx="8"/>
          </p:nvPr>
        </p:nvSpPr>
        <p:spPr>
          <a:xfrm>
            <a:off x="4278960" y="10157400"/>
            <a:ext cx="3278879" cy="532440"/>
          </a:xfrm>
        </p:spPr>
        <p:txBody>
          <a:bodyPr wrap="square"/>
          <a:lstStyle/>
          <a:p>
            <a:pPr lvl="0"/>
            <a:fld id="{D9CBA1FC-B070-4D9D-9E6D-8B9623AF1B08}" type="slidenum">
              <a:t>140</a:t>
            </a:fld>
            <a:endParaRPr lang="pt-BR">
              <a:highlight>
                <a:scrgbClr r="0" g="0" b="0">
                  <a:alpha val="0"/>
                </a:scrgbClr>
              </a:highlight>
              <a:latin typeface="Times New Roman"/>
            </a:endParaRPr>
          </a:p>
        </p:txBody>
      </p:sp>
      <p:sp>
        <p:nvSpPr>
          <p:cNvPr id="12" name="Slide Number Placeholder 6">
            <a:extLst>
              <a:ext uri="{FF2B5EF4-FFF2-40B4-BE49-F238E27FC236}">
                <a16:creationId xmlns:a16="http://schemas.microsoft.com/office/drawing/2014/main" id="{3383072C-302D-4C24-B619-752CD230DD98}"/>
              </a:ext>
            </a:extLst>
          </p:cNvPr>
          <p:cNvSpPr txBox="1">
            <a:spLocks noGrp="1"/>
          </p:cNvSpPr>
          <p:nvPr>
            <p:ph type="sldNum" sz="quarter" idx="5"/>
          </p:nvPr>
        </p:nvSpPr>
        <p:spPr>
          <a:ln/>
        </p:spPr>
        <p:txBody>
          <a:bodyPr vert="horz" lIns="0" tIns="0" rIns="0" bIns="0" anchor="b" anchorCtr="0">
            <a:noAutofit/>
          </a:bodyPr>
          <a:lstStyle/>
          <a:p>
            <a:pPr lvl="0"/>
            <a:fld id="{EEB2DDB4-542F-4E25-AC2C-B4C51342E62C}" type="slidenum">
              <a:t>140</a:t>
            </a:fld>
            <a:endParaRPr lang="pt-BR"/>
          </a:p>
        </p:txBody>
      </p:sp>
      <p:sp>
        <p:nvSpPr>
          <p:cNvPr id="7" name="PlaceHolder 6">
            <a:extLst>
              <a:ext uri="{FF2B5EF4-FFF2-40B4-BE49-F238E27FC236}">
                <a16:creationId xmlns:a16="http://schemas.microsoft.com/office/drawing/2014/main" id="{D412F3E9-05E6-41D3-BC58-B42757A9BB1F}"/>
              </a:ext>
            </a:extLst>
          </p:cNvPr>
          <p:cNvSpPr>
            <a:spLocks noGrp="1" noRot="1" noChangeAspect="1" noResize="1"/>
          </p:cNvSpPr>
          <p:nvPr>
            <p:ph type="sldImg"/>
          </p:nvPr>
        </p:nvSpPr>
        <p:spPr>
          <a:xfrm>
            <a:off x="215900" y="812800"/>
            <a:ext cx="7124700" cy="4006850"/>
          </a:xfrm>
          <a:solidFill>
            <a:srgbClr val="729FCF"/>
          </a:solidFill>
          <a:ln w="25400">
            <a:solidFill>
              <a:srgbClr val="3465A4"/>
            </a:solidFill>
            <a:prstDash val="solid"/>
          </a:ln>
        </p:spPr>
      </p:sp>
      <p:sp>
        <p:nvSpPr>
          <p:cNvPr id="8" name="PlaceHolder 7">
            <a:extLst>
              <a:ext uri="{FF2B5EF4-FFF2-40B4-BE49-F238E27FC236}">
                <a16:creationId xmlns:a16="http://schemas.microsoft.com/office/drawing/2014/main" id="{D75CA274-2A8F-44F2-8771-14DD38CE635D}"/>
              </a:ext>
            </a:extLst>
          </p:cNvPr>
          <p:cNvSpPr txBox="1">
            <a:spLocks noGrp="1"/>
          </p:cNvSpPr>
          <p:nvPr>
            <p:ph type="body" sz="quarter" idx="1"/>
          </p:nvPr>
        </p:nvSpPr>
        <p:spPr>
          <a:xfrm>
            <a:off x="756000" y="5078520"/>
            <a:ext cx="6044400" cy="4807800"/>
          </a:xfrm>
        </p:spPr>
        <p:txBody>
          <a:bodyPr vert="horz" wrap="square" anchor="t" anchorCtr="0">
            <a:noAutofit/>
          </a:bodyPr>
          <a:lstStyle/>
          <a:p>
            <a:endParaRPr lang="pt-BR"/>
          </a:p>
        </p:txBody>
      </p:sp>
    </p:spTree>
    <p:extLst>
      <p:ext uri="{BB962C8B-B14F-4D97-AF65-F5344CB8AC3E}">
        <p14:creationId xmlns:p14="http://schemas.microsoft.com/office/powerpoint/2010/main" val="116093220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196">
            <a:extLst>
              <a:ext uri="{FF2B5EF4-FFF2-40B4-BE49-F238E27FC236}">
                <a16:creationId xmlns:a16="http://schemas.microsoft.com/office/drawing/2014/main" id="{CAF964D6-1FA2-4E22-ABA6-D39BE5B35E4C}"/>
              </a:ext>
            </a:extLst>
          </p:cNvPr>
          <p:cNvSpPr txBox="1">
            <a:spLocks noGrp="1"/>
          </p:cNvSpPr>
          <p:nvPr>
            <p:ph type="sldNum" sz="quarter" idx="8"/>
          </p:nvPr>
        </p:nvSpPr>
        <p:spPr>
          <a:xfrm>
            <a:off x="4278960" y="10157400"/>
            <a:ext cx="3277439" cy="531000"/>
          </a:xfrm>
        </p:spPr>
        <p:txBody>
          <a:bodyPr wrap="square"/>
          <a:lstStyle/>
          <a:p>
            <a:pPr lvl="0"/>
            <a:fld id="{6758E4D4-AB0C-447E-BECF-D7F361960116}" type="slidenum">
              <a:t>14</a:t>
            </a:fld>
            <a:endParaRPr lang="pt-BR">
              <a:solidFill>
                <a:srgbClr val="000000"/>
              </a:solidFill>
              <a:highlight>
                <a:scrgbClr r="0" g="0" b="0">
                  <a:alpha val="0"/>
                </a:scrgbClr>
              </a:highlight>
              <a:latin typeface="Times New Roman"/>
            </a:endParaRPr>
          </a:p>
        </p:txBody>
      </p:sp>
      <p:sp>
        <p:nvSpPr>
          <p:cNvPr id="3" name="PlaceHolder 167">
            <a:extLst>
              <a:ext uri="{FF2B5EF4-FFF2-40B4-BE49-F238E27FC236}">
                <a16:creationId xmlns:a16="http://schemas.microsoft.com/office/drawing/2014/main" id="{70BB5641-3353-4CA5-BAA3-8A5AAF231576}"/>
              </a:ext>
            </a:extLst>
          </p:cNvPr>
          <p:cNvSpPr txBox="1">
            <a:spLocks noGrp="1"/>
          </p:cNvSpPr>
          <p:nvPr>
            <p:ph type="sldNum" sz="quarter" idx="8"/>
          </p:nvPr>
        </p:nvSpPr>
        <p:spPr>
          <a:xfrm>
            <a:off x="4278960" y="10157400"/>
            <a:ext cx="3277800" cy="531360"/>
          </a:xfrm>
        </p:spPr>
        <p:txBody>
          <a:bodyPr wrap="square"/>
          <a:lstStyle/>
          <a:p>
            <a:pPr lvl="0"/>
            <a:fld id="{80DFAF07-0E38-4246-9D5F-77F858CC0FE2}" type="slidenum">
              <a:t>14</a:t>
            </a:fld>
            <a:endParaRPr lang="pt-BR">
              <a:solidFill>
                <a:srgbClr val="000000"/>
              </a:solidFill>
              <a:highlight>
                <a:scrgbClr r="0" g="0" b="0">
                  <a:alpha val="0"/>
                </a:scrgbClr>
              </a:highlight>
              <a:latin typeface="Times New Roman"/>
            </a:endParaRPr>
          </a:p>
        </p:txBody>
      </p:sp>
      <p:sp>
        <p:nvSpPr>
          <p:cNvPr id="4" name="PlaceHolder 168">
            <a:extLst>
              <a:ext uri="{FF2B5EF4-FFF2-40B4-BE49-F238E27FC236}">
                <a16:creationId xmlns:a16="http://schemas.microsoft.com/office/drawing/2014/main" id="{16F04DC2-154D-4511-80F9-12510AA62F84}"/>
              </a:ext>
            </a:extLst>
          </p:cNvPr>
          <p:cNvSpPr txBox="1">
            <a:spLocks noGrp="1"/>
          </p:cNvSpPr>
          <p:nvPr>
            <p:ph type="sldNum" sz="quarter" idx="8"/>
          </p:nvPr>
        </p:nvSpPr>
        <p:spPr>
          <a:xfrm>
            <a:off x="4278960" y="10157400"/>
            <a:ext cx="3278160" cy="531720"/>
          </a:xfrm>
        </p:spPr>
        <p:txBody>
          <a:bodyPr wrap="square"/>
          <a:lstStyle/>
          <a:p>
            <a:pPr lvl="0"/>
            <a:fld id="{872EF2F2-5BA7-40E0-9703-FBCCF99119CD}" type="slidenum">
              <a:t>14</a:t>
            </a:fld>
            <a:endParaRPr lang="pt-BR">
              <a:solidFill>
                <a:srgbClr val="000000"/>
              </a:solidFill>
              <a:highlight>
                <a:scrgbClr r="0" g="0" b="0">
                  <a:alpha val="0"/>
                </a:scrgbClr>
              </a:highlight>
              <a:latin typeface="Times New Roman"/>
            </a:endParaRPr>
          </a:p>
        </p:txBody>
      </p:sp>
      <p:sp>
        <p:nvSpPr>
          <p:cNvPr id="5" name="PlaceHolder 169">
            <a:extLst>
              <a:ext uri="{FF2B5EF4-FFF2-40B4-BE49-F238E27FC236}">
                <a16:creationId xmlns:a16="http://schemas.microsoft.com/office/drawing/2014/main" id="{B25EC87E-F067-4951-9D17-A857B055E605}"/>
              </a:ext>
            </a:extLst>
          </p:cNvPr>
          <p:cNvSpPr txBox="1">
            <a:spLocks noGrp="1"/>
          </p:cNvSpPr>
          <p:nvPr>
            <p:ph type="sldNum" sz="quarter" idx="8"/>
          </p:nvPr>
        </p:nvSpPr>
        <p:spPr>
          <a:xfrm>
            <a:off x="4278960" y="10157400"/>
            <a:ext cx="3278519" cy="532080"/>
          </a:xfrm>
        </p:spPr>
        <p:txBody>
          <a:bodyPr wrap="square"/>
          <a:lstStyle/>
          <a:p>
            <a:pPr lvl="0"/>
            <a:fld id="{DA59A383-69A9-49BE-8FEA-6B7AC0B02BE1}" type="slidenum">
              <a:t>14</a:t>
            </a:fld>
            <a:endParaRPr lang="pt-BR">
              <a:solidFill>
                <a:srgbClr val="000000"/>
              </a:solidFill>
              <a:highlight>
                <a:scrgbClr r="0" g="0" b="0">
                  <a:alpha val="0"/>
                </a:scrgbClr>
              </a:highlight>
              <a:latin typeface="Times New Roman"/>
            </a:endParaRPr>
          </a:p>
        </p:txBody>
      </p:sp>
      <p:sp>
        <p:nvSpPr>
          <p:cNvPr id="6" name="PlaceHolder 170">
            <a:extLst>
              <a:ext uri="{FF2B5EF4-FFF2-40B4-BE49-F238E27FC236}">
                <a16:creationId xmlns:a16="http://schemas.microsoft.com/office/drawing/2014/main" id="{688EF945-B86C-4C0B-8877-05AEA2F22A11}"/>
              </a:ext>
            </a:extLst>
          </p:cNvPr>
          <p:cNvSpPr txBox="1">
            <a:spLocks noGrp="1"/>
          </p:cNvSpPr>
          <p:nvPr>
            <p:ph type="sldNum" sz="quarter" idx="8"/>
          </p:nvPr>
        </p:nvSpPr>
        <p:spPr>
          <a:xfrm>
            <a:off x="4278960" y="10157400"/>
            <a:ext cx="3278879" cy="532440"/>
          </a:xfrm>
        </p:spPr>
        <p:txBody>
          <a:bodyPr wrap="square"/>
          <a:lstStyle/>
          <a:p>
            <a:pPr lvl="0"/>
            <a:fld id="{10968853-DCAD-4A6C-AC26-4C978B7F2D9E}" type="slidenum">
              <a:t>14</a:t>
            </a:fld>
            <a:endParaRPr lang="pt-BR">
              <a:highlight>
                <a:scrgbClr r="0" g="0" b="0">
                  <a:alpha val="0"/>
                </a:scrgbClr>
              </a:highlight>
              <a:latin typeface="Times New Roman"/>
            </a:endParaRPr>
          </a:p>
        </p:txBody>
      </p:sp>
      <p:sp>
        <p:nvSpPr>
          <p:cNvPr id="12" name="Slide Number Placeholder 6">
            <a:extLst>
              <a:ext uri="{FF2B5EF4-FFF2-40B4-BE49-F238E27FC236}">
                <a16:creationId xmlns:a16="http://schemas.microsoft.com/office/drawing/2014/main" id="{2887E71B-3798-4E5A-B588-A802BFF684AB}"/>
              </a:ext>
            </a:extLst>
          </p:cNvPr>
          <p:cNvSpPr txBox="1">
            <a:spLocks noGrp="1"/>
          </p:cNvSpPr>
          <p:nvPr>
            <p:ph type="sldNum" sz="quarter" idx="5"/>
          </p:nvPr>
        </p:nvSpPr>
        <p:spPr>
          <a:ln/>
        </p:spPr>
        <p:txBody>
          <a:bodyPr vert="horz" lIns="0" tIns="0" rIns="0" bIns="0" anchor="b" anchorCtr="0">
            <a:noAutofit/>
          </a:bodyPr>
          <a:lstStyle/>
          <a:p>
            <a:pPr lvl="0"/>
            <a:fld id="{A72FB913-6D0D-4F29-97F6-6F585B95B580}" type="slidenum">
              <a:t>14</a:t>
            </a:fld>
            <a:endParaRPr lang="pt-BR"/>
          </a:p>
        </p:txBody>
      </p:sp>
      <p:sp>
        <p:nvSpPr>
          <p:cNvPr id="7" name="PlaceHolder 171">
            <a:extLst>
              <a:ext uri="{FF2B5EF4-FFF2-40B4-BE49-F238E27FC236}">
                <a16:creationId xmlns:a16="http://schemas.microsoft.com/office/drawing/2014/main" id="{A7D91973-6B53-4756-B235-B64F727CF7A5}"/>
              </a:ext>
            </a:extLst>
          </p:cNvPr>
          <p:cNvSpPr>
            <a:spLocks noGrp="1" noRot="1" noChangeAspect="1" noResize="1"/>
          </p:cNvSpPr>
          <p:nvPr>
            <p:ph type="sldImg"/>
          </p:nvPr>
        </p:nvSpPr>
        <p:spPr>
          <a:xfrm>
            <a:off x="215900" y="812800"/>
            <a:ext cx="7124700" cy="4006850"/>
          </a:xfrm>
          <a:solidFill>
            <a:srgbClr val="729FCF"/>
          </a:solidFill>
          <a:ln w="25400">
            <a:solidFill>
              <a:srgbClr val="3465A4"/>
            </a:solidFill>
            <a:prstDash val="solid"/>
          </a:ln>
        </p:spPr>
      </p:sp>
      <p:sp>
        <p:nvSpPr>
          <p:cNvPr id="8" name="PlaceHolder 172">
            <a:extLst>
              <a:ext uri="{FF2B5EF4-FFF2-40B4-BE49-F238E27FC236}">
                <a16:creationId xmlns:a16="http://schemas.microsoft.com/office/drawing/2014/main" id="{0CC54DBC-5432-42D5-8832-85628D2869BB}"/>
              </a:ext>
            </a:extLst>
          </p:cNvPr>
          <p:cNvSpPr txBox="1">
            <a:spLocks noGrp="1"/>
          </p:cNvSpPr>
          <p:nvPr>
            <p:ph type="body" sz="quarter" idx="1"/>
          </p:nvPr>
        </p:nvSpPr>
        <p:spPr>
          <a:xfrm>
            <a:off x="756000" y="5078520"/>
            <a:ext cx="6044400" cy="4807800"/>
          </a:xfrm>
        </p:spPr>
        <p:txBody>
          <a:bodyPr vert="horz" wrap="square" anchor="t" anchorCtr="0">
            <a:noAutofit/>
          </a:bodyPr>
          <a:lstStyle/>
          <a:p>
            <a:endParaRPr lang="pt-BR"/>
          </a:p>
        </p:txBody>
      </p:sp>
    </p:spTree>
    <p:extLst>
      <p:ext uri="{BB962C8B-B14F-4D97-AF65-F5344CB8AC3E}">
        <p14:creationId xmlns:p14="http://schemas.microsoft.com/office/powerpoint/2010/main" val="3856142126"/>
      </p:ext>
    </p:extLst>
  </p:cSld>
  <p:clrMapOvr>
    <a:masterClrMapping/>
  </p:clrMapOvr>
</p:notes>
</file>

<file path=ppt/notesSlides/notesSlide1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1">
            <a:extLst>
              <a:ext uri="{FF2B5EF4-FFF2-40B4-BE49-F238E27FC236}">
                <a16:creationId xmlns:a16="http://schemas.microsoft.com/office/drawing/2014/main" id="{FCAE6578-38C2-433A-90A6-413076EADB08}"/>
              </a:ext>
            </a:extLst>
          </p:cNvPr>
          <p:cNvSpPr txBox="1">
            <a:spLocks noGrp="1"/>
          </p:cNvSpPr>
          <p:nvPr>
            <p:ph type="sldNum" sz="quarter" idx="8"/>
          </p:nvPr>
        </p:nvSpPr>
        <p:spPr>
          <a:xfrm>
            <a:off x="4278960" y="10157400"/>
            <a:ext cx="3277439" cy="531000"/>
          </a:xfrm>
        </p:spPr>
        <p:txBody>
          <a:bodyPr wrap="square"/>
          <a:lstStyle/>
          <a:p>
            <a:pPr lvl="0"/>
            <a:fld id="{9515B605-840C-4878-A32A-9D92A00F730F}" type="slidenum">
              <a:t>141</a:t>
            </a:fld>
            <a:endParaRPr lang="pt-BR">
              <a:solidFill>
                <a:srgbClr val="000000"/>
              </a:solidFill>
              <a:highlight>
                <a:scrgbClr r="0" g="0" b="0">
                  <a:alpha val="0"/>
                </a:scrgbClr>
              </a:highlight>
              <a:latin typeface="Times New Roman"/>
            </a:endParaRPr>
          </a:p>
        </p:txBody>
      </p:sp>
      <p:sp>
        <p:nvSpPr>
          <p:cNvPr id="3" name="PlaceHolder 2">
            <a:extLst>
              <a:ext uri="{FF2B5EF4-FFF2-40B4-BE49-F238E27FC236}">
                <a16:creationId xmlns:a16="http://schemas.microsoft.com/office/drawing/2014/main" id="{22A9B200-6E86-4FB3-9F6E-56E3CF63D5B0}"/>
              </a:ext>
            </a:extLst>
          </p:cNvPr>
          <p:cNvSpPr txBox="1">
            <a:spLocks noGrp="1"/>
          </p:cNvSpPr>
          <p:nvPr>
            <p:ph type="sldNum" sz="quarter" idx="8"/>
          </p:nvPr>
        </p:nvSpPr>
        <p:spPr>
          <a:xfrm>
            <a:off x="4278960" y="10157400"/>
            <a:ext cx="3277800" cy="531360"/>
          </a:xfrm>
        </p:spPr>
        <p:txBody>
          <a:bodyPr wrap="square"/>
          <a:lstStyle/>
          <a:p>
            <a:pPr lvl="0"/>
            <a:fld id="{72F48613-113A-4581-824C-A4A596083B7F}" type="slidenum">
              <a:t>141</a:t>
            </a:fld>
            <a:endParaRPr lang="pt-BR">
              <a:solidFill>
                <a:srgbClr val="000000"/>
              </a:solidFill>
              <a:highlight>
                <a:scrgbClr r="0" g="0" b="0">
                  <a:alpha val="0"/>
                </a:scrgbClr>
              </a:highlight>
              <a:latin typeface="Times New Roman"/>
            </a:endParaRPr>
          </a:p>
        </p:txBody>
      </p:sp>
      <p:sp>
        <p:nvSpPr>
          <p:cNvPr id="4" name="PlaceHolder 3">
            <a:extLst>
              <a:ext uri="{FF2B5EF4-FFF2-40B4-BE49-F238E27FC236}">
                <a16:creationId xmlns:a16="http://schemas.microsoft.com/office/drawing/2014/main" id="{B8EA51D9-A52F-4E8D-A192-A1B83D56DA0C}"/>
              </a:ext>
            </a:extLst>
          </p:cNvPr>
          <p:cNvSpPr txBox="1">
            <a:spLocks noGrp="1"/>
          </p:cNvSpPr>
          <p:nvPr>
            <p:ph type="sldNum" sz="quarter" idx="8"/>
          </p:nvPr>
        </p:nvSpPr>
        <p:spPr>
          <a:xfrm>
            <a:off x="4278960" y="10157400"/>
            <a:ext cx="3278160" cy="531720"/>
          </a:xfrm>
        </p:spPr>
        <p:txBody>
          <a:bodyPr wrap="square"/>
          <a:lstStyle/>
          <a:p>
            <a:pPr lvl="0"/>
            <a:fld id="{071CCE3C-0DFA-45CD-9F38-C3AE48A73C43}" type="slidenum">
              <a:t>141</a:t>
            </a:fld>
            <a:endParaRPr lang="pt-BR">
              <a:solidFill>
                <a:srgbClr val="000000"/>
              </a:solidFill>
              <a:highlight>
                <a:scrgbClr r="0" g="0" b="0">
                  <a:alpha val="0"/>
                </a:scrgbClr>
              </a:highlight>
              <a:latin typeface="Times New Roman"/>
            </a:endParaRPr>
          </a:p>
        </p:txBody>
      </p:sp>
      <p:sp>
        <p:nvSpPr>
          <p:cNvPr id="5" name="PlaceHolder 4">
            <a:extLst>
              <a:ext uri="{FF2B5EF4-FFF2-40B4-BE49-F238E27FC236}">
                <a16:creationId xmlns:a16="http://schemas.microsoft.com/office/drawing/2014/main" id="{1077ADFE-4C51-46C0-92C4-4A1C2EDA5AFB}"/>
              </a:ext>
            </a:extLst>
          </p:cNvPr>
          <p:cNvSpPr txBox="1">
            <a:spLocks noGrp="1"/>
          </p:cNvSpPr>
          <p:nvPr>
            <p:ph type="sldNum" sz="quarter" idx="8"/>
          </p:nvPr>
        </p:nvSpPr>
        <p:spPr>
          <a:xfrm>
            <a:off x="4278960" y="10157400"/>
            <a:ext cx="3278519" cy="532080"/>
          </a:xfrm>
        </p:spPr>
        <p:txBody>
          <a:bodyPr wrap="square"/>
          <a:lstStyle/>
          <a:p>
            <a:pPr lvl="0"/>
            <a:fld id="{FC49BBDD-2CB5-4805-AFC7-1380077D4EB4}" type="slidenum">
              <a:t>141</a:t>
            </a:fld>
            <a:endParaRPr lang="pt-BR">
              <a:solidFill>
                <a:srgbClr val="000000"/>
              </a:solidFill>
              <a:highlight>
                <a:scrgbClr r="0" g="0" b="0">
                  <a:alpha val="0"/>
                </a:scrgbClr>
              </a:highlight>
              <a:latin typeface="Times New Roman"/>
            </a:endParaRPr>
          </a:p>
        </p:txBody>
      </p:sp>
      <p:sp>
        <p:nvSpPr>
          <p:cNvPr id="6" name="PlaceHolder 5">
            <a:extLst>
              <a:ext uri="{FF2B5EF4-FFF2-40B4-BE49-F238E27FC236}">
                <a16:creationId xmlns:a16="http://schemas.microsoft.com/office/drawing/2014/main" id="{521E0118-1646-4D25-86DE-428BF420E3FD}"/>
              </a:ext>
            </a:extLst>
          </p:cNvPr>
          <p:cNvSpPr txBox="1">
            <a:spLocks noGrp="1"/>
          </p:cNvSpPr>
          <p:nvPr>
            <p:ph type="sldNum" sz="quarter" idx="8"/>
          </p:nvPr>
        </p:nvSpPr>
        <p:spPr>
          <a:xfrm>
            <a:off x="4278960" y="10157400"/>
            <a:ext cx="3278879" cy="532440"/>
          </a:xfrm>
        </p:spPr>
        <p:txBody>
          <a:bodyPr wrap="square"/>
          <a:lstStyle/>
          <a:p>
            <a:pPr lvl="0"/>
            <a:fld id="{D9CBA1FC-B070-4D9D-9E6D-8B9623AF1B08}" type="slidenum">
              <a:t>141</a:t>
            </a:fld>
            <a:endParaRPr lang="pt-BR">
              <a:highlight>
                <a:scrgbClr r="0" g="0" b="0">
                  <a:alpha val="0"/>
                </a:scrgbClr>
              </a:highlight>
              <a:latin typeface="Times New Roman"/>
            </a:endParaRPr>
          </a:p>
        </p:txBody>
      </p:sp>
      <p:sp>
        <p:nvSpPr>
          <p:cNvPr id="12" name="Slide Number Placeholder 6">
            <a:extLst>
              <a:ext uri="{FF2B5EF4-FFF2-40B4-BE49-F238E27FC236}">
                <a16:creationId xmlns:a16="http://schemas.microsoft.com/office/drawing/2014/main" id="{3383072C-302D-4C24-B619-752CD230DD98}"/>
              </a:ext>
            </a:extLst>
          </p:cNvPr>
          <p:cNvSpPr txBox="1">
            <a:spLocks noGrp="1"/>
          </p:cNvSpPr>
          <p:nvPr>
            <p:ph type="sldNum" sz="quarter" idx="5"/>
          </p:nvPr>
        </p:nvSpPr>
        <p:spPr>
          <a:ln/>
        </p:spPr>
        <p:txBody>
          <a:bodyPr vert="horz" lIns="0" tIns="0" rIns="0" bIns="0" anchor="b" anchorCtr="0">
            <a:noAutofit/>
          </a:bodyPr>
          <a:lstStyle/>
          <a:p>
            <a:pPr lvl="0"/>
            <a:fld id="{EEB2DDB4-542F-4E25-AC2C-B4C51342E62C}" type="slidenum">
              <a:t>141</a:t>
            </a:fld>
            <a:endParaRPr lang="pt-BR"/>
          </a:p>
        </p:txBody>
      </p:sp>
      <p:sp>
        <p:nvSpPr>
          <p:cNvPr id="7" name="PlaceHolder 6">
            <a:extLst>
              <a:ext uri="{FF2B5EF4-FFF2-40B4-BE49-F238E27FC236}">
                <a16:creationId xmlns:a16="http://schemas.microsoft.com/office/drawing/2014/main" id="{D412F3E9-05E6-41D3-BC58-B42757A9BB1F}"/>
              </a:ext>
            </a:extLst>
          </p:cNvPr>
          <p:cNvSpPr>
            <a:spLocks noGrp="1" noRot="1" noChangeAspect="1" noResize="1"/>
          </p:cNvSpPr>
          <p:nvPr>
            <p:ph type="sldImg"/>
          </p:nvPr>
        </p:nvSpPr>
        <p:spPr>
          <a:xfrm>
            <a:off x="215900" y="812800"/>
            <a:ext cx="7124700" cy="4006850"/>
          </a:xfrm>
          <a:solidFill>
            <a:srgbClr val="729FCF"/>
          </a:solidFill>
          <a:ln w="25400">
            <a:solidFill>
              <a:srgbClr val="3465A4"/>
            </a:solidFill>
            <a:prstDash val="solid"/>
          </a:ln>
        </p:spPr>
      </p:sp>
      <p:sp>
        <p:nvSpPr>
          <p:cNvPr id="8" name="PlaceHolder 7">
            <a:extLst>
              <a:ext uri="{FF2B5EF4-FFF2-40B4-BE49-F238E27FC236}">
                <a16:creationId xmlns:a16="http://schemas.microsoft.com/office/drawing/2014/main" id="{D75CA274-2A8F-44F2-8771-14DD38CE635D}"/>
              </a:ext>
            </a:extLst>
          </p:cNvPr>
          <p:cNvSpPr txBox="1">
            <a:spLocks noGrp="1"/>
          </p:cNvSpPr>
          <p:nvPr>
            <p:ph type="body" sz="quarter" idx="1"/>
          </p:nvPr>
        </p:nvSpPr>
        <p:spPr>
          <a:xfrm>
            <a:off x="756000" y="5078520"/>
            <a:ext cx="6044400" cy="4807800"/>
          </a:xfrm>
        </p:spPr>
        <p:txBody>
          <a:bodyPr vert="horz" wrap="square" anchor="t" anchorCtr="0">
            <a:noAutofit/>
          </a:bodyPr>
          <a:lstStyle/>
          <a:p>
            <a:endParaRPr lang="pt-BR"/>
          </a:p>
        </p:txBody>
      </p:sp>
    </p:spTree>
  </p:cSld>
  <p:clrMapOvr>
    <a:masterClrMapping/>
  </p:clrMapOvr>
</p:notes>
</file>

<file path=ppt/notesSlides/notesSlide1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1">
            <a:extLst>
              <a:ext uri="{FF2B5EF4-FFF2-40B4-BE49-F238E27FC236}">
                <a16:creationId xmlns:a16="http://schemas.microsoft.com/office/drawing/2014/main" id="{FCAE6578-38C2-433A-90A6-413076EADB08}"/>
              </a:ext>
            </a:extLst>
          </p:cNvPr>
          <p:cNvSpPr txBox="1">
            <a:spLocks noGrp="1"/>
          </p:cNvSpPr>
          <p:nvPr>
            <p:ph type="sldNum" sz="quarter" idx="8"/>
          </p:nvPr>
        </p:nvSpPr>
        <p:spPr>
          <a:xfrm>
            <a:off x="4278960" y="10157400"/>
            <a:ext cx="3277439" cy="531000"/>
          </a:xfrm>
        </p:spPr>
        <p:txBody>
          <a:bodyPr wrap="square"/>
          <a:lstStyle/>
          <a:p>
            <a:pPr lvl="0"/>
            <a:fld id="{9515B605-840C-4878-A32A-9D92A00F730F}" type="slidenum">
              <a:t>142</a:t>
            </a:fld>
            <a:endParaRPr lang="pt-BR">
              <a:solidFill>
                <a:srgbClr val="000000"/>
              </a:solidFill>
              <a:highlight>
                <a:scrgbClr r="0" g="0" b="0">
                  <a:alpha val="0"/>
                </a:scrgbClr>
              </a:highlight>
              <a:latin typeface="Times New Roman"/>
            </a:endParaRPr>
          </a:p>
        </p:txBody>
      </p:sp>
      <p:sp>
        <p:nvSpPr>
          <p:cNvPr id="3" name="PlaceHolder 2">
            <a:extLst>
              <a:ext uri="{FF2B5EF4-FFF2-40B4-BE49-F238E27FC236}">
                <a16:creationId xmlns:a16="http://schemas.microsoft.com/office/drawing/2014/main" id="{22A9B200-6E86-4FB3-9F6E-56E3CF63D5B0}"/>
              </a:ext>
            </a:extLst>
          </p:cNvPr>
          <p:cNvSpPr txBox="1">
            <a:spLocks noGrp="1"/>
          </p:cNvSpPr>
          <p:nvPr>
            <p:ph type="sldNum" sz="quarter" idx="8"/>
          </p:nvPr>
        </p:nvSpPr>
        <p:spPr>
          <a:xfrm>
            <a:off x="4278960" y="10157400"/>
            <a:ext cx="3277800" cy="531360"/>
          </a:xfrm>
        </p:spPr>
        <p:txBody>
          <a:bodyPr wrap="square"/>
          <a:lstStyle/>
          <a:p>
            <a:pPr lvl="0"/>
            <a:fld id="{72F48613-113A-4581-824C-A4A596083B7F}" type="slidenum">
              <a:t>142</a:t>
            </a:fld>
            <a:endParaRPr lang="pt-BR">
              <a:solidFill>
                <a:srgbClr val="000000"/>
              </a:solidFill>
              <a:highlight>
                <a:scrgbClr r="0" g="0" b="0">
                  <a:alpha val="0"/>
                </a:scrgbClr>
              </a:highlight>
              <a:latin typeface="Times New Roman"/>
            </a:endParaRPr>
          </a:p>
        </p:txBody>
      </p:sp>
      <p:sp>
        <p:nvSpPr>
          <p:cNvPr id="4" name="PlaceHolder 3">
            <a:extLst>
              <a:ext uri="{FF2B5EF4-FFF2-40B4-BE49-F238E27FC236}">
                <a16:creationId xmlns:a16="http://schemas.microsoft.com/office/drawing/2014/main" id="{B8EA51D9-A52F-4E8D-A192-A1B83D56DA0C}"/>
              </a:ext>
            </a:extLst>
          </p:cNvPr>
          <p:cNvSpPr txBox="1">
            <a:spLocks noGrp="1"/>
          </p:cNvSpPr>
          <p:nvPr>
            <p:ph type="sldNum" sz="quarter" idx="8"/>
          </p:nvPr>
        </p:nvSpPr>
        <p:spPr>
          <a:xfrm>
            <a:off x="4278960" y="10157400"/>
            <a:ext cx="3278160" cy="531720"/>
          </a:xfrm>
        </p:spPr>
        <p:txBody>
          <a:bodyPr wrap="square"/>
          <a:lstStyle/>
          <a:p>
            <a:pPr lvl="0"/>
            <a:fld id="{071CCE3C-0DFA-45CD-9F38-C3AE48A73C43}" type="slidenum">
              <a:t>142</a:t>
            </a:fld>
            <a:endParaRPr lang="pt-BR">
              <a:solidFill>
                <a:srgbClr val="000000"/>
              </a:solidFill>
              <a:highlight>
                <a:scrgbClr r="0" g="0" b="0">
                  <a:alpha val="0"/>
                </a:scrgbClr>
              </a:highlight>
              <a:latin typeface="Times New Roman"/>
            </a:endParaRPr>
          </a:p>
        </p:txBody>
      </p:sp>
      <p:sp>
        <p:nvSpPr>
          <p:cNvPr id="5" name="PlaceHolder 4">
            <a:extLst>
              <a:ext uri="{FF2B5EF4-FFF2-40B4-BE49-F238E27FC236}">
                <a16:creationId xmlns:a16="http://schemas.microsoft.com/office/drawing/2014/main" id="{1077ADFE-4C51-46C0-92C4-4A1C2EDA5AFB}"/>
              </a:ext>
            </a:extLst>
          </p:cNvPr>
          <p:cNvSpPr txBox="1">
            <a:spLocks noGrp="1"/>
          </p:cNvSpPr>
          <p:nvPr>
            <p:ph type="sldNum" sz="quarter" idx="8"/>
          </p:nvPr>
        </p:nvSpPr>
        <p:spPr>
          <a:xfrm>
            <a:off x="4278960" y="10157400"/>
            <a:ext cx="3278519" cy="532080"/>
          </a:xfrm>
        </p:spPr>
        <p:txBody>
          <a:bodyPr wrap="square"/>
          <a:lstStyle/>
          <a:p>
            <a:pPr lvl="0"/>
            <a:fld id="{FC49BBDD-2CB5-4805-AFC7-1380077D4EB4}" type="slidenum">
              <a:t>142</a:t>
            </a:fld>
            <a:endParaRPr lang="pt-BR">
              <a:solidFill>
                <a:srgbClr val="000000"/>
              </a:solidFill>
              <a:highlight>
                <a:scrgbClr r="0" g="0" b="0">
                  <a:alpha val="0"/>
                </a:scrgbClr>
              </a:highlight>
              <a:latin typeface="Times New Roman"/>
            </a:endParaRPr>
          </a:p>
        </p:txBody>
      </p:sp>
      <p:sp>
        <p:nvSpPr>
          <p:cNvPr id="6" name="PlaceHolder 5">
            <a:extLst>
              <a:ext uri="{FF2B5EF4-FFF2-40B4-BE49-F238E27FC236}">
                <a16:creationId xmlns:a16="http://schemas.microsoft.com/office/drawing/2014/main" id="{521E0118-1646-4D25-86DE-428BF420E3FD}"/>
              </a:ext>
            </a:extLst>
          </p:cNvPr>
          <p:cNvSpPr txBox="1">
            <a:spLocks noGrp="1"/>
          </p:cNvSpPr>
          <p:nvPr>
            <p:ph type="sldNum" sz="quarter" idx="8"/>
          </p:nvPr>
        </p:nvSpPr>
        <p:spPr>
          <a:xfrm>
            <a:off x="4278960" y="10157400"/>
            <a:ext cx="3278879" cy="532440"/>
          </a:xfrm>
        </p:spPr>
        <p:txBody>
          <a:bodyPr wrap="square"/>
          <a:lstStyle/>
          <a:p>
            <a:pPr lvl="0"/>
            <a:fld id="{D9CBA1FC-B070-4D9D-9E6D-8B9623AF1B08}" type="slidenum">
              <a:t>142</a:t>
            </a:fld>
            <a:endParaRPr lang="pt-BR">
              <a:highlight>
                <a:scrgbClr r="0" g="0" b="0">
                  <a:alpha val="0"/>
                </a:scrgbClr>
              </a:highlight>
              <a:latin typeface="Times New Roman"/>
            </a:endParaRPr>
          </a:p>
        </p:txBody>
      </p:sp>
      <p:sp>
        <p:nvSpPr>
          <p:cNvPr id="12" name="Slide Number Placeholder 6">
            <a:extLst>
              <a:ext uri="{FF2B5EF4-FFF2-40B4-BE49-F238E27FC236}">
                <a16:creationId xmlns:a16="http://schemas.microsoft.com/office/drawing/2014/main" id="{3383072C-302D-4C24-B619-752CD230DD98}"/>
              </a:ext>
            </a:extLst>
          </p:cNvPr>
          <p:cNvSpPr txBox="1">
            <a:spLocks noGrp="1"/>
          </p:cNvSpPr>
          <p:nvPr>
            <p:ph type="sldNum" sz="quarter" idx="5"/>
          </p:nvPr>
        </p:nvSpPr>
        <p:spPr>
          <a:ln/>
        </p:spPr>
        <p:txBody>
          <a:bodyPr vert="horz" lIns="0" tIns="0" rIns="0" bIns="0" anchor="b" anchorCtr="0">
            <a:noAutofit/>
          </a:bodyPr>
          <a:lstStyle/>
          <a:p>
            <a:pPr lvl="0"/>
            <a:fld id="{EEB2DDB4-542F-4E25-AC2C-B4C51342E62C}" type="slidenum">
              <a:t>142</a:t>
            </a:fld>
            <a:endParaRPr lang="pt-BR"/>
          </a:p>
        </p:txBody>
      </p:sp>
      <p:sp>
        <p:nvSpPr>
          <p:cNvPr id="7" name="PlaceHolder 6">
            <a:extLst>
              <a:ext uri="{FF2B5EF4-FFF2-40B4-BE49-F238E27FC236}">
                <a16:creationId xmlns:a16="http://schemas.microsoft.com/office/drawing/2014/main" id="{D412F3E9-05E6-41D3-BC58-B42757A9BB1F}"/>
              </a:ext>
            </a:extLst>
          </p:cNvPr>
          <p:cNvSpPr>
            <a:spLocks noGrp="1" noRot="1" noChangeAspect="1" noResize="1"/>
          </p:cNvSpPr>
          <p:nvPr>
            <p:ph type="sldImg"/>
          </p:nvPr>
        </p:nvSpPr>
        <p:spPr>
          <a:xfrm>
            <a:off x="215900" y="812800"/>
            <a:ext cx="7124700" cy="4006850"/>
          </a:xfrm>
          <a:solidFill>
            <a:srgbClr val="729FCF"/>
          </a:solidFill>
          <a:ln w="25400">
            <a:solidFill>
              <a:srgbClr val="3465A4"/>
            </a:solidFill>
            <a:prstDash val="solid"/>
          </a:ln>
        </p:spPr>
      </p:sp>
      <p:sp>
        <p:nvSpPr>
          <p:cNvPr id="8" name="PlaceHolder 7">
            <a:extLst>
              <a:ext uri="{FF2B5EF4-FFF2-40B4-BE49-F238E27FC236}">
                <a16:creationId xmlns:a16="http://schemas.microsoft.com/office/drawing/2014/main" id="{D75CA274-2A8F-44F2-8771-14DD38CE635D}"/>
              </a:ext>
            </a:extLst>
          </p:cNvPr>
          <p:cNvSpPr txBox="1">
            <a:spLocks noGrp="1"/>
          </p:cNvSpPr>
          <p:nvPr>
            <p:ph type="body" sz="quarter" idx="1"/>
          </p:nvPr>
        </p:nvSpPr>
        <p:spPr>
          <a:xfrm>
            <a:off x="756000" y="5078520"/>
            <a:ext cx="6044400" cy="4807800"/>
          </a:xfrm>
        </p:spPr>
        <p:txBody>
          <a:bodyPr vert="horz" wrap="square" anchor="t" anchorCtr="0">
            <a:noAutofit/>
          </a:bodyPr>
          <a:lstStyle/>
          <a:p>
            <a:endParaRPr lang="pt-BR"/>
          </a:p>
        </p:txBody>
      </p:sp>
    </p:spTree>
    <p:extLst>
      <p:ext uri="{BB962C8B-B14F-4D97-AF65-F5344CB8AC3E}">
        <p14:creationId xmlns:p14="http://schemas.microsoft.com/office/powerpoint/2010/main" val="2035667088"/>
      </p:ext>
    </p:extLst>
  </p:cSld>
  <p:clrMapOvr>
    <a:masterClrMapping/>
  </p:clrMapOvr>
</p:notes>
</file>

<file path=ppt/notesSlides/notesSlide1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1">
            <a:extLst>
              <a:ext uri="{FF2B5EF4-FFF2-40B4-BE49-F238E27FC236}">
                <a16:creationId xmlns:a16="http://schemas.microsoft.com/office/drawing/2014/main" id="{FCAE6578-38C2-433A-90A6-413076EADB08}"/>
              </a:ext>
            </a:extLst>
          </p:cNvPr>
          <p:cNvSpPr txBox="1">
            <a:spLocks noGrp="1"/>
          </p:cNvSpPr>
          <p:nvPr>
            <p:ph type="sldNum" sz="quarter" idx="8"/>
          </p:nvPr>
        </p:nvSpPr>
        <p:spPr>
          <a:xfrm>
            <a:off x="4278960" y="10157400"/>
            <a:ext cx="3277439" cy="531000"/>
          </a:xfrm>
        </p:spPr>
        <p:txBody>
          <a:bodyPr wrap="square"/>
          <a:lstStyle/>
          <a:p>
            <a:pPr lvl="0"/>
            <a:fld id="{9515B605-840C-4878-A32A-9D92A00F730F}" type="slidenum">
              <a:t>143</a:t>
            </a:fld>
            <a:endParaRPr lang="pt-BR">
              <a:solidFill>
                <a:srgbClr val="000000"/>
              </a:solidFill>
              <a:highlight>
                <a:scrgbClr r="0" g="0" b="0">
                  <a:alpha val="0"/>
                </a:scrgbClr>
              </a:highlight>
              <a:latin typeface="Times New Roman"/>
            </a:endParaRPr>
          </a:p>
        </p:txBody>
      </p:sp>
      <p:sp>
        <p:nvSpPr>
          <p:cNvPr id="3" name="PlaceHolder 2">
            <a:extLst>
              <a:ext uri="{FF2B5EF4-FFF2-40B4-BE49-F238E27FC236}">
                <a16:creationId xmlns:a16="http://schemas.microsoft.com/office/drawing/2014/main" id="{22A9B200-6E86-4FB3-9F6E-56E3CF63D5B0}"/>
              </a:ext>
            </a:extLst>
          </p:cNvPr>
          <p:cNvSpPr txBox="1">
            <a:spLocks noGrp="1"/>
          </p:cNvSpPr>
          <p:nvPr>
            <p:ph type="sldNum" sz="quarter" idx="8"/>
          </p:nvPr>
        </p:nvSpPr>
        <p:spPr>
          <a:xfrm>
            <a:off x="4278960" y="10157400"/>
            <a:ext cx="3277800" cy="531360"/>
          </a:xfrm>
        </p:spPr>
        <p:txBody>
          <a:bodyPr wrap="square"/>
          <a:lstStyle/>
          <a:p>
            <a:pPr lvl="0"/>
            <a:fld id="{72F48613-113A-4581-824C-A4A596083B7F}" type="slidenum">
              <a:t>143</a:t>
            </a:fld>
            <a:endParaRPr lang="pt-BR">
              <a:solidFill>
                <a:srgbClr val="000000"/>
              </a:solidFill>
              <a:highlight>
                <a:scrgbClr r="0" g="0" b="0">
                  <a:alpha val="0"/>
                </a:scrgbClr>
              </a:highlight>
              <a:latin typeface="Times New Roman"/>
            </a:endParaRPr>
          </a:p>
        </p:txBody>
      </p:sp>
      <p:sp>
        <p:nvSpPr>
          <p:cNvPr id="4" name="PlaceHolder 3">
            <a:extLst>
              <a:ext uri="{FF2B5EF4-FFF2-40B4-BE49-F238E27FC236}">
                <a16:creationId xmlns:a16="http://schemas.microsoft.com/office/drawing/2014/main" id="{B8EA51D9-A52F-4E8D-A192-A1B83D56DA0C}"/>
              </a:ext>
            </a:extLst>
          </p:cNvPr>
          <p:cNvSpPr txBox="1">
            <a:spLocks noGrp="1"/>
          </p:cNvSpPr>
          <p:nvPr>
            <p:ph type="sldNum" sz="quarter" idx="8"/>
          </p:nvPr>
        </p:nvSpPr>
        <p:spPr>
          <a:xfrm>
            <a:off x="4278960" y="10157400"/>
            <a:ext cx="3278160" cy="531720"/>
          </a:xfrm>
        </p:spPr>
        <p:txBody>
          <a:bodyPr wrap="square"/>
          <a:lstStyle/>
          <a:p>
            <a:pPr lvl="0"/>
            <a:fld id="{071CCE3C-0DFA-45CD-9F38-C3AE48A73C43}" type="slidenum">
              <a:t>143</a:t>
            </a:fld>
            <a:endParaRPr lang="pt-BR">
              <a:solidFill>
                <a:srgbClr val="000000"/>
              </a:solidFill>
              <a:highlight>
                <a:scrgbClr r="0" g="0" b="0">
                  <a:alpha val="0"/>
                </a:scrgbClr>
              </a:highlight>
              <a:latin typeface="Times New Roman"/>
            </a:endParaRPr>
          </a:p>
        </p:txBody>
      </p:sp>
      <p:sp>
        <p:nvSpPr>
          <p:cNvPr id="5" name="PlaceHolder 4">
            <a:extLst>
              <a:ext uri="{FF2B5EF4-FFF2-40B4-BE49-F238E27FC236}">
                <a16:creationId xmlns:a16="http://schemas.microsoft.com/office/drawing/2014/main" id="{1077ADFE-4C51-46C0-92C4-4A1C2EDA5AFB}"/>
              </a:ext>
            </a:extLst>
          </p:cNvPr>
          <p:cNvSpPr txBox="1">
            <a:spLocks noGrp="1"/>
          </p:cNvSpPr>
          <p:nvPr>
            <p:ph type="sldNum" sz="quarter" idx="8"/>
          </p:nvPr>
        </p:nvSpPr>
        <p:spPr>
          <a:xfrm>
            <a:off x="4278960" y="10157400"/>
            <a:ext cx="3278519" cy="532080"/>
          </a:xfrm>
        </p:spPr>
        <p:txBody>
          <a:bodyPr wrap="square"/>
          <a:lstStyle/>
          <a:p>
            <a:pPr lvl="0"/>
            <a:fld id="{FC49BBDD-2CB5-4805-AFC7-1380077D4EB4}" type="slidenum">
              <a:t>143</a:t>
            </a:fld>
            <a:endParaRPr lang="pt-BR">
              <a:solidFill>
                <a:srgbClr val="000000"/>
              </a:solidFill>
              <a:highlight>
                <a:scrgbClr r="0" g="0" b="0">
                  <a:alpha val="0"/>
                </a:scrgbClr>
              </a:highlight>
              <a:latin typeface="Times New Roman"/>
            </a:endParaRPr>
          </a:p>
        </p:txBody>
      </p:sp>
      <p:sp>
        <p:nvSpPr>
          <p:cNvPr id="6" name="PlaceHolder 5">
            <a:extLst>
              <a:ext uri="{FF2B5EF4-FFF2-40B4-BE49-F238E27FC236}">
                <a16:creationId xmlns:a16="http://schemas.microsoft.com/office/drawing/2014/main" id="{521E0118-1646-4D25-86DE-428BF420E3FD}"/>
              </a:ext>
            </a:extLst>
          </p:cNvPr>
          <p:cNvSpPr txBox="1">
            <a:spLocks noGrp="1"/>
          </p:cNvSpPr>
          <p:nvPr>
            <p:ph type="sldNum" sz="quarter" idx="8"/>
          </p:nvPr>
        </p:nvSpPr>
        <p:spPr>
          <a:xfrm>
            <a:off x="4278960" y="10157400"/>
            <a:ext cx="3278879" cy="532440"/>
          </a:xfrm>
        </p:spPr>
        <p:txBody>
          <a:bodyPr wrap="square"/>
          <a:lstStyle/>
          <a:p>
            <a:pPr lvl="0"/>
            <a:fld id="{D9CBA1FC-B070-4D9D-9E6D-8B9623AF1B08}" type="slidenum">
              <a:t>143</a:t>
            </a:fld>
            <a:endParaRPr lang="pt-BR">
              <a:highlight>
                <a:scrgbClr r="0" g="0" b="0">
                  <a:alpha val="0"/>
                </a:scrgbClr>
              </a:highlight>
              <a:latin typeface="Times New Roman"/>
            </a:endParaRPr>
          </a:p>
        </p:txBody>
      </p:sp>
      <p:sp>
        <p:nvSpPr>
          <p:cNvPr id="12" name="Slide Number Placeholder 6">
            <a:extLst>
              <a:ext uri="{FF2B5EF4-FFF2-40B4-BE49-F238E27FC236}">
                <a16:creationId xmlns:a16="http://schemas.microsoft.com/office/drawing/2014/main" id="{3383072C-302D-4C24-B619-752CD230DD98}"/>
              </a:ext>
            </a:extLst>
          </p:cNvPr>
          <p:cNvSpPr txBox="1">
            <a:spLocks noGrp="1"/>
          </p:cNvSpPr>
          <p:nvPr>
            <p:ph type="sldNum" sz="quarter" idx="5"/>
          </p:nvPr>
        </p:nvSpPr>
        <p:spPr>
          <a:ln/>
        </p:spPr>
        <p:txBody>
          <a:bodyPr vert="horz" lIns="0" tIns="0" rIns="0" bIns="0" anchor="b" anchorCtr="0">
            <a:noAutofit/>
          </a:bodyPr>
          <a:lstStyle/>
          <a:p>
            <a:pPr lvl="0"/>
            <a:fld id="{EEB2DDB4-542F-4E25-AC2C-B4C51342E62C}" type="slidenum">
              <a:t>143</a:t>
            </a:fld>
            <a:endParaRPr lang="pt-BR"/>
          </a:p>
        </p:txBody>
      </p:sp>
      <p:sp>
        <p:nvSpPr>
          <p:cNvPr id="7" name="PlaceHolder 6">
            <a:extLst>
              <a:ext uri="{FF2B5EF4-FFF2-40B4-BE49-F238E27FC236}">
                <a16:creationId xmlns:a16="http://schemas.microsoft.com/office/drawing/2014/main" id="{D412F3E9-05E6-41D3-BC58-B42757A9BB1F}"/>
              </a:ext>
            </a:extLst>
          </p:cNvPr>
          <p:cNvSpPr>
            <a:spLocks noGrp="1" noRot="1" noChangeAspect="1" noResize="1"/>
          </p:cNvSpPr>
          <p:nvPr>
            <p:ph type="sldImg"/>
          </p:nvPr>
        </p:nvSpPr>
        <p:spPr>
          <a:xfrm>
            <a:off x="215900" y="812800"/>
            <a:ext cx="7124700" cy="4006850"/>
          </a:xfrm>
          <a:solidFill>
            <a:srgbClr val="729FCF"/>
          </a:solidFill>
          <a:ln w="25400">
            <a:solidFill>
              <a:srgbClr val="3465A4"/>
            </a:solidFill>
            <a:prstDash val="solid"/>
          </a:ln>
        </p:spPr>
      </p:sp>
      <p:sp>
        <p:nvSpPr>
          <p:cNvPr id="8" name="PlaceHolder 7">
            <a:extLst>
              <a:ext uri="{FF2B5EF4-FFF2-40B4-BE49-F238E27FC236}">
                <a16:creationId xmlns:a16="http://schemas.microsoft.com/office/drawing/2014/main" id="{D75CA274-2A8F-44F2-8771-14DD38CE635D}"/>
              </a:ext>
            </a:extLst>
          </p:cNvPr>
          <p:cNvSpPr txBox="1">
            <a:spLocks noGrp="1"/>
          </p:cNvSpPr>
          <p:nvPr>
            <p:ph type="body" sz="quarter" idx="1"/>
          </p:nvPr>
        </p:nvSpPr>
        <p:spPr>
          <a:xfrm>
            <a:off x="756000" y="5078520"/>
            <a:ext cx="6044400" cy="4807800"/>
          </a:xfrm>
        </p:spPr>
        <p:txBody>
          <a:bodyPr vert="horz" wrap="square" anchor="t" anchorCtr="0">
            <a:noAutofit/>
          </a:bodyPr>
          <a:lstStyle/>
          <a:p>
            <a:endParaRPr lang="pt-BR"/>
          </a:p>
        </p:txBody>
      </p:sp>
    </p:spTree>
    <p:extLst>
      <p:ext uri="{BB962C8B-B14F-4D97-AF65-F5344CB8AC3E}">
        <p14:creationId xmlns:p14="http://schemas.microsoft.com/office/powerpoint/2010/main" val="69045985"/>
      </p:ext>
    </p:extLst>
  </p:cSld>
  <p:clrMapOvr>
    <a:masterClrMapping/>
  </p:clrMapOvr>
</p:notes>
</file>

<file path=ppt/notesSlides/notesSlide1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1">
            <a:extLst>
              <a:ext uri="{FF2B5EF4-FFF2-40B4-BE49-F238E27FC236}">
                <a16:creationId xmlns:a16="http://schemas.microsoft.com/office/drawing/2014/main" id="{FCAE6578-38C2-433A-90A6-413076EADB08}"/>
              </a:ext>
            </a:extLst>
          </p:cNvPr>
          <p:cNvSpPr txBox="1">
            <a:spLocks noGrp="1"/>
          </p:cNvSpPr>
          <p:nvPr>
            <p:ph type="sldNum" sz="quarter" idx="8"/>
          </p:nvPr>
        </p:nvSpPr>
        <p:spPr>
          <a:xfrm>
            <a:off x="4278960" y="10157400"/>
            <a:ext cx="3277439" cy="531000"/>
          </a:xfrm>
        </p:spPr>
        <p:txBody>
          <a:bodyPr wrap="square"/>
          <a:lstStyle/>
          <a:p>
            <a:pPr lvl="0"/>
            <a:fld id="{9515B605-840C-4878-A32A-9D92A00F730F}" type="slidenum">
              <a:t>144</a:t>
            </a:fld>
            <a:endParaRPr lang="pt-BR">
              <a:solidFill>
                <a:srgbClr val="000000"/>
              </a:solidFill>
              <a:highlight>
                <a:scrgbClr r="0" g="0" b="0">
                  <a:alpha val="0"/>
                </a:scrgbClr>
              </a:highlight>
              <a:latin typeface="Times New Roman"/>
            </a:endParaRPr>
          </a:p>
        </p:txBody>
      </p:sp>
      <p:sp>
        <p:nvSpPr>
          <p:cNvPr id="3" name="PlaceHolder 2">
            <a:extLst>
              <a:ext uri="{FF2B5EF4-FFF2-40B4-BE49-F238E27FC236}">
                <a16:creationId xmlns:a16="http://schemas.microsoft.com/office/drawing/2014/main" id="{22A9B200-6E86-4FB3-9F6E-56E3CF63D5B0}"/>
              </a:ext>
            </a:extLst>
          </p:cNvPr>
          <p:cNvSpPr txBox="1">
            <a:spLocks noGrp="1"/>
          </p:cNvSpPr>
          <p:nvPr>
            <p:ph type="sldNum" sz="quarter" idx="8"/>
          </p:nvPr>
        </p:nvSpPr>
        <p:spPr>
          <a:xfrm>
            <a:off x="4278960" y="10157400"/>
            <a:ext cx="3277800" cy="531360"/>
          </a:xfrm>
        </p:spPr>
        <p:txBody>
          <a:bodyPr wrap="square"/>
          <a:lstStyle/>
          <a:p>
            <a:pPr lvl="0"/>
            <a:fld id="{72F48613-113A-4581-824C-A4A596083B7F}" type="slidenum">
              <a:t>144</a:t>
            </a:fld>
            <a:endParaRPr lang="pt-BR">
              <a:solidFill>
                <a:srgbClr val="000000"/>
              </a:solidFill>
              <a:highlight>
                <a:scrgbClr r="0" g="0" b="0">
                  <a:alpha val="0"/>
                </a:scrgbClr>
              </a:highlight>
              <a:latin typeface="Times New Roman"/>
            </a:endParaRPr>
          </a:p>
        </p:txBody>
      </p:sp>
      <p:sp>
        <p:nvSpPr>
          <p:cNvPr id="4" name="PlaceHolder 3">
            <a:extLst>
              <a:ext uri="{FF2B5EF4-FFF2-40B4-BE49-F238E27FC236}">
                <a16:creationId xmlns:a16="http://schemas.microsoft.com/office/drawing/2014/main" id="{B8EA51D9-A52F-4E8D-A192-A1B83D56DA0C}"/>
              </a:ext>
            </a:extLst>
          </p:cNvPr>
          <p:cNvSpPr txBox="1">
            <a:spLocks noGrp="1"/>
          </p:cNvSpPr>
          <p:nvPr>
            <p:ph type="sldNum" sz="quarter" idx="8"/>
          </p:nvPr>
        </p:nvSpPr>
        <p:spPr>
          <a:xfrm>
            <a:off x="4278960" y="10157400"/>
            <a:ext cx="3278160" cy="531720"/>
          </a:xfrm>
        </p:spPr>
        <p:txBody>
          <a:bodyPr wrap="square"/>
          <a:lstStyle/>
          <a:p>
            <a:pPr lvl="0"/>
            <a:fld id="{071CCE3C-0DFA-45CD-9F38-C3AE48A73C43}" type="slidenum">
              <a:t>144</a:t>
            </a:fld>
            <a:endParaRPr lang="pt-BR">
              <a:solidFill>
                <a:srgbClr val="000000"/>
              </a:solidFill>
              <a:highlight>
                <a:scrgbClr r="0" g="0" b="0">
                  <a:alpha val="0"/>
                </a:scrgbClr>
              </a:highlight>
              <a:latin typeface="Times New Roman"/>
            </a:endParaRPr>
          </a:p>
        </p:txBody>
      </p:sp>
      <p:sp>
        <p:nvSpPr>
          <p:cNvPr id="5" name="PlaceHolder 4">
            <a:extLst>
              <a:ext uri="{FF2B5EF4-FFF2-40B4-BE49-F238E27FC236}">
                <a16:creationId xmlns:a16="http://schemas.microsoft.com/office/drawing/2014/main" id="{1077ADFE-4C51-46C0-92C4-4A1C2EDA5AFB}"/>
              </a:ext>
            </a:extLst>
          </p:cNvPr>
          <p:cNvSpPr txBox="1">
            <a:spLocks noGrp="1"/>
          </p:cNvSpPr>
          <p:nvPr>
            <p:ph type="sldNum" sz="quarter" idx="8"/>
          </p:nvPr>
        </p:nvSpPr>
        <p:spPr>
          <a:xfrm>
            <a:off x="4278960" y="10157400"/>
            <a:ext cx="3278519" cy="532080"/>
          </a:xfrm>
        </p:spPr>
        <p:txBody>
          <a:bodyPr wrap="square"/>
          <a:lstStyle/>
          <a:p>
            <a:pPr lvl="0"/>
            <a:fld id="{FC49BBDD-2CB5-4805-AFC7-1380077D4EB4}" type="slidenum">
              <a:t>144</a:t>
            </a:fld>
            <a:endParaRPr lang="pt-BR">
              <a:solidFill>
                <a:srgbClr val="000000"/>
              </a:solidFill>
              <a:highlight>
                <a:scrgbClr r="0" g="0" b="0">
                  <a:alpha val="0"/>
                </a:scrgbClr>
              </a:highlight>
              <a:latin typeface="Times New Roman"/>
            </a:endParaRPr>
          </a:p>
        </p:txBody>
      </p:sp>
      <p:sp>
        <p:nvSpPr>
          <p:cNvPr id="6" name="PlaceHolder 5">
            <a:extLst>
              <a:ext uri="{FF2B5EF4-FFF2-40B4-BE49-F238E27FC236}">
                <a16:creationId xmlns:a16="http://schemas.microsoft.com/office/drawing/2014/main" id="{521E0118-1646-4D25-86DE-428BF420E3FD}"/>
              </a:ext>
            </a:extLst>
          </p:cNvPr>
          <p:cNvSpPr txBox="1">
            <a:spLocks noGrp="1"/>
          </p:cNvSpPr>
          <p:nvPr>
            <p:ph type="sldNum" sz="quarter" idx="8"/>
          </p:nvPr>
        </p:nvSpPr>
        <p:spPr>
          <a:xfrm>
            <a:off x="4278960" y="10157400"/>
            <a:ext cx="3278879" cy="532440"/>
          </a:xfrm>
        </p:spPr>
        <p:txBody>
          <a:bodyPr wrap="square"/>
          <a:lstStyle/>
          <a:p>
            <a:pPr lvl="0"/>
            <a:fld id="{D9CBA1FC-B070-4D9D-9E6D-8B9623AF1B08}" type="slidenum">
              <a:t>144</a:t>
            </a:fld>
            <a:endParaRPr lang="pt-BR">
              <a:highlight>
                <a:scrgbClr r="0" g="0" b="0">
                  <a:alpha val="0"/>
                </a:scrgbClr>
              </a:highlight>
              <a:latin typeface="Times New Roman"/>
            </a:endParaRPr>
          </a:p>
        </p:txBody>
      </p:sp>
      <p:sp>
        <p:nvSpPr>
          <p:cNvPr id="12" name="Slide Number Placeholder 6">
            <a:extLst>
              <a:ext uri="{FF2B5EF4-FFF2-40B4-BE49-F238E27FC236}">
                <a16:creationId xmlns:a16="http://schemas.microsoft.com/office/drawing/2014/main" id="{3383072C-302D-4C24-B619-752CD230DD98}"/>
              </a:ext>
            </a:extLst>
          </p:cNvPr>
          <p:cNvSpPr txBox="1">
            <a:spLocks noGrp="1"/>
          </p:cNvSpPr>
          <p:nvPr>
            <p:ph type="sldNum" sz="quarter" idx="5"/>
          </p:nvPr>
        </p:nvSpPr>
        <p:spPr>
          <a:ln/>
        </p:spPr>
        <p:txBody>
          <a:bodyPr vert="horz" lIns="0" tIns="0" rIns="0" bIns="0" anchor="b" anchorCtr="0">
            <a:noAutofit/>
          </a:bodyPr>
          <a:lstStyle/>
          <a:p>
            <a:pPr lvl="0"/>
            <a:fld id="{EEB2DDB4-542F-4E25-AC2C-B4C51342E62C}" type="slidenum">
              <a:t>144</a:t>
            </a:fld>
            <a:endParaRPr lang="pt-BR"/>
          </a:p>
        </p:txBody>
      </p:sp>
      <p:sp>
        <p:nvSpPr>
          <p:cNvPr id="7" name="PlaceHolder 6">
            <a:extLst>
              <a:ext uri="{FF2B5EF4-FFF2-40B4-BE49-F238E27FC236}">
                <a16:creationId xmlns:a16="http://schemas.microsoft.com/office/drawing/2014/main" id="{D412F3E9-05E6-41D3-BC58-B42757A9BB1F}"/>
              </a:ext>
            </a:extLst>
          </p:cNvPr>
          <p:cNvSpPr>
            <a:spLocks noGrp="1" noRot="1" noChangeAspect="1" noResize="1"/>
          </p:cNvSpPr>
          <p:nvPr>
            <p:ph type="sldImg"/>
          </p:nvPr>
        </p:nvSpPr>
        <p:spPr>
          <a:xfrm>
            <a:off x="215900" y="812800"/>
            <a:ext cx="7124700" cy="4006850"/>
          </a:xfrm>
          <a:solidFill>
            <a:srgbClr val="729FCF"/>
          </a:solidFill>
          <a:ln w="25400">
            <a:solidFill>
              <a:srgbClr val="3465A4"/>
            </a:solidFill>
            <a:prstDash val="solid"/>
          </a:ln>
        </p:spPr>
      </p:sp>
      <p:sp>
        <p:nvSpPr>
          <p:cNvPr id="8" name="PlaceHolder 7">
            <a:extLst>
              <a:ext uri="{FF2B5EF4-FFF2-40B4-BE49-F238E27FC236}">
                <a16:creationId xmlns:a16="http://schemas.microsoft.com/office/drawing/2014/main" id="{D75CA274-2A8F-44F2-8771-14DD38CE635D}"/>
              </a:ext>
            </a:extLst>
          </p:cNvPr>
          <p:cNvSpPr txBox="1">
            <a:spLocks noGrp="1"/>
          </p:cNvSpPr>
          <p:nvPr>
            <p:ph type="body" sz="quarter" idx="1"/>
          </p:nvPr>
        </p:nvSpPr>
        <p:spPr>
          <a:xfrm>
            <a:off x="756000" y="5078520"/>
            <a:ext cx="6044400" cy="4807800"/>
          </a:xfrm>
        </p:spPr>
        <p:txBody>
          <a:bodyPr vert="horz" wrap="square" anchor="t" anchorCtr="0">
            <a:noAutofit/>
          </a:bodyPr>
          <a:lstStyle/>
          <a:p>
            <a:endParaRPr lang="pt-BR"/>
          </a:p>
        </p:txBody>
      </p:sp>
    </p:spTree>
    <p:extLst>
      <p:ext uri="{BB962C8B-B14F-4D97-AF65-F5344CB8AC3E}">
        <p14:creationId xmlns:p14="http://schemas.microsoft.com/office/powerpoint/2010/main" val="1784223558"/>
      </p:ext>
    </p:extLst>
  </p:cSld>
  <p:clrMapOvr>
    <a:masterClrMapping/>
  </p:clrMapOvr>
</p:notes>
</file>

<file path=ppt/notesSlides/notesSlide1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1">
            <a:extLst>
              <a:ext uri="{FF2B5EF4-FFF2-40B4-BE49-F238E27FC236}">
                <a16:creationId xmlns:a16="http://schemas.microsoft.com/office/drawing/2014/main" id="{FCAE6578-38C2-433A-90A6-413076EADB08}"/>
              </a:ext>
            </a:extLst>
          </p:cNvPr>
          <p:cNvSpPr txBox="1">
            <a:spLocks noGrp="1"/>
          </p:cNvSpPr>
          <p:nvPr>
            <p:ph type="sldNum" sz="quarter" idx="8"/>
          </p:nvPr>
        </p:nvSpPr>
        <p:spPr>
          <a:xfrm>
            <a:off x="4278960" y="10157400"/>
            <a:ext cx="3277439" cy="531000"/>
          </a:xfrm>
        </p:spPr>
        <p:txBody>
          <a:bodyPr wrap="square"/>
          <a:lstStyle/>
          <a:p>
            <a:pPr lvl="0"/>
            <a:fld id="{9515B605-840C-4878-A32A-9D92A00F730F}" type="slidenum">
              <a:t>145</a:t>
            </a:fld>
            <a:endParaRPr lang="pt-BR">
              <a:solidFill>
                <a:srgbClr val="000000"/>
              </a:solidFill>
              <a:highlight>
                <a:scrgbClr r="0" g="0" b="0">
                  <a:alpha val="0"/>
                </a:scrgbClr>
              </a:highlight>
              <a:latin typeface="Times New Roman"/>
            </a:endParaRPr>
          </a:p>
        </p:txBody>
      </p:sp>
      <p:sp>
        <p:nvSpPr>
          <p:cNvPr id="3" name="PlaceHolder 2">
            <a:extLst>
              <a:ext uri="{FF2B5EF4-FFF2-40B4-BE49-F238E27FC236}">
                <a16:creationId xmlns:a16="http://schemas.microsoft.com/office/drawing/2014/main" id="{22A9B200-6E86-4FB3-9F6E-56E3CF63D5B0}"/>
              </a:ext>
            </a:extLst>
          </p:cNvPr>
          <p:cNvSpPr txBox="1">
            <a:spLocks noGrp="1"/>
          </p:cNvSpPr>
          <p:nvPr>
            <p:ph type="sldNum" sz="quarter" idx="8"/>
          </p:nvPr>
        </p:nvSpPr>
        <p:spPr>
          <a:xfrm>
            <a:off x="4278960" y="10157400"/>
            <a:ext cx="3277800" cy="531360"/>
          </a:xfrm>
        </p:spPr>
        <p:txBody>
          <a:bodyPr wrap="square"/>
          <a:lstStyle/>
          <a:p>
            <a:pPr lvl="0"/>
            <a:fld id="{72F48613-113A-4581-824C-A4A596083B7F}" type="slidenum">
              <a:t>145</a:t>
            </a:fld>
            <a:endParaRPr lang="pt-BR">
              <a:solidFill>
                <a:srgbClr val="000000"/>
              </a:solidFill>
              <a:highlight>
                <a:scrgbClr r="0" g="0" b="0">
                  <a:alpha val="0"/>
                </a:scrgbClr>
              </a:highlight>
              <a:latin typeface="Times New Roman"/>
            </a:endParaRPr>
          </a:p>
        </p:txBody>
      </p:sp>
      <p:sp>
        <p:nvSpPr>
          <p:cNvPr id="4" name="PlaceHolder 3">
            <a:extLst>
              <a:ext uri="{FF2B5EF4-FFF2-40B4-BE49-F238E27FC236}">
                <a16:creationId xmlns:a16="http://schemas.microsoft.com/office/drawing/2014/main" id="{B8EA51D9-A52F-4E8D-A192-A1B83D56DA0C}"/>
              </a:ext>
            </a:extLst>
          </p:cNvPr>
          <p:cNvSpPr txBox="1">
            <a:spLocks noGrp="1"/>
          </p:cNvSpPr>
          <p:nvPr>
            <p:ph type="sldNum" sz="quarter" idx="8"/>
          </p:nvPr>
        </p:nvSpPr>
        <p:spPr>
          <a:xfrm>
            <a:off x="4278960" y="10157400"/>
            <a:ext cx="3278160" cy="531720"/>
          </a:xfrm>
        </p:spPr>
        <p:txBody>
          <a:bodyPr wrap="square"/>
          <a:lstStyle/>
          <a:p>
            <a:pPr lvl="0"/>
            <a:fld id="{071CCE3C-0DFA-45CD-9F38-C3AE48A73C43}" type="slidenum">
              <a:t>145</a:t>
            </a:fld>
            <a:endParaRPr lang="pt-BR">
              <a:solidFill>
                <a:srgbClr val="000000"/>
              </a:solidFill>
              <a:highlight>
                <a:scrgbClr r="0" g="0" b="0">
                  <a:alpha val="0"/>
                </a:scrgbClr>
              </a:highlight>
              <a:latin typeface="Times New Roman"/>
            </a:endParaRPr>
          </a:p>
        </p:txBody>
      </p:sp>
      <p:sp>
        <p:nvSpPr>
          <p:cNvPr id="5" name="PlaceHolder 4">
            <a:extLst>
              <a:ext uri="{FF2B5EF4-FFF2-40B4-BE49-F238E27FC236}">
                <a16:creationId xmlns:a16="http://schemas.microsoft.com/office/drawing/2014/main" id="{1077ADFE-4C51-46C0-92C4-4A1C2EDA5AFB}"/>
              </a:ext>
            </a:extLst>
          </p:cNvPr>
          <p:cNvSpPr txBox="1">
            <a:spLocks noGrp="1"/>
          </p:cNvSpPr>
          <p:nvPr>
            <p:ph type="sldNum" sz="quarter" idx="8"/>
          </p:nvPr>
        </p:nvSpPr>
        <p:spPr>
          <a:xfrm>
            <a:off x="4278960" y="10157400"/>
            <a:ext cx="3278519" cy="532080"/>
          </a:xfrm>
        </p:spPr>
        <p:txBody>
          <a:bodyPr wrap="square"/>
          <a:lstStyle/>
          <a:p>
            <a:pPr lvl="0"/>
            <a:fld id="{FC49BBDD-2CB5-4805-AFC7-1380077D4EB4}" type="slidenum">
              <a:t>145</a:t>
            </a:fld>
            <a:endParaRPr lang="pt-BR">
              <a:solidFill>
                <a:srgbClr val="000000"/>
              </a:solidFill>
              <a:highlight>
                <a:scrgbClr r="0" g="0" b="0">
                  <a:alpha val="0"/>
                </a:scrgbClr>
              </a:highlight>
              <a:latin typeface="Times New Roman"/>
            </a:endParaRPr>
          </a:p>
        </p:txBody>
      </p:sp>
      <p:sp>
        <p:nvSpPr>
          <p:cNvPr id="6" name="PlaceHolder 5">
            <a:extLst>
              <a:ext uri="{FF2B5EF4-FFF2-40B4-BE49-F238E27FC236}">
                <a16:creationId xmlns:a16="http://schemas.microsoft.com/office/drawing/2014/main" id="{521E0118-1646-4D25-86DE-428BF420E3FD}"/>
              </a:ext>
            </a:extLst>
          </p:cNvPr>
          <p:cNvSpPr txBox="1">
            <a:spLocks noGrp="1"/>
          </p:cNvSpPr>
          <p:nvPr>
            <p:ph type="sldNum" sz="quarter" idx="8"/>
          </p:nvPr>
        </p:nvSpPr>
        <p:spPr>
          <a:xfrm>
            <a:off x="4278960" y="10157400"/>
            <a:ext cx="3278879" cy="532440"/>
          </a:xfrm>
        </p:spPr>
        <p:txBody>
          <a:bodyPr wrap="square"/>
          <a:lstStyle/>
          <a:p>
            <a:pPr lvl="0"/>
            <a:fld id="{D9CBA1FC-B070-4D9D-9E6D-8B9623AF1B08}" type="slidenum">
              <a:t>145</a:t>
            </a:fld>
            <a:endParaRPr lang="pt-BR">
              <a:highlight>
                <a:scrgbClr r="0" g="0" b="0">
                  <a:alpha val="0"/>
                </a:scrgbClr>
              </a:highlight>
              <a:latin typeface="Times New Roman"/>
            </a:endParaRPr>
          </a:p>
        </p:txBody>
      </p:sp>
      <p:sp>
        <p:nvSpPr>
          <p:cNvPr id="12" name="Slide Number Placeholder 6">
            <a:extLst>
              <a:ext uri="{FF2B5EF4-FFF2-40B4-BE49-F238E27FC236}">
                <a16:creationId xmlns:a16="http://schemas.microsoft.com/office/drawing/2014/main" id="{3383072C-302D-4C24-B619-752CD230DD98}"/>
              </a:ext>
            </a:extLst>
          </p:cNvPr>
          <p:cNvSpPr txBox="1">
            <a:spLocks noGrp="1"/>
          </p:cNvSpPr>
          <p:nvPr>
            <p:ph type="sldNum" sz="quarter" idx="5"/>
          </p:nvPr>
        </p:nvSpPr>
        <p:spPr>
          <a:ln/>
        </p:spPr>
        <p:txBody>
          <a:bodyPr vert="horz" lIns="0" tIns="0" rIns="0" bIns="0" anchor="b" anchorCtr="0">
            <a:noAutofit/>
          </a:bodyPr>
          <a:lstStyle/>
          <a:p>
            <a:pPr lvl="0"/>
            <a:fld id="{EEB2DDB4-542F-4E25-AC2C-B4C51342E62C}" type="slidenum">
              <a:t>145</a:t>
            </a:fld>
            <a:endParaRPr lang="pt-BR"/>
          </a:p>
        </p:txBody>
      </p:sp>
      <p:sp>
        <p:nvSpPr>
          <p:cNvPr id="7" name="PlaceHolder 6">
            <a:extLst>
              <a:ext uri="{FF2B5EF4-FFF2-40B4-BE49-F238E27FC236}">
                <a16:creationId xmlns:a16="http://schemas.microsoft.com/office/drawing/2014/main" id="{D412F3E9-05E6-41D3-BC58-B42757A9BB1F}"/>
              </a:ext>
            </a:extLst>
          </p:cNvPr>
          <p:cNvSpPr>
            <a:spLocks noGrp="1" noRot="1" noChangeAspect="1" noResize="1"/>
          </p:cNvSpPr>
          <p:nvPr>
            <p:ph type="sldImg"/>
          </p:nvPr>
        </p:nvSpPr>
        <p:spPr>
          <a:xfrm>
            <a:off x="215900" y="812800"/>
            <a:ext cx="7124700" cy="4006850"/>
          </a:xfrm>
          <a:solidFill>
            <a:srgbClr val="729FCF"/>
          </a:solidFill>
          <a:ln w="25400">
            <a:solidFill>
              <a:srgbClr val="3465A4"/>
            </a:solidFill>
            <a:prstDash val="solid"/>
          </a:ln>
        </p:spPr>
      </p:sp>
      <p:sp>
        <p:nvSpPr>
          <p:cNvPr id="8" name="PlaceHolder 7">
            <a:extLst>
              <a:ext uri="{FF2B5EF4-FFF2-40B4-BE49-F238E27FC236}">
                <a16:creationId xmlns:a16="http://schemas.microsoft.com/office/drawing/2014/main" id="{D75CA274-2A8F-44F2-8771-14DD38CE635D}"/>
              </a:ext>
            </a:extLst>
          </p:cNvPr>
          <p:cNvSpPr txBox="1">
            <a:spLocks noGrp="1"/>
          </p:cNvSpPr>
          <p:nvPr>
            <p:ph type="body" sz="quarter" idx="1"/>
          </p:nvPr>
        </p:nvSpPr>
        <p:spPr>
          <a:xfrm>
            <a:off x="756000" y="5078520"/>
            <a:ext cx="6044400" cy="4807800"/>
          </a:xfrm>
        </p:spPr>
        <p:txBody>
          <a:bodyPr vert="horz" wrap="square" anchor="t" anchorCtr="0">
            <a:noAutofit/>
          </a:bodyPr>
          <a:lstStyle/>
          <a:p>
            <a:endParaRPr lang="pt-BR"/>
          </a:p>
        </p:txBody>
      </p:sp>
    </p:spTree>
    <p:extLst>
      <p:ext uri="{BB962C8B-B14F-4D97-AF65-F5344CB8AC3E}">
        <p14:creationId xmlns:p14="http://schemas.microsoft.com/office/powerpoint/2010/main" val="4293204804"/>
      </p:ext>
    </p:extLst>
  </p:cSld>
  <p:clrMapOvr>
    <a:masterClrMapping/>
  </p:clrMapOvr>
</p:notes>
</file>

<file path=ppt/notesSlides/notesSlide1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20">
            <a:extLst>
              <a:ext uri="{FF2B5EF4-FFF2-40B4-BE49-F238E27FC236}">
                <a16:creationId xmlns:a16="http://schemas.microsoft.com/office/drawing/2014/main" id="{49E164C7-034C-4060-AB60-0A4E8E426BC0}"/>
              </a:ext>
            </a:extLst>
          </p:cNvPr>
          <p:cNvSpPr txBox="1">
            <a:spLocks noGrp="1"/>
          </p:cNvSpPr>
          <p:nvPr>
            <p:ph type="sldNum" sz="quarter" idx="8"/>
          </p:nvPr>
        </p:nvSpPr>
        <p:spPr>
          <a:xfrm>
            <a:off x="4278960" y="10157400"/>
            <a:ext cx="3277439" cy="531000"/>
          </a:xfrm>
        </p:spPr>
        <p:txBody>
          <a:bodyPr wrap="square"/>
          <a:lstStyle/>
          <a:p>
            <a:pPr lvl="0"/>
            <a:fld id="{76520473-5A94-4CBA-A368-13BED53EEA32}" type="slidenum">
              <a:t>146</a:t>
            </a:fld>
            <a:endParaRPr lang="pt-BR">
              <a:solidFill>
                <a:srgbClr val="000000"/>
              </a:solidFill>
              <a:highlight>
                <a:scrgbClr r="0" g="0" b="0">
                  <a:alpha val="0"/>
                </a:scrgbClr>
              </a:highlight>
              <a:latin typeface="Times New Roman"/>
            </a:endParaRPr>
          </a:p>
        </p:txBody>
      </p:sp>
      <p:sp>
        <p:nvSpPr>
          <p:cNvPr id="3" name="PlaceHolder 21">
            <a:extLst>
              <a:ext uri="{FF2B5EF4-FFF2-40B4-BE49-F238E27FC236}">
                <a16:creationId xmlns:a16="http://schemas.microsoft.com/office/drawing/2014/main" id="{FB91A253-DA23-415A-8175-BA9093AE8AC1}"/>
              </a:ext>
            </a:extLst>
          </p:cNvPr>
          <p:cNvSpPr txBox="1">
            <a:spLocks noGrp="1"/>
          </p:cNvSpPr>
          <p:nvPr>
            <p:ph type="sldNum" sz="quarter" idx="8"/>
          </p:nvPr>
        </p:nvSpPr>
        <p:spPr>
          <a:xfrm>
            <a:off x="4278960" y="10157400"/>
            <a:ext cx="3277800" cy="531360"/>
          </a:xfrm>
        </p:spPr>
        <p:txBody>
          <a:bodyPr wrap="square"/>
          <a:lstStyle/>
          <a:p>
            <a:pPr lvl="0"/>
            <a:fld id="{AC6D8891-B308-4F7D-9E50-C9407E5D8C7F}" type="slidenum">
              <a:t>146</a:t>
            </a:fld>
            <a:endParaRPr lang="pt-BR">
              <a:solidFill>
                <a:srgbClr val="000000"/>
              </a:solidFill>
              <a:highlight>
                <a:scrgbClr r="0" g="0" b="0">
                  <a:alpha val="0"/>
                </a:scrgbClr>
              </a:highlight>
              <a:latin typeface="Times New Roman"/>
            </a:endParaRPr>
          </a:p>
        </p:txBody>
      </p:sp>
      <p:sp>
        <p:nvSpPr>
          <p:cNvPr id="4" name="PlaceHolder 22">
            <a:extLst>
              <a:ext uri="{FF2B5EF4-FFF2-40B4-BE49-F238E27FC236}">
                <a16:creationId xmlns:a16="http://schemas.microsoft.com/office/drawing/2014/main" id="{1A10E192-555C-435F-84EC-C2B0FFCBF402}"/>
              </a:ext>
            </a:extLst>
          </p:cNvPr>
          <p:cNvSpPr txBox="1">
            <a:spLocks noGrp="1"/>
          </p:cNvSpPr>
          <p:nvPr>
            <p:ph type="sldNum" sz="quarter" idx="8"/>
          </p:nvPr>
        </p:nvSpPr>
        <p:spPr>
          <a:xfrm>
            <a:off x="4278960" y="10157400"/>
            <a:ext cx="3278160" cy="531720"/>
          </a:xfrm>
        </p:spPr>
        <p:txBody>
          <a:bodyPr wrap="square"/>
          <a:lstStyle/>
          <a:p>
            <a:pPr lvl="0"/>
            <a:fld id="{AC21A02C-C668-4E96-AFB4-2F34DA5BE967}" type="slidenum">
              <a:t>146</a:t>
            </a:fld>
            <a:endParaRPr lang="pt-BR">
              <a:solidFill>
                <a:srgbClr val="000000"/>
              </a:solidFill>
              <a:highlight>
                <a:scrgbClr r="0" g="0" b="0">
                  <a:alpha val="0"/>
                </a:scrgbClr>
              </a:highlight>
              <a:latin typeface="Times New Roman"/>
            </a:endParaRPr>
          </a:p>
        </p:txBody>
      </p:sp>
      <p:sp>
        <p:nvSpPr>
          <p:cNvPr id="5" name="PlaceHolder 23">
            <a:extLst>
              <a:ext uri="{FF2B5EF4-FFF2-40B4-BE49-F238E27FC236}">
                <a16:creationId xmlns:a16="http://schemas.microsoft.com/office/drawing/2014/main" id="{7B1C5E1A-233F-4E18-9561-02B6B73876B4}"/>
              </a:ext>
            </a:extLst>
          </p:cNvPr>
          <p:cNvSpPr txBox="1">
            <a:spLocks noGrp="1"/>
          </p:cNvSpPr>
          <p:nvPr>
            <p:ph type="sldNum" sz="quarter" idx="8"/>
          </p:nvPr>
        </p:nvSpPr>
        <p:spPr>
          <a:xfrm>
            <a:off x="4278960" y="10157400"/>
            <a:ext cx="3278519" cy="532080"/>
          </a:xfrm>
        </p:spPr>
        <p:txBody>
          <a:bodyPr wrap="square"/>
          <a:lstStyle/>
          <a:p>
            <a:pPr lvl="0"/>
            <a:fld id="{CAB873E5-772D-4555-80F2-653953E13791}" type="slidenum">
              <a:t>146</a:t>
            </a:fld>
            <a:endParaRPr lang="pt-BR">
              <a:solidFill>
                <a:srgbClr val="000000"/>
              </a:solidFill>
              <a:highlight>
                <a:scrgbClr r="0" g="0" b="0">
                  <a:alpha val="0"/>
                </a:scrgbClr>
              </a:highlight>
              <a:latin typeface="Times New Roman"/>
            </a:endParaRPr>
          </a:p>
        </p:txBody>
      </p:sp>
      <p:sp>
        <p:nvSpPr>
          <p:cNvPr id="6" name="PlaceHolder 24">
            <a:extLst>
              <a:ext uri="{FF2B5EF4-FFF2-40B4-BE49-F238E27FC236}">
                <a16:creationId xmlns:a16="http://schemas.microsoft.com/office/drawing/2014/main" id="{81F1D54A-6401-49B5-9BA6-6D69A39EB719}"/>
              </a:ext>
            </a:extLst>
          </p:cNvPr>
          <p:cNvSpPr txBox="1">
            <a:spLocks noGrp="1"/>
          </p:cNvSpPr>
          <p:nvPr>
            <p:ph type="sldNum" sz="quarter" idx="8"/>
          </p:nvPr>
        </p:nvSpPr>
        <p:spPr>
          <a:xfrm>
            <a:off x="4278960" y="10157400"/>
            <a:ext cx="3278879" cy="532440"/>
          </a:xfrm>
        </p:spPr>
        <p:txBody>
          <a:bodyPr wrap="square"/>
          <a:lstStyle/>
          <a:p>
            <a:pPr lvl="0"/>
            <a:fld id="{BE3A53F6-2B5F-4192-8617-44C1A13075C5}" type="slidenum">
              <a:t>146</a:t>
            </a:fld>
            <a:endParaRPr lang="pt-BR">
              <a:highlight>
                <a:scrgbClr r="0" g="0" b="0">
                  <a:alpha val="0"/>
                </a:scrgbClr>
              </a:highlight>
              <a:latin typeface="Times New Roman"/>
            </a:endParaRPr>
          </a:p>
        </p:txBody>
      </p:sp>
      <p:sp>
        <p:nvSpPr>
          <p:cNvPr id="12" name="Slide Number Placeholder 6">
            <a:extLst>
              <a:ext uri="{FF2B5EF4-FFF2-40B4-BE49-F238E27FC236}">
                <a16:creationId xmlns:a16="http://schemas.microsoft.com/office/drawing/2014/main" id="{01893528-A001-4991-8911-1230E666859A}"/>
              </a:ext>
            </a:extLst>
          </p:cNvPr>
          <p:cNvSpPr txBox="1">
            <a:spLocks noGrp="1"/>
          </p:cNvSpPr>
          <p:nvPr>
            <p:ph type="sldNum" sz="quarter" idx="5"/>
          </p:nvPr>
        </p:nvSpPr>
        <p:spPr>
          <a:ln/>
        </p:spPr>
        <p:txBody>
          <a:bodyPr vert="horz" lIns="0" tIns="0" rIns="0" bIns="0" anchor="b" anchorCtr="0">
            <a:noAutofit/>
          </a:bodyPr>
          <a:lstStyle/>
          <a:p>
            <a:pPr lvl="0"/>
            <a:fld id="{53D4FA30-4A0E-4479-BBA0-8BB692760D80}" type="slidenum">
              <a:t>146</a:t>
            </a:fld>
            <a:endParaRPr lang="pt-BR"/>
          </a:p>
        </p:txBody>
      </p:sp>
      <p:sp>
        <p:nvSpPr>
          <p:cNvPr id="7" name="PlaceHolder 66">
            <a:extLst>
              <a:ext uri="{FF2B5EF4-FFF2-40B4-BE49-F238E27FC236}">
                <a16:creationId xmlns:a16="http://schemas.microsoft.com/office/drawing/2014/main" id="{AB7847F0-538C-491C-AA67-AC9C3175C104}"/>
              </a:ext>
            </a:extLst>
          </p:cNvPr>
          <p:cNvSpPr>
            <a:spLocks noGrp="1" noRot="1" noChangeAspect="1" noResize="1"/>
          </p:cNvSpPr>
          <p:nvPr>
            <p:ph type="sldImg"/>
          </p:nvPr>
        </p:nvSpPr>
        <p:spPr>
          <a:xfrm>
            <a:off x="215900" y="812800"/>
            <a:ext cx="7124700" cy="4006850"/>
          </a:xfrm>
          <a:solidFill>
            <a:srgbClr val="729FCF"/>
          </a:solidFill>
          <a:ln w="25400">
            <a:solidFill>
              <a:srgbClr val="3465A4"/>
            </a:solidFill>
            <a:prstDash val="solid"/>
          </a:ln>
        </p:spPr>
      </p:sp>
      <p:sp>
        <p:nvSpPr>
          <p:cNvPr id="8" name="PlaceHolder 67">
            <a:extLst>
              <a:ext uri="{FF2B5EF4-FFF2-40B4-BE49-F238E27FC236}">
                <a16:creationId xmlns:a16="http://schemas.microsoft.com/office/drawing/2014/main" id="{BE00CFBD-3EA0-4E23-9FFF-A54B127F0B48}"/>
              </a:ext>
            </a:extLst>
          </p:cNvPr>
          <p:cNvSpPr txBox="1">
            <a:spLocks noGrp="1"/>
          </p:cNvSpPr>
          <p:nvPr>
            <p:ph type="body" sz="quarter" idx="1"/>
          </p:nvPr>
        </p:nvSpPr>
        <p:spPr>
          <a:xfrm>
            <a:off x="756000" y="5078520"/>
            <a:ext cx="6044400" cy="4807800"/>
          </a:xfrm>
        </p:spPr>
        <p:txBody>
          <a:bodyPr vert="horz" wrap="square" anchor="t" anchorCtr="0">
            <a:noAutofit/>
          </a:bodyPr>
          <a:lstStyle/>
          <a:p>
            <a:endParaRPr lang="pt-BR"/>
          </a:p>
        </p:txBody>
      </p:sp>
    </p:spTree>
    <p:extLst>
      <p:ext uri="{BB962C8B-B14F-4D97-AF65-F5344CB8AC3E}">
        <p14:creationId xmlns:p14="http://schemas.microsoft.com/office/powerpoint/2010/main" val="737935219"/>
      </p:ext>
    </p:extLst>
  </p:cSld>
  <p:clrMapOvr>
    <a:masterClrMapping/>
  </p:clrMapOvr>
</p:notes>
</file>

<file path=ppt/notesSlides/notesSlide1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20">
            <a:extLst>
              <a:ext uri="{FF2B5EF4-FFF2-40B4-BE49-F238E27FC236}">
                <a16:creationId xmlns:a16="http://schemas.microsoft.com/office/drawing/2014/main" id="{49E164C7-034C-4060-AB60-0A4E8E426BC0}"/>
              </a:ext>
            </a:extLst>
          </p:cNvPr>
          <p:cNvSpPr txBox="1">
            <a:spLocks noGrp="1"/>
          </p:cNvSpPr>
          <p:nvPr>
            <p:ph type="sldNum" sz="quarter" idx="8"/>
          </p:nvPr>
        </p:nvSpPr>
        <p:spPr>
          <a:xfrm>
            <a:off x="4278960" y="10157400"/>
            <a:ext cx="3277439" cy="531000"/>
          </a:xfrm>
        </p:spPr>
        <p:txBody>
          <a:bodyPr wrap="square"/>
          <a:lstStyle/>
          <a:p>
            <a:pPr lvl="0"/>
            <a:fld id="{76520473-5A94-4CBA-A368-13BED53EEA32}" type="slidenum">
              <a:t>147</a:t>
            </a:fld>
            <a:endParaRPr lang="pt-BR">
              <a:solidFill>
                <a:srgbClr val="000000"/>
              </a:solidFill>
              <a:highlight>
                <a:scrgbClr r="0" g="0" b="0">
                  <a:alpha val="0"/>
                </a:scrgbClr>
              </a:highlight>
              <a:latin typeface="Times New Roman"/>
            </a:endParaRPr>
          </a:p>
        </p:txBody>
      </p:sp>
      <p:sp>
        <p:nvSpPr>
          <p:cNvPr id="3" name="PlaceHolder 21">
            <a:extLst>
              <a:ext uri="{FF2B5EF4-FFF2-40B4-BE49-F238E27FC236}">
                <a16:creationId xmlns:a16="http://schemas.microsoft.com/office/drawing/2014/main" id="{FB91A253-DA23-415A-8175-BA9093AE8AC1}"/>
              </a:ext>
            </a:extLst>
          </p:cNvPr>
          <p:cNvSpPr txBox="1">
            <a:spLocks noGrp="1"/>
          </p:cNvSpPr>
          <p:nvPr>
            <p:ph type="sldNum" sz="quarter" idx="8"/>
          </p:nvPr>
        </p:nvSpPr>
        <p:spPr>
          <a:xfrm>
            <a:off x="4278960" y="10157400"/>
            <a:ext cx="3277800" cy="531360"/>
          </a:xfrm>
        </p:spPr>
        <p:txBody>
          <a:bodyPr wrap="square"/>
          <a:lstStyle/>
          <a:p>
            <a:pPr lvl="0"/>
            <a:fld id="{AC6D8891-B308-4F7D-9E50-C9407E5D8C7F}" type="slidenum">
              <a:t>147</a:t>
            </a:fld>
            <a:endParaRPr lang="pt-BR">
              <a:solidFill>
                <a:srgbClr val="000000"/>
              </a:solidFill>
              <a:highlight>
                <a:scrgbClr r="0" g="0" b="0">
                  <a:alpha val="0"/>
                </a:scrgbClr>
              </a:highlight>
              <a:latin typeface="Times New Roman"/>
            </a:endParaRPr>
          </a:p>
        </p:txBody>
      </p:sp>
      <p:sp>
        <p:nvSpPr>
          <p:cNvPr id="4" name="PlaceHolder 22">
            <a:extLst>
              <a:ext uri="{FF2B5EF4-FFF2-40B4-BE49-F238E27FC236}">
                <a16:creationId xmlns:a16="http://schemas.microsoft.com/office/drawing/2014/main" id="{1A10E192-555C-435F-84EC-C2B0FFCBF402}"/>
              </a:ext>
            </a:extLst>
          </p:cNvPr>
          <p:cNvSpPr txBox="1">
            <a:spLocks noGrp="1"/>
          </p:cNvSpPr>
          <p:nvPr>
            <p:ph type="sldNum" sz="quarter" idx="8"/>
          </p:nvPr>
        </p:nvSpPr>
        <p:spPr>
          <a:xfrm>
            <a:off x="4278960" y="10157400"/>
            <a:ext cx="3278160" cy="531720"/>
          </a:xfrm>
        </p:spPr>
        <p:txBody>
          <a:bodyPr wrap="square"/>
          <a:lstStyle/>
          <a:p>
            <a:pPr lvl="0"/>
            <a:fld id="{AC21A02C-C668-4E96-AFB4-2F34DA5BE967}" type="slidenum">
              <a:t>147</a:t>
            </a:fld>
            <a:endParaRPr lang="pt-BR">
              <a:solidFill>
                <a:srgbClr val="000000"/>
              </a:solidFill>
              <a:highlight>
                <a:scrgbClr r="0" g="0" b="0">
                  <a:alpha val="0"/>
                </a:scrgbClr>
              </a:highlight>
              <a:latin typeface="Times New Roman"/>
            </a:endParaRPr>
          </a:p>
        </p:txBody>
      </p:sp>
      <p:sp>
        <p:nvSpPr>
          <p:cNvPr id="5" name="PlaceHolder 23">
            <a:extLst>
              <a:ext uri="{FF2B5EF4-FFF2-40B4-BE49-F238E27FC236}">
                <a16:creationId xmlns:a16="http://schemas.microsoft.com/office/drawing/2014/main" id="{7B1C5E1A-233F-4E18-9561-02B6B73876B4}"/>
              </a:ext>
            </a:extLst>
          </p:cNvPr>
          <p:cNvSpPr txBox="1">
            <a:spLocks noGrp="1"/>
          </p:cNvSpPr>
          <p:nvPr>
            <p:ph type="sldNum" sz="quarter" idx="8"/>
          </p:nvPr>
        </p:nvSpPr>
        <p:spPr>
          <a:xfrm>
            <a:off x="4278960" y="10157400"/>
            <a:ext cx="3278519" cy="532080"/>
          </a:xfrm>
        </p:spPr>
        <p:txBody>
          <a:bodyPr wrap="square"/>
          <a:lstStyle/>
          <a:p>
            <a:pPr lvl="0"/>
            <a:fld id="{CAB873E5-772D-4555-80F2-653953E13791}" type="slidenum">
              <a:t>147</a:t>
            </a:fld>
            <a:endParaRPr lang="pt-BR">
              <a:solidFill>
                <a:srgbClr val="000000"/>
              </a:solidFill>
              <a:highlight>
                <a:scrgbClr r="0" g="0" b="0">
                  <a:alpha val="0"/>
                </a:scrgbClr>
              </a:highlight>
              <a:latin typeface="Times New Roman"/>
            </a:endParaRPr>
          </a:p>
        </p:txBody>
      </p:sp>
      <p:sp>
        <p:nvSpPr>
          <p:cNvPr id="6" name="PlaceHolder 24">
            <a:extLst>
              <a:ext uri="{FF2B5EF4-FFF2-40B4-BE49-F238E27FC236}">
                <a16:creationId xmlns:a16="http://schemas.microsoft.com/office/drawing/2014/main" id="{81F1D54A-6401-49B5-9BA6-6D69A39EB719}"/>
              </a:ext>
            </a:extLst>
          </p:cNvPr>
          <p:cNvSpPr txBox="1">
            <a:spLocks noGrp="1"/>
          </p:cNvSpPr>
          <p:nvPr>
            <p:ph type="sldNum" sz="quarter" idx="8"/>
          </p:nvPr>
        </p:nvSpPr>
        <p:spPr>
          <a:xfrm>
            <a:off x="4278960" y="10157400"/>
            <a:ext cx="3278879" cy="532440"/>
          </a:xfrm>
        </p:spPr>
        <p:txBody>
          <a:bodyPr wrap="square"/>
          <a:lstStyle/>
          <a:p>
            <a:pPr lvl="0"/>
            <a:fld id="{BE3A53F6-2B5F-4192-8617-44C1A13075C5}" type="slidenum">
              <a:t>147</a:t>
            </a:fld>
            <a:endParaRPr lang="pt-BR">
              <a:highlight>
                <a:scrgbClr r="0" g="0" b="0">
                  <a:alpha val="0"/>
                </a:scrgbClr>
              </a:highlight>
              <a:latin typeface="Times New Roman"/>
            </a:endParaRPr>
          </a:p>
        </p:txBody>
      </p:sp>
      <p:sp>
        <p:nvSpPr>
          <p:cNvPr id="12" name="Slide Number Placeholder 6">
            <a:extLst>
              <a:ext uri="{FF2B5EF4-FFF2-40B4-BE49-F238E27FC236}">
                <a16:creationId xmlns:a16="http://schemas.microsoft.com/office/drawing/2014/main" id="{01893528-A001-4991-8911-1230E666859A}"/>
              </a:ext>
            </a:extLst>
          </p:cNvPr>
          <p:cNvSpPr txBox="1">
            <a:spLocks noGrp="1"/>
          </p:cNvSpPr>
          <p:nvPr>
            <p:ph type="sldNum" sz="quarter" idx="5"/>
          </p:nvPr>
        </p:nvSpPr>
        <p:spPr>
          <a:ln/>
        </p:spPr>
        <p:txBody>
          <a:bodyPr vert="horz" lIns="0" tIns="0" rIns="0" bIns="0" anchor="b" anchorCtr="0">
            <a:noAutofit/>
          </a:bodyPr>
          <a:lstStyle/>
          <a:p>
            <a:pPr lvl="0"/>
            <a:fld id="{53D4FA30-4A0E-4479-BBA0-8BB692760D80}" type="slidenum">
              <a:t>147</a:t>
            </a:fld>
            <a:endParaRPr lang="pt-BR"/>
          </a:p>
        </p:txBody>
      </p:sp>
      <p:sp>
        <p:nvSpPr>
          <p:cNvPr id="7" name="PlaceHolder 66">
            <a:extLst>
              <a:ext uri="{FF2B5EF4-FFF2-40B4-BE49-F238E27FC236}">
                <a16:creationId xmlns:a16="http://schemas.microsoft.com/office/drawing/2014/main" id="{AB7847F0-538C-491C-AA67-AC9C3175C104}"/>
              </a:ext>
            </a:extLst>
          </p:cNvPr>
          <p:cNvSpPr>
            <a:spLocks noGrp="1" noRot="1" noChangeAspect="1" noResize="1"/>
          </p:cNvSpPr>
          <p:nvPr>
            <p:ph type="sldImg"/>
          </p:nvPr>
        </p:nvSpPr>
        <p:spPr>
          <a:xfrm>
            <a:off x="215900" y="812800"/>
            <a:ext cx="7124700" cy="4006850"/>
          </a:xfrm>
          <a:solidFill>
            <a:srgbClr val="729FCF"/>
          </a:solidFill>
          <a:ln w="25400">
            <a:solidFill>
              <a:srgbClr val="3465A4"/>
            </a:solidFill>
            <a:prstDash val="solid"/>
          </a:ln>
        </p:spPr>
      </p:sp>
      <p:sp>
        <p:nvSpPr>
          <p:cNvPr id="8" name="PlaceHolder 67">
            <a:extLst>
              <a:ext uri="{FF2B5EF4-FFF2-40B4-BE49-F238E27FC236}">
                <a16:creationId xmlns:a16="http://schemas.microsoft.com/office/drawing/2014/main" id="{BE00CFBD-3EA0-4E23-9FFF-A54B127F0B48}"/>
              </a:ext>
            </a:extLst>
          </p:cNvPr>
          <p:cNvSpPr txBox="1">
            <a:spLocks noGrp="1"/>
          </p:cNvSpPr>
          <p:nvPr>
            <p:ph type="body" sz="quarter" idx="1"/>
          </p:nvPr>
        </p:nvSpPr>
        <p:spPr>
          <a:xfrm>
            <a:off x="756000" y="5078520"/>
            <a:ext cx="6044400" cy="4807800"/>
          </a:xfrm>
        </p:spPr>
        <p:txBody>
          <a:bodyPr vert="horz" wrap="square" anchor="t" anchorCtr="0">
            <a:noAutofit/>
          </a:bodyPr>
          <a:lstStyle/>
          <a:p>
            <a:endParaRPr lang="pt-BR"/>
          </a:p>
        </p:txBody>
      </p:sp>
    </p:spTree>
  </p:cSld>
  <p:clrMapOvr>
    <a:masterClrMapping/>
  </p:clrMapOvr>
</p:notes>
</file>

<file path=ppt/notesSlides/notesSlide1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20">
            <a:extLst>
              <a:ext uri="{FF2B5EF4-FFF2-40B4-BE49-F238E27FC236}">
                <a16:creationId xmlns:a16="http://schemas.microsoft.com/office/drawing/2014/main" id="{49E164C7-034C-4060-AB60-0A4E8E426BC0}"/>
              </a:ext>
            </a:extLst>
          </p:cNvPr>
          <p:cNvSpPr txBox="1">
            <a:spLocks noGrp="1"/>
          </p:cNvSpPr>
          <p:nvPr>
            <p:ph type="sldNum" sz="quarter" idx="8"/>
          </p:nvPr>
        </p:nvSpPr>
        <p:spPr>
          <a:xfrm>
            <a:off x="4278960" y="10157400"/>
            <a:ext cx="3277439" cy="531000"/>
          </a:xfrm>
        </p:spPr>
        <p:txBody>
          <a:bodyPr wrap="square"/>
          <a:lstStyle/>
          <a:p>
            <a:pPr lvl="0"/>
            <a:fld id="{76520473-5A94-4CBA-A368-13BED53EEA32}" type="slidenum">
              <a:t>148</a:t>
            </a:fld>
            <a:endParaRPr lang="pt-BR">
              <a:solidFill>
                <a:srgbClr val="000000"/>
              </a:solidFill>
              <a:highlight>
                <a:scrgbClr r="0" g="0" b="0">
                  <a:alpha val="0"/>
                </a:scrgbClr>
              </a:highlight>
              <a:latin typeface="Times New Roman"/>
            </a:endParaRPr>
          </a:p>
        </p:txBody>
      </p:sp>
      <p:sp>
        <p:nvSpPr>
          <p:cNvPr id="3" name="PlaceHolder 21">
            <a:extLst>
              <a:ext uri="{FF2B5EF4-FFF2-40B4-BE49-F238E27FC236}">
                <a16:creationId xmlns:a16="http://schemas.microsoft.com/office/drawing/2014/main" id="{FB91A253-DA23-415A-8175-BA9093AE8AC1}"/>
              </a:ext>
            </a:extLst>
          </p:cNvPr>
          <p:cNvSpPr txBox="1">
            <a:spLocks noGrp="1"/>
          </p:cNvSpPr>
          <p:nvPr>
            <p:ph type="sldNum" sz="quarter" idx="8"/>
          </p:nvPr>
        </p:nvSpPr>
        <p:spPr>
          <a:xfrm>
            <a:off x="4278960" y="10157400"/>
            <a:ext cx="3277800" cy="531360"/>
          </a:xfrm>
        </p:spPr>
        <p:txBody>
          <a:bodyPr wrap="square"/>
          <a:lstStyle/>
          <a:p>
            <a:pPr lvl="0"/>
            <a:fld id="{AC6D8891-B308-4F7D-9E50-C9407E5D8C7F}" type="slidenum">
              <a:t>148</a:t>
            </a:fld>
            <a:endParaRPr lang="pt-BR">
              <a:solidFill>
                <a:srgbClr val="000000"/>
              </a:solidFill>
              <a:highlight>
                <a:scrgbClr r="0" g="0" b="0">
                  <a:alpha val="0"/>
                </a:scrgbClr>
              </a:highlight>
              <a:latin typeface="Times New Roman"/>
            </a:endParaRPr>
          </a:p>
        </p:txBody>
      </p:sp>
      <p:sp>
        <p:nvSpPr>
          <p:cNvPr id="4" name="PlaceHolder 22">
            <a:extLst>
              <a:ext uri="{FF2B5EF4-FFF2-40B4-BE49-F238E27FC236}">
                <a16:creationId xmlns:a16="http://schemas.microsoft.com/office/drawing/2014/main" id="{1A10E192-555C-435F-84EC-C2B0FFCBF402}"/>
              </a:ext>
            </a:extLst>
          </p:cNvPr>
          <p:cNvSpPr txBox="1">
            <a:spLocks noGrp="1"/>
          </p:cNvSpPr>
          <p:nvPr>
            <p:ph type="sldNum" sz="quarter" idx="8"/>
          </p:nvPr>
        </p:nvSpPr>
        <p:spPr>
          <a:xfrm>
            <a:off x="4278960" y="10157400"/>
            <a:ext cx="3278160" cy="531720"/>
          </a:xfrm>
        </p:spPr>
        <p:txBody>
          <a:bodyPr wrap="square"/>
          <a:lstStyle/>
          <a:p>
            <a:pPr lvl="0"/>
            <a:fld id="{AC21A02C-C668-4E96-AFB4-2F34DA5BE967}" type="slidenum">
              <a:t>148</a:t>
            </a:fld>
            <a:endParaRPr lang="pt-BR">
              <a:solidFill>
                <a:srgbClr val="000000"/>
              </a:solidFill>
              <a:highlight>
                <a:scrgbClr r="0" g="0" b="0">
                  <a:alpha val="0"/>
                </a:scrgbClr>
              </a:highlight>
              <a:latin typeface="Times New Roman"/>
            </a:endParaRPr>
          </a:p>
        </p:txBody>
      </p:sp>
      <p:sp>
        <p:nvSpPr>
          <p:cNvPr id="5" name="PlaceHolder 23">
            <a:extLst>
              <a:ext uri="{FF2B5EF4-FFF2-40B4-BE49-F238E27FC236}">
                <a16:creationId xmlns:a16="http://schemas.microsoft.com/office/drawing/2014/main" id="{7B1C5E1A-233F-4E18-9561-02B6B73876B4}"/>
              </a:ext>
            </a:extLst>
          </p:cNvPr>
          <p:cNvSpPr txBox="1">
            <a:spLocks noGrp="1"/>
          </p:cNvSpPr>
          <p:nvPr>
            <p:ph type="sldNum" sz="quarter" idx="8"/>
          </p:nvPr>
        </p:nvSpPr>
        <p:spPr>
          <a:xfrm>
            <a:off x="4278960" y="10157400"/>
            <a:ext cx="3278519" cy="532080"/>
          </a:xfrm>
        </p:spPr>
        <p:txBody>
          <a:bodyPr wrap="square"/>
          <a:lstStyle/>
          <a:p>
            <a:pPr lvl="0"/>
            <a:fld id="{CAB873E5-772D-4555-80F2-653953E13791}" type="slidenum">
              <a:t>148</a:t>
            </a:fld>
            <a:endParaRPr lang="pt-BR">
              <a:solidFill>
                <a:srgbClr val="000000"/>
              </a:solidFill>
              <a:highlight>
                <a:scrgbClr r="0" g="0" b="0">
                  <a:alpha val="0"/>
                </a:scrgbClr>
              </a:highlight>
              <a:latin typeface="Times New Roman"/>
            </a:endParaRPr>
          </a:p>
        </p:txBody>
      </p:sp>
      <p:sp>
        <p:nvSpPr>
          <p:cNvPr id="6" name="PlaceHolder 24">
            <a:extLst>
              <a:ext uri="{FF2B5EF4-FFF2-40B4-BE49-F238E27FC236}">
                <a16:creationId xmlns:a16="http://schemas.microsoft.com/office/drawing/2014/main" id="{81F1D54A-6401-49B5-9BA6-6D69A39EB719}"/>
              </a:ext>
            </a:extLst>
          </p:cNvPr>
          <p:cNvSpPr txBox="1">
            <a:spLocks noGrp="1"/>
          </p:cNvSpPr>
          <p:nvPr>
            <p:ph type="sldNum" sz="quarter" idx="8"/>
          </p:nvPr>
        </p:nvSpPr>
        <p:spPr>
          <a:xfrm>
            <a:off x="4278960" y="10157400"/>
            <a:ext cx="3278879" cy="532440"/>
          </a:xfrm>
        </p:spPr>
        <p:txBody>
          <a:bodyPr wrap="square"/>
          <a:lstStyle/>
          <a:p>
            <a:pPr lvl="0"/>
            <a:fld id="{BE3A53F6-2B5F-4192-8617-44C1A13075C5}" type="slidenum">
              <a:t>148</a:t>
            </a:fld>
            <a:endParaRPr lang="pt-BR">
              <a:highlight>
                <a:scrgbClr r="0" g="0" b="0">
                  <a:alpha val="0"/>
                </a:scrgbClr>
              </a:highlight>
              <a:latin typeface="Times New Roman"/>
            </a:endParaRPr>
          </a:p>
        </p:txBody>
      </p:sp>
      <p:sp>
        <p:nvSpPr>
          <p:cNvPr id="12" name="Slide Number Placeholder 6">
            <a:extLst>
              <a:ext uri="{FF2B5EF4-FFF2-40B4-BE49-F238E27FC236}">
                <a16:creationId xmlns:a16="http://schemas.microsoft.com/office/drawing/2014/main" id="{01893528-A001-4991-8911-1230E666859A}"/>
              </a:ext>
            </a:extLst>
          </p:cNvPr>
          <p:cNvSpPr txBox="1">
            <a:spLocks noGrp="1"/>
          </p:cNvSpPr>
          <p:nvPr>
            <p:ph type="sldNum" sz="quarter" idx="5"/>
          </p:nvPr>
        </p:nvSpPr>
        <p:spPr>
          <a:ln/>
        </p:spPr>
        <p:txBody>
          <a:bodyPr vert="horz" lIns="0" tIns="0" rIns="0" bIns="0" anchor="b" anchorCtr="0">
            <a:noAutofit/>
          </a:bodyPr>
          <a:lstStyle/>
          <a:p>
            <a:pPr lvl="0"/>
            <a:fld id="{53D4FA30-4A0E-4479-BBA0-8BB692760D80}" type="slidenum">
              <a:t>148</a:t>
            </a:fld>
            <a:endParaRPr lang="pt-BR"/>
          </a:p>
        </p:txBody>
      </p:sp>
      <p:sp>
        <p:nvSpPr>
          <p:cNvPr id="7" name="PlaceHolder 66">
            <a:extLst>
              <a:ext uri="{FF2B5EF4-FFF2-40B4-BE49-F238E27FC236}">
                <a16:creationId xmlns:a16="http://schemas.microsoft.com/office/drawing/2014/main" id="{AB7847F0-538C-491C-AA67-AC9C3175C104}"/>
              </a:ext>
            </a:extLst>
          </p:cNvPr>
          <p:cNvSpPr>
            <a:spLocks noGrp="1" noRot="1" noChangeAspect="1" noResize="1"/>
          </p:cNvSpPr>
          <p:nvPr>
            <p:ph type="sldImg"/>
          </p:nvPr>
        </p:nvSpPr>
        <p:spPr>
          <a:xfrm>
            <a:off x="215900" y="812800"/>
            <a:ext cx="7124700" cy="4006850"/>
          </a:xfrm>
          <a:solidFill>
            <a:srgbClr val="729FCF"/>
          </a:solidFill>
          <a:ln w="25400">
            <a:solidFill>
              <a:srgbClr val="3465A4"/>
            </a:solidFill>
            <a:prstDash val="solid"/>
          </a:ln>
        </p:spPr>
      </p:sp>
      <p:sp>
        <p:nvSpPr>
          <p:cNvPr id="8" name="PlaceHolder 67">
            <a:extLst>
              <a:ext uri="{FF2B5EF4-FFF2-40B4-BE49-F238E27FC236}">
                <a16:creationId xmlns:a16="http://schemas.microsoft.com/office/drawing/2014/main" id="{BE00CFBD-3EA0-4E23-9FFF-A54B127F0B48}"/>
              </a:ext>
            </a:extLst>
          </p:cNvPr>
          <p:cNvSpPr txBox="1">
            <a:spLocks noGrp="1"/>
          </p:cNvSpPr>
          <p:nvPr>
            <p:ph type="body" sz="quarter" idx="1"/>
          </p:nvPr>
        </p:nvSpPr>
        <p:spPr>
          <a:xfrm>
            <a:off x="756000" y="5078520"/>
            <a:ext cx="6044400" cy="4807800"/>
          </a:xfrm>
        </p:spPr>
        <p:txBody>
          <a:bodyPr vert="horz" wrap="square" anchor="t" anchorCtr="0">
            <a:noAutofit/>
          </a:bodyPr>
          <a:lstStyle/>
          <a:p>
            <a:endParaRPr lang="pt-BR"/>
          </a:p>
        </p:txBody>
      </p:sp>
    </p:spTree>
    <p:extLst>
      <p:ext uri="{BB962C8B-B14F-4D97-AF65-F5344CB8AC3E}">
        <p14:creationId xmlns:p14="http://schemas.microsoft.com/office/powerpoint/2010/main" val="2736429970"/>
      </p:ext>
    </p:extLst>
  </p:cSld>
  <p:clrMapOvr>
    <a:masterClrMapping/>
  </p:clrMapOvr>
</p:notes>
</file>

<file path=ppt/notesSlides/notesSlide1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20">
            <a:extLst>
              <a:ext uri="{FF2B5EF4-FFF2-40B4-BE49-F238E27FC236}">
                <a16:creationId xmlns:a16="http://schemas.microsoft.com/office/drawing/2014/main" id="{49E164C7-034C-4060-AB60-0A4E8E426BC0}"/>
              </a:ext>
            </a:extLst>
          </p:cNvPr>
          <p:cNvSpPr txBox="1">
            <a:spLocks noGrp="1"/>
          </p:cNvSpPr>
          <p:nvPr>
            <p:ph type="sldNum" sz="quarter" idx="8"/>
          </p:nvPr>
        </p:nvSpPr>
        <p:spPr>
          <a:xfrm>
            <a:off x="4278960" y="10157400"/>
            <a:ext cx="3277439" cy="531000"/>
          </a:xfrm>
        </p:spPr>
        <p:txBody>
          <a:bodyPr wrap="square"/>
          <a:lstStyle/>
          <a:p>
            <a:pPr lvl="0"/>
            <a:fld id="{76520473-5A94-4CBA-A368-13BED53EEA32}" type="slidenum">
              <a:t>149</a:t>
            </a:fld>
            <a:endParaRPr lang="pt-BR">
              <a:solidFill>
                <a:srgbClr val="000000"/>
              </a:solidFill>
              <a:highlight>
                <a:scrgbClr r="0" g="0" b="0">
                  <a:alpha val="0"/>
                </a:scrgbClr>
              </a:highlight>
              <a:latin typeface="Times New Roman"/>
            </a:endParaRPr>
          </a:p>
        </p:txBody>
      </p:sp>
      <p:sp>
        <p:nvSpPr>
          <p:cNvPr id="3" name="PlaceHolder 21">
            <a:extLst>
              <a:ext uri="{FF2B5EF4-FFF2-40B4-BE49-F238E27FC236}">
                <a16:creationId xmlns:a16="http://schemas.microsoft.com/office/drawing/2014/main" id="{FB91A253-DA23-415A-8175-BA9093AE8AC1}"/>
              </a:ext>
            </a:extLst>
          </p:cNvPr>
          <p:cNvSpPr txBox="1">
            <a:spLocks noGrp="1"/>
          </p:cNvSpPr>
          <p:nvPr>
            <p:ph type="sldNum" sz="quarter" idx="8"/>
          </p:nvPr>
        </p:nvSpPr>
        <p:spPr>
          <a:xfrm>
            <a:off x="4278960" y="10157400"/>
            <a:ext cx="3277800" cy="531360"/>
          </a:xfrm>
        </p:spPr>
        <p:txBody>
          <a:bodyPr wrap="square"/>
          <a:lstStyle/>
          <a:p>
            <a:pPr lvl="0"/>
            <a:fld id="{AC6D8891-B308-4F7D-9E50-C9407E5D8C7F}" type="slidenum">
              <a:t>149</a:t>
            </a:fld>
            <a:endParaRPr lang="pt-BR">
              <a:solidFill>
                <a:srgbClr val="000000"/>
              </a:solidFill>
              <a:highlight>
                <a:scrgbClr r="0" g="0" b="0">
                  <a:alpha val="0"/>
                </a:scrgbClr>
              </a:highlight>
              <a:latin typeface="Times New Roman"/>
            </a:endParaRPr>
          </a:p>
        </p:txBody>
      </p:sp>
      <p:sp>
        <p:nvSpPr>
          <p:cNvPr id="4" name="PlaceHolder 22">
            <a:extLst>
              <a:ext uri="{FF2B5EF4-FFF2-40B4-BE49-F238E27FC236}">
                <a16:creationId xmlns:a16="http://schemas.microsoft.com/office/drawing/2014/main" id="{1A10E192-555C-435F-84EC-C2B0FFCBF402}"/>
              </a:ext>
            </a:extLst>
          </p:cNvPr>
          <p:cNvSpPr txBox="1">
            <a:spLocks noGrp="1"/>
          </p:cNvSpPr>
          <p:nvPr>
            <p:ph type="sldNum" sz="quarter" idx="8"/>
          </p:nvPr>
        </p:nvSpPr>
        <p:spPr>
          <a:xfrm>
            <a:off x="4278960" y="10157400"/>
            <a:ext cx="3278160" cy="531720"/>
          </a:xfrm>
        </p:spPr>
        <p:txBody>
          <a:bodyPr wrap="square"/>
          <a:lstStyle/>
          <a:p>
            <a:pPr lvl="0"/>
            <a:fld id="{AC21A02C-C668-4E96-AFB4-2F34DA5BE967}" type="slidenum">
              <a:t>149</a:t>
            </a:fld>
            <a:endParaRPr lang="pt-BR">
              <a:solidFill>
                <a:srgbClr val="000000"/>
              </a:solidFill>
              <a:highlight>
                <a:scrgbClr r="0" g="0" b="0">
                  <a:alpha val="0"/>
                </a:scrgbClr>
              </a:highlight>
              <a:latin typeface="Times New Roman"/>
            </a:endParaRPr>
          </a:p>
        </p:txBody>
      </p:sp>
      <p:sp>
        <p:nvSpPr>
          <p:cNvPr id="5" name="PlaceHolder 23">
            <a:extLst>
              <a:ext uri="{FF2B5EF4-FFF2-40B4-BE49-F238E27FC236}">
                <a16:creationId xmlns:a16="http://schemas.microsoft.com/office/drawing/2014/main" id="{7B1C5E1A-233F-4E18-9561-02B6B73876B4}"/>
              </a:ext>
            </a:extLst>
          </p:cNvPr>
          <p:cNvSpPr txBox="1">
            <a:spLocks noGrp="1"/>
          </p:cNvSpPr>
          <p:nvPr>
            <p:ph type="sldNum" sz="quarter" idx="8"/>
          </p:nvPr>
        </p:nvSpPr>
        <p:spPr>
          <a:xfrm>
            <a:off x="4278960" y="10157400"/>
            <a:ext cx="3278519" cy="532080"/>
          </a:xfrm>
        </p:spPr>
        <p:txBody>
          <a:bodyPr wrap="square"/>
          <a:lstStyle/>
          <a:p>
            <a:pPr lvl="0"/>
            <a:fld id="{CAB873E5-772D-4555-80F2-653953E13791}" type="slidenum">
              <a:t>149</a:t>
            </a:fld>
            <a:endParaRPr lang="pt-BR">
              <a:solidFill>
                <a:srgbClr val="000000"/>
              </a:solidFill>
              <a:highlight>
                <a:scrgbClr r="0" g="0" b="0">
                  <a:alpha val="0"/>
                </a:scrgbClr>
              </a:highlight>
              <a:latin typeface="Times New Roman"/>
            </a:endParaRPr>
          </a:p>
        </p:txBody>
      </p:sp>
      <p:sp>
        <p:nvSpPr>
          <p:cNvPr id="6" name="PlaceHolder 24">
            <a:extLst>
              <a:ext uri="{FF2B5EF4-FFF2-40B4-BE49-F238E27FC236}">
                <a16:creationId xmlns:a16="http://schemas.microsoft.com/office/drawing/2014/main" id="{81F1D54A-6401-49B5-9BA6-6D69A39EB719}"/>
              </a:ext>
            </a:extLst>
          </p:cNvPr>
          <p:cNvSpPr txBox="1">
            <a:spLocks noGrp="1"/>
          </p:cNvSpPr>
          <p:nvPr>
            <p:ph type="sldNum" sz="quarter" idx="8"/>
          </p:nvPr>
        </p:nvSpPr>
        <p:spPr>
          <a:xfrm>
            <a:off x="4278960" y="10157400"/>
            <a:ext cx="3278879" cy="532440"/>
          </a:xfrm>
        </p:spPr>
        <p:txBody>
          <a:bodyPr wrap="square"/>
          <a:lstStyle/>
          <a:p>
            <a:pPr lvl="0"/>
            <a:fld id="{BE3A53F6-2B5F-4192-8617-44C1A13075C5}" type="slidenum">
              <a:t>149</a:t>
            </a:fld>
            <a:endParaRPr lang="pt-BR">
              <a:highlight>
                <a:scrgbClr r="0" g="0" b="0">
                  <a:alpha val="0"/>
                </a:scrgbClr>
              </a:highlight>
              <a:latin typeface="Times New Roman"/>
            </a:endParaRPr>
          </a:p>
        </p:txBody>
      </p:sp>
      <p:sp>
        <p:nvSpPr>
          <p:cNvPr id="12" name="Slide Number Placeholder 6">
            <a:extLst>
              <a:ext uri="{FF2B5EF4-FFF2-40B4-BE49-F238E27FC236}">
                <a16:creationId xmlns:a16="http://schemas.microsoft.com/office/drawing/2014/main" id="{01893528-A001-4991-8911-1230E666859A}"/>
              </a:ext>
            </a:extLst>
          </p:cNvPr>
          <p:cNvSpPr txBox="1">
            <a:spLocks noGrp="1"/>
          </p:cNvSpPr>
          <p:nvPr>
            <p:ph type="sldNum" sz="quarter" idx="5"/>
          </p:nvPr>
        </p:nvSpPr>
        <p:spPr>
          <a:ln/>
        </p:spPr>
        <p:txBody>
          <a:bodyPr vert="horz" lIns="0" tIns="0" rIns="0" bIns="0" anchor="b" anchorCtr="0">
            <a:noAutofit/>
          </a:bodyPr>
          <a:lstStyle/>
          <a:p>
            <a:pPr lvl="0"/>
            <a:fld id="{53D4FA30-4A0E-4479-BBA0-8BB692760D80}" type="slidenum">
              <a:t>149</a:t>
            </a:fld>
            <a:endParaRPr lang="pt-BR"/>
          </a:p>
        </p:txBody>
      </p:sp>
      <p:sp>
        <p:nvSpPr>
          <p:cNvPr id="7" name="PlaceHolder 66">
            <a:extLst>
              <a:ext uri="{FF2B5EF4-FFF2-40B4-BE49-F238E27FC236}">
                <a16:creationId xmlns:a16="http://schemas.microsoft.com/office/drawing/2014/main" id="{AB7847F0-538C-491C-AA67-AC9C3175C104}"/>
              </a:ext>
            </a:extLst>
          </p:cNvPr>
          <p:cNvSpPr>
            <a:spLocks noGrp="1" noRot="1" noChangeAspect="1" noResize="1"/>
          </p:cNvSpPr>
          <p:nvPr>
            <p:ph type="sldImg"/>
          </p:nvPr>
        </p:nvSpPr>
        <p:spPr>
          <a:xfrm>
            <a:off x="215900" y="812800"/>
            <a:ext cx="7124700" cy="4006850"/>
          </a:xfrm>
          <a:solidFill>
            <a:srgbClr val="729FCF"/>
          </a:solidFill>
          <a:ln w="25400">
            <a:solidFill>
              <a:srgbClr val="3465A4"/>
            </a:solidFill>
            <a:prstDash val="solid"/>
          </a:ln>
        </p:spPr>
      </p:sp>
      <p:sp>
        <p:nvSpPr>
          <p:cNvPr id="8" name="PlaceHolder 67">
            <a:extLst>
              <a:ext uri="{FF2B5EF4-FFF2-40B4-BE49-F238E27FC236}">
                <a16:creationId xmlns:a16="http://schemas.microsoft.com/office/drawing/2014/main" id="{BE00CFBD-3EA0-4E23-9FFF-A54B127F0B48}"/>
              </a:ext>
            </a:extLst>
          </p:cNvPr>
          <p:cNvSpPr txBox="1">
            <a:spLocks noGrp="1"/>
          </p:cNvSpPr>
          <p:nvPr>
            <p:ph type="body" sz="quarter" idx="1"/>
          </p:nvPr>
        </p:nvSpPr>
        <p:spPr>
          <a:xfrm>
            <a:off x="756000" y="5078520"/>
            <a:ext cx="6044400" cy="4807800"/>
          </a:xfrm>
        </p:spPr>
        <p:txBody>
          <a:bodyPr vert="horz" wrap="square" anchor="t" anchorCtr="0">
            <a:noAutofit/>
          </a:bodyPr>
          <a:lstStyle/>
          <a:p>
            <a:endParaRPr lang="pt-BR"/>
          </a:p>
        </p:txBody>
      </p:sp>
    </p:spTree>
    <p:extLst>
      <p:ext uri="{BB962C8B-B14F-4D97-AF65-F5344CB8AC3E}">
        <p14:creationId xmlns:p14="http://schemas.microsoft.com/office/powerpoint/2010/main" val="3974850608"/>
      </p:ext>
    </p:extLst>
  </p:cSld>
  <p:clrMapOvr>
    <a:masterClrMapping/>
  </p:clrMapOvr>
</p:notes>
</file>

<file path=ppt/notesSlides/notesSlide1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20">
            <a:extLst>
              <a:ext uri="{FF2B5EF4-FFF2-40B4-BE49-F238E27FC236}">
                <a16:creationId xmlns:a16="http://schemas.microsoft.com/office/drawing/2014/main" id="{49E164C7-034C-4060-AB60-0A4E8E426BC0}"/>
              </a:ext>
            </a:extLst>
          </p:cNvPr>
          <p:cNvSpPr txBox="1">
            <a:spLocks noGrp="1"/>
          </p:cNvSpPr>
          <p:nvPr>
            <p:ph type="sldNum" sz="quarter" idx="8"/>
          </p:nvPr>
        </p:nvSpPr>
        <p:spPr>
          <a:xfrm>
            <a:off x="4278960" y="10157400"/>
            <a:ext cx="3277439" cy="531000"/>
          </a:xfrm>
        </p:spPr>
        <p:txBody>
          <a:bodyPr wrap="square"/>
          <a:lstStyle/>
          <a:p>
            <a:pPr lvl="0"/>
            <a:fld id="{76520473-5A94-4CBA-A368-13BED53EEA32}" type="slidenum">
              <a:t>150</a:t>
            </a:fld>
            <a:endParaRPr lang="pt-BR">
              <a:solidFill>
                <a:srgbClr val="000000"/>
              </a:solidFill>
              <a:highlight>
                <a:scrgbClr r="0" g="0" b="0">
                  <a:alpha val="0"/>
                </a:scrgbClr>
              </a:highlight>
              <a:latin typeface="Times New Roman"/>
            </a:endParaRPr>
          </a:p>
        </p:txBody>
      </p:sp>
      <p:sp>
        <p:nvSpPr>
          <p:cNvPr id="3" name="PlaceHolder 21">
            <a:extLst>
              <a:ext uri="{FF2B5EF4-FFF2-40B4-BE49-F238E27FC236}">
                <a16:creationId xmlns:a16="http://schemas.microsoft.com/office/drawing/2014/main" id="{FB91A253-DA23-415A-8175-BA9093AE8AC1}"/>
              </a:ext>
            </a:extLst>
          </p:cNvPr>
          <p:cNvSpPr txBox="1">
            <a:spLocks noGrp="1"/>
          </p:cNvSpPr>
          <p:nvPr>
            <p:ph type="sldNum" sz="quarter" idx="8"/>
          </p:nvPr>
        </p:nvSpPr>
        <p:spPr>
          <a:xfrm>
            <a:off x="4278960" y="10157400"/>
            <a:ext cx="3277800" cy="531360"/>
          </a:xfrm>
        </p:spPr>
        <p:txBody>
          <a:bodyPr wrap="square"/>
          <a:lstStyle/>
          <a:p>
            <a:pPr lvl="0"/>
            <a:fld id="{AC6D8891-B308-4F7D-9E50-C9407E5D8C7F}" type="slidenum">
              <a:t>150</a:t>
            </a:fld>
            <a:endParaRPr lang="pt-BR">
              <a:solidFill>
                <a:srgbClr val="000000"/>
              </a:solidFill>
              <a:highlight>
                <a:scrgbClr r="0" g="0" b="0">
                  <a:alpha val="0"/>
                </a:scrgbClr>
              </a:highlight>
              <a:latin typeface="Times New Roman"/>
            </a:endParaRPr>
          </a:p>
        </p:txBody>
      </p:sp>
      <p:sp>
        <p:nvSpPr>
          <p:cNvPr id="4" name="PlaceHolder 22">
            <a:extLst>
              <a:ext uri="{FF2B5EF4-FFF2-40B4-BE49-F238E27FC236}">
                <a16:creationId xmlns:a16="http://schemas.microsoft.com/office/drawing/2014/main" id="{1A10E192-555C-435F-84EC-C2B0FFCBF402}"/>
              </a:ext>
            </a:extLst>
          </p:cNvPr>
          <p:cNvSpPr txBox="1">
            <a:spLocks noGrp="1"/>
          </p:cNvSpPr>
          <p:nvPr>
            <p:ph type="sldNum" sz="quarter" idx="8"/>
          </p:nvPr>
        </p:nvSpPr>
        <p:spPr>
          <a:xfrm>
            <a:off x="4278960" y="10157400"/>
            <a:ext cx="3278160" cy="531720"/>
          </a:xfrm>
        </p:spPr>
        <p:txBody>
          <a:bodyPr wrap="square"/>
          <a:lstStyle/>
          <a:p>
            <a:pPr lvl="0"/>
            <a:fld id="{AC21A02C-C668-4E96-AFB4-2F34DA5BE967}" type="slidenum">
              <a:t>150</a:t>
            </a:fld>
            <a:endParaRPr lang="pt-BR">
              <a:solidFill>
                <a:srgbClr val="000000"/>
              </a:solidFill>
              <a:highlight>
                <a:scrgbClr r="0" g="0" b="0">
                  <a:alpha val="0"/>
                </a:scrgbClr>
              </a:highlight>
              <a:latin typeface="Times New Roman"/>
            </a:endParaRPr>
          </a:p>
        </p:txBody>
      </p:sp>
      <p:sp>
        <p:nvSpPr>
          <p:cNvPr id="5" name="PlaceHolder 23">
            <a:extLst>
              <a:ext uri="{FF2B5EF4-FFF2-40B4-BE49-F238E27FC236}">
                <a16:creationId xmlns:a16="http://schemas.microsoft.com/office/drawing/2014/main" id="{7B1C5E1A-233F-4E18-9561-02B6B73876B4}"/>
              </a:ext>
            </a:extLst>
          </p:cNvPr>
          <p:cNvSpPr txBox="1">
            <a:spLocks noGrp="1"/>
          </p:cNvSpPr>
          <p:nvPr>
            <p:ph type="sldNum" sz="quarter" idx="8"/>
          </p:nvPr>
        </p:nvSpPr>
        <p:spPr>
          <a:xfrm>
            <a:off x="4278960" y="10157400"/>
            <a:ext cx="3278519" cy="532080"/>
          </a:xfrm>
        </p:spPr>
        <p:txBody>
          <a:bodyPr wrap="square"/>
          <a:lstStyle/>
          <a:p>
            <a:pPr lvl="0"/>
            <a:fld id="{CAB873E5-772D-4555-80F2-653953E13791}" type="slidenum">
              <a:t>150</a:t>
            </a:fld>
            <a:endParaRPr lang="pt-BR">
              <a:solidFill>
                <a:srgbClr val="000000"/>
              </a:solidFill>
              <a:highlight>
                <a:scrgbClr r="0" g="0" b="0">
                  <a:alpha val="0"/>
                </a:scrgbClr>
              </a:highlight>
              <a:latin typeface="Times New Roman"/>
            </a:endParaRPr>
          </a:p>
        </p:txBody>
      </p:sp>
      <p:sp>
        <p:nvSpPr>
          <p:cNvPr id="6" name="PlaceHolder 24">
            <a:extLst>
              <a:ext uri="{FF2B5EF4-FFF2-40B4-BE49-F238E27FC236}">
                <a16:creationId xmlns:a16="http://schemas.microsoft.com/office/drawing/2014/main" id="{81F1D54A-6401-49B5-9BA6-6D69A39EB719}"/>
              </a:ext>
            </a:extLst>
          </p:cNvPr>
          <p:cNvSpPr txBox="1">
            <a:spLocks noGrp="1"/>
          </p:cNvSpPr>
          <p:nvPr>
            <p:ph type="sldNum" sz="quarter" idx="8"/>
          </p:nvPr>
        </p:nvSpPr>
        <p:spPr>
          <a:xfrm>
            <a:off x="4278960" y="10157400"/>
            <a:ext cx="3278879" cy="532440"/>
          </a:xfrm>
        </p:spPr>
        <p:txBody>
          <a:bodyPr wrap="square"/>
          <a:lstStyle/>
          <a:p>
            <a:pPr lvl="0"/>
            <a:fld id="{BE3A53F6-2B5F-4192-8617-44C1A13075C5}" type="slidenum">
              <a:t>150</a:t>
            </a:fld>
            <a:endParaRPr lang="pt-BR">
              <a:highlight>
                <a:scrgbClr r="0" g="0" b="0">
                  <a:alpha val="0"/>
                </a:scrgbClr>
              </a:highlight>
              <a:latin typeface="Times New Roman"/>
            </a:endParaRPr>
          </a:p>
        </p:txBody>
      </p:sp>
      <p:sp>
        <p:nvSpPr>
          <p:cNvPr id="12" name="Slide Number Placeholder 6">
            <a:extLst>
              <a:ext uri="{FF2B5EF4-FFF2-40B4-BE49-F238E27FC236}">
                <a16:creationId xmlns:a16="http://schemas.microsoft.com/office/drawing/2014/main" id="{01893528-A001-4991-8911-1230E666859A}"/>
              </a:ext>
            </a:extLst>
          </p:cNvPr>
          <p:cNvSpPr txBox="1">
            <a:spLocks noGrp="1"/>
          </p:cNvSpPr>
          <p:nvPr>
            <p:ph type="sldNum" sz="quarter" idx="5"/>
          </p:nvPr>
        </p:nvSpPr>
        <p:spPr>
          <a:ln/>
        </p:spPr>
        <p:txBody>
          <a:bodyPr vert="horz" lIns="0" tIns="0" rIns="0" bIns="0" anchor="b" anchorCtr="0">
            <a:noAutofit/>
          </a:bodyPr>
          <a:lstStyle/>
          <a:p>
            <a:pPr lvl="0"/>
            <a:fld id="{53D4FA30-4A0E-4479-BBA0-8BB692760D80}" type="slidenum">
              <a:t>150</a:t>
            </a:fld>
            <a:endParaRPr lang="pt-BR"/>
          </a:p>
        </p:txBody>
      </p:sp>
      <p:sp>
        <p:nvSpPr>
          <p:cNvPr id="7" name="PlaceHolder 66">
            <a:extLst>
              <a:ext uri="{FF2B5EF4-FFF2-40B4-BE49-F238E27FC236}">
                <a16:creationId xmlns:a16="http://schemas.microsoft.com/office/drawing/2014/main" id="{AB7847F0-538C-491C-AA67-AC9C3175C104}"/>
              </a:ext>
            </a:extLst>
          </p:cNvPr>
          <p:cNvSpPr>
            <a:spLocks noGrp="1" noRot="1" noChangeAspect="1" noResize="1"/>
          </p:cNvSpPr>
          <p:nvPr>
            <p:ph type="sldImg"/>
          </p:nvPr>
        </p:nvSpPr>
        <p:spPr>
          <a:xfrm>
            <a:off x="215900" y="812800"/>
            <a:ext cx="7124700" cy="4006850"/>
          </a:xfrm>
          <a:solidFill>
            <a:srgbClr val="729FCF"/>
          </a:solidFill>
          <a:ln w="25400">
            <a:solidFill>
              <a:srgbClr val="3465A4"/>
            </a:solidFill>
            <a:prstDash val="solid"/>
          </a:ln>
        </p:spPr>
      </p:sp>
      <p:sp>
        <p:nvSpPr>
          <p:cNvPr id="8" name="PlaceHolder 67">
            <a:extLst>
              <a:ext uri="{FF2B5EF4-FFF2-40B4-BE49-F238E27FC236}">
                <a16:creationId xmlns:a16="http://schemas.microsoft.com/office/drawing/2014/main" id="{BE00CFBD-3EA0-4E23-9FFF-A54B127F0B48}"/>
              </a:ext>
            </a:extLst>
          </p:cNvPr>
          <p:cNvSpPr txBox="1">
            <a:spLocks noGrp="1"/>
          </p:cNvSpPr>
          <p:nvPr>
            <p:ph type="body" sz="quarter" idx="1"/>
          </p:nvPr>
        </p:nvSpPr>
        <p:spPr>
          <a:xfrm>
            <a:off x="756000" y="5078520"/>
            <a:ext cx="6044400" cy="4807800"/>
          </a:xfrm>
        </p:spPr>
        <p:txBody>
          <a:bodyPr vert="horz" wrap="square" anchor="t" anchorCtr="0">
            <a:noAutofit/>
          </a:bodyPr>
          <a:lstStyle/>
          <a:p>
            <a:endParaRPr lang="pt-BR"/>
          </a:p>
        </p:txBody>
      </p:sp>
    </p:spTree>
    <p:extLst>
      <p:ext uri="{BB962C8B-B14F-4D97-AF65-F5344CB8AC3E}">
        <p14:creationId xmlns:p14="http://schemas.microsoft.com/office/powerpoint/2010/main" val="329651740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249">
            <a:extLst>
              <a:ext uri="{FF2B5EF4-FFF2-40B4-BE49-F238E27FC236}">
                <a16:creationId xmlns:a16="http://schemas.microsoft.com/office/drawing/2014/main" id="{E02B64B6-4BFF-4D89-8B1C-2515243BCF37}"/>
              </a:ext>
            </a:extLst>
          </p:cNvPr>
          <p:cNvSpPr txBox="1">
            <a:spLocks noGrp="1"/>
          </p:cNvSpPr>
          <p:nvPr>
            <p:ph type="sldNum" sz="quarter" idx="8"/>
          </p:nvPr>
        </p:nvSpPr>
        <p:spPr>
          <a:xfrm>
            <a:off x="4278960" y="10157400"/>
            <a:ext cx="3277439" cy="531000"/>
          </a:xfrm>
        </p:spPr>
        <p:txBody>
          <a:bodyPr wrap="square"/>
          <a:lstStyle/>
          <a:p>
            <a:pPr lvl="0"/>
            <a:fld id="{413CFE8D-272B-4015-AA27-5E98817AB728}" type="slidenum">
              <a:t>15</a:t>
            </a:fld>
            <a:endParaRPr lang="pt-BR">
              <a:solidFill>
                <a:srgbClr val="000000"/>
              </a:solidFill>
              <a:highlight>
                <a:scrgbClr r="0" g="0" b="0">
                  <a:alpha val="0"/>
                </a:scrgbClr>
              </a:highlight>
              <a:latin typeface="Times New Roman"/>
            </a:endParaRPr>
          </a:p>
        </p:txBody>
      </p:sp>
      <p:sp>
        <p:nvSpPr>
          <p:cNvPr id="3" name="PlaceHolder 258">
            <a:extLst>
              <a:ext uri="{FF2B5EF4-FFF2-40B4-BE49-F238E27FC236}">
                <a16:creationId xmlns:a16="http://schemas.microsoft.com/office/drawing/2014/main" id="{EE29D03C-4BEB-4C06-868F-798732FA591E}"/>
              </a:ext>
            </a:extLst>
          </p:cNvPr>
          <p:cNvSpPr txBox="1">
            <a:spLocks noGrp="1"/>
          </p:cNvSpPr>
          <p:nvPr>
            <p:ph type="sldNum" sz="quarter" idx="8"/>
          </p:nvPr>
        </p:nvSpPr>
        <p:spPr>
          <a:xfrm>
            <a:off x="4278960" y="10157400"/>
            <a:ext cx="3277800" cy="531360"/>
          </a:xfrm>
        </p:spPr>
        <p:txBody>
          <a:bodyPr wrap="square"/>
          <a:lstStyle/>
          <a:p>
            <a:pPr lvl="0"/>
            <a:fld id="{DD3E6664-B117-4B70-9636-08615ADB9C23}" type="slidenum">
              <a:t>15</a:t>
            </a:fld>
            <a:endParaRPr lang="pt-BR">
              <a:solidFill>
                <a:srgbClr val="000000"/>
              </a:solidFill>
              <a:highlight>
                <a:scrgbClr r="0" g="0" b="0">
                  <a:alpha val="0"/>
                </a:scrgbClr>
              </a:highlight>
              <a:latin typeface="Times New Roman"/>
            </a:endParaRPr>
          </a:p>
        </p:txBody>
      </p:sp>
      <p:sp>
        <p:nvSpPr>
          <p:cNvPr id="4" name="PlaceHolder 264">
            <a:extLst>
              <a:ext uri="{FF2B5EF4-FFF2-40B4-BE49-F238E27FC236}">
                <a16:creationId xmlns:a16="http://schemas.microsoft.com/office/drawing/2014/main" id="{FFF36959-6B9C-43AA-A7E5-ACBFB9A980F6}"/>
              </a:ext>
            </a:extLst>
          </p:cNvPr>
          <p:cNvSpPr txBox="1">
            <a:spLocks noGrp="1"/>
          </p:cNvSpPr>
          <p:nvPr>
            <p:ph type="sldNum" sz="quarter" idx="8"/>
          </p:nvPr>
        </p:nvSpPr>
        <p:spPr>
          <a:xfrm>
            <a:off x="4278960" y="10157400"/>
            <a:ext cx="3278160" cy="531720"/>
          </a:xfrm>
        </p:spPr>
        <p:txBody>
          <a:bodyPr wrap="square"/>
          <a:lstStyle/>
          <a:p>
            <a:pPr lvl="0"/>
            <a:fld id="{8D98161B-EA4A-4497-9E34-0C76194647E1}" type="slidenum">
              <a:t>15</a:t>
            </a:fld>
            <a:endParaRPr lang="pt-BR">
              <a:solidFill>
                <a:srgbClr val="000000"/>
              </a:solidFill>
              <a:highlight>
                <a:scrgbClr r="0" g="0" b="0">
                  <a:alpha val="0"/>
                </a:scrgbClr>
              </a:highlight>
              <a:latin typeface="Times New Roman"/>
            </a:endParaRPr>
          </a:p>
        </p:txBody>
      </p:sp>
      <p:sp>
        <p:nvSpPr>
          <p:cNvPr id="5" name="PlaceHolder 265">
            <a:extLst>
              <a:ext uri="{FF2B5EF4-FFF2-40B4-BE49-F238E27FC236}">
                <a16:creationId xmlns:a16="http://schemas.microsoft.com/office/drawing/2014/main" id="{319640B7-C06F-44B7-AEAD-276830649249}"/>
              </a:ext>
            </a:extLst>
          </p:cNvPr>
          <p:cNvSpPr txBox="1">
            <a:spLocks noGrp="1"/>
          </p:cNvSpPr>
          <p:nvPr>
            <p:ph type="sldNum" sz="quarter" idx="8"/>
          </p:nvPr>
        </p:nvSpPr>
        <p:spPr>
          <a:xfrm>
            <a:off x="4278960" y="10157400"/>
            <a:ext cx="3278519" cy="532080"/>
          </a:xfrm>
        </p:spPr>
        <p:txBody>
          <a:bodyPr wrap="square"/>
          <a:lstStyle/>
          <a:p>
            <a:pPr lvl="0"/>
            <a:fld id="{46D7078E-6C85-4D42-9626-53CD1CC2B69C}" type="slidenum">
              <a:t>15</a:t>
            </a:fld>
            <a:endParaRPr lang="pt-BR">
              <a:solidFill>
                <a:srgbClr val="000000"/>
              </a:solidFill>
              <a:highlight>
                <a:scrgbClr r="0" g="0" b="0">
                  <a:alpha val="0"/>
                </a:scrgbClr>
              </a:highlight>
              <a:latin typeface="Times New Roman"/>
            </a:endParaRPr>
          </a:p>
        </p:txBody>
      </p:sp>
      <p:sp>
        <p:nvSpPr>
          <p:cNvPr id="6" name="PlaceHolder 266">
            <a:extLst>
              <a:ext uri="{FF2B5EF4-FFF2-40B4-BE49-F238E27FC236}">
                <a16:creationId xmlns:a16="http://schemas.microsoft.com/office/drawing/2014/main" id="{00C3C7E0-52F9-4470-B939-42EDE25B6114}"/>
              </a:ext>
            </a:extLst>
          </p:cNvPr>
          <p:cNvSpPr txBox="1">
            <a:spLocks noGrp="1"/>
          </p:cNvSpPr>
          <p:nvPr>
            <p:ph type="sldNum" sz="quarter" idx="8"/>
          </p:nvPr>
        </p:nvSpPr>
        <p:spPr>
          <a:xfrm>
            <a:off x="4278960" y="10157400"/>
            <a:ext cx="3278879" cy="532440"/>
          </a:xfrm>
        </p:spPr>
        <p:txBody>
          <a:bodyPr wrap="square"/>
          <a:lstStyle/>
          <a:p>
            <a:pPr lvl="0"/>
            <a:fld id="{1A1D3D33-A6A3-45A4-9946-5B47394D72FE}" type="slidenum">
              <a:t>15</a:t>
            </a:fld>
            <a:endParaRPr lang="pt-BR">
              <a:highlight>
                <a:scrgbClr r="0" g="0" b="0">
                  <a:alpha val="0"/>
                </a:scrgbClr>
              </a:highlight>
              <a:latin typeface="Times New Roman"/>
            </a:endParaRPr>
          </a:p>
        </p:txBody>
      </p:sp>
      <p:sp>
        <p:nvSpPr>
          <p:cNvPr id="12" name="Slide Number Placeholder 6">
            <a:extLst>
              <a:ext uri="{FF2B5EF4-FFF2-40B4-BE49-F238E27FC236}">
                <a16:creationId xmlns:a16="http://schemas.microsoft.com/office/drawing/2014/main" id="{34CD3009-24F0-4842-B254-49FCA2CA25C0}"/>
              </a:ext>
            </a:extLst>
          </p:cNvPr>
          <p:cNvSpPr txBox="1">
            <a:spLocks noGrp="1"/>
          </p:cNvSpPr>
          <p:nvPr>
            <p:ph type="sldNum" sz="quarter" idx="5"/>
          </p:nvPr>
        </p:nvSpPr>
        <p:spPr>
          <a:ln/>
        </p:spPr>
        <p:txBody>
          <a:bodyPr vert="horz" lIns="0" tIns="0" rIns="0" bIns="0" anchor="b" anchorCtr="0">
            <a:noAutofit/>
          </a:bodyPr>
          <a:lstStyle/>
          <a:p>
            <a:pPr lvl="0"/>
            <a:fld id="{0EC49051-F4F5-46D1-BE36-FBC4F81B90E2}" type="slidenum">
              <a:t>15</a:t>
            </a:fld>
            <a:endParaRPr lang="pt-BR"/>
          </a:p>
        </p:txBody>
      </p:sp>
      <p:sp>
        <p:nvSpPr>
          <p:cNvPr id="7" name="PlaceHolder 267">
            <a:extLst>
              <a:ext uri="{FF2B5EF4-FFF2-40B4-BE49-F238E27FC236}">
                <a16:creationId xmlns:a16="http://schemas.microsoft.com/office/drawing/2014/main" id="{AAFD2A20-4F72-4345-82EC-12019BCD758F}"/>
              </a:ext>
            </a:extLst>
          </p:cNvPr>
          <p:cNvSpPr>
            <a:spLocks noGrp="1" noRot="1" noChangeAspect="1" noResize="1"/>
          </p:cNvSpPr>
          <p:nvPr>
            <p:ph type="sldImg"/>
          </p:nvPr>
        </p:nvSpPr>
        <p:spPr>
          <a:xfrm>
            <a:off x="215900" y="812800"/>
            <a:ext cx="7124700" cy="4006850"/>
          </a:xfrm>
          <a:solidFill>
            <a:srgbClr val="729FCF"/>
          </a:solidFill>
          <a:ln w="25400">
            <a:solidFill>
              <a:srgbClr val="3465A4"/>
            </a:solidFill>
            <a:prstDash val="solid"/>
          </a:ln>
        </p:spPr>
      </p:sp>
      <p:sp>
        <p:nvSpPr>
          <p:cNvPr id="8" name="PlaceHolder 268">
            <a:extLst>
              <a:ext uri="{FF2B5EF4-FFF2-40B4-BE49-F238E27FC236}">
                <a16:creationId xmlns:a16="http://schemas.microsoft.com/office/drawing/2014/main" id="{FC443805-0D7E-47ED-BF48-360DC9EE79BB}"/>
              </a:ext>
            </a:extLst>
          </p:cNvPr>
          <p:cNvSpPr txBox="1">
            <a:spLocks noGrp="1"/>
          </p:cNvSpPr>
          <p:nvPr>
            <p:ph type="body" sz="quarter" idx="1"/>
          </p:nvPr>
        </p:nvSpPr>
        <p:spPr>
          <a:xfrm>
            <a:off x="756000" y="5078520"/>
            <a:ext cx="6044400" cy="4807800"/>
          </a:xfrm>
        </p:spPr>
        <p:txBody>
          <a:bodyPr vert="horz" wrap="square" anchor="t" anchorCtr="0">
            <a:noAutofit/>
          </a:bodyPr>
          <a:lstStyle/>
          <a:p>
            <a:endParaRPr lang="pt-BR"/>
          </a:p>
        </p:txBody>
      </p:sp>
    </p:spTree>
    <p:extLst>
      <p:ext uri="{BB962C8B-B14F-4D97-AF65-F5344CB8AC3E}">
        <p14:creationId xmlns:p14="http://schemas.microsoft.com/office/powerpoint/2010/main" val="2026327111"/>
      </p:ext>
    </p:extLst>
  </p:cSld>
  <p:clrMapOvr>
    <a:masterClrMapping/>
  </p:clrMapOvr>
</p:notes>
</file>

<file path=ppt/notesSlides/notesSlide1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20">
            <a:extLst>
              <a:ext uri="{FF2B5EF4-FFF2-40B4-BE49-F238E27FC236}">
                <a16:creationId xmlns:a16="http://schemas.microsoft.com/office/drawing/2014/main" id="{49E164C7-034C-4060-AB60-0A4E8E426BC0}"/>
              </a:ext>
            </a:extLst>
          </p:cNvPr>
          <p:cNvSpPr txBox="1">
            <a:spLocks noGrp="1"/>
          </p:cNvSpPr>
          <p:nvPr>
            <p:ph type="sldNum" sz="quarter" idx="8"/>
          </p:nvPr>
        </p:nvSpPr>
        <p:spPr>
          <a:xfrm>
            <a:off x="4278960" y="10157400"/>
            <a:ext cx="3277439" cy="531000"/>
          </a:xfrm>
        </p:spPr>
        <p:txBody>
          <a:bodyPr wrap="square"/>
          <a:lstStyle/>
          <a:p>
            <a:pPr lvl="0"/>
            <a:fld id="{76520473-5A94-4CBA-A368-13BED53EEA32}" type="slidenum">
              <a:t>151</a:t>
            </a:fld>
            <a:endParaRPr lang="pt-BR">
              <a:solidFill>
                <a:srgbClr val="000000"/>
              </a:solidFill>
              <a:highlight>
                <a:scrgbClr r="0" g="0" b="0">
                  <a:alpha val="0"/>
                </a:scrgbClr>
              </a:highlight>
              <a:latin typeface="Times New Roman"/>
            </a:endParaRPr>
          </a:p>
        </p:txBody>
      </p:sp>
      <p:sp>
        <p:nvSpPr>
          <p:cNvPr id="3" name="PlaceHolder 21">
            <a:extLst>
              <a:ext uri="{FF2B5EF4-FFF2-40B4-BE49-F238E27FC236}">
                <a16:creationId xmlns:a16="http://schemas.microsoft.com/office/drawing/2014/main" id="{FB91A253-DA23-415A-8175-BA9093AE8AC1}"/>
              </a:ext>
            </a:extLst>
          </p:cNvPr>
          <p:cNvSpPr txBox="1">
            <a:spLocks noGrp="1"/>
          </p:cNvSpPr>
          <p:nvPr>
            <p:ph type="sldNum" sz="quarter" idx="8"/>
          </p:nvPr>
        </p:nvSpPr>
        <p:spPr>
          <a:xfrm>
            <a:off x="4278960" y="10157400"/>
            <a:ext cx="3277800" cy="531360"/>
          </a:xfrm>
        </p:spPr>
        <p:txBody>
          <a:bodyPr wrap="square"/>
          <a:lstStyle/>
          <a:p>
            <a:pPr lvl="0"/>
            <a:fld id="{AC6D8891-B308-4F7D-9E50-C9407E5D8C7F}" type="slidenum">
              <a:t>151</a:t>
            </a:fld>
            <a:endParaRPr lang="pt-BR">
              <a:solidFill>
                <a:srgbClr val="000000"/>
              </a:solidFill>
              <a:highlight>
                <a:scrgbClr r="0" g="0" b="0">
                  <a:alpha val="0"/>
                </a:scrgbClr>
              </a:highlight>
              <a:latin typeface="Times New Roman"/>
            </a:endParaRPr>
          </a:p>
        </p:txBody>
      </p:sp>
      <p:sp>
        <p:nvSpPr>
          <p:cNvPr id="4" name="PlaceHolder 22">
            <a:extLst>
              <a:ext uri="{FF2B5EF4-FFF2-40B4-BE49-F238E27FC236}">
                <a16:creationId xmlns:a16="http://schemas.microsoft.com/office/drawing/2014/main" id="{1A10E192-555C-435F-84EC-C2B0FFCBF402}"/>
              </a:ext>
            </a:extLst>
          </p:cNvPr>
          <p:cNvSpPr txBox="1">
            <a:spLocks noGrp="1"/>
          </p:cNvSpPr>
          <p:nvPr>
            <p:ph type="sldNum" sz="quarter" idx="8"/>
          </p:nvPr>
        </p:nvSpPr>
        <p:spPr>
          <a:xfrm>
            <a:off x="4278960" y="10157400"/>
            <a:ext cx="3278160" cy="531720"/>
          </a:xfrm>
        </p:spPr>
        <p:txBody>
          <a:bodyPr wrap="square"/>
          <a:lstStyle/>
          <a:p>
            <a:pPr lvl="0"/>
            <a:fld id="{AC21A02C-C668-4E96-AFB4-2F34DA5BE967}" type="slidenum">
              <a:t>151</a:t>
            </a:fld>
            <a:endParaRPr lang="pt-BR">
              <a:solidFill>
                <a:srgbClr val="000000"/>
              </a:solidFill>
              <a:highlight>
                <a:scrgbClr r="0" g="0" b="0">
                  <a:alpha val="0"/>
                </a:scrgbClr>
              </a:highlight>
              <a:latin typeface="Times New Roman"/>
            </a:endParaRPr>
          </a:p>
        </p:txBody>
      </p:sp>
      <p:sp>
        <p:nvSpPr>
          <p:cNvPr id="5" name="PlaceHolder 23">
            <a:extLst>
              <a:ext uri="{FF2B5EF4-FFF2-40B4-BE49-F238E27FC236}">
                <a16:creationId xmlns:a16="http://schemas.microsoft.com/office/drawing/2014/main" id="{7B1C5E1A-233F-4E18-9561-02B6B73876B4}"/>
              </a:ext>
            </a:extLst>
          </p:cNvPr>
          <p:cNvSpPr txBox="1">
            <a:spLocks noGrp="1"/>
          </p:cNvSpPr>
          <p:nvPr>
            <p:ph type="sldNum" sz="quarter" idx="8"/>
          </p:nvPr>
        </p:nvSpPr>
        <p:spPr>
          <a:xfrm>
            <a:off x="4278960" y="10157400"/>
            <a:ext cx="3278519" cy="532080"/>
          </a:xfrm>
        </p:spPr>
        <p:txBody>
          <a:bodyPr wrap="square"/>
          <a:lstStyle/>
          <a:p>
            <a:pPr lvl="0"/>
            <a:fld id="{CAB873E5-772D-4555-80F2-653953E13791}" type="slidenum">
              <a:t>151</a:t>
            </a:fld>
            <a:endParaRPr lang="pt-BR">
              <a:solidFill>
                <a:srgbClr val="000000"/>
              </a:solidFill>
              <a:highlight>
                <a:scrgbClr r="0" g="0" b="0">
                  <a:alpha val="0"/>
                </a:scrgbClr>
              </a:highlight>
              <a:latin typeface="Times New Roman"/>
            </a:endParaRPr>
          </a:p>
        </p:txBody>
      </p:sp>
      <p:sp>
        <p:nvSpPr>
          <p:cNvPr id="6" name="PlaceHolder 24">
            <a:extLst>
              <a:ext uri="{FF2B5EF4-FFF2-40B4-BE49-F238E27FC236}">
                <a16:creationId xmlns:a16="http://schemas.microsoft.com/office/drawing/2014/main" id="{81F1D54A-6401-49B5-9BA6-6D69A39EB719}"/>
              </a:ext>
            </a:extLst>
          </p:cNvPr>
          <p:cNvSpPr txBox="1">
            <a:spLocks noGrp="1"/>
          </p:cNvSpPr>
          <p:nvPr>
            <p:ph type="sldNum" sz="quarter" idx="8"/>
          </p:nvPr>
        </p:nvSpPr>
        <p:spPr>
          <a:xfrm>
            <a:off x="4278960" y="10157400"/>
            <a:ext cx="3278879" cy="532440"/>
          </a:xfrm>
        </p:spPr>
        <p:txBody>
          <a:bodyPr wrap="square"/>
          <a:lstStyle/>
          <a:p>
            <a:pPr lvl="0"/>
            <a:fld id="{BE3A53F6-2B5F-4192-8617-44C1A13075C5}" type="slidenum">
              <a:t>151</a:t>
            </a:fld>
            <a:endParaRPr lang="pt-BR">
              <a:highlight>
                <a:scrgbClr r="0" g="0" b="0">
                  <a:alpha val="0"/>
                </a:scrgbClr>
              </a:highlight>
              <a:latin typeface="Times New Roman"/>
            </a:endParaRPr>
          </a:p>
        </p:txBody>
      </p:sp>
      <p:sp>
        <p:nvSpPr>
          <p:cNvPr id="12" name="Slide Number Placeholder 6">
            <a:extLst>
              <a:ext uri="{FF2B5EF4-FFF2-40B4-BE49-F238E27FC236}">
                <a16:creationId xmlns:a16="http://schemas.microsoft.com/office/drawing/2014/main" id="{01893528-A001-4991-8911-1230E666859A}"/>
              </a:ext>
            </a:extLst>
          </p:cNvPr>
          <p:cNvSpPr txBox="1">
            <a:spLocks noGrp="1"/>
          </p:cNvSpPr>
          <p:nvPr>
            <p:ph type="sldNum" sz="quarter" idx="5"/>
          </p:nvPr>
        </p:nvSpPr>
        <p:spPr>
          <a:ln/>
        </p:spPr>
        <p:txBody>
          <a:bodyPr vert="horz" lIns="0" tIns="0" rIns="0" bIns="0" anchor="b" anchorCtr="0">
            <a:noAutofit/>
          </a:bodyPr>
          <a:lstStyle/>
          <a:p>
            <a:pPr lvl="0"/>
            <a:fld id="{53D4FA30-4A0E-4479-BBA0-8BB692760D80}" type="slidenum">
              <a:t>151</a:t>
            </a:fld>
            <a:endParaRPr lang="pt-BR"/>
          </a:p>
        </p:txBody>
      </p:sp>
      <p:sp>
        <p:nvSpPr>
          <p:cNvPr id="7" name="PlaceHolder 66">
            <a:extLst>
              <a:ext uri="{FF2B5EF4-FFF2-40B4-BE49-F238E27FC236}">
                <a16:creationId xmlns:a16="http://schemas.microsoft.com/office/drawing/2014/main" id="{AB7847F0-538C-491C-AA67-AC9C3175C104}"/>
              </a:ext>
            </a:extLst>
          </p:cNvPr>
          <p:cNvSpPr>
            <a:spLocks noGrp="1" noRot="1" noChangeAspect="1" noResize="1"/>
          </p:cNvSpPr>
          <p:nvPr>
            <p:ph type="sldImg"/>
          </p:nvPr>
        </p:nvSpPr>
        <p:spPr>
          <a:xfrm>
            <a:off x="215900" y="812800"/>
            <a:ext cx="7124700" cy="4006850"/>
          </a:xfrm>
          <a:solidFill>
            <a:srgbClr val="729FCF"/>
          </a:solidFill>
          <a:ln w="25400">
            <a:solidFill>
              <a:srgbClr val="3465A4"/>
            </a:solidFill>
            <a:prstDash val="solid"/>
          </a:ln>
        </p:spPr>
      </p:sp>
      <p:sp>
        <p:nvSpPr>
          <p:cNvPr id="8" name="PlaceHolder 67">
            <a:extLst>
              <a:ext uri="{FF2B5EF4-FFF2-40B4-BE49-F238E27FC236}">
                <a16:creationId xmlns:a16="http://schemas.microsoft.com/office/drawing/2014/main" id="{BE00CFBD-3EA0-4E23-9FFF-A54B127F0B48}"/>
              </a:ext>
            </a:extLst>
          </p:cNvPr>
          <p:cNvSpPr txBox="1">
            <a:spLocks noGrp="1"/>
          </p:cNvSpPr>
          <p:nvPr>
            <p:ph type="body" sz="quarter" idx="1"/>
          </p:nvPr>
        </p:nvSpPr>
        <p:spPr>
          <a:xfrm>
            <a:off x="756000" y="5078520"/>
            <a:ext cx="6044400" cy="4807800"/>
          </a:xfrm>
        </p:spPr>
        <p:txBody>
          <a:bodyPr vert="horz" wrap="square" anchor="t" anchorCtr="0">
            <a:noAutofit/>
          </a:bodyPr>
          <a:lstStyle/>
          <a:p>
            <a:endParaRPr lang="pt-BR"/>
          </a:p>
        </p:txBody>
      </p:sp>
    </p:spTree>
    <p:extLst>
      <p:ext uri="{BB962C8B-B14F-4D97-AF65-F5344CB8AC3E}">
        <p14:creationId xmlns:p14="http://schemas.microsoft.com/office/powerpoint/2010/main" val="1409176873"/>
      </p:ext>
    </p:extLst>
  </p:cSld>
  <p:clrMapOvr>
    <a:masterClrMapping/>
  </p:clrMapOvr>
</p:notes>
</file>

<file path=ppt/notesSlides/notesSlide1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20">
            <a:extLst>
              <a:ext uri="{FF2B5EF4-FFF2-40B4-BE49-F238E27FC236}">
                <a16:creationId xmlns:a16="http://schemas.microsoft.com/office/drawing/2014/main" id="{49E164C7-034C-4060-AB60-0A4E8E426BC0}"/>
              </a:ext>
            </a:extLst>
          </p:cNvPr>
          <p:cNvSpPr txBox="1">
            <a:spLocks noGrp="1"/>
          </p:cNvSpPr>
          <p:nvPr>
            <p:ph type="sldNum" sz="quarter" idx="8"/>
          </p:nvPr>
        </p:nvSpPr>
        <p:spPr>
          <a:xfrm>
            <a:off x="4278960" y="10157400"/>
            <a:ext cx="3277439" cy="531000"/>
          </a:xfrm>
        </p:spPr>
        <p:txBody>
          <a:bodyPr wrap="square"/>
          <a:lstStyle/>
          <a:p>
            <a:pPr lvl="0"/>
            <a:fld id="{76520473-5A94-4CBA-A368-13BED53EEA32}" type="slidenum">
              <a:t>152</a:t>
            </a:fld>
            <a:endParaRPr lang="pt-BR">
              <a:solidFill>
                <a:srgbClr val="000000"/>
              </a:solidFill>
              <a:highlight>
                <a:scrgbClr r="0" g="0" b="0">
                  <a:alpha val="0"/>
                </a:scrgbClr>
              </a:highlight>
              <a:latin typeface="Times New Roman"/>
            </a:endParaRPr>
          </a:p>
        </p:txBody>
      </p:sp>
      <p:sp>
        <p:nvSpPr>
          <p:cNvPr id="3" name="PlaceHolder 21">
            <a:extLst>
              <a:ext uri="{FF2B5EF4-FFF2-40B4-BE49-F238E27FC236}">
                <a16:creationId xmlns:a16="http://schemas.microsoft.com/office/drawing/2014/main" id="{FB91A253-DA23-415A-8175-BA9093AE8AC1}"/>
              </a:ext>
            </a:extLst>
          </p:cNvPr>
          <p:cNvSpPr txBox="1">
            <a:spLocks noGrp="1"/>
          </p:cNvSpPr>
          <p:nvPr>
            <p:ph type="sldNum" sz="quarter" idx="8"/>
          </p:nvPr>
        </p:nvSpPr>
        <p:spPr>
          <a:xfrm>
            <a:off x="4278960" y="10157400"/>
            <a:ext cx="3277800" cy="531360"/>
          </a:xfrm>
        </p:spPr>
        <p:txBody>
          <a:bodyPr wrap="square"/>
          <a:lstStyle/>
          <a:p>
            <a:pPr lvl="0"/>
            <a:fld id="{AC6D8891-B308-4F7D-9E50-C9407E5D8C7F}" type="slidenum">
              <a:t>152</a:t>
            </a:fld>
            <a:endParaRPr lang="pt-BR">
              <a:solidFill>
                <a:srgbClr val="000000"/>
              </a:solidFill>
              <a:highlight>
                <a:scrgbClr r="0" g="0" b="0">
                  <a:alpha val="0"/>
                </a:scrgbClr>
              </a:highlight>
              <a:latin typeface="Times New Roman"/>
            </a:endParaRPr>
          </a:p>
        </p:txBody>
      </p:sp>
      <p:sp>
        <p:nvSpPr>
          <p:cNvPr id="4" name="PlaceHolder 22">
            <a:extLst>
              <a:ext uri="{FF2B5EF4-FFF2-40B4-BE49-F238E27FC236}">
                <a16:creationId xmlns:a16="http://schemas.microsoft.com/office/drawing/2014/main" id="{1A10E192-555C-435F-84EC-C2B0FFCBF402}"/>
              </a:ext>
            </a:extLst>
          </p:cNvPr>
          <p:cNvSpPr txBox="1">
            <a:spLocks noGrp="1"/>
          </p:cNvSpPr>
          <p:nvPr>
            <p:ph type="sldNum" sz="quarter" idx="8"/>
          </p:nvPr>
        </p:nvSpPr>
        <p:spPr>
          <a:xfrm>
            <a:off x="4278960" y="10157400"/>
            <a:ext cx="3278160" cy="531720"/>
          </a:xfrm>
        </p:spPr>
        <p:txBody>
          <a:bodyPr wrap="square"/>
          <a:lstStyle/>
          <a:p>
            <a:pPr lvl="0"/>
            <a:fld id="{AC21A02C-C668-4E96-AFB4-2F34DA5BE967}" type="slidenum">
              <a:t>152</a:t>
            </a:fld>
            <a:endParaRPr lang="pt-BR">
              <a:solidFill>
                <a:srgbClr val="000000"/>
              </a:solidFill>
              <a:highlight>
                <a:scrgbClr r="0" g="0" b="0">
                  <a:alpha val="0"/>
                </a:scrgbClr>
              </a:highlight>
              <a:latin typeface="Times New Roman"/>
            </a:endParaRPr>
          </a:p>
        </p:txBody>
      </p:sp>
      <p:sp>
        <p:nvSpPr>
          <p:cNvPr id="5" name="PlaceHolder 23">
            <a:extLst>
              <a:ext uri="{FF2B5EF4-FFF2-40B4-BE49-F238E27FC236}">
                <a16:creationId xmlns:a16="http://schemas.microsoft.com/office/drawing/2014/main" id="{7B1C5E1A-233F-4E18-9561-02B6B73876B4}"/>
              </a:ext>
            </a:extLst>
          </p:cNvPr>
          <p:cNvSpPr txBox="1">
            <a:spLocks noGrp="1"/>
          </p:cNvSpPr>
          <p:nvPr>
            <p:ph type="sldNum" sz="quarter" idx="8"/>
          </p:nvPr>
        </p:nvSpPr>
        <p:spPr>
          <a:xfrm>
            <a:off x="4278960" y="10157400"/>
            <a:ext cx="3278519" cy="532080"/>
          </a:xfrm>
        </p:spPr>
        <p:txBody>
          <a:bodyPr wrap="square"/>
          <a:lstStyle/>
          <a:p>
            <a:pPr lvl="0"/>
            <a:fld id="{CAB873E5-772D-4555-80F2-653953E13791}" type="slidenum">
              <a:t>152</a:t>
            </a:fld>
            <a:endParaRPr lang="pt-BR">
              <a:solidFill>
                <a:srgbClr val="000000"/>
              </a:solidFill>
              <a:highlight>
                <a:scrgbClr r="0" g="0" b="0">
                  <a:alpha val="0"/>
                </a:scrgbClr>
              </a:highlight>
              <a:latin typeface="Times New Roman"/>
            </a:endParaRPr>
          </a:p>
        </p:txBody>
      </p:sp>
      <p:sp>
        <p:nvSpPr>
          <p:cNvPr id="6" name="PlaceHolder 24">
            <a:extLst>
              <a:ext uri="{FF2B5EF4-FFF2-40B4-BE49-F238E27FC236}">
                <a16:creationId xmlns:a16="http://schemas.microsoft.com/office/drawing/2014/main" id="{81F1D54A-6401-49B5-9BA6-6D69A39EB719}"/>
              </a:ext>
            </a:extLst>
          </p:cNvPr>
          <p:cNvSpPr txBox="1">
            <a:spLocks noGrp="1"/>
          </p:cNvSpPr>
          <p:nvPr>
            <p:ph type="sldNum" sz="quarter" idx="8"/>
          </p:nvPr>
        </p:nvSpPr>
        <p:spPr>
          <a:xfrm>
            <a:off x="4278960" y="10157400"/>
            <a:ext cx="3278879" cy="532440"/>
          </a:xfrm>
        </p:spPr>
        <p:txBody>
          <a:bodyPr wrap="square"/>
          <a:lstStyle/>
          <a:p>
            <a:pPr lvl="0"/>
            <a:fld id="{BE3A53F6-2B5F-4192-8617-44C1A13075C5}" type="slidenum">
              <a:t>152</a:t>
            </a:fld>
            <a:endParaRPr lang="pt-BR">
              <a:highlight>
                <a:scrgbClr r="0" g="0" b="0">
                  <a:alpha val="0"/>
                </a:scrgbClr>
              </a:highlight>
              <a:latin typeface="Times New Roman"/>
            </a:endParaRPr>
          </a:p>
        </p:txBody>
      </p:sp>
      <p:sp>
        <p:nvSpPr>
          <p:cNvPr id="12" name="Slide Number Placeholder 6">
            <a:extLst>
              <a:ext uri="{FF2B5EF4-FFF2-40B4-BE49-F238E27FC236}">
                <a16:creationId xmlns:a16="http://schemas.microsoft.com/office/drawing/2014/main" id="{01893528-A001-4991-8911-1230E666859A}"/>
              </a:ext>
            </a:extLst>
          </p:cNvPr>
          <p:cNvSpPr txBox="1">
            <a:spLocks noGrp="1"/>
          </p:cNvSpPr>
          <p:nvPr>
            <p:ph type="sldNum" sz="quarter" idx="5"/>
          </p:nvPr>
        </p:nvSpPr>
        <p:spPr>
          <a:ln/>
        </p:spPr>
        <p:txBody>
          <a:bodyPr vert="horz" lIns="0" tIns="0" rIns="0" bIns="0" anchor="b" anchorCtr="0">
            <a:noAutofit/>
          </a:bodyPr>
          <a:lstStyle/>
          <a:p>
            <a:pPr lvl="0"/>
            <a:fld id="{53D4FA30-4A0E-4479-BBA0-8BB692760D80}" type="slidenum">
              <a:t>152</a:t>
            </a:fld>
            <a:endParaRPr lang="pt-BR"/>
          </a:p>
        </p:txBody>
      </p:sp>
      <p:sp>
        <p:nvSpPr>
          <p:cNvPr id="7" name="PlaceHolder 66">
            <a:extLst>
              <a:ext uri="{FF2B5EF4-FFF2-40B4-BE49-F238E27FC236}">
                <a16:creationId xmlns:a16="http://schemas.microsoft.com/office/drawing/2014/main" id="{AB7847F0-538C-491C-AA67-AC9C3175C104}"/>
              </a:ext>
            </a:extLst>
          </p:cNvPr>
          <p:cNvSpPr>
            <a:spLocks noGrp="1" noRot="1" noChangeAspect="1" noResize="1"/>
          </p:cNvSpPr>
          <p:nvPr>
            <p:ph type="sldImg"/>
          </p:nvPr>
        </p:nvSpPr>
        <p:spPr>
          <a:xfrm>
            <a:off x="215900" y="812800"/>
            <a:ext cx="7124700" cy="4006850"/>
          </a:xfrm>
          <a:solidFill>
            <a:srgbClr val="729FCF"/>
          </a:solidFill>
          <a:ln w="25400">
            <a:solidFill>
              <a:srgbClr val="3465A4"/>
            </a:solidFill>
            <a:prstDash val="solid"/>
          </a:ln>
        </p:spPr>
      </p:sp>
      <p:sp>
        <p:nvSpPr>
          <p:cNvPr id="8" name="PlaceHolder 67">
            <a:extLst>
              <a:ext uri="{FF2B5EF4-FFF2-40B4-BE49-F238E27FC236}">
                <a16:creationId xmlns:a16="http://schemas.microsoft.com/office/drawing/2014/main" id="{BE00CFBD-3EA0-4E23-9FFF-A54B127F0B48}"/>
              </a:ext>
            </a:extLst>
          </p:cNvPr>
          <p:cNvSpPr txBox="1">
            <a:spLocks noGrp="1"/>
          </p:cNvSpPr>
          <p:nvPr>
            <p:ph type="body" sz="quarter" idx="1"/>
          </p:nvPr>
        </p:nvSpPr>
        <p:spPr>
          <a:xfrm>
            <a:off x="756000" y="5078520"/>
            <a:ext cx="6044400" cy="4807800"/>
          </a:xfrm>
        </p:spPr>
        <p:txBody>
          <a:bodyPr vert="horz" wrap="square" anchor="t" anchorCtr="0">
            <a:noAutofit/>
          </a:bodyPr>
          <a:lstStyle/>
          <a:p>
            <a:endParaRPr lang="pt-BR"/>
          </a:p>
        </p:txBody>
      </p:sp>
    </p:spTree>
    <p:extLst>
      <p:ext uri="{BB962C8B-B14F-4D97-AF65-F5344CB8AC3E}">
        <p14:creationId xmlns:p14="http://schemas.microsoft.com/office/powerpoint/2010/main" val="103339463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249">
            <a:extLst>
              <a:ext uri="{FF2B5EF4-FFF2-40B4-BE49-F238E27FC236}">
                <a16:creationId xmlns:a16="http://schemas.microsoft.com/office/drawing/2014/main" id="{E02B64B6-4BFF-4D89-8B1C-2515243BCF37}"/>
              </a:ext>
            </a:extLst>
          </p:cNvPr>
          <p:cNvSpPr txBox="1">
            <a:spLocks noGrp="1"/>
          </p:cNvSpPr>
          <p:nvPr>
            <p:ph type="sldNum" sz="quarter" idx="8"/>
          </p:nvPr>
        </p:nvSpPr>
        <p:spPr>
          <a:xfrm>
            <a:off x="4278960" y="10157400"/>
            <a:ext cx="3277439" cy="531000"/>
          </a:xfrm>
        </p:spPr>
        <p:txBody>
          <a:bodyPr wrap="square"/>
          <a:lstStyle/>
          <a:p>
            <a:pPr lvl="0"/>
            <a:fld id="{413CFE8D-272B-4015-AA27-5E98817AB728}" type="slidenum">
              <a:t>16</a:t>
            </a:fld>
            <a:endParaRPr lang="pt-BR">
              <a:solidFill>
                <a:srgbClr val="000000"/>
              </a:solidFill>
              <a:highlight>
                <a:scrgbClr r="0" g="0" b="0">
                  <a:alpha val="0"/>
                </a:scrgbClr>
              </a:highlight>
              <a:latin typeface="Times New Roman"/>
            </a:endParaRPr>
          </a:p>
        </p:txBody>
      </p:sp>
      <p:sp>
        <p:nvSpPr>
          <p:cNvPr id="3" name="PlaceHolder 258">
            <a:extLst>
              <a:ext uri="{FF2B5EF4-FFF2-40B4-BE49-F238E27FC236}">
                <a16:creationId xmlns:a16="http://schemas.microsoft.com/office/drawing/2014/main" id="{EE29D03C-4BEB-4C06-868F-798732FA591E}"/>
              </a:ext>
            </a:extLst>
          </p:cNvPr>
          <p:cNvSpPr txBox="1">
            <a:spLocks noGrp="1"/>
          </p:cNvSpPr>
          <p:nvPr>
            <p:ph type="sldNum" sz="quarter" idx="8"/>
          </p:nvPr>
        </p:nvSpPr>
        <p:spPr>
          <a:xfrm>
            <a:off x="4278960" y="10157400"/>
            <a:ext cx="3277800" cy="531360"/>
          </a:xfrm>
        </p:spPr>
        <p:txBody>
          <a:bodyPr wrap="square"/>
          <a:lstStyle/>
          <a:p>
            <a:pPr lvl="0"/>
            <a:fld id="{DD3E6664-B117-4B70-9636-08615ADB9C23}" type="slidenum">
              <a:t>16</a:t>
            </a:fld>
            <a:endParaRPr lang="pt-BR">
              <a:solidFill>
                <a:srgbClr val="000000"/>
              </a:solidFill>
              <a:highlight>
                <a:scrgbClr r="0" g="0" b="0">
                  <a:alpha val="0"/>
                </a:scrgbClr>
              </a:highlight>
              <a:latin typeface="Times New Roman"/>
            </a:endParaRPr>
          </a:p>
        </p:txBody>
      </p:sp>
      <p:sp>
        <p:nvSpPr>
          <p:cNvPr id="4" name="PlaceHolder 264">
            <a:extLst>
              <a:ext uri="{FF2B5EF4-FFF2-40B4-BE49-F238E27FC236}">
                <a16:creationId xmlns:a16="http://schemas.microsoft.com/office/drawing/2014/main" id="{FFF36959-6B9C-43AA-A7E5-ACBFB9A980F6}"/>
              </a:ext>
            </a:extLst>
          </p:cNvPr>
          <p:cNvSpPr txBox="1">
            <a:spLocks noGrp="1"/>
          </p:cNvSpPr>
          <p:nvPr>
            <p:ph type="sldNum" sz="quarter" idx="8"/>
          </p:nvPr>
        </p:nvSpPr>
        <p:spPr>
          <a:xfrm>
            <a:off x="4278960" y="10157400"/>
            <a:ext cx="3278160" cy="531720"/>
          </a:xfrm>
        </p:spPr>
        <p:txBody>
          <a:bodyPr wrap="square"/>
          <a:lstStyle/>
          <a:p>
            <a:pPr lvl="0"/>
            <a:fld id="{8D98161B-EA4A-4497-9E34-0C76194647E1}" type="slidenum">
              <a:t>16</a:t>
            </a:fld>
            <a:endParaRPr lang="pt-BR">
              <a:solidFill>
                <a:srgbClr val="000000"/>
              </a:solidFill>
              <a:highlight>
                <a:scrgbClr r="0" g="0" b="0">
                  <a:alpha val="0"/>
                </a:scrgbClr>
              </a:highlight>
              <a:latin typeface="Times New Roman"/>
            </a:endParaRPr>
          </a:p>
        </p:txBody>
      </p:sp>
      <p:sp>
        <p:nvSpPr>
          <p:cNvPr id="5" name="PlaceHolder 265">
            <a:extLst>
              <a:ext uri="{FF2B5EF4-FFF2-40B4-BE49-F238E27FC236}">
                <a16:creationId xmlns:a16="http://schemas.microsoft.com/office/drawing/2014/main" id="{319640B7-C06F-44B7-AEAD-276830649249}"/>
              </a:ext>
            </a:extLst>
          </p:cNvPr>
          <p:cNvSpPr txBox="1">
            <a:spLocks noGrp="1"/>
          </p:cNvSpPr>
          <p:nvPr>
            <p:ph type="sldNum" sz="quarter" idx="8"/>
          </p:nvPr>
        </p:nvSpPr>
        <p:spPr>
          <a:xfrm>
            <a:off x="4278960" y="10157400"/>
            <a:ext cx="3278519" cy="532080"/>
          </a:xfrm>
        </p:spPr>
        <p:txBody>
          <a:bodyPr wrap="square"/>
          <a:lstStyle/>
          <a:p>
            <a:pPr lvl="0"/>
            <a:fld id="{46D7078E-6C85-4D42-9626-53CD1CC2B69C}" type="slidenum">
              <a:t>16</a:t>
            </a:fld>
            <a:endParaRPr lang="pt-BR">
              <a:solidFill>
                <a:srgbClr val="000000"/>
              </a:solidFill>
              <a:highlight>
                <a:scrgbClr r="0" g="0" b="0">
                  <a:alpha val="0"/>
                </a:scrgbClr>
              </a:highlight>
              <a:latin typeface="Times New Roman"/>
            </a:endParaRPr>
          </a:p>
        </p:txBody>
      </p:sp>
      <p:sp>
        <p:nvSpPr>
          <p:cNvPr id="6" name="PlaceHolder 266">
            <a:extLst>
              <a:ext uri="{FF2B5EF4-FFF2-40B4-BE49-F238E27FC236}">
                <a16:creationId xmlns:a16="http://schemas.microsoft.com/office/drawing/2014/main" id="{00C3C7E0-52F9-4470-B939-42EDE25B6114}"/>
              </a:ext>
            </a:extLst>
          </p:cNvPr>
          <p:cNvSpPr txBox="1">
            <a:spLocks noGrp="1"/>
          </p:cNvSpPr>
          <p:nvPr>
            <p:ph type="sldNum" sz="quarter" idx="8"/>
          </p:nvPr>
        </p:nvSpPr>
        <p:spPr>
          <a:xfrm>
            <a:off x="4278960" y="10157400"/>
            <a:ext cx="3278879" cy="532440"/>
          </a:xfrm>
        </p:spPr>
        <p:txBody>
          <a:bodyPr wrap="square"/>
          <a:lstStyle/>
          <a:p>
            <a:pPr lvl="0"/>
            <a:fld id="{1A1D3D33-A6A3-45A4-9946-5B47394D72FE}" type="slidenum">
              <a:t>16</a:t>
            </a:fld>
            <a:endParaRPr lang="pt-BR">
              <a:highlight>
                <a:scrgbClr r="0" g="0" b="0">
                  <a:alpha val="0"/>
                </a:scrgbClr>
              </a:highlight>
              <a:latin typeface="Times New Roman"/>
            </a:endParaRPr>
          </a:p>
        </p:txBody>
      </p:sp>
      <p:sp>
        <p:nvSpPr>
          <p:cNvPr id="12" name="Slide Number Placeholder 6">
            <a:extLst>
              <a:ext uri="{FF2B5EF4-FFF2-40B4-BE49-F238E27FC236}">
                <a16:creationId xmlns:a16="http://schemas.microsoft.com/office/drawing/2014/main" id="{34CD3009-24F0-4842-B254-49FCA2CA25C0}"/>
              </a:ext>
            </a:extLst>
          </p:cNvPr>
          <p:cNvSpPr txBox="1">
            <a:spLocks noGrp="1"/>
          </p:cNvSpPr>
          <p:nvPr>
            <p:ph type="sldNum" sz="quarter" idx="5"/>
          </p:nvPr>
        </p:nvSpPr>
        <p:spPr>
          <a:ln/>
        </p:spPr>
        <p:txBody>
          <a:bodyPr vert="horz" lIns="0" tIns="0" rIns="0" bIns="0" anchor="b" anchorCtr="0">
            <a:noAutofit/>
          </a:bodyPr>
          <a:lstStyle/>
          <a:p>
            <a:pPr lvl="0"/>
            <a:fld id="{0EC49051-F4F5-46D1-BE36-FBC4F81B90E2}" type="slidenum">
              <a:t>16</a:t>
            </a:fld>
            <a:endParaRPr lang="pt-BR"/>
          </a:p>
        </p:txBody>
      </p:sp>
      <p:sp>
        <p:nvSpPr>
          <p:cNvPr id="7" name="PlaceHolder 267">
            <a:extLst>
              <a:ext uri="{FF2B5EF4-FFF2-40B4-BE49-F238E27FC236}">
                <a16:creationId xmlns:a16="http://schemas.microsoft.com/office/drawing/2014/main" id="{AAFD2A20-4F72-4345-82EC-12019BCD758F}"/>
              </a:ext>
            </a:extLst>
          </p:cNvPr>
          <p:cNvSpPr>
            <a:spLocks noGrp="1" noRot="1" noChangeAspect="1" noResize="1"/>
          </p:cNvSpPr>
          <p:nvPr>
            <p:ph type="sldImg"/>
          </p:nvPr>
        </p:nvSpPr>
        <p:spPr>
          <a:xfrm>
            <a:off x="215900" y="812800"/>
            <a:ext cx="7124700" cy="4006850"/>
          </a:xfrm>
          <a:solidFill>
            <a:srgbClr val="729FCF"/>
          </a:solidFill>
          <a:ln w="25400">
            <a:solidFill>
              <a:srgbClr val="3465A4"/>
            </a:solidFill>
            <a:prstDash val="solid"/>
          </a:ln>
        </p:spPr>
      </p:sp>
      <p:sp>
        <p:nvSpPr>
          <p:cNvPr id="8" name="PlaceHolder 268">
            <a:extLst>
              <a:ext uri="{FF2B5EF4-FFF2-40B4-BE49-F238E27FC236}">
                <a16:creationId xmlns:a16="http://schemas.microsoft.com/office/drawing/2014/main" id="{FC443805-0D7E-47ED-BF48-360DC9EE79BB}"/>
              </a:ext>
            </a:extLst>
          </p:cNvPr>
          <p:cNvSpPr txBox="1">
            <a:spLocks noGrp="1"/>
          </p:cNvSpPr>
          <p:nvPr>
            <p:ph type="body" sz="quarter" idx="1"/>
          </p:nvPr>
        </p:nvSpPr>
        <p:spPr>
          <a:xfrm>
            <a:off x="756000" y="5078520"/>
            <a:ext cx="6044400" cy="4807800"/>
          </a:xfrm>
        </p:spPr>
        <p:txBody>
          <a:bodyPr vert="horz" wrap="square" anchor="t" anchorCtr="0">
            <a:noAutofit/>
          </a:bodyPr>
          <a:lstStyle/>
          <a:p>
            <a:endParaRPr lang="pt-BR"/>
          </a:p>
        </p:txBody>
      </p:sp>
    </p:spTree>
    <p:extLst>
      <p:ext uri="{BB962C8B-B14F-4D97-AF65-F5344CB8AC3E}">
        <p14:creationId xmlns:p14="http://schemas.microsoft.com/office/powerpoint/2010/main" val="255058773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249">
            <a:extLst>
              <a:ext uri="{FF2B5EF4-FFF2-40B4-BE49-F238E27FC236}">
                <a16:creationId xmlns:a16="http://schemas.microsoft.com/office/drawing/2014/main" id="{E02B64B6-4BFF-4D89-8B1C-2515243BCF37}"/>
              </a:ext>
            </a:extLst>
          </p:cNvPr>
          <p:cNvSpPr txBox="1">
            <a:spLocks noGrp="1"/>
          </p:cNvSpPr>
          <p:nvPr>
            <p:ph type="sldNum" sz="quarter" idx="8"/>
          </p:nvPr>
        </p:nvSpPr>
        <p:spPr>
          <a:xfrm>
            <a:off x="4278960" y="10157400"/>
            <a:ext cx="3277439" cy="531000"/>
          </a:xfrm>
        </p:spPr>
        <p:txBody>
          <a:bodyPr wrap="square"/>
          <a:lstStyle/>
          <a:p>
            <a:pPr lvl="0"/>
            <a:fld id="{413CFE8D-272B-4015-AA27-5E98817AB728}" type="slidenum">
              <a:t>17</a:t>
            </a:fld>
            <a:endParaRPr lang="pt-BR">
              <a:solidFill>
                <a:srgbClr val="000000"/>
              </a:solidFill>
              <a:highlight>
                <a:scrgbClr r="0" g="0" b="0">
                  <a:alpha val="0"/>
                </a:scrgbClr>
              </a:highlight>
              <a:latin typeface="Times New Roman"/>
            </a:endParaRPr>
          </a:p>
        </p:txBody>
      </p:sp>
      <p:sp>
        <p:nvSpPr>
          <p:cNvPr id="3" name="PlaceHolder 258">
            <a:extLst>
              <a:ext uri="{FF2B5EF4-FFF2-40B4-BE49-F238E27FC236}">
                <a16:creationId xmlns:a16="http://schemas.microsoft.com/office/drawing/2014/main" id="{EE29D03C-4BEB-4C06-868F-798732FA591E}"/>
              </a:ext>
            </a:extLst>
          </p:cNvPr>
          <p:cNvSpPr txBox="1">
            <a:spLocks noGrp="1"/>
          </p:cNvSpPr>
          <p:nvPr>
            <p:ph type="sldNum" sz="quarter" idx="8"/>
          </p:nvPr>
        </p:nvSpPr>
        <p:spPr>
          <a:xfrm>
            <a:off x="4278960" y="10157400"/>
            <a:ext cx="3277800" cy="531360"/>
          </a:xfrm>
        </p:spPr>
        <p:txBody>
          <a:bodyPr wrap="square"/>
          <a:lstStyle/>
          <a:p>
            <a:pPr lvl="0"/>
            <a:fld id="{DD3E6664-B117-4B70-9636-08615ADB9C23}" type="slidenum">
              <a:t>17</a:t>
            </a:fld>
            <a:endParaRPr lang="pt-BR">
              <a:solidFill>
                <a:srgbClr val="000000"/>
              </a:solidFill>
              <a:highlight>
                <a:scrgbClr r="0" g="0" b="0">
                  <a:alpha val="0"/>
                </a:scrgbClr>
              </a:highlight>
              <a:latin typeface="Times New Roman"/>
            </a:endParaRPr>
          </a:p>
        </p:txBody>
      </p:sp>
      <p:sp>
        <p:nvSpPr>
          <p:cNvPr id="4" name="PlaceHolder 264">
            <a:extLst>
              <a:ext uri="{FF2B5EF4-FFF2-40B4-BE49-F238E27FC236}">
                <a16:creationId xmlns:a16="http://schemas.microsoft.com/office/drawing/2014/main" id="{FFF36959-6B9C-43AA-A7E5-ACBFB9A980F6}"/>
              </a:ext>
            </a:extLst>
          </p:cNvPr>
          <p:cNvSpPr txBox="1">
            <a:spLocks noGrp="1"/>
          </p:cNvSpPr>
          <p:nvPr>
            <p:ph type="sldNum" sz="quarter" idx="8"/>
          </p:nvPr>
        </p:nvSpPr>
        <p:spPr>
          <a:xfrm>
            <a:off x="4278960" y="10157400"/>
            <a:ext cx="3278160" cy="531720"/>
          </a:xfrm>
        </p:spPr>
        <p:txBody>
          <a:bodyPr wrap="square"/>
          <a:lstStyle/>
          <a:p>
            <a:pPr lvl="0"/>
            <a:fld id="{8D98161B-EA4A-4497-9E34-0C76194647E1}" type="slidenum">
              <a:t>17</a:t>
            </a:fld>
            <a:endParaRPr lang="pt-BR">
              <a:solidFill>
                <a:srgbClr val="000000"/>
              </a:solidFill>
              <a:highlight>
                <a:scrgbClr r="0" g="0" b="0">
                  <a:alpha val="0"/>
                </a:scrgbClr>
              </a:highlight>
              <a:latin typeface="Times New Roman"/>
            </a:endParaRPr>
          </a:p>
        </p:txBody>
      </p:sp>
      <p:sp>
        <p:nvSpPr>
          <p:cNvPr id="5" name="PlaceHolder 265">
            <a:extLst>
              <a:ext uri="{FF2B5EF4-FFF2-40B4-BE49-F238E27FC236}">
                <a16:creationId xmlns:a16="http://schemas.microsoft.com/office/drawing/2014/main" id="{319640B7-C06F-44B7-AEAD-276830649249}"/>
              </a:ext>
            </a:extLst>
          </p:cNvPr>
          <p:cNvSpPr txBox="1">
            <a:spLocks noGrp="1"/>
          </p:cNvSpPr>
          <p:nvPr>
            <p:ph type="sldNum" sz="quarter" idx="8"/>
          </p:nvPr>
        </p:nvSpPr>
        <p:spPr>
          <a:xfrm>
            <a:off x="4278960" y="10157400"/>
            <a:ext cx="3278519" cy="532080"/>
          </a:xfrm>
        </p:spPr>
        <p:txBody>
          <a:bodyPr wrap="square"/>
          <a:lstStyle/>
          <a:p>
            <a:pPr lvl="0"/>
            <a:fld id="{46D7078E-6C85-4D42-9626-53CD1CC2B69C}" type="slidenum">
              <a:t>17</a:t>
            </a:fld>
            <a:endParaRPr lang="pt-BR">
              <a:solidFill>
                <a:srgbClr val="000000"/>
              </a:solidFill>
              <a:highlight>
                <a:scrgbClr r="0" g="0" b="0">
                  <a:alpha val="0"/>
                </a:scrgbClr>
              </a:highlight>
              <a:latin typeface="Times New Roman"/>
            </a:endParaRPr>
          </a:p>
        </p:txBody>
      </p:sp>
      <p:sp>
        <p:nvSpPr>
          <p:cNvPr id="6" name="PlaceHolder 266">
            <a:extLst>
              <a:ext uri="{FF2B5EF4-FFF2-40B4-BE49-F238E27FC236}">
                <a16:creationId xmlns:a16="http://schemas.microsoft.com/office/drawing/2014/main" id="{00C3C7E0-52F9-4470-B939-42EDE25B6114}"/>
              </a:ext>
            </a:extLst>
          </p:cNvPr>
          <p:cNvSpPr txBox="1">
            <a:spLocks noGrp="1"/>
          </p:cNvSpPr>
          <p:nvPr>
            <p:ph type="sldNum" sz="quarter" idx="8"/>
          </p:nvPr>
        </p:nvSpPr>
        <p:spPr>
          <a:xfrm>
            <a:off x="4278960" y="10157400"/>
            <a:ext cx="3278879" cy="532440"/>
          </a:xfrm>
        </p:spPr>
        <p:txBody>
          <a:bodyPr wrap="square"/>
          <a:lstStyle/>
          <a:p>
            <a:pPr lvl="0"/>
            <a:fld id="{1A1D3D33-A6A3-45A4-9946-5B47394D72FE}" type="slidenum">
              <a:t>17</a:t>
            </a:fld>
            <a:endParaRPr lang="pt-BR">
              <a:highlight>
                <a:scrgbClr r="0" g="0" b="0">
                  <a:alpha val="0"/>
                </a:scrgbClr>
              </a:highlight>
              <a:latin typeface="Times New Roman"/>
            </a:endParaRPr>
          </a:p>
        </p:txBody>
      </p:sp>
      <p:sp>
        <p:nvSpPr>
          <p:cNvPr id="12" name="Slide Number Placeholder 6">
            <a:extLst>
              <a:ext uri="{FF2B5EF4-FFF2-40B4-BE49-F238E27FC236}">
                <a16:creationId xmlns:a16="http://schemas.microsoft.com/office/drawing/2014/main" id="{34CD3009-24F0-4842-B254-49FCA2CA25C0}"/>
              </a:ext>
            </a:extLst>
          </p:cNvPr>
          <p:cNvSpPr txBox="1">
            <a:spLocks noGrp="1"/>
          </p:cNvSpPr>
          <p:nvPr>
            <p:ph type="sldNum" sz="quarter" idx="5"/>
          </p:nvPr>
        </p:nvSpPr>
        <p:spPr>
          <a:ln/>
        </p:spPr>
        <p:txBody>
          <a:bodyPr vert="horz" lIns="0" tIns="0" rIns="0" bIns="0" anchor="b" anchorCtr="0">
            <a:noAutofit/>
          </a:bodyPr>
          <a:lstStyle/>
          <a:p>
            <a:pPr lvl="0"/>
            <a:fld id="{0EC49051-F4F5-46D1-BE36-FBC4F81B90E2}" type="slidenum">
              <a:t>17</a:t>
            </a:fld>
            <a:endParaRPr lang="pt-BR"/>
          </a:p>
        </p:txBody>
      </p:sp>
      <p:sp>
        <p:nvSpPr>
          <p:cNvPr id="7" name="PlaceHolder 267">
            <a:extLst>
              <a:ext uri="{FF2B5EF4-FFF2-40B4-BE49-F238E27FC236}">
                <a16:creationId xmlns:a16="http://schemas.microsoft.com/office/drawing/2014/main" id="{AAFD2A20-4F72-4345-82EC-12019BCD758F}"/>
              </a:ext>
            </a:extLst>
          </p:cNvPr>
          <p:cNvSpPr>
            <a:spLocks noGrp="1" noRot="1" noChangeAspect="1" noResize="1"/>
          </p:cNvSpPr>
          <p:nvPr>
            <p:ph type="sldImg"/>
          </p:nvPr>
        </p:nvSpPr>
        <p:spPr>
          <a:xfrm>
            <a:off x="215900" y="812800"/>
            <a:ext cx="7124700" cy="4006850"/>
          </a:xfrm>
          <a:solidFill>
            <a:srgbClr val="729FCF"/>
          </a:solidFill>
          <a:ln w="25400">
            <a:solidFill>
              <a:srgbClr val="3465A4"/>
            </a:solidFill>
            <a:prstDash val="solid"/>
          </a:ln>
        </p:spPr>
      </p:sp>
      <p:sp>
        <p:nvSpPr>
          <p:cNvPr id="8" name="PlaceHolder 268">
            <a:extLst>
              <a:ext uri="{FF2B5EF4-FFF2-40B4-BE49-F238E27FC236}">
                <a16:creationId xmlns:a16="http://schemas.microsoft.com/office/drawing/2014/main" id="{FC443805-0D7E-47ED-BF48-360DC9EE79BB}"/>
              </a:ext>
            </a:extLst>
          </p:cNvPr>
          <p:cNvSpPr txBox="1">
            <a:spLocks noGrp="1"/>
          </p:cNvSpPr>
          <p:nvPr>
            <p:ph type="body" sz="quarter" idx="1"/>
          </p:nvPr>
        </p:nvSpPr>
        <p:spPr>
          <a:xfrm>
            <a:off x="756000" y="5078520"/>
            <a:ext cx="6044400" cy="4807800"/>
          </a:xfrm>
        </p:spPr>
        <p:txBody>
          <a:bodyPr vert="horz" wrap="square" anchor="t" anchorCtr="0">
            <a:noAutofit/>
          </a:bodyPr>
          <a:lstStyle/>
          <a:p>
            <a:endParaRPr lang="pt-BR"/>
          </a:p>
        </p:txBody>
      </p:sp>
    </p:spTree>
    <p:extLst>
      <p:ext uri="{BB962C8B-B14F-4D97-AF65-F5344CB8AC3E}">
        <p14:creationId xmlns:p14="http://schemas.microsoft.com/office/powerpoint/2010/main" val="164602306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8D9DF7-6A63-81C0-E2D2-04547C88CEB3}"/>
            </a:ext>
          </a:extLst>
        </p:cNvPr>
        <p:cNvGrpSpPr/>
        <p:nvPr/>
      </p:nvGrpSpPr>
      <p:grpSpPr>
        <a:xfrm>
          <a:off x="0" y="0"/>
          <a:ext cx="0" cy="0"/>
          <a:chOff x="0" y="0"/>
          <a:chExt cx="0" cy="0"/>
        </a:xfrm>
      </p:grpSpPr>
      <p:sp>
        <p:nvSpPr>
          <p:cNvPr id="2" name="PlaceHolder 249">
            <a:extLst>
              <a:ext uri="{FF2B5EF4-FFF2-40B4-BE49-F238E27FC236}">
                <a16:creationId xmlns:a16="http://schemas.microsoft.com/office/drawing/2014/main" id="{88935717-62B8-5241-6D58-C1CBAB47405B}"/>
              </a:ext>
            </a:extLst>
          </p:cNvPr>
          <p:cNvSpPr txBox="1">
            <a:spLocks noGrp="1"/>
          </p:cNvSpPr>
          <p:nvPr>
            <p:ph type="sldNum" sz="quarter" idx="8"/>
          </p:nvPr>
        </p:nvSpPr>
        <p:spPr>
          <a:xfrm>
            <a:off x="4278960" y="10157400"/>
            <a:ext cx="3277439" cy="531000"/>
          </a:xfrm>
        </p:spPr>
        <p:txBody>
          <a:bodyPr wrap="square"/>
          <a:lstStyle/>
          <a:p>
            <a:pPr lvl="0"/>
            <a:fld id="{413CFE8D-272B-4015-AA27-5E98817AB728}" type="slidenum">
              <a:t>18</a:t>
            </a:fld>
            <a:endParaRPr lang="pt-BR">
              <a:solidFill>
                <a:srgbClr val="000000"/>
              </a:solidFill>
              <a:highlight>
                <a:scrgbClr r="0" g="0" b="0">
                  <a:alpha val="0"/>
                </a:scrgbClr>
              </a:highlight>
              <a:latin typeface="Times New Roman"/>
            </a:endParaRPr>
          </a:p>
        </p:txBody>
      </p:sp>
      <p:sp>
        <p:nvSpPr>
          <p:cNvPr id="3" name="PlaceHolder 258">
            <a:extLst>
              <a:ext uri="{FF2B5EF4-FFF2-40B4-BE49-F238E27FC236}">
                <a16:creationId xmlns:a16="http://schemas.microsoft.com/office/drawing/2014/main" id="{B411C07F-A444-BE57-87D6-606AE4EE6AE9}"/>
              </a:ext>
            </a:extLst>
          </p:cNvPr>
          <p:cNvSpPr txBox="1">
            <a:spLocks noGrp="1"/>
          </p:cNvSpPr>
          <p:nvPr>
            <p:ph type="sldNum" sz="quarter" idx="8"/>
          </p:nvPr>
        </p:nvSpPr>
        <p:spPr>
          <a:xfrm>
            <a:off x="4278960" y="10157400"/>
            <a:ext cx="3277800" cy="531360"/>
          </a:xfrm>
        </p:spPr>
        <p:txBody>
          <a:bodyPr wrap="square"/>
          <a:lstStyle/>
          <a:p>
            <a:pPr lvl="0"/>
            <a:fld id="{DD3E6664-B117-4B70-9636-08615ADB9C23}" type="slidenum">
              <a:t>18</a:t>
            </a:fld>
            <a:endParaRPr lang="pt-BR">
              <a:solidFill>
                <a:srgbClr val="000000"/>
              </a:solidFill>
              <a:highlight>
                <a:scrgbClr r="0" g="0" b="0">
                  <a:alpha val="0"/>
                </a:scrgbClr>
              </a:highlight>
              <a:latin typeface="Times New Roman"/>
            </a:endParaRPr>
          </a:p>
        </p:txBody>
      </p:sp>
      <p:sp>
        <p:nvSpPr>
          <p:cNvPr id="4" name="PlaceHolder 264">
            <a:extLst>
              <a:ext uri="{FF2B5EF4-FFF2-40B4-BE49-F238E27FC236}">
                <a16:creationId xmlns:a16="http://schemas.microsoft.com/office/drawing/2014/main" id="{B0DF40D4-24A4-0E8F-551E-DCB6F2F88FB6}"/>
              </a:ext>
            </a:extLst>
          </p:cNvPr>
          <p:cNvSpPr txBox="1">
            <a:spLocks noGrp="1"/>
          </p:cNvSpPr>
          <p:nvPr>
            <p:ph type="sldNum" sz="quarter" idx="8"/>
          </p:nvPr>
        </p:nvSpPr>
        <p:spPr>
          <a:xfrm>
            <a:off x="4278960" y="10157400"/>
            <a:ext cx="3278160" cy="531720"/>
          </a:xfrm>
        </p:spPr>
        <p:txBody>
          <a:bodyPr wrap="square"/>
          <a:lstStyle/>
          <a:p>
            <a:pPr lvl="0"/>
            <a:fld id="{8D98161B-EA4A-4497-9E34-0C76194647E1}" type="slidenum">
              <a:t>18</a:t>
            </a:fld>
            <a:endParaRPr lang="pt-BR">
              <a:solidFill>
                <a:srgbClr val="000000"/>
              </a:solidFill>
              <a:highlight>
                <a:scrgbClr r="0" g="0" b="0">
                  <a:alpha val="0"/>
                </a:scrgbClr>
              </a:highlight>
              <a:latin typeface="Times New Roman"/>
            </a:endParaRPr>
          </a:p>
        </p:txBody>
      </p:sp>
      <p:sp>
        <p:nvSpPr>
          <p:cNvPr id="5" name="PlaceHolder 265">
            <a:extLst>
              <a:ext uri="{FF2B5EF4-FFF2-40B4-BE49-F238E27FC236}">
                <a16:creationId xmlns:a16="http://schemas.microsoft.com/office/drawing/2014/main" id="{F5856C92-359C-CAAC-5C03-CEF0ED03236A}"/>
              </a:ext>
            </a:extLst>
          </p:cNvPr>
          <p:cNvSpPr txBox="1">
            <a:spLocks noGrp="1"/>
          </p:cNvSpPr>
          <p:nvPr>
            <p:ph type="sldNum" sz="quarter" idx="8"/>
          </p:nvPr>
        </p:nvSpPr>
        <p:spPr>
          <a:xfrm>
            <a:off x="4278960" y="10157400"/>
            <a:ext cx="3278519" cy="532080"/>
          </a:xfrm>
        </p:spPr>
        <p:txBody>
          <a:bodyPr wrap="square"/>
          <a:lstStyle/>
          <a:p>
            <a:pPr lvl="0"/>
            <a:fld id="{46D7078E-6C85-4D42-9626-53CD1CC2B69C}" type="slidenum">
              <a:t>18</a:t>
            </a:fld>
            <a:endParaRPr lang="pt-BR">
              <a:solidFill>
                <a:srgbClr val="000000"/>
              </a:solidFill>
              <a:highlight>
                <a:scrgbClr r="0" g="0" b="0">
                  <a:alpha val="0"/>
                </a:scrgbClr>
              </a:highlight>
              <a:latin typeface="Times New Roman"/>
            </a:endParaRPr>
          </a:p>
        </p:txBody>
      </p:sp>
      <p:sp>
        <p:nvSpPr>
          <p:cNvPr id="6" name="PlaceHolder 266">
            <a:extLst>
              <a:ext uri="{FF2B5EF4-FFF2-40B4-BE49-F238E27FC236}">
                <a16:creationId xmlns:a16="http://schemas.microsoft.com/office/drawing/2014/main" id="{F1B3DBC2-E8F6-9DA1-6258-3EEF537D6C69}"/>
              </a:ext>
            </a:extLst>
          </p:cNvPr>
          <p:cNvSpPr txBox="1">
            <a:spLocks noGrp="1"/>
          </p:cNvSpPr>
          <p:nvPr>
            <p:ph type="sldNum" sz="quarter" idx="8"/>
          </p:nvPr>
        </p:nvSpPr>
        <p:spPr>
          <a:xfrm>
            <a:off x="4278960" y="10157400"/>
            <a:ext cx="3278879" cy="532440"/>
          </a:xfrm>
        </p:spPr>
        <p:txBody>
          <a:bodyPr wrap="square"/>
          <a:lstStyle/>
          <a:p>
            <a:pPr lvl="0"/>
            <a:fld id="{1A1D3D33-A6A3-45A4-9946-5B47394D72FE}" type="slidenum">
              <a:t>18</a:t>
            </a:fld>
            <a:endParaRPr lang="pt-BR">
              <a:highlight>
                <a:scrgbClr r="0" g="0" b="0">
                  <a:alpha val="0"/>
                </a:scrgbClr>
              </a:highlight>
              <a:latin typeface="Times New Roman"/>
            </a:endParaRPr>
          </a:p>
        </p:txBody>
      </p:sp>
      <p:sp>
        <p:nvSpPr>
          <p:cNvPr id="12" name="Slide Number Placeholder 6">
            <a:extLst>
              <a:ext uri="{FF2B5EF4-FFF2-40B4-BE49-F238E27FC236}">
                <a16:creationId xmlns:a16="http://schemas.microsoft.com/office/drawing/2014/main" id="{68372D75-B022-CA04-74D8-89C795036D1A}"/>
              </a:ext>
            </a:extLst>
          </p:cNvPr>
          <p:cNvSpPr txBox="1">
            <a:spLocks noGrp="1"/>
          </p:cNvSpPr>
          <p:nvPr>
            <p:ph type="sldNum" sz="quarter" idx="5"/>
          </p:nvPr>
        </p:nvSpPr>
        <p:spPr>
          <a:ln/>
        </p:spPr>
        <p:txBody>
          <a:bodyPr vert="horz" lIns="0" tIns="0" rIns="0" bIns="0" anchor="b" anchorCtr="0">
            <a:noAutofit/>
          </a:bodyPr>
          <a:lstStyle/>
          <a:p>
            <a:pPr lvl="0"/>
            <a:fld id="{0EC49051-F4F5-46D1-BE36-FBC4F81B90E2}" type="slidenum">
              <a:t>18</a:t>
            </a:fld>
            <a:endParaRPr lang="pt-BR"/>
          </a:p>
        </p:txBody>
      </p:sp>
      <p:sp>
        <p:nvSpPr>
          <p:cNvPr id="7" name="PlaceHolder 267">
            <a:extLst>
              <a:ext uri="{FF2B5EF4-FFF2-40B4-BE49-F238E27FC236}">
                <a16:creationId xmlns:a16="http://schemas.microsoft.com/office/drawing/2014/main" id="{EE850FC5-D0F3-0D80-1553-902C463B1C8A}"/>
              </a:ext>
            </a:extLst>
          </p:cNvPr>
          <p:cNvSpPr>
            <a:spLocks noGrp="1" noRot="1" noChangeAspect="1" noResize="1"/>
          </p:cNvSpPr>
          <p:nvPr>
            <p:ph type="sldImg"/>
          </p:nvPr>
        </p:nvSpPr>
        <p:spPr>
          <a:xfrm>
            <a:off x="215900" y="812800"/>
            <a:ext cx="7124700" cy="4006850"/>
          </a:xfrm>
          <a:solidFill>
            <a:srgbClr val="729FCF"/>
          </a:solidFill>
          <a:ln w="25400">
            <a:solidFill>
              <a:srgbClr val="3465A4"/>
            </a:solidFill>
            <a:prstDash val="solid"/>
          </a:ln>
        </p:spPr>
      </p:sp>
      <p:sp>
        <p:nvSpPr>
          <p:cNvPr id="8" name="PlaceHolder 268">
            <a:extLst>
              <a:ext uri="{FF2B5EF4-FFF2-40B4-BE49-F238E27FC236}">
                <a16:creationId xmlns:a16="http://schemas.microsoft.com/office/drawing/2014/main" id="{1772F14D-5D39-13EE-E7CF-F1E51C43DDB8}"/>
              </a:ext>
            </a:extLst>
          </p:cNvPr>
          <p:cNvSpPr txBox="1">
            <a:spLocks noGrp="1"/>
          </p:cNvSpPr>
          <p:nvPr>
            <p:ph type="body" sz="quarter" idx="1"/>
          </p:nvPr>
        </p:nvSpPr>
        <p:spPr>
          <a:xfrm>
            <a:off x="756000" y="5078520"/>
            <a:ext cx="6044400" cy="4807800"/>
          </a:xfrm>
        </p:spPr>
        <p:txBody>
          <a:bodyPr vert="horz" wrap="square" anchor="t" anchorCtr="0">
            <a:noAutofit/>
          </a:bodyPr>
          <a:lstStyle/>
          <a:p>
            <a:endParaRPr lang="pt-BR"/>
          </a:p>
        </p:txBody>
      </p:sp>
    </p:spTree>
    <p:extLst>
      <p:ext uri="{BB962C8B-B14F-4D97-AF65-F5344CB8AC3E}">
        <p14:creationId xmlns:p14="http://schemas.microsoft.com/office/powerpoint/2010/main" val="64249621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1">
            <a:extLst>
              <a:ext uri="{FF2B5EF4-FFF2-40B4-BE49-F238E27FC236}">
                <a16:creationId xmlns:a16="http://schemas.microsoft.com/office/drawing/2014/main" id="{409AA76C-5137-4C64-92A3-8193342CEEC4}"/>
              </a:ext>
            </a:extLst>
          </p:cNvPr>
          <p:cNvSpPr txBox="1">
            <a:spLocks noGrp="1"/>
          </p:cNvSpPr>
          <p:nvPr>
            <p:ph type="sldNum" sz="quarter" idx="8"/>
          </p:nvPr>
        </p:nvSpPr>
        <p:spPr>
          <a:xfrm>
            <a:off x="4278960" y="10157400"/>
            <a:ext cx="3277439" cy="531000"/>
          </a:xfrm>
        </p:spPr>
        <p:txBody>
          <a:bodyPr wrap="square"/>
          <a:lstStyle/>
          <a:p>
            <a:pPr lvl="0"/>
            <a:fld id="{824AFB68-59CC-4D9D-88D3-9ADFF8AEBA89}" type="slidenum">
              <a:t>19</a:t>
            </a:fld>
            <a:endParaRPr lang="pt-BR">
              <a:solidFill>
                <a:srgbClr val="000000"/>
              </a:solidFill>
              <a:highlight>
                <a:scrgbClr r="0" g="0" b="0">
                  <a:alpha val="0"/>
                </a:scrgbClr>
              </a:highlight>
              <a:latin typeface="Times New Roman"/>
            </a:endParaRPr>
          </a:p>
        </p:txBody>
      </p:sp>
      <p:sp>
        <p:nvSpPr>
          <p:cNvPr id="3" name="PlaceHolder 2">
            <a:extLst>
              <a:ext uri="{FF2B5EF4-FFF2-40B4-BE49-F238E27FC236}">
                <a16:creationId xmlns:a16="http://schemas.microsoft.com/office/drawing/2014/main" id="{A7818ABB-65DA-4BEE-A8F3-A76DBE7F1826}"/>
              </a:ext>
            </a:extLst>
          </p:cNvPr>
          <p:cNvSpPr txBox="1">
            <a:spLocks noGrp="1"/>
          </p:cNvSpPr>
          <p:nvPr>
            <p:ph type="sldNum" sz="quarter" idx="8"/>
          </p:nvPr>
        </p:nvSpPr>
        <p:spPr>
          <a:xfrm>
            <a:off x="4278960" y="10157400"/>
            <a:ext cx="3277800" cy="531360"/>
          </a:xfrm>
        </p:spPr>
        <p:txBody>
          <a:bodyPr wrap="square"/>
          <a:lstStyle/>
          <a:p>
            <a:pPr lvl="0"/>
            <a:fld id="{781D5094-81AF-49E0-9963-9CDCD1B9496E}" type="slidenum">
              <a:t>19</a:t>
            </a:fld>
            <a:endParaRPr lang="pt-BR">
              <a:solidFill>
                <a:srgbClr val="000000"/>
              </a:solidFill>
              <a:highlight>
                <a:scrgbClr r="0" g="0" b="0">
                  <a:alpha val="0"/>
                </a:scrgbClr>
              </a:highlight>
              <a:latin typeface="Times New Roman"/>
            </a:endParaRPr>
          </a:p>
        </p:txBody>
      </p:sp>
      <p:sp>
        <p:nvSpPr>
          <p:cNvPr id="4" name="PlaceHolder 3">
            <a:extLst>
              <a:ext uri="{FF2B5EF4-FFF2-40B4-BE49-F238E27FC236}">
                <a16:creationId xmlns:a16="http://schemas.microsoft.com/office/drawing/2014/main" id="{75EC4151-1D51-4AAB-9248-EA5FDEED3D48}"/>
              </a:ext>
            </a:extLst>
          </p:cNvPr>
          <p:cNvSpPr txBox="1">
            <a:spLocks noGrp="1"/>
          </p:cNvSpPr>
          <p:nvPr>
            <p:ph type="sldNum" sz="quarter" idx="8"/>
          </p:nvPr>
        </p:nvSpPr>
        <p:spPr>
          <a:xfrm>
            <a:off x="4278960" y="10157400"/>
            <a:ext cx="3278160" cy="531720"/>
          </a:xfrm>
        </p:spPr>
        <p:txBody>
          <a:bodyPr wrap="square"/>
          <a:lstStyle/>
          <a:p>
            <a:pPr lvl="0"/>
            <a:fld id="{9FEBAE0F-0A0F-4157-A420-14700EF38867}" type="slidenum">
              <a:t>19</a:t>
            </a:fld>
            <a:endParaRPr lang="pt-BR">
              <a:solidFill>
                <a:srgbClr val="000000"/>
              </a:solidFill>
              <a:highlight>
                <a:scrgbClr r="0" g="0" b="0">
                  <a:alpha val="0"/>
                </a:scrgbClr>
              </a:highlight>
              <a:latin typeface="Times New Roman"/>
            </a:endParaRPr>
          </a:p>
        </p:txBody>
      </p:sp>
      <p:sp>
        <p:nvSpPr>
          <p:cNvPr id="5" name="PlaceHolder 4">
            <a:extLst>
              <a:ext uri="{FF2B5EF4-FFF2-40B4-BE49-F238E27FC236}">
                <a16:creationId xmlns:a16="http://schemas.microsoft.com/office/drawing/2014/main" id="{D839545F-374F-43DD-93CF-1BD987A91206}"/>
              </a:ext>
            </a:extLst>
          </p:cNvPr>
          <p:cNvSpPr txBox="1">
            <a:spLocks noGrp="1"/>
          </p:cNvSpPr>
          <p:nvPr>
            <p:ph type="sldNum" sz="quarter" idx="8"/>
          </p:nvPr>
        </p:nvSpPr>
        <p:spPr>
          <a:xfrm>
            <a:off x="4278960" y="10157400"/>
            <a:ext cx="3278519" cy="532080"/>
          </a:xfrm>
        </p:spPr>
        <p:txBody>
          <a:bodyPr wrap="square"/>
          <a:lstStyle/>
          <a:p>
            <a:pPr lvl="0"/>
            <a:fld id="{0A8E696F-42A5-4788-83E3-EA50526D960C}" type="slidenum">
              <a:t>19</a:t>
            </a:fld>
            <a:endParaRPr lang="pt-BR">
              <a:solidFill>
                <a:srgbClr val="000000"/>
              </a:solidFill>
              <a:highlight>
                <a:scrgbClr r="0" g="0" b="0">
                  <a:alpha val="0"/>
                </a:scrgbClr>
              </a:highlight>
              <a:latin typeface="Times New Roman"/>
            </a:endParaRPr>
          </a:p>
        </p:txBody>
      </p:sp>
      <p:sp>
        <p:nvSpPr>
          <p:cNvPr id="6" name="PlaceHolder 5">
            <a:extLst>
              <a:ext uri="{FF2B5EF4-FFF2-40B4-BE49-F238E27FC236}">
                <a16:creationId xmlns:a16="http://schemas.microsoft.com/office/drawing/2014/main" id="{9A43D588-01AE-4426-92D5-DD3EAA743E38}"/>
              </a:ext>
            </a:extLst>
          </p:cNvPr>
          <p:cNvSpPr txBox="1">
            <a:spLocks noGrp="1"/>
          </p:cNvSpPr>
          <p:nvPr>
            <p:ph type="sldNum" sz="quarter" idx="8"/>
          </p:nvPr>
        </p:nvSpPr>
        <p:spPr>
          <a:xfrm>
            <a:off x="4278960" y="10157400"/>
            <a:ext cx="3278879" cy="532440"/>
          </a:xfrm>
        </p:spPr>
        <p:txBody>
          <a:bodyPr wrap="square"/>
          <a:lstStyle/>
          <a:p>
            <a:pPr lvl="0"/>
            <a:fld id="{747C5B92-38CD-47DD-8BD7-903F2EC4EBA9}" type="slidenum">
              <a:t>19</a:t>
            </a:fld>
            <a:endParaRPr lang="pt-BR">
              <a:highlight>
                <a:scrgbClr r="0" g="0" b="0">
                  <a:alpha val="0"/>
                </a:scrgbClr>
              </a:highlight>
              <a:latin typeface="Times New Roman"/>
            </a:endParaRPr>
          </a:p>
        </p:txBody>
      </p:sp>
      <p:sp>
        <p:nvSpPr>
          <p:cNvPr id="12" name="Slide Number Placeholder 6">
            <a:extLst>
              <a:ext uri="{FF2B5EF4-FFF2-40B4-BE49-F238E27FC236}">
                <a16:creationId xmlns:a16="http://schemas.microsoft.com/office/drawing/2014/main" id="{D7D7B222-850C-4BC1-9E9A-16E8ED96CA87}"/>
              </a:ext>
            </a:extLst>
          </p:cNvPr>
          <p:cNvSpPr txBox="1">
            <a:spLocks noGrp="1"/>
          </p:cNvSpPr>
          <p:nvPr>
            <p:ph type="sldNum" sz="quarter" idx="5"/>
          </p:nvPr>
        </p:nvSpPr>
        <p:spPr>
          <a:ln/>
        </p:spPr>
        <p:txBody>
          <a:bodyPr vert="horz" lIns="0" tIns="0" rIns="0" bIns="0" anchor="b" anchorCtr="0">
            <a:noAutofit/>
          </a:bodyPr>
          <a:lstStyle/>
          <a:p>
            <a:pPr lvl="0"/>
            <a:fld id="{A3C63AB4-8DF1-4C28-966D-186F6DDFB848}" type="slidenum">
              <a:t>19</a:t>
            </a:fld>
            <a:endParaRPr lang="pt-BR"/>
          </a:p>
        </p:txBody>
      </p:sp>
      <p:sp>
        <p:nvSpPr>
          <p:cNvPr id="7" name="PlaceHolder 6">
            <a:extLst>
              <a:ext uri="{FF2B5EF4-FFF2-40B4-BE49-F238E27FC236}">
                <a16:creationId xmlns:a16="http://schemas.microsoft.com/office/drawing/2014/main" id="{513D65B6-8F2A-4017-9CE5-6490924CB9A7}"/>
              </a:ext>
            </a:extLst>
          </p:cNvPr>
          <p:cNvSpPr>
            <a:spLocks noGrp="1" noRot="1" noChangeAspect="1" noResize="1"/>
          </p:cNvSpPr>
          <p:nvPr>
            <p:ph type="sldImg"/>
          </p:nvPr>
        </p:nvSpPr>
        <p:spPr>
          <a:xfrm>
            <a:off x="215900" y="812800"/>
            <a:ext cx="7124700" cy="4006850"/>
          </a:xfrm>
          <a:solidFill>
            <a:srgbClr val="729FCF"/>
          </a:solidFill>
          <a:ln w="25400">
            <a:solidFill>
              <a:srgbClr val="3465A4"/>
            </a:solidFill>
            <a:prstDash val="solid"/>
          </a:ln>
        </p:spPr>
      </p:sp>
      <p:sp>
        <p:nvSpPr>
          <p:cNvPr id="8" name="PlaceHolder 7">
            <a:extLst>
              <a:ext uri="{FF2B5EF4-FFF2-40B4-BE49-F238E27FC236}">
                <a16:creationId xmlns:a16="http://schemas.microsoft.com/office/drawing/2014/main" id="{1FE4F613-B77F-43C2-8894-0BF448C81F03}"/>
              </a:ext>
            </a:extLst>
          </p:cNvPr>
          <p:cNvSpPr txBox="1">
            <a:spLocks noGrp="1"/>
          </p:cNvSpPr>
          <p:nvPr>
            <p:ph type="body" sz="quarter" idx="1"/>
          </p:nvPr>
        </p:nvSpPr>
        <p:spPr>
          <a:xfrm>
            <a:off x="756000" y="5078520"/>
            <a:ext cx="6044400" cy="4807800"/>
          </a:xfrm>
        </p:spPr>
        <p:txBody>
          <a:bodyPr vert="horz" wrap="square" anchor="t" anchorCtr="0">
            <a:noAutofit/>
          </a:bodyPr>
          <a:lstStyle/>
          <a:p>
            <a:endParaRPr lang="pt-B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1">
            <a:extLst>
              <a:ext uri="{FF2B5EF4-FFF2-40B4-BE49-F238E27FC236}">
                <a16:creationId xmlns:a16="http://schemas.microsoft.com/office/drawing/2014/main" id="{122163E4-FDED-403B-81DA-7CBFEFEA35F3}"/>
              </a:ext>
            </a:extLst>
          </p:cNvPr>
          <p:cNvSpPr txBox="1">
            <a:spLocks noGrp="1"/>
          </p:cNvSpPr>
          <p:nvPr>
            <p:ph type="sldNum" sz="quarter" idx="8"/>
          </p:nvPr>
        </p:nvSpPr>
        <p:spPr>
          <a:xfrm>
            <a:off x="4278960" y="10157400"/>
            <a:ext cx="3276359" cy="529920"/>
          </a:xfrm>
        </p:spPr>
        <p:txBody>
          <a:bodyPr wrap="square"/>
          <a:lstStyle/>
          <a:p>
            <a:pPr lvl="0"/>
            <a:fld id="{2AF184DD-42F0-4D0B-B4DD-BDF8663BF1DB}" type="slidenum">
              <a:t>2</a:t>
            </a:fld>
            <a:endParaRPr lang="pt-BR">
              <a:solidFill>
                <a:srgbClr val="000000"/>
              </a:solidFill>
              <a:highlight>
                <a:scrgbClr r="0" g="0" b="0">
                  <a:alpha val="0"/>
                </a:scrgbClr>
              </a:highlight>
              <a:latin typeface="Times New Roman"/>
            </a:endParaRPr>
          </a:p>
        </p:txBody>
      </p:sp>
      <p:sp>
        <p:nvSpPr>
          <p:cNvPr id="3" name="PlaceHolder 2">
            <a:extLst>
              <a:ext uri="{FF2B5EF4-FFF2-40B4-BE49-F238E27FC236}">
                <a16:creationId xmlns:a16="http://schemas.microsoft.com/office/drawing/2014/main" id="{BEBFC7C2-46A3-4634-BB0F-0A4AE4579396}"/>
              </a:ext>
            </a:extLst>
          </p:cNvPr>
          <p:cNvSpPr txBox="1">
            <a:spLocks noGrp="1"/>
          </p:cNvSpPr>
          <p:nvPr>
            <p:ph type="sldNum" sz="quarter" idx="8"/>
          </p:nvPr>
        </p:nvSpPr>
        <p:spPr>
          <a:xfrm>
            <a:off x="4278960" y="10157400"/>
            <a:ext cx="3276720" cy="530280"/>
          </a:xfrm>
        </p:spPr>
        <p:txBody>
          <a:bodyPr wrap="square"/>
          <a:lstStyle/>
          <a:p>
            <a:pPr lvl="0"/>
            <a:fld id="{E1FC276F-3C58-4AF6-86A2-FA49F7C1964B}" type="slidenum">
              <a:t>2</a:t>
            </a:fld>
            <a:endParaRPr lang="pt-BR">
              <a:solidFill>
                <a:srgbClr val="000000"/>
              </a:solidFill>
              <a:highlight>
                <a:scrgbClr r="0" g="0" b="0">
                  <a:alpha val="0"/>
                </a:scrgbClr>
              </a:highlight>
              <a:latin typeface="Times New Roman"/>
            </a:endParaRPr>
          </a:p>
        </p:txBody>
      </p:sp>
      <p:sp>
        <p:nvSpPr>
          <p:cNvPr id="4" name="PlaceHolder 3">
            <a:extLst>
              <a:ext uri="{FF2B5EF4-FFF2-40B4-BE49-F238E27FC236}">
                <a16:creationId xmlns:a16="http://schemas.microsoft.com/office/drawing/2014/main" id="{93935FC9-894C-46C3-9037-2DC27F14F7B5}"/>
              </a:ext>
            </a:extLst>
          </p:cNvPr>
          <p:cNvSpPr txBox="1">
            <a:spLocks noGrp="1"/>
          </p:cNvSpPr>
          <p:nvPr>
            <p:ph type="sldNum" sz="quarter" idx="8"/>
          </p:nvPr>
        </p:nvSpPr>
        <p:spPr>
          <a:xfrm>
            <a:off x="4278960" y="10157400"/>
            <a:ext cx="3277080" cy="530640"/>
          </a:xfrm>
        </p:spPr>
        <p:txBody>
          <a:bodyPr wrap="square"/>
          <a:lstStyle/>
          <a:p>
            <a:pPr lvl="0"/>
            <a:fld id="{3E7E14B4-51E6-4BD3-9C14-9D025E920D60}" type="slidenum">
              <a:t>2</a:t>
            </a:fld>
            <a:endParaRPr lang="pt-BR">
              <a:solidFill>
                <a:srgbClr val="000000"/>
              </a:solidFill>
              <a:highlight>
                <a:scrgbClr r="0" g="0" b="0">
                  <a:alpha val="0"/>
                </a:scrgbClr>
              </a:highlight>
              <a:latin typeface="Times New Roman"/>
            </a:endParaRPr>
          </a:p>
        </p:txBody>
      </p:sp>
      <p:sp>
        <p:nvSpPr>
          <p:cNvPr id="5" name="PlaceHolder 4">
            <a:extLst>
              <a:ext uri="{FF2B5EF4-FFF2-40B4-BE49-F238E27FC236}">
                <a16:creationId xmlns:a16="http://schemas.microsoft.com/office/drawing/2014/main" id="{F8C9A76F-DA13-413E-A752-9D06208761F6}"/>
              </a:ext>
            </a:extLst>
          </p:cNvPr>
          <p:cNvSpPr txBox="1">
            <a:spLocks noGrp="1"/>
          </p:cNvSpPr>
          <p:nvPr>
            <p:ph type="sldNum" sz="quarter" idx="8"/>
          </p:nvPr>
        </p:nvSpPr>
        <p:spPr>
          <a:xfrm>
            <a:off x="4278960" y="10157400"/>
            <a:ext cx="3277439" cy="531000"/>
          </a:xfrm>
        </p:spPr>
        <p:txBody>
          <a:bodyPr wrap="square"/>
          <a:lstStyle/>
          <a:p>
            <a:pPr lvl="0"/>
            <a:fld id="{FDD5BCC5-24D0-48E0-A39C-12E7B910D5CB}" type="slidenum">
              <a:t>2</a:t>
            </a:fld>
            <a:endParaRPr lang="pt-BR">
              <a:solidFill>
                <a:srgbClr val="000000"/>
              </a:solidFill>
              <a:highlight>
                <a:scrgbClr r="0" g="0" b="0">
                  <a:alpha val="0"/>
                </a:scrgbClr>
              </a:highlight>
              <a:latin typeface="Times New Roman"/>
            </a:endParaRPr>
          </a:p>
        </p:txBody>
      </p:sp>
      <p:sp>
        <p:nvSpPr>
          <p:cNvPr id="6" name="PlaceHolder 5">
            <a:extLst>
              <a:ext uri="{FF2B5EF4-FFF2-40B4-BE49-F238E27FC236}">
                <a16:creationId xmlns:a16="http://schemas.microsoft.com/office/drawing/2014/main" id="{28369CAC-9E8D-49B1-8AA2-48E4A2C34B02}"/>
              </a:ext>
            </a:extLst>
          </p:cNvPr>
          <p:cNvSpPr txBox="1">
            <a:spLocks noGrp="1"/>
          </p:cNvSpPr>
          <p:nvPr>
            <p:ph type="sldNum" sz="quarter" idx="8"/>
          </p:nvPr>
        </p:nvSpPr>
        <p:spPr>
          <a:xfrm>
            <a:off x="4278960" y="10157400"/>
            <a:ext cx="3277800" cy="531360"/>
          </a:xfrm>
        </p:spPr>
        <p:txBody>
          <a:bodyPr wrap="square"/>
          <a:lstStyle/>
          <a:p>
            <a:pPr lvl="0"/>
            <a:fld id="{6EE2EE66-FB6D-4877-A527-936BEC08F9B2}" type="slidenum">
              <a:t>2</a:t>
            </a:fld>
            <a:endParaRPr lang="pt-BR">
              <a:solidFill>
                <a:srgbClr val="000000"/>
              </a:solidFill>
              <a:highlight>
                <a:scrgbClr r="0" g="0" b="0">
                  <a:alpha val="0"/>
                </a:scrgbClr>
              </a:highlight>
              <a:latin typeface="Times New Roman"/>
            </a:endParaRPr>
          </a:p>
        </p:txBody>
      </p:sp>
      <p:sp>
        <p:nvSpPr>
          <p:cNvPr id="7" name="PlaceHolder 6">
            <a:extLst>
              <a:ext uri="{FF2B5EF4-FFF2-40B4-BE49-F238E27FC236}">
                <a16:creationId xmlns:a16="http://schemas.microsoft.com/office/drawing/2014/main" id="{931FD95C-8F91-44DE-8E33-5C94F66365B9}"/>
              </a:ext>
            </a:extLst>
          </p:cNvPr>
          <p:cNvSpPr txBox="1">
            <a:spLocks noGrp="1"/>
          </p:cNvSpPr>
          <p:nvPr>
            <p:ph type="sldNum" sz="quarter" idx="8"/>
          </p:nvPr>
        </p:nvSpPr>
        <p:spPr>
          <a:xfrm>
            <a:off x="4278960" y="10157400"/>
            <a:ext cx="3278160" cy="531720"/>
          </a:xfrm>
        </p:spPr>
        <p:txBody>
          <a:bodyPr wrap="square"/>
          <a:lstStyle/>
          <a:p>
            <a:pPr lvl="0"/>
            <a:fld id="{DF24EE70-91C0-41F2-B909-768A5C5C4AFD}" type="slidenum">
              <a:t>2</a:t>
            </a:fld>
            <a:endParaRPr lang="pt-BR">
              <a:solidFill>
                <a:srgbClr val="000000"/>
              </a:solidFill>
              <a:highlight>
                <a:scrgbClr r="0" g="0" b="0">
                  <a:alpha val="0"/>
                </a:scrgbClr>
              </a:highlight>
              <a:latin typeface="Times New Roman"/>
            </a:endParaRPr>
          </a:p>
        </p:txBody>
      </p:sp>
      <p:sp>
        <p:nvSpPr>
          <p:cNvPr id="8" name="PlaceHolder 7">
            <a:extLst>
              <a:ext uri="{FF2B5EF4-FFF2-40B4-BE49-F238E27FC236}">
                <a16:creationId xmlns:a16="http://schemas.microsoft.com/office/drawing/2014/main" id="{05653F67-ED27-41F5-8AFD-683E05D0F658}"/>
              </a:ext>
            </a:extLst>
          </p:cNvPr>
          <p:cNvSpPr txBox="1">
            <a:spLocks noGrp="1"/>
          </p:cNvSpPr>
          <p:nvPr>
            <p:ph type="sldNum" sz="quarter" idx="8"/>
          </p:nvPr>
        </p:nvSpPr>
        <p:spPr>
          <a:xfrm>
            <a:off x="4278960" y="10157400"/>
            <a:ext cx="3278519" cy="532080"/>
          </a:xfrm>
        </p:spPr>
        <p:txBody>
          <a:bodyPr wrap="square"/>
          <a:lstStyle/>
          <a:p>
            <a:pPr lvl="0"/>
            <a:fld id="{C5A3094A-8D44-48E1-9782-4A001D4D874E}" type="slidenum">
              <a:t>2</a:t>
            </a:fld>
            <a:endParaRPr lang="pt-BR">
              <a:solidFill>
                <a:srgbClr val="000000"/>
              </a:solidFill>
              <a:highlight>
                <a:scrgbClr r="0" g="0" b="0">
                  <a:alpha val="0"/>
                </a:scrgbClr>
              </a:highlight>
              <a:latin typeface="Times New Roman"/>
            </a:endParaRPr>
          </a:p>
        </p:txBody>
      </p:sp>
      <p:sp>
        <p:nvSpPr>
          <p:cNvPr id="9" name="PlaceHolder 8">
            <a:extLst>
              <a:ext uri="{FF2B5EF4-FFF2-40B4-BE49-F238E27FC236}">
                <a16:creationId xmlns:a16="http://schemas.microsoft.com/office/drawing/2014/main" id="{8DBA5914-122A-4A0B-AB33-E766B07B4BB9}"/>
              </a:ext>
            </a:extLst>
          </p:cNvPr>
          <p:cNvSpPr txBox="1">
            <a:spLocks noGrp="1"/>
          </p:cNvSpPr>
          <p:nvPr>
            <p:ph type="sldNum" sz="quarter" idx="8"/>
          </p:nvPr>
        </p:nvSpPr>
        <p:spPr>
          <a:xfrm>
            <a:off x="4278960" y="10157400"/>
            <a:ext cx="3278879" cy="532440"/>
          </a:xfrm>
        </p:spPr>
        <p:txBody>
          <a:bodyPr wrap="square"/>
          <a:lstStyle/>
          <a:p>
            <a:pPr lvl="0"/>
            <a:fld id="{8D2075E5-B474-46C3-BE8B-565A39A368EE}" type="slidenum">
              <a:t>2</a:t>
            </a:fld>
            <a:endParaRPr lang="pt-BR">
              <a:highlight>
                <a:scrgbClr r="0" g="0" b="0">
                  <a:alpha val="0"/>
                </a:scrgbClr>
              </a:highlight>
              <a:latin typeface="Times New Roman"/>
            </a:endParaRPr>
          </a:p>
        </p:txBody>
      </p:sp>
      <p:sp>
        <p:nvSpPr>
          <p:cNvPr id="15" name="Slide Number Placeholder 6">
            <a:extLst>
              <a:ext uri="{FF2B5EF4-FFF2-40B4-BE49-F238E27FC236}">
                <a16:creationId xmlns:a16="http://schemas.microsoft.com/office/drawing/2014/main" id="{BEEAC91B-F0F1-4F89-A426-026D7302D7C5}"/>
              </a:ext>
            </a:extLst>
          </p:cNvPr>
          <p:cNvSpPr txBox="1">
            <a:spLocks noGrp="1"/>
          </p:cNvSpPr>
          <p:nvPr>
            <p:ph type="sldNum" sz="quarter" idx="5"/>
          </p:nvPr>
        </p:nvSpPr>
        <p:spPr>
          <a:ln/>
        </p:spPr>
        <p:txBody>
          <a:bodyPr vert="horz" lIns="0" tIns="0" rIns="0" bIns="0" anchor="b" anchorCtr="0">
            <a:noAutofit/>
          </a:bodyPr>
          <a:lstStyle/>
          <a:p>
            <a:pPr lvl="0"/>
            <a:fld id="{68D7EF5B-832D-4E57-974B-D25E4A872341}" type="slidenum">
              <a:t>2</a:t>
            </a:fld>
            <a:endParaRPr lang="pt-BR"/>
          </a:p>
        </p:txBody>
      </p:sp>
      <p:sp>
        <p:nvSpPr>
          <p:cNvPr id="10" name="PlaceHolder 9">
            <a:extLst>
              <a:ext uri="{FF2B5EF4-FFF2-40B4-BE49-F238E27FC236}">
                <a16:creationId xmlns:a16="http://schemas.microsoft.com/office/drawing/2014/main" id="{5597AAB9-8A5D-4FFE-A0ED-2316BD251B8D}"/>
              </a:ext>
            </a:extLst>
          </p:cNvPr>
          <p:cNvSpPr>
            <a:spLocks noGrp="1" noRot="1" noChangeAspect="1" noResize="1"/>
          </p:cNvSpPr>
          <p:nvPr>
            <p:ph type="sldImg"/>
          </p:nvPr>
        </p:nvSpPr>
        <p:spPr>
          <a:xfrm>
            <a:off x="215900" y="812800"/>
            <a:ext cx="7124700" cy="4006850"/>
          </a:xfrm>
          <a:solidFill>
            <a:srgbClr val="729FCF"/>
          </a:solidFill>
          <a:ln w="25400">
            <a:solidFill>
              <a:srgbClr val="3465A4"/>
            </a:solidFill>
            <a:prstDash val="solid"/>
          </a:ln>
        </p:spPr>
      </p:sp>
      <p:sp>
        <p:nvSpPr>
          <p:cNvPr id="11" name="PlaceHolder 10">
            <a:extLst>
              <a:ext uri="{FF2B5EF4-FFF2-40B4-BE49-F238E27FC236}">
                <a16:creationId xmlns:a16="http://schemas.microsoft.com/office/drawing/2014/main" id="{011D4786-2F94-4582-9C7C-1E85B4708F84}"/>
              </a:ext>
            </a:extLst>
          </p:cNvPr>
          <p:cNvSpPr txBox="1">
            <a:spLocks noGrp="1"/>
          </p:cNvSpPr>
          <p:nvPr>
            <p:ph type="body" sz="quarter" idx="1"/>
          </p:nvPr>
        </p:nvSpPr>
        <p:spPr>
          <a:xfrm>
            <a:off x="756000" y="5078520"/>
            <a:ext cx="6043320" cy="4806720"/>
          </a:xfrm>
        </p:spPr>
        <p:txBody>
          <a:bodyPr vert="horz" wrap="square" anchor="t" anchorCtr="0">
            <a:noAutofit/>
          </a:bodyPr>
          <a:lstStyle/>
          <a:p>
            <a:endParaRPr lang="pt-B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1">
            <a:extLst>
              <a:ext uri="{FF2B5EF4-FFF2-40B4-BE49-F238E27FC236}">
                <a16:creationId xmlns:a16="http://schemas.microsoft.com/office/drawing/2014/main" id="{409AA76C-5137-4C64-92A3-8193342CEEC4}"/>
              </a:ext>
            </a:extLst>
          </p:cNvPr>
          <p:cNvSpPr txBox="1">
            <a:spLocks noGrp="1"/>
          </p:cNvSpPr>
          <p:nvPr>
            <p:ph type="sldNum" sz="quarter" idx="8"/>
          </p:nvPr>
        </p:nvSpPr>
        <p:spPr>
          <a:xfrm>
            <a:off x="4278960" y="10157400"/>
            <a:ext cx="3277439" cy="531000"/>
          </a:xfrm>
        </p:spPr>
        <p:txBody>
          <a:bodyPr wrap="square"/>
          <a:lstStyle/>
          <a:p>
            <a:pPr lvl="0"/>
            <a:fld id="{824AFB68-59CC-4D9D-88D3-9ADFF8AEBA89}" type="slidenum">
              <a:t>20</a:t>
            </a:fld>
            <a:endParaRPr lang="pt-BR">
              <a:solidFill>
                <a:srgbClr val="000000"/>
              </a:solidFill>
              <a:highlight>
                <a:scrgbClr r="0" g="0" b="0">
                  <a:alpha val="0"/>
                </a:scrgbClr>
              </a:highlight>
              <a:latin typeface="Times New Roman"/>
            </a:endParaRPr>
          </a:p>
        </p:txBody>
      </p:sp>
      <p:sp>
        <p:nvSpPr>
          <p:cNvPr id="3" name="PlaceHolder 2">
            <a:extLst>
              <a:ext uri="{FF2B5EF4-FFF2-40B4-BE49-F238E27FC236}">
                <a16:creationId xmlns:a16="http://schemas.microsoft.com/office/drawing/2014/main" id="{A7818ABB-65DA-4BEE-A8F3-A76DBE7F1826}"/>
              </a:ext>
            </a:extLst>
          </p:cNvPr>
          <p:cNvSpPr txBox="1">
            <a:spLocks noGrp="1"/>
          </p:cNvSpPr>
          <p:nvPr>
            <p:ph type="sldNum" sz="quarter" idx="8"/>
          </p:nvPr>
        </p:nvSpPr>
        <p:spPr>
          <a:xfrm>
            <a:off x="4278960" y="10157400"/>
            <a:ext cx="3277800" cy="531360"/>
          </a:xfrm>
        </p:spPr>
        <p:txBody>
          <a:bodyPr wrap="square"/>
          <a:lstStyle/>
          <a:p>
            <a:pPr lvl="0"/>
            <a:fld id="{781D5094-81AF-49E0-9963-9CDCD1B9496E}" type="slidenum">
              <a:t>20</a:t>
            </a:fld>
            <a:endParaRPr lang="pt-BR">
              <a:solidFill>
                <a:srgbClr val="000000"/>
              </a:solidFill>
              <a:highlight>
                <a:scrgbClr r="0" g="0" b="0">
                  <a:alpha val="0"/>
                </a:scrgbClr>
              </a:highlight>
              <a:latin typeface="Times New Roman"/>
            </a:endParaRPr>
          </a:p>
        </p:txBody>
      </p:sp>
      <p:sp>
        <p:nvSpPr>
          <p:cNvPr id="4" name="PlaceHolder 3">
            <a:extLst>
              <a:ext uri="{FF2B5EF4-FFF2-40B4-BE49-F238E27FC236}">
                <a16:creationId xmlns:a16="http://schemas.microsoft.com/office/drawing/2014/main" id="{75EC4151-1D51-4AAB-9248-EA5FDEED3D48}"/>
              </a:ext>
            </a:extLst>
          </p:cNvPr>
          <p:cNvSpPr txBox="1">
            <a:spLocks noGrp="1"/>
          </p:cNvSpPr>
          <p:nvPr>
            <p:ph type="sldNum" sz="quarter" idx="8"/>
          </p:nvPr>
        </p:nvSpPr>
        <p:spPr>
          <a:xfrm>
            <a:off x="4278960" y="10157400"/>
            <a:ext cx="3278160" cy="531720"/>
          </a:xfrm>
        </p:spPr>
        <p:txBody>
          <a:bodyPr wrap="square"/>
          <a:lstStyle/>
          <a:p>
            <a:pPr lvl="0"/>
            <a:fld id="{9FEBAE0F-0A0F-4157-A420-14700EF38867}" type="slidenum">
              <a:t>20</a:t>
            </a:fld>
            <a:endParaRPr lang="pt-BR">
              <a:solidFill>
                <a:srgbClr val="000000"/>
              </a:solidFill>
              <a:highlight>
                <a:scrgbClr r="0" g="0" b="0">
                  <a:alpha val="0"/>
                </a:scrgbClr>
              </a:highlight>
              <a:latin typeface="Times New Roman"/>
            </a:endParaRPr>
          </a:p>
        </p:txBody>
      </p:sp>
      <p:sp>
        <p:nvSpPr>
          <p:cNvPr id="5" name="PlaceHolder 4">
            <a:extLst>
              <a:ext uri="{FF2B5EF4-FFF2-40B4-BE49-F238E27FC236}">
                <a16:creationId xmlns:a16="http://schemas.microsoft.com/office/drawing/2014/main" id="{D839545F-374F-43DD-93CF-1BD987A91206}"/>
              </a:ext>
            </a:extLst>
          </p:cNvPr>
          <p:cNvSpPr txBox="1">
            <a:spLocks noGrp="1"/>
          </p:cNvSpPr>
          <p:nvPr>
            <p:ph type="sldNum" sz="quarter" idx="8"/>
          </p:nvPr>
        </p:nvSpPr>
        <p:spPr>
          <a:xfrm>
            <a:off x="4278960" y="10157400"/>
            <a:ext cx="3278519" cy="532080"/>
          </a:xfrm>
        </p:spPr>
        <p:txBody>
          <a:bodyPr wrap="square"/>
          <a:lstStyle/>
          <a:p>
            <a:pPr lvl="0"/>
            <a:fld id="{0A8E696F-42A5-4788-83E3-EA50526D960C}" type="slidenum">
              <a:t>20</a:t>
            </a:fld>
            <a:endParaRPr lang="pt-BR">
              <a:solidFill>
                <a:srgbClr val="000000"/>
              </a:solidFill>
              <a:highlight>
                <a:scrgbClr r="0" g="0" b="0">
                  <a:alpha val="0"/>
                </a:scrgbClr>
              </a:highlight>
              <a:latin typeface="Times New Roman"/>
            </a:endParaRPr>
          </a:p>
        </p:txBody>
      </p:sp>
      <p:sp>
        <p:nvSpPr>
          <p:cNvPr id="6" name="PlaceHolder 5">
            <a:extLst>
              <a:ext uri="{FF2B5EF4-FFF2-40B4-BE49-F238E27FC236}">
                <a16:creationId xmlns:a16="http://schemas.microsoft.com/office/drawing/2014/main" id="{9A43D588-01AE-4426-92D5-DD3EAA743E38}"/>
              </a:ext>
            </a:extLst>
          </p:cNvPr>
          <p:cNvSpPr txBox="1">
            <a:spLocks noGrp="1"/>
          </p:cNvSpPr>
          <p:nvPr>
            <p:ph type="sldNum" sz="quarter" idx="8"/>
          </p:nvPr>
        </p:nvSpPr>
        <p:spPr>
          <a:xfrm>
            <a:off x="4278960" y="10157400"/>
            <a:ext cx="3278879" cy="532440"/>
          </a:xfrm>
        </p:spPr>
        <p:txBody>
          <a:bodyPr wrap="square"/>
          <a:lstStyle/>
          <a:p>
            <a:pPr lvl="0"/>
            <a:fld id="{747C5B92-38CD-47DD-8BD7-903F2EC4EBA9}" type="slidenum">
              <a:t>20</a:t>
            </a:fld>
            <a:endParaRPr lang="pt-BR">
              <a:highlight>
                <a:scrgbClr r="0" g="0" b="0">
                  <a:alpha val="0"/>
                </a:scrgbClr>
              </a:highlight>
              <a:latin typeface="Times New Roman"/>
            </a:endParaRPr>
          </a:p>
        </p:txBody>
      </p:sp>
      <p:sp>
        <p:nvSpPr>
          <p:cNvPr id="12" name="Slide Number Placeholder 6">
            <a:extLst>
              <a:ext uri="{FF2B5EF4-FFF2-40B4-BE49-F238E27FC236}">
                <a16:creationId xmlns:a16="http://schemas.microsoft.com/office/drawing/2014/main" id="{D7D7B222-850C-4BC1-9E9A-16E8ED96CA87}"/>
              </a:ext>
            </a:extLst>
          </p:cNvPr>
          <p:cNvSpPr txBox="1">
            <a:spLocks noGrp="1"/>
          </p:cNvSpPr>
          <p:nvPr>
            <p:ph type="sldNum" sz="quarter" idx="5"/>
          </p:nvPr>
        </p:nvSpPr>
        <p:spPr>
          <a:ln/>
        </p:spPr>
        <p:txBody>
          <a:bodyPr vert="horz" lIns="0" tIns="0" rIns="0" bIns="0" anchor="b" anchorCtr="0">
            <a:noAutofit/>
          </a:bodyPr>
          <a:lstStyle/>
          <a:p>
            <a:pPr lvl="0"/>
            <a:fld id="{A3C63AB4-8DF1-4C28-966D-186F6DDFB848}" type="slidenum">
              <a:t>20</a:t>
            </a:fld>
            <a:endParaRPr lang="pt-BR"/>
          </a:p>
        </p:txBody>
      </p:sp>
      <p:sp>
        <p:nvSpPr>
          <p:cNvPr id="7" name="PlaceHolder 6">
            <a:extLst>
              <a:ext uri="{FF2B5EF4-FFF2-40B4-BE49-F238E27FC236}">
                <a16:creationId xmlns:a16="http://schemas.microsoft.com/office/drawing/2014/main" id="{513D65B6-8F2A-4017-9CE5-6490924CB9A7}"/>
              </a:ext>
            </a:extLst>
          </p:cNvPr>
          <p:cNvSpPr>
            <a:spLocks noGrp="1" noRot="1" noChangeAspect="1" noResize="1"/>
          </p:cNvSpPr>
          <p:nvPr>
            <p:ph type="sldImg"/>
          </p:nvPr>
        </p:nvSpPr>
        <p:spPr>
          <a:xfrm>
            <a:off x="215900" y="812800"/>
            <a:ext cx="7124700" cy="4006850"/>
          </a:xfrm>
          <a:solidFill>
            <a:srgbClr val="729FCF"/>
          </a:solidFill>
          <a:ln w="25400">
            <a:solidFill>
              <a:srgbClr val="3465A4"/>
            </a:solidFill>
            <a:prstDash val="solid"/>
          </a:ln>
        </p:spPr>
      </p:sp>
      <p:sp>
        <p:nvSpPr>
          <p:cNvPr id="8" name="PlaceHolder 7">
            <a:extLst>
              <a:ext uri="{FF2B5EF4-FFF2-40B4-BE49-F238E27FC236}">
                <a16:creationId xmlns:a16="http://schemas.microsoft.com/office/drawing/2014/main" id="{1FE4F613-B77F-43C2-8894-0BF448C81F03}"/>
              </a:ext>
            </a:extLst>
          </p:cNvPr>
          <p:cNvSpPr txBox="1">
            <a:spLocks noGrp="1"/>
          </p:cNvSpPr>
          <p:nvPr>
            <p:ph type="body" sz="quarter" idx="1"/>
          </p:nvPr>
        </p:nvSpPr>
        <p:spPr>
          <a:xfrm>
            <a:off x="756000" y="5078520"/>
            <a:ext cx="6044400" cy="4807800"/>
          </a:xfrm>
        </p:spPr>
        <p:txBody>
          <a:bodyPr vert="horz" wrap="square" anchor="t" anchorCtr="0">
            <a:noAutofit/>
          </a:bodyPr>
          <a:lstStyle/>
          <a:p>
            <a:endParaRPr lang="pt-BR"/>
          </a:p>
        </p:txBody>
      </p:sp>
    </p:spTree>
    <p:extLst>
      <p:ext uri="{BB962C8B-B14F-4D97-AF65-F5344CB8AC3E}">
        <p14:creationId xmlns:p14="http://schemas.microsoft.com/office/powerpoint/2010/main" val="220705903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1">
            <a:extLst>
              <a:ext uri="{FF2B5EF4-FFF2-40B4-BE49-F238E27FC236}">
                <a16:creationId xmlns:a16="http://schemas.microsoft.com/office/drawing/2014/main" id="{409AA76C-5137-4C64-92A3-8193342CEEC4}"/>
              </a:ext>
            </a:extLst>
          </p:cNvPr>
          <p:cNvSpPr txBox="1">
            <a:spLocks noGrp="1"/>
          </p:cNvSpPr>
          <p:nvPr>
            <p:ph type="sldNum" sz="quarter" idx="8"/>
          </p:nvPr>
        </p:nvSpPr>
        <p:spPr>
          <a:xfrm>
            <a:off x="4278960" y="10157400"/>
            <a:ext cx="3277439" cy="531000"/>
          </a:xfrm>
        </p:spPr>
        <p:txBody>
          <a:bodyPr wrap="square"/>
          <a:lstStyle/>
          <a:p>
            <a:pPr lvl="0"/>
            <a:fld id="{824AFB68-59CC-4D9D-88D3-9ADFF8AEBA89}" type="slidenum">
              <a:t>21</a:t>
            </a:fld>
            <a:endParaRPr lang="pt-BR">
              <a:solidFill>
                <a:srgbClr val="000000"/>
              </a:solidFill>
              <a:highlight>
                <a:scrgbClr r="0" g="0" b="0">
                  <a:alpha val="0"/>
                </a:scrgbClr>
              </a:highlight>
              <a:latin typeface="Times New Roman"/>
            </a:endParaRPr>
          </a:p>
        </p:txBody>
      </p:sp>
      <p:sp>
        <p:nvSpPr>
          <p:cNvPr id="3" name="PlaceHolder 2">
            <a:extLst>
              <a:ext uri="{FF2B5EF4-FFF2-40B4-BE49-F238E27FC236}">
                <a16:creationId xmlns:a16="http://schemas.microsoft.com/office/drawing/2014/main" id="{A7818ABB-65DA-4BEE-A8F3-A76DBE7F1826}"/>
              </a:ext>
            </a:extLst>
          </p:cNvPr>
          <p:cNvSpPr txBox="1">
            <a:spLocks noGrp="1"/>
          </p:cNvSpPr>
          <p:nvPr>
            <p:ph type="sldNum" sz="quarter" idx="8"/>
          </p:nvPr>
        </p:nvSpPr>
        <p:spPr>
          <a:xfrm>
            <a:off x="4278960" y="10157400"/>
            <a:ext cx="3277800" cy="531360"/>
          </a:xfrm>
        </p:spPr>
        <p:txBody>
          <a:bodyPr wrap="square"/>
          <a:lstStyle/>
          <a:p>
            <a:pPr lvl="0"/>
            <a:fld id="{781D5094-81AF-49E0-9963-9CDCD1B9496E}" type="slidenum">
              <a:t>21</a:t>
            </a:fld>
            <a:endParaRPr lang="pt-BR">
              <a:solidFill>
                <a:srgbClr val="000000"/>
              </a:solidFill>
              <a:highlight>
                <a:scrgbClr r="0" g="0" b="0">
                  <a:alpha val="0"/>
                </a:scrgbClr>
              </a:highlight>
              <a:latin typeface="Times New Roman"/>
            </a:endParaRPr>
          </a:p>
        </p:txBody>
      </p:sp>
      <p:sp>
        <p:nvSpPr>
          <p:cNvPr id="4" name="PlaceHolder 3">
            <a:extLst>
              <a:ext uri="{FF2B5EF4-FFF2-40B4-BE49-F238E27FC236}">
                <a16:creationId xmlns:a16="http://schemas.microsoft.com/office/drawing/2014/main" id="{75EC4151-1D51-4AAB-9248-EA5FDEED3D48}"/>
              </a:ext>
            </a:extLst>
          </p:cNvPr>
          <p:cNvSpPr txBox="1">
            <a:spLocks noGrp="1"/>
          </p:cNvSpPr>
          <p:nvPr>
            <p:ph type="sldNum" sz="quarter" idx="8"/>
          </p:nvPr>
        </p:nvSpPr>
        <p:spPr>
          <a:xfrm>
            <a:off x="4278960" y="10157400"/>
            <a:ext cx="3278160" cy="531720"/>
          </a:xfrm>
        </p:spPr>
        <p:txBody>
          <a:bodyPr wrap="square"/>
          <a:lstStyle/>
          <a:p>
            <a:pPr lvl="0"/>
            <a:fld id="{9FEBAE0F-0A0F-4157-A420-14700EF38867}" type="slidenum">
              <a:t>21</a:t>
            </a:fld>
            <a:endParaRPr lang="pt-BR">
              <a:solidFill>
                <a:srgbClr val="000000"/>
              </a:solidFill>
              <a:highlight>
                <a:scrgbClr r="0" g="0" b="0">
                  <a:alpha val="0"/>
                </a:scrgbClr>
              </a:highlight>
              <a:latin typeface="Times New Roman"/>
            </a:endParaRPr>
          </a:p>
        </p:txBody>
      </p:sp>
      <p:sp>
        <p:nvSpPr>
          <p:cNvPr id="5" name="PlaceHolder 4">
            <a:extLst>
              <a:ext uri="{FF2B5EF4-FFF2-40B4-BE49-F238E27FC236}">
                <a16:creationId xmlns:a16="http://schemas.microsoft.com/office/drawing/2014/main" id="{D839545F-374F-43DD-93CF-1BD987A91206}"/>
              </a:ext>
            </a:extLst>
          </p:cNvPr>
          <p:cNvSpPr txBox="1">
            <a:spLocks noGrp="1"/>
          </p:cNvSpPr>
          <p:nvPr>
            <p:ph type="sldNum" sz="quarter" idx="8"/>
          </p:nvPr>
        </p:nvSpPr>
        <p:spPr>
          <a:xfrm>
            <a:off x="4278960" y="10157400"/>
            <a:ext cx="3278519" cy="532080"/>
          </a:xfrm>
        </p:spPr>
        <p:txBody>
          <a:bodyPr wrap="square"/>
          <a:lstStyle/>
          <a:p>
            <a:pPr lvl="0"/>
            <a:fld id="{0A8E696F-42A5-4788-83E3-EA50526D960C}" type="slidenum">
              <a:t>21</a:t>
            </a:fld>
            <a:endParaRPr lang="pt-BR">
              <a:solidFill>
                <a:srgbClr val="000000"/>
              </a:solidFill>
              <a:highlight>
                <a:scrgbClr r="0" g="0" b="0">
                  <a:alpha val="0"/>
                </a:scrgbClr>
              </a:highlight>
              <a:latin typeface="Times New Roman"/>
            </a:endParaRPr>
          </a:p>
        </p:txBody>
      </p:sp>
      <p:sp>
        <p:nvSpPr>
          <p:cNvPr id="6" name="PlaceHolder 5">
            <a:extLst>
              <a:ext uri="{FF2B5EF4-FFF2-40B4-BE49-F238E27FC236}">
                <a16:creationId xmlns:a16="http://schemas.microsoft.com/office/drawing/2014/main" id="{9A43D588-01AE-4426-92D5-DD3EAA743E38}"/>
              </a:ext>
            </a:extLst>
          </p:cNvPr>
          <p:cNvSpPr txBox="1">
            <a:spLocks noGrp="1"/>
          </p:cNvSpPr>
          <p:nvPr>
            <p:ph type="sldNum" sz="quarter" idx="8"/>
          </p:nvPr>
        </p:nvSpPr>
        <p:spPr>
          <a:xfrm>
            <a:off x="4278960" y="10157400"/>
            <a:ext cx="3278879" cy="532440"/>
          </a:xfrm>
        </p:spPr>
        <p:txBody>
          <a:bodyPr wrap="square"/>
          <a:lstStyle/>
          <a:p>
            <a:pPr lvl="0"/>
            <a:fld id="{747C5B92-38CD-47DD-8BD7-903F2EC4EBA9}" type="slidenum">
              <a:t>21</a:t>
            </a:fld>
            <a:endParaRPr lang="pt-BR">
              <a:highlight>
                <a:scrgbClr r="0" g="0" b="0">
                  <a:alpha val="0"/>
                </a:scrgbClr>
              </a:highlight>
              <a:latin typeface="Times New Roman"/>
            </a:endParaRPr>
          </a:p>
        </p:txBody>
      </p:sp>
      <p:sp>
        <p:nvSpPr>
          <p:cNvPr id="12" name="Slide Number Placeholder 6">
            <a:extLst>
              <a:ext uri="{FF2B5EF4-FFF2-40B4-BE49-F238E27FC236}">
                <a16:creationId xmlns:a16="http://schemas.microsoft.com/office/drawing/2014/main" id="{D7D7B222-850C-4BC1-9E9A-16E8ED96CA87}"/>
              </a:ext>
            </a:extLst>
          </p:cNvPr>
          <p:cNvSpPr txBox="1">
            <a:spLocks noGrp="1"/>
          </p:cNvSpPr>
          <p:nvPr>
            <p:ph type="sldNum" sz="quarter" idx="5"/>
          </p:nvPr>
        </p:nvSpPr>
        <p:spPr>
          <a:ln/>
        </p:spPr>
        <p:txBody>
          <a:bodyPr vert="horz" lIns="0" tIns="0" rIns="0" bIns="0" anchor="b" anchorCtr="0">
            <a:noAutofit/>
          </a:bodyPr>
          <a:lstStyle/>
          <a:p>
            <a:pPr lvl="0"/>
            <a:fld id="{A3C63AB4-8DF1-4C28-966D-186F6DDFB848}" type="slidenum">
              <a:t>21</a:t>
            </a:fld>
            <a:endParaRPr lang="pt-BR"/>
          </a:p>
        </p:txBody>
      </p:sp>
      <p:sp>
        <p:nvSpPr>
          <p:cNvPr id="7" name="PlaceHolder 6">
            <a:extLst>
              <a:ext uri="{FF2B5EF4-FFF2-40B4-BE49-F238E27FC236}">
                <a16:creationId xmlns:a16="http://schemas.microsoft.com/office/drawing/2014/main" id="{513D65B6-8F2A-4017-9CE5-6490924CB9A7}"/>
              </a:ext>
            </a:extLst>
          </p:cNvPr>
          <p:cNvSpPr>
            <a:spLocks noGrp="1" noRot="1" noChangeAspect="1" noResize="1"/>
          </p:cNvSpPr>
          <p:nvPr>
            <p:ph type="sldImg"/>
          </p:nvPr>
        </p:nvSpPr>
        <p:spPr>
          <a:xfrm>
            <a:off x="215900" y="812800"/>
            <a:ext cx="7124700" cy="4006850"/>
          </a:xfrm>
          <a:solidFill>
            <a:srgbClr val="729FCF"/>
          </a:solidFill>
          <a:ln w="25400">
            <a:solidFill>
              <a:srgbClr val="3465A4"/>
            </a:solidFill>
            <a:prstDash val="solid"/>
          </a:ln>
        </p:spPr>
      </p:sp>
      <p:sp>
        <p:nvSpPr>
          <p:cNvPr id="8" name="PlaceHolder 7">
            <a:extLst>
              <a:ext uri="{FF2B5EF4-FFF2-40B4-BE49-F238E27FC236}">
                <a16:creationId xmlns:a16="http://schemas.microsoft.com/office/drawing/2014/main" id="{1FE4F613-B77F-43C2-8894-0BF448C81F03}"/>
              </a:ext>
            </a:extLst>
          </p:cNvPr>
          <p:cNvSpPr txBox="1">
            <a:spLocks noGrp="1"/>
          </p:cNvSpPr>
          <p:nvPr>
            <p:ph type="body" sz="quarter" idx="1"/>
          </p:nvPr>
        </p:nvSpPr>
        <p:spPr>
          <a:xfrm>
            <a:off x="756000" y="5078520"/>
            <a:ext cx="6044400" cy="4807800"/>
          </a:xfrm>
        </p:spPr>
        <p:txBody>
          <a:bodyPr vert="horz" wrap="square" anchor="t" anchorCtr="0">
            <a:noAutofit/>
          </a:bodyPr>
          <a:lstStyle/>
          <a:p>
            <a:endParaRPr lang="pt-BR"/>
          </a:p>
        </p:txBody>
      </p:sp>
    </p:spTree>
    <p:extLst>
      <p:ext uri="{BB962C8B-B14F-4D97-AF65-F5344CB8AC3E}">
        <p14:creationId xmlns:p14="http://schemas.microsoft.com/office/powerpoint/2010/main" val="24053562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1">
            <a:extLst>
              <a:ext uri="{FF2B5EF4-FFF2-40B4-BE49-F238E27FC236}">
                <a16:creationId xmlns:a16="http://schemas.microsoft.com/office/drawing/2014/main" id="{409AA76C-5137-4C64-92A3-8193342CEEC4}"/>
              </a:ext>
            </a:extLst>
          </p:cNvPr>
          <p:cNvSpPr txBox="1">
            <a:spLocks noGrp="1"/>
          </p:cNvSpPr>
          <p:nvPr>
            <p:ph type="sldNum" sz="quarter" idx="8"/>
          </p:nvPr>
        </p:nvSpPr>
        <p:spPr>
          <a:xfrm>
            <a:off x="4278960" y="10157400"/>
            <a:ext cx="3277439" cy="531000"/>
          </a:xfrm>
        </p:spPr>
        <p:txBody>
          <a:bodyPr wrap="square"/>
          <a:lstStyle/>
          <a:p>
            <a:pPr lvl="0"/>
            <a:fld id="{824AFB68-59CC-4D9D-88D3-9ADFF8AEBA89}" type="slidenum">
              <a:t>22</a:t>
            </a:fld>
            <a:endParaRPr lang="pt-BR">
              <a:solidFill>
                <a:srgbClr val="000000"/>
              </a:solidFill>
              <a:highlight>
                <a:scrgbClr r="0" g="0" b="0">
                  <a:alpha val="0"/>
                </a:scrgbClr>
              </a:highlight>
              <a:latin typeface="Times New Roman"/>
            </a:endParaRPr>
          </a:p>
        </p:txBody>
      </p:sp>
      <p:sp>
        <p:nvSpPr>
          <p:cNvPr id="3" name="PlaceHolder 2">
            <a:extLst>
              <a:ext uri="{FF2B5EF4-FFF2-40B4-BE49-F238E27FC236}">
                <a16:creationId xmlns:a16="http://schemas.microsoft.com/office/drawing/2014/main" id="{A7818ABB-65DA-4BEE-A8F3-A76DBE7F1826}"/>
              </a:ext>
            </a:extLst>
          </p:cNvPr>
          <p:cNvSpPr txBox="1">
            <a:spLocks noGrp="1"/>
          </p:cNvSpPr>
          <p:nvPr>
            <p:ph type="sldNum" sz="quarter" idx="8"/>
          </p:nvPr>
        </p:nvSpPr>
        <p:spPr>
          <a:xfrm>
            <a:off x="4278960" y="10157400"/>
            <a:ext cx="3277800" cy="531360"/>
          </a:xfrm>
        </p:spPr>
        <p:txBody>
          <a:bodyPr wrap="square"/>
          <a:lstStyle/>
          <a:p>
            <a:pPr lvl="0"/>
            <a:fld id="{781D5094-81AF-49E0-9963-9CDCD1B9496E}" type="slidenum">
              <a:t>22</a:t>
            </a:fld>
            <a:endParaRPr lang="pt-BR">
              <a:solidFill>
                <a:srgbClr val="000000"/>
              </a:solidFill>
              <a:highlight>
                <a:scrgbClr r="0" g="0" b="0">
                  <a:alpha val="0"/>
                </a:scrgbClr>
              </a:highlight>
              <a:latin typeface="Times New Roman"/>
            </a:endParaRPr>
          </a:p>
        </p:txBody>
      </p:sp>
      <p:sp>
        <p:nvSpPr>
          <p:cNvPr id="4" name="PlaceHolder 3">
            <a:extLst>
              <a:ext uri="{FF2B5EF4-FFF2-40B4-BE49-F238E27FC236}">
                <a16:creationId xmlns:a16="http://schemas.microsoft.com/office/drawing/2014/main" id="{75EC4151-1D51-4AAB-9248-EA5FDEED3D48}"/>
              </a:ext>
            </a:extLst>
          </p:cNvPr>
          <p:cNvSpPr txBox="1">
            <a:spLocks noGrp="1"/>
          </p:cNvSpPr>
          <p:nvPr>
            <p:ph type="sldNum" sz="quarter" idx="8"/>
          </p:nvPr>
        </p:nvSpPr>
        <p:spPr>
          <a:xfrm>
            <a:off x="4278960" y="10157400"/>
            <a:ext cx="3278160" cy="531720"/>
          </a:xfrm>
        </p:spPr>
        <p:txBody>
          <a:bodyPr wrap="square"/>
          <a:lstStyle/>
          <a:p>
            <a:pPr lvl="0"/>
            <a:fld id="{9FEBAE0F-0A0F-4157-A420-14700EF38867}" type="slidenum">
              <a:t>22</a:t>
            </a:fld>
            <a:endParaRPr lang="pt-BR">
              <a:solidFill>
                <a:srgbClr val="000000"/>
              </a:solidFill>
              <a:highlight>
                <a:scrgbClr r="0" g="0" b="0">
                  <a:alpha val="0"/>
                </a:scrgbClr>
              </a:highlight>
              <a:latin typeface="Times New Roman"/>
            </a:endParaRPr>
          </a:p>
        </p:txBody>
      </p:sp>
      <p:sp>
        <p:nvSpPr>
          <p:cNvPr id="5" name="PlaceHolder 4">
            <a:extLst>
              <a:ext uri="{FF2B5EF4-FFF2-40B4-BE49-F238E27FC236}">
                <a16:creationId xmlns:a16="http://schemas.microsoft.com/office/drawing/2014/main" id="{D839545F-374F-43DD-93CF-1BD987A91206}"/>
              </a:ext>
            </a:extLst>
          </p:cNvPr>
          <p:cNvSpPr txBox="1">
            <a:spLocks noGrp="1"/>
          </p:cNvSpPr>
          <p:nvPr>
            <p:ph type="sldNum" sz="quarter" idx="8"/>
          </p:nvPr>
        </p:nvSpPr>
        <p:spPr>
          <a:xfrm>
            <a:off x="4278960" y="10157400"/>
            <a:ext cx="3278519" cy="532080"/>
          </a:xfrm>
        </p:spPr>
        <p:txBody>
          <a:bodyPr wrap="square"/>
          <a:lstStyle/>
          <a:p>
            <a:pPr lvl="0"/>
            <a:fld id="{0A8E696F-42A5-4788-83E3-EA50526D960C}" type="slidenum">
              <a:t>22</a:t>
            </a:fld>
            <a:endParaRPr lang="pt-BR">
              <a:solidFill>
                <a:srgbClr val="000000"/>
              </a:solidFill>
              <a:highlight>
                <a:scrgbClr r="0" g="0" b="0">
                  <a:alpha val="0"/>
                </a:scrgbClr>
              </a:highlight>
              <a:latin typeface="Times New Roman"/>
            </a:endParaRPr>
          </a:p>
        </p:txBody>
      </p:sp>
      <p:sp>
        <p:nvSpPr>
          <p:cNvPr id="6" name="PlaceHolder 5">
            <a:extLst>
              <a:ext uri="{FF2B5EF4-FFF2-40B4-BE49-F238E27FC236}">
                <a16:creationId xmlns:a16="http://schemas.microsoft.com/office/drawing/2014/main" id="{9A43D588-01AE-4426-92D5-DD3EAA743E38}"/>
              </a:ext>
            </a:extLst>
          </p:cNvPr>
          <p:cNvSpPr txBox="1">
            <a:spLocks noGrp="1"/>
          </p:cNvSpPr>
          <p:nvPr>
            <p:ph type="sldNum" sz="quarter" idx="8"/>
          </p:nvPr>
        </p:nvSpPr>
        <p:spPr>
          <a:xfrm>
            <a:off x="4278960" y="10157400"/>
            <a:ext cx="3278879" cy="532440"/>
          </a:xfrm>
        </p:spPr>
        <p:txBody>
          <a:bodyPr wrap="square"/>
          <a:lstStyle/>
          <a:p>
            <a:pPr lvl="0"/>
            <a:fld id="{747C5B92-38CD-47DD-8BD7-903F2EC4EBA9}" type="slidenum">
              <a:t>22</a:t>
            </a:fld>
            <a:endParaRPr lang="pt-BR">
              <a:highlight>
                <a:scrgbClr r="0" g="0" b="0">
                  <a:alpha val="0"/>
                </a:scrgbClr>
              </a:highlight>
              <a:latin typeface="Times New Roman"/>
            </a:endParaRPr>
          </a:p>
        </p:txBody>
      </p:sp>
      <p:sp>
        <p:nvSpPr>
          <p:cNvPr id="12" name="Slide Number Placeholder 6">
            <a:extLst>
              <a:ext uri="{FF2B5EF4-FFF2-40B4-BE49-F238E27FC236}">
                <a16:creationId xmlns:a16="http://schemas.microsoft.com/office/drawing/2014/main" id="{D7D7B222-850C-4BC1-9E9A-16E8ED96CA87}"/>
              </a:ext>
            </a:extLst>
          </p:cNvPr>
          <p:cNvSpPr txBox="1">
            <a:spLocks noGrp="1"/>
          </p:cNvSpPr>
          <p:nvPr>
            <p:ph type="sldNum" sz="quarter" idx="5"/>
          </p:nvPr>
        </p:nvSpPr>
        <p:spPr>
          <a:ln/>
        </p:spPr>
        <p:txBody>
          <a:bodyPr vert="horz" lIns="0" tIns="0" rIns="0" bIns="0" anchor="b" anchorCtr="0">
            <a:noAutofit/>
          </a:bodyPr>
          <a:lstStyle/>
          <a:p>
            <a:pPr lvl="0"/>
            <a:fld id="{A3C63AB4-8DF1-4C28-966D-186F6DDFB848}" type="slidenum">
              <a:t>22</a:t>
            </a:fld>
            <a:endParaRPr lang="pt-BR"/>
          </a:p>
        </p:txBody>
      </p:sp>
      <p:sp>
        <p:nvSpPr>
          <p:cNvPr id="7" name="PlaceHolder 6">
            <a:extLst>
              <a:ext uri="{FF2B5EF4-FFF2-40B4-BE49-F238E27FC236}">
                <a16:creationId xmlns:a16="http://schemas.microsoft.com/office/drawing/2014/main" id="{513D65B6-8F2A-4017-9CE5-6490924CB9A7}"/>
              </a:ext>
            </a:extLst>
          </p:cNvPr>
          <p:cNvSpPr>
            <a:spLocks noGrp="1" noRot="1" noChangeAspect="1" noResize="1"/>
          </p:cNvSpPr>
          <p:nvPr>
            <p:ph type="sldImg"/>
          </p:nvPr>
        </p:nvSpPr>
        <p:spPr>
          <a:xfrm>
            <a:off x="215900" y="812800"/>
            <a:ext cx="7124700" cy="4006850"/>
          </a:xfrm>
          <a:solidFill>
            <a:srgbClr val="729FCF"/>
          </a:solidFill>
          <a:ln w="25400">
            <a:solidFill>
              <a:srgbClr val="3465A4"/>
            </a:solidFill>
            <a:prstDash val="solid"/>
          </a:ln>
        </p:spPr>
      </p:sp>
      <p:sp>
        <p:nvSpPr>
          <p:cNvPr id="8" name="PlaceHolder 7">
            <a:extLst>
              <a:ext uri="{FF2B5EF4-FFF2-40B4-BE49-F238E27FC236}">
                <a16:creationId xmlns:a16="http://schemas.microsoft.com/office/drawing/2014/main" id="{1FE4F613-B77F-43C2-8894-0BF448C81F03}"/>
              </a:ext>
            </a:extLst>
          </p:cNvPr>
          <p:cNvSpPr txBox="1">
            <a:spLocks noGrp="1"/>
          </p:cNvSpPr>
          <p:nvPr>
            <p:ph type="body" sz="quarter" idx="1"/>
          </p:nvPr>
        </p:nvSpPr>
        <p:spPr>
          <a:xfrm>
            <a:off x="756000" y="5078520"/>
            <a:ext cx="6044400" cy="4807800"/>
          </a:xfrm>
        </p:spPr>
        <p:txBody>
          <a:bodyPr vert="horz" wrap="square" anchor="t" anchorCtr="0">
            <a:noAutofit/>
          </a:bodyPr>
          <a:lstStyle/>
          <a:p>
            <a:endParaRPr lang="pt-BR"/>
          </a:p>
        </p:txBody>
      </p:sp>
    </p:spTree>
    <p:extLst>
      <p:ext uri="{BB962C8B-B14F-4D97-AF65-F5344CB8AC3E}">
        <p14:creationId xmlns:p14="http://schemas.microsoft.com/office/powerpoint/2010/main" val="301765439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1">
            <a:extLst>
              <a:ext uri="{FF2B5EF4-FFF2-40B4-BE49-F238E27FC236}">
                <a16:creationId xmlns:a16="http://schemas.microsoft.com/office/drawing/2014/main" id="{18054386-9F8D-4E81-9829-A337C44A0850}"/>
              </a:ext>
            </a:extLst>
          </p:cNvPr>
          <p:cNvSpPr txBox="1">
            <a:spLocks noGrp="1"/>
          </p:cNvSpPr>
          <p:nvPr>
            <p:ph type="sldNum" sz="quarter" idx="8"/>
          </p:nvPr>
        </p:nvSpPr>
        <p:spPr>
          <a:xfrm>
            <a:off x="4278960" y="10157400"/>
            <a:ext cx="3276359" cy="529920"/>
          </a:xfrm>
        </p:spPr>
        <p:txBody>
          <a:bodyPr wrap="square"/>
          <a:lstStyle/>
          <a:p>
            <a:pPr lvl="0"/>
            <a:fld id="{2F2939F8-D53A-4247-A6E6-0CC4AA004C5A}" type="slidenum">
              <a:t>23</a:t>
            </a:fld>
            <a:endParaRPr lang="pt-BR">
              <a:solidFill>
                <a:srgbClr val="000000"/>
              </a:solidFill>
              <a:highlight>
                <a:scrgbClr r="0" g="0" b="0">
                  <a:alpha val="0"/>
                </a:scrgbClr>
              </a:highlight>
              <a:latin typeface="Times New Roman"/>
            </a:endParaRPr>
          </a:p>
        </p:txBody>
      </p:sp>
      <p:sp>
        <p:nvSpPr>
          <p:cNvPr id="3" name="PlaceHolder 2">
            <a:extLst>
              <a:ext uri="{FF2B5EF4-FFF2-40B4-BE49-F238E27FC236}">
                <a16:creationId xmlns:a16="http://schemas.microsoft.com/office/drawing/2014/main" id="{D846A6CC-4994-4488-B641-270EDC45AA07}"/>
              </a:ext>
            </a:extLst>
          </p:cNvPr>
          <p:cNvSpPr txBox="1">
            <a:spLocks noGrp="1"/>
          </p:cNvSpPr>
          <p:nvPr>
            <p:ph type="sldNum" sz="quarter" idx="8"/>
          </p:nvPr>
        </p:nvSpPr>
        <p:spPr>
          <a:xfrm>
            <a:off x="4278960" y="10157400"/>
            <a:ext cx="3276720" cy="530280"/>
          </a:xfrm>
        </p:spPr>
        <p:txBody>
          <a:bodyPr wrap="square"/>
          <a:lstStyle/>
          <a:p>
            <a:pPr lvl="0"/>
            <a:fld id="{071BF793-5AB0-4C4A-B0EC-0256BDB9152F}" type="slidenum">
              <a:t>23</a:t>
            </a:fld>
            <a:endParaRPr lang="pt-BR">
              <a:solidFill>
                <a:srgbClr val="000000"/>
              </a:solidFill>
              <a:highlight>
                <a:scrgbClr r="0" g="0" b="0">
                  <a:alpha val="0"/>
                </a:scrgbClr>
              </a:highlight>
              <a:latin typeface="Times New Roman"/>
            </a:endParaRPr>
          </a:p>
        </p:txBody>
      </p:sp>
      <p:sp>
        <p:nvSpPr>
          <p:cNvPr id="4" name="PlaceHolder 3">
            <a:extLst>
              <a:ext uri="{FF2B5EF4-FFF2-40B4-BE49-F238E27FC236}">
                <a16:creationId xmlns:a16="http://schemas.microsoft.com/office/drawing/2014/main" id="{1724F8DC-7621-4EAE-9232-AF1DF7349F3C}"/>
              </a:ext>
            </a:extLst>
          </p:cNvPr>
          <p:cNvSpPr txBox="1">
            <a:spLocks noGrp="1"/>
          </p:cNvSpPr>
          <p:nvPr>
            <p:ph type="sldNum" sz="quarter" idx="8"/>
          </p:nvPr>
        </p:nvSpPr>
        <p:spPr>
          <a:xfrm>
            <a:off x="4278960" y="10157400"/>
            <a:ext cx="3277080" cy="530640"/>
          </a:xfrm>
        </p:spPr>
        <p:txBody>
          <a:bodyPr wrap="square"/>
          <a:lstStyle/>
          <a:p>
            <a:pPr lvl="0"/>
            <a:fld id="{4EA28FE7-828F-4A20-88BC-D4073951EE23}" type="slidenum">
              <a:t>23</a:t>
            </a:fld>
            <a:endParaRPr lang="pt-BR">
              <a:solidFill>
                <a:srgbClr val="000000"/>
              </a:solidFill>
              <a:highlight>
                <a:scrgbClr r="0" g="0" b="0">
                  <a:alpha val="0"/>
                </a:scrgbClr>
              </a:highlight>
              <a:latin typeface="Times New Roman"/>
            </a:endParaRPr>
          </a:p>
        </p:txBody>
      </p:sp>
      <p:sp>
        <p:nvSpPr>
          <p:cNvPr id="5" name="PlaceHolder 4">
            <a:extLst>
              <a:ext uri="{FF2B5EF4-FFF2-40B4-BE49-F238E27FC236}">
                <a16:creationId xmlns:a16="http://schemas.microsoft.com/office/drawing/2014/main" id="{F06EFF7E-D87D-498A-90AB-EFB25BDD4C2A}"/>
              </a:ext>
            </a:extLst>
          </p:cNvPr>
          <p:cNvSpPr txBox="1">
            <a:spLocks noGrp="1"/>
          </p:cNvSpPr>
          <p:nvPr>
            <p:ph type="sldNum" sz="quarter" idx="8"/>
          </p:nvPr>
        </p:nvSpPr>
        <p:spPr>
          <a:xfrm>
            <a:off x="4278960" y="10157400"/>
            <a:ext cx="3277439" cy="531000"/>
          </a:xfrm>
        </p:spPr>
        <p:txBody>
          <a:bodyPr wrap="square"/>
          <a:lstStyle/>
          <a:p>
            <a:pPr lvl="0"/>
            <a:fld id="{77BA1C58-7BE2-49C2-AABC-64981002A135}" type="slidenum">
              <a:t>23</a:t>
            </a:fld>
            <a:endParaRPr lang="pt-BR">
              <a:solidFill>
                <a:srgbClr val="000000"/>
              </a:solidFill>
              <a:highlight>
                <a:scrgbClr r="0" g="0" b="0">
                  <a:alpha val="0"/>
                </a:scrgbClr>
              </a:highlight>
              <a:latin typeface="Times New Roman"/>
            </a:endParaRPr>
          </a:p>
        </p:txBody>
      </p:sp>
      <p:sp>
        <p:nvSpPr>
          <p:cNvPr id="6" name="PlaceHolder 5">
            <a:extLst>
              <a:ext uri="{FF2B5EF4-FFF2-40B4-BE49-F238E27FC236}">
                <a16:creationId xmlns:a16="http://schemas.microsoft.com/office/drawing/2014/main" id="{96B84822-8A7F-4B58-80B6-BBE4B218491D}"/>
              </a:ext>
            </a:extLst>
          </p:cNvPr>
          <p:cNvSpPr txBox="1">
            <a:spLocks noGrp="1"/>
          </p:cNvSpPr>
          <p:nvPr>
            <p:ph type="sldNum" sz="quarter" idx="8"/>
          </p:nvPr>
        </p:nvSpPr>
        <p:spPr>
          <a:xfrm>
            <a:off x="4278960" y="10157400"/>
            <a:ext cx="3277800" cy="531360"/>
          </a:xfrm>
        </p:spPr>
        <p:txBody>
          <a:bodyPr wrap="square"/>
          <a:lstStyle/>
          <a:p>
            <a:pPr lvl="0"/>
            <a:fld id="{C8EFC06D-FB62-4B1B-AD5D-A1644ECD6FEE}" type="slidenum">
              <a:t>23</a:t>
            </a:fld>
            <a:endParaRPr lang="pt-BR">
              <a:solidFill>
                <a:srgbClr val="000000"/>
              </a:solidFill>
              <a:highlight>
                <a:scrgbClr r="0" g="0" b="0">
                  <a:alpha val="0"/>
                </a:scrgbClr>
              </a:highlight>
              <a:latin typeface="Times New Roman"/>
            </a:endParaRPr>
          </a:p>
        </p:txBody>
      </p:sp>
      <p:sp>
        <p:nvSpPr>
          <p:cNvPr id="7" name="PlaceHolder 6">
            <a:extLst>
              <a:ext uri="{FF2B5EF4-FFF2-40B4-BE49-F238E27FC236}">
                <a16:creationId xmlns:a16="http://schemas.microsoft.com/office/drawing/2014/main" id="{505ED1D2-5A64-4FC6-A986-2D4973DF204D}"/>
              </a:ext>
            </a:extLst>
          </p:cNvPr>
          <p:cNvSpPr txBox="1">
            <a:spLocks noGrp="1"/>
          </p:cNvSpPr>
          <p:nvPr>
            <p:ph type="sldNum" sz="quarter" idx="8"/>
          </p:nvPr>
        </p:nvSpPr>
        <p:spPr>
          <a:xfrm>
            <a:off x="4278960" y="10157400"/>
            <a:ext cx="3278160" cy="531720"/>
          </a:xfrm>
        </p:spPr>
        <p:txBody>
          <a:bodyPr wrap="square"/>
          <a:lstStyle/>
          <a:p>
            <a:pPr lvl="0"/>
            <a:fld id="{58AE68C5-AC0A-4EC3-8AB6-F3A9554D0784}" type="slidenum">
              <a:t>23</a:t>
            </a:fld>
            <a:endParaRPr lang="pt-BR">
              <a:solidFill>
                <a:srgbClr val="000000"/>
              </a:solidFill>
              <a:highlight>
                <a:scrgbClr r="0" g="0" b="0">
                  <a:alpha val="0"/>
                </a:scrgbClr>
              </a:highlight>
              <a:latin typeface="Times New Roman"/>
            </a:endParaRPr>
          </a:p>
        </p:txBody>
      </p:sp>
      <p:sp>
        <p:nvSpPr>
          <p:cNvPr id="8" name="PlaceHolder 7">
            <a:extLst>
              <a:ext uri="{FF2B5EF4-FFF2-40B4-BE49-F238E27FC236}">
                <a16:creationId xmlns:a16="http://schemas.microsoft.com/office/drawing/2014/main" id="{8BD1DB65-81A2-43D9-BED6-BA78B6D7AD14}"/>
              </a:ext>
            </a:extLst>
          </p:cNvPr>
          <p:cNvSpPr txBox="1">
            <a:spLocks noGrp="1"/>
          </p:cNvSpPr>
          <p:nvPr>
            <p:ph type="sldNum" sz="quarter" idx="8"/>
          </p:nvPr>
        </p:nvSpPr>
        <p:spPr>
          <a:xfrm>
            <a:off x="4278960" y="10157400"/>
            <a:ext cx="3278519" cy="532080"/>
          </a:xfrm>
        </p:spPr>
        <p:txBody>
          <a:bodyPr wrap="square"/>
          <a:lstStyle/>
          <a:p>
            <a:pPr lvl="0"/>
            <a:fld id="{1461EDC4-555E-4EE2-B8A5-8652EBB393FE}" type="slidenum">
              <a:t>23</a:t>
            </a:fld>
            <a:endParaRPr lang="pt-BR">
              <a:solidFill>
                <a:srgbClr val="000000"/>
              </a:solidFill>
              <a:highlight>
                <a:scrgbClr r="0" g="0" b="0">
                  <a:alpha val="0"/>
                </a:scrgbClr>
              </a:highlight>
              <a:latin typeface="Times New Roman"/>
            </a:endParaRPr>
          </a:p>
        </p:txBody>
      </p:sp>
      <p:sp>
        <p:nvSpPr>
          <p:cNvPr id="9" name="PlaceHolder 8">
            <a:extLst>
              <a:ext uri="{FF2B5EF4-FFF2-40B4-BE49-F238E27FC236}">
                <a16:creationId xmlns:a16="http://schemas.microsoft.com/office/drawing/2014/main" id="{20B60D70-75E5-44B4-83E7-2E0BD4238FCC}"/>
              </a:ext>
            </a:extLst>
          </p:cNvPr>
          <p:cNvSpPr txBox="1">
            <a:spLocks noGrp="1"/>
          </p:cNvSpPr>
          <p:nvPr>
            <p:ph type="sldNum" sz="quarter" idx="8"/>
          </p:nvPr>
        </p:nvSpPr>
        <p:spPr>
          <a:xfrm>
            <a:off x="4278960" y="10157400"/>
            <a:ext cx="3278879" cy="532440"/>
          </a:xfrm>
        </p:spPr>
        <p:txBody>
          <a:bodyPr wrap="square"/>
          <a:lstStyle/>
          <a:p>
            <a:pPr lvl="0"/>
            <a:fld id="{07F6F74B-1D4D-4475-8D8C-F19D51A04E7A}" type="slidenum">
              <a:t>23</a:t>
            </a:fld>
            <a:endParaRPr lang="pt-BR">
              <a:highlight>
                <a:scrgbClr r="0" g="0" b="0">
                  <a:alpha val="0"/>
                </a:scrgbClr>
              </a:highlight>
              <a:latin typeface="Times New Roman"/>
            </a:endParaRPr>
          </a:p>
        </p:txBody>
      </p:sp>
      <p:sp>
        <p:nvSpPr>
          <p:cNvPr id="15" name="Slide Number Placeholder 6">
            <a:extLst>
              <a:ext uri="{FF2B5EF4-FFF2-40B4-BE49-F238E27FC236}">
                <a16:creationId xmlns:a16="http://schemas.microsoft.com/office/drawing/2014/main" id="{BA7307CA-9F0E-49B5-A166-C25F58F8FF5D}"/>
              </a:ext>
            </a:extLst>
          </p:cNvPr>
          <p:cNvSpPr txBox="1">
            <a:spLocks noGrp="1"/>
          </p:cNvSpPr>
          <p:nvPr>
            <p:ph type="sldNum" sz="quarter" idx="5"/>
          </p:nvPr>
        </p:nvSpPr>
        <p:spPr>
          <a:ln/>
        </p:spPr>
        <p:txBody>
          <a:bodyPr vert="horz" lIns="0" tIns="0" rIns="0" bIns="0" anchor="b" anchorCtr="0">
            <a:noAutofit/>
          </a:bodyPr>
          <a:lstStyle/>
          <a:p>
            <a:pPr lvl="0"/>
            <a:fld id="{C698E871-B334-4703-BFAC-53BC8C4940FB}" type="slidenum">
              <a:t>23</a:t>
            </a:fld>
            <a:endParaRPr lang="pt-BR"/>
          </a:p>
        </p:txBody>
      </p:sp>
      <p:sp>
        <p:nvSpPr>
          <p:cNvPr id="10" name="PlaceHolder 9">
            <a:extLst>
              <a:ext uri="{FF2B5EF4-FFF2-40B4-BE49-F238E27FC236}">
                <a16:creationId xmlns:a16="http://schemas.microsoft.com/office/drawing/2014/main" id="{14431997-3E73-4C59-BB1E-21DE2434CE6C}"/>
              </a:ext>
            </a:extLst>
          </p:cNvPr>
          <p:cNvSpPr>
            <a:spLocks noGrp="1" noRot="1" noChangeAspect="1" noResize="1"/>
          </p:cNvSpPr>
          <p:nvPr>
            <p:ph type="sldImg"/>
          </p:nvPr>
        </p:nvSpPr>
        <p:spPr>
          <a:xfrm>
            <a:off x="215900" y="812800"/>
            <a:ext cx="7124700" cy="4006850"/>
          </a:xfrm>
          <a:solidFill>
            <a:srgbClr val="729FCF"/>
          </a:solidFill>
          <a:ln w="25400">
            <a:solidFill>
              <a:srgbClr val="3465A4"/>
            </a:solidFill>
            <a:prstDash val="solid"/>
          </a:ln>
        </p:spPr>
      </p:sp>
      <p:sp>
        <p:nvSpPr>
          <p:cNvPr id="11" name="PlaceHolder 10">
            <a:extLst>
              <a:ext uri="{FF2B5EF4-FFF2-40B4-BE49-F238E27FC236}">
                <a16:creationId xmlns:a16="http://schemas.microsoft.com/office/drawing/2014/main" id="{E694A002-8995-4761-9D6F-E3615CA6B08D}"/>
              </a:ext>
            </a:extLst>
          </p:cNvPr>
          <p:cNvSpPr txBox="1">
            <a:spLocks noGrp="1"/>
          </p:cNvSpPr>
          <p:nvPr>
            <p:ph type="body" sz="quarter" idx="1"/>
          </p:nvPr>
        </p:nvSpPr>
        <p:spPr>
          <a:xfrm>
            <a:off x="756000" y="5078520"/>
            <a:ext cx="6043320" cy="4806720"/>
          </a:xfrm>
        </p:spPr>
        <p:txBody>
          <a:bodyPr vert="horz" wrap="square" anchor="t" anchorCtr="0">
            <a:noAutofit/>
          </a:bodyPr>
          <a:lstStyle/>
          <a:p>
            <a:endParaRPr lang="pt-B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1">
            <a:extLst>
              <a:ext uri="{FF2B5EF4-FFF2-40B4-BE49-F238E27FC236}">
                <a16:creationId xmlns:a16="http://schemas.microsoft.com/office/drawing/2014/main" id="{18054386-9F8D-4E81-9829-A337C44A0850}"/>
              </a:ext>
            </a:extLst>
          </p:cNvPr>
          <p:cNvSpPr txBox="1">
            <a:spLocks noGrp="1"/>
          </p:cNvSpPr>
          <p:nvPr>
            <p:ph type="sldNum" sz="quarter" idx="8"/>
          </p:nvPr>
        </p:nvSpPr>
        <p:spPr>
          <a:xfrm>
            <a:off x="4278960" y="10157400"/>
            <a:ext cx="3276359" cy="529920"/>
          </a:xfrm>
        </p:spPr>
        <p:txBody>
          <a:bodyPr wrap="square"/>
          <a:lstStyle/>
          <a:p>
            <a:pPr lvl="0"/>
            <a:fld id="{2F2939F8-D53A-4247-A6E6-0CC4AA004C5A}" type="slidenum">
              <a:t>24</a:t>
            </a:fld>
            <a:endParaRPr lang="pt-BR">
              <a:solidFill>
                <a:srgbClr val="000000"/>
              </a:solidFill>
              <a:highlight>
                <a:scrgbClr r="0" g="0" b="0">
                  <a:alpha val="0"/>
                </a:scrgbClr>
              </a:highlight>
              <a:latin typeface="Times New Roman"/>
            </a:endParaRPr>
          </a:p>
        </p:txBody>
      </p:sp>
      <p:sp>
        <p:nvSpPr>
          <p:cNvPr id="3" name="PlaceHolder 2">
            <a:extLst>
              <a:ext uri="{FF2B5EF4-FFF2-40B4-BE49-F238E27FC236}">
                <a16:creationId xmlns:a16="http://schemas.microsoft.com/office/drawing/2014/main" id="{D846A6CC-4994-4488-B641-270EDC45AA07}"/>
              </a:ext>
            </a:extLst>
          </p:cNvPr>
          <p:cNvSpPr txBox="1">
            <a:spLocks noGrp="1"/>
          </p:cNvSpPr>
          <p:nvPr>
            <p:ph type="sldNum" sz="quarter" idx="8"/>
          </p:nvPr>
        </p:nvSpPr>
        <p:spPr>
          <a:xfrm>
            <a:off x="4278960" y="10157400"/>
            <a:ext cx="3276720" cy="530280"/>
          </a:xfrm>
        </p:spPr>
        <p:txBody>
          <a:bodyPr wrap="square"/>
          <a:lstStyle/>
          <a:p>
            <a:pPr lvl="0"/>
            <a:fld id="{071BF793-5AB0-4C4A-B0EC-0256BDB9152F}" type="slidenum">
              <a:t>24</a:t>
            </a:fld>
            <a:endParaRPr lang="pt-BR">
              <a:solidFill>
                <a:srgbClr val="000000"/>
              </a:solidFill>
              <a:highlight>
                <a:scrgbClr r="0" g="0" b="0">
                  <a:alpha val="0"/>
                </a:scrgbClr>
              </a:highlight>
              <a:latin typeface="Times New Roman"/>
            </a:endParaRPr>
          </a:p>
        </p:txBody>
      </p:sp>
      <p:sp>
        <p:nvSpPr>
          <p:cNvPr id="4" name="PlaceHolder 3">
            <a:extLst>
              <a:ext uri="{FF2B5EF4-FFF2-40B4-BE49-F238E27FC236}">
                <a16:creationId xmlns:a16="http://schemas.microsoft.com/office/drawing/2014/main" id="{1724F8DC-7621-4EAE-9232-AF1DF7349F3C}"/>
              </a:ext>
            </a:extLst>
          </p:cNvPr>
          <p:cNvSpPr txBox="1">
            <a:spLocks noGrp="1"/>
          </p:cNvSpPr>
          <p:nvPr>
            <p:ph type="sldNum" sz="quarter" idx="8"/>
          </p:nvPr>
        </p:nvSpPr>
        <p:spPr>
          <a:xfrm>
            <a:off x="4278960" y="10157400"/>
            <a:ext cx="3277080" cy="530640"/>
          </a:xfrm>
        </p:spPr>
        <p:txBody>
          <a:bodyPr wrap="square"/>
          <a:lstStyle/>
          <a:p>
            <a:pPr lvl="0"/>
            <a:fld id="{4EA28FE7-828F-4A20-88BC-D4073951EE23}" type="slidenum">
              <a:t>24</a:t>
            </a:fld>
            <a:endParaRPr lang="pt-BR">
              <a:solidFill>
                <a:srgbClr val="000000"/>
              </a:solidFill>
              <a:highlight>
                <a:scrgbClr r="0" g="0" b="0">
                  <a:alpha val="0"/>
                </a:scrgbClr>
              </a:highlight>
              <a:latin typeface="Times New Roman"/>
            </a:endParaRPr>
          </a:p>
        </p:txBody>
      </p:sp>
      <p:sp>
        <p:nvSpPr>
          <p:cNvPr id="5" name="PlaceHolder 4">
            <a:extLst>
              <a:ext uri="{FF2B5EF4-FFF2-40B4-BE49-F238E27FC236}">
                <a16:creationId xmlns:a16="http://schemas.microsoft.com/office/drawing/2014/main" id="{F06EFF7E-D87D-498A-90AB-EFB25BDD4C2A}"/>
              </a:ext>
            </a:extLst>
          </p:cNvPr>
          <p:cNvSpPr txBox="1">
            <a:spLocks noGrp="1"/>
          </p:cNvSpPr>
          <p:nvPr>
            <p:ph type="sldNum" sz="quarter" idx="8"/>
          </p:nvPr>
        </p:nvSpPr>
        <p:spPr>
          <a:xfrm>
            <a:off x="4278960" y="10157400"/>
            <a:ext cx="3277439" cy="531000"/>
          </a:xfrm>
        </p:spPr>
        <p:txBody>
          <a:bodyPr wrap="square"/>
          <a:lstStyle/>
          <a:p>
            <a:pPr lvl="0"/>
            <a:fld id="{77BA1C58-7BE2-49C2-AABC-64981002A135}" type="slidenum">
              <a:t>24</a:t>
            </a:fld>
            <a:endParaRPr lang="pt-BR">
              <a:solidFill>
                <a:srgbClr val="000000"/>
              </a:solidFill>
              <a:highlight>
                <a:scrgbClr r="0" g="0" b="0">
                  <a:alpha val="0"/>
                </a:scrgbClr>
              </a:highlight>
              <a:latin typeface="Times New Roman"/>
            </a:endParaRPr>
          </a:p>
        </p:txBody>
      </p:sp>
      <p:sp>
        <p:nvSpPr>
          <p:cNvPr id="6" name="PlaceHolder 5">
            <a:extLst>
              <a:ext uri="{FF2B5EF4-FFF2-40B4-BE49-F238E27FC236}">
                <a16:creationId xmlns:a16="http://schemas.microsoft.com/office/drawing/2014/main" id="{96B84822-8A7F-4B58-80B6-BBE4B218491D}"/>
              </a:ext>
            </a:extLst>
          </p:cNvPr>
          <p:cNvSpPr txBox="1">
            <a:spLocks noGrp="1"/>
          </p:cNvSpPr>
          <p:nvPr>
            <p:ph type="sldNum" sz="quarter" idx="8"/>
          </p:nvPr>
        </p:nvSpPr>
        <p:spPr>
          <a:xfrm>
            <a:off x="4278960" y="10157400"/>
            <a:ext cx="3277800" cy="531360"/>
          </a:xfrm>
        </p:spPr>
        <p:txBody>
          <a:bodyPr wrap="square"/>
          <a:lstStyle/>
          <a:p>
            <a:pPr lvl="0"/>
            <a:fld id="{C8EFC06D-FB62-4B1B-AD5D-A1644ECD6FEE}" type="slidenum">
              <a:t>24</a:t>
            </a:fld>
            <a:endParaRPr lang="pt-BR">
              <a:solidFill>
                <a:srgbClr val="000000"/>
              </a:solidFill>
              <a:highlight>
                <a:scrgbClr r="0" g="0" b="0">
                  <a:alpha val="0"/>
                </a:scrgbClr>
              </a:highlight>
              <a:latin typeface="Times New Roman"/>
            </a:endParaRPr>
          </a:p>
        </p:txBody>
      </p:sp>
      <p:sp>
        <p:nvSpPr>
          <p:cNvPr id="7" name="PlaceHolder 6">
            <a:extLst>
              <a:ext uri="{FF2B5EF4-FFF2-40B4-BE49-F238E27FC236}">
                <a16:creationId xmlns:a16="http://schemas.microsoft.com/office/drawing/2014/main" id="{505ED1D2-5A64-4FC6-A986-2D4973DF204D}"/>
              </a:ext>
            </a:extLst>
          </p:cNvPr>
          <p:cNvSpPr txBox="1">
            <a:spLocks noGrp="1"/>
          </p:cNvSpPr>
          <p:nvPr>
            <p:ph type="sldNum" sz="quarter" idx="8"/>
          </p:nvPr>
        </p:nvSpPr>
        <p:spPr>
          <a:xfrm>
            <a:off x="4278960" y="10157400"/>
            <a:ext cx="3278160" cy="531720"/>
          </a:xfrm>
        </p:spPr>
        <p:txBody>
          <a:bodyPr wrap="square"/>
          <a:lstStyle/>
          <a:p>
            <a:pPr lvl="0"/>
            <a:fld id="{58AE68C5-AC0A-4EC3-8AB6-F3A9554D0784}" type="slidenum">
              <a:t>24</a:t>
            </a:fld>
            <a:endParaRPr lang="pt-BR">
              <a:solidFill>
                <a:srgbClr val="000000"/>
              </a:solidFill>
              <a:highlight>
                <a:scrgbClr r="0" g="0" b="0">
                  <a:alpha val="0"/>
                </a:scrgbClr>
              </a:highlight>
              <a:latin typeface="Times New Roman"/>
            </a:endParaRPr>
          </a:p>
        </p:txBody>
      </p:sp>
      <p:sp>
        <p:nvSpPr>
          <p:cNvPr id="8" name="PlaceHolder 7">
            <a:extLst>
              <a:ext uri="{FF2B5EF4-FFF2-40B4-BE49-F238E27FC236}">
                <a16:creationId xmlns:a16="http://schemas.microsoft.com/office/drawing/2014/main" id="{8BD1DB65-81A2-43D9-BED6-BA78B6D7AD14}"/>
              </a:ext>
            </a:extLst>
          </p:cNvPr>
          <p:cNvSpPr txBox="1">
            <a:spLocks noGrp="1"/>
          </p:cNvSpPr>
          <p:nvPr>
            <p:ph type="sldNum" sz="quarter" idx="8"/>
          </p:nvPr>
        </p:nvSpPr>
        <p:spPr>
          <a:xfrm>
            <a:off x="4278960" y="10157400"/>
            <a:ext cx="3278519" cy="532080"/>
          </a:xfrm>
        </p:spPr>
        <p:txBody>
          <a:bodyPr wrap="square"/>
          <a:lstStyle/>
          <a:p>
            <a:pPr lvl="0"/>
            <a:fld id="{1461EDC4-555E-4EE2-B8A5-8652EBB393FE}" type="slidenum">
              <a:t>24</a:t>
            </a:fld>
            <a:endParaRPr lang="pt-BR">
              <a:solidFill>
                <a:srgbClr val="000000"/>
              </a:solidFill>
              <a:highlight>
                <a:scrgbClr r="0" g="0" b="0">
                  <a:alpha val="0"/>
                </a:scrgbClr>
              </a:highlight>
              <a:latin typeface="Times New Roman"/>
            </a:endParaRPr>
          </a:p>
        </p:txBody>
      </p:sp>
      <p:sp>
        <p:nvSpPr>
          <p:cNvPr id="9" name="PlaceHolder 8">
            <a:extLst>
              <a:ext uri="{FF2B5EF4-FFF2-40B4-BE49-F238E27FC236}">
                <a16:creationId xmlns:a16="http://schemas.microsoft.com/office/drawing/2014/main" id="{20B60D70-75E5-44B4-83E7-2E0BD4238FCC}"/>
              </a:ext>
            </a:extLst>
          </p:cNvPr>
          <p:cNvSpPr txBox="1">
            <a:spLocks noGrp="1"/>
          </p:cNvSpPr>
          <p:nvPr>
            <p:ph type="sldNum" sz="quarter" idx="8"/>
          </p:nvPr>
        </p:nvSpPr>
        <p:spPr>
          <a:xfrm>
            <a:off x="4278960" y="10157400"/>
            <a:ext cx="3278879" cy="532440"/>
          </a:xfrm>
        </p:spPr>
        <p:txBody>
          <a:bodyPr wrap="square"/>
          <a:lstStyle/>
          <a:p>
            <a:pPr lvl="0"/>
            <a:fld id="{07F6F74B-1D4D-4475-8D8C-F19D51A04E7A}" type="slidenum">
              <a:t>24</a:t>
            </a:fld>
            <a:endParaRPr lang="pt-BR">
              <a:highlight>
                <a:scrgbClr r="0" g="0" b="0">
                  <a:alpha val="0"/>
                </a:scrgbClr>
              </a:highlight>
              <a:latin typeface="Times New Roman"/>
            </a:endParaRPr>
          </a:p>
        </p:txBody>
      </p:sp>
      <p:sp>
        <p:nvSpPr>
          <p:cNvPr id="15" name="Slide Number Placeholder 6">
            <a:extLst>
              <a:ext uri="{FF2B5EF4-FFF2-40B4-BE49-F238E27FC236}">
                <a16:creationId xmlns:a16="http://schemas.microsoft.com/office/drawing/2014/main" id="{BA7307CA-9F0E-49B5-A166-C25F58F8FF5D}"/>
              </a:ext>
            </a:extLst>
          </p:cNvPr>
          <p:cNvSpPr txBox="1">
            <a:spLocks noGrp="1"/>
          </p:cNvSpPr>
          <p:nvPr>
            <p:ph type="sldNum" sz="quarter" idx="5"/>
          </p:nvPr>
        </p:nvSpPr>
        <p:spPr>
          <a:ln/>
        </p:spPr>
        <p:txBody>
          <a:bodyPr vert="horz" lIns="0" tIns="0" rIns="0" bIns="0" anchor="b" anchorCtr="0">
            <a:noAutofit/>
          </a:bodyPr>
          <a:lstStyle/>
          <a:p>
            <a:pPr lvl="0"/>
            <a:fld id="{C698E871-B334-4703-BFAC-53BC8C4940FB}" type="slidenum">
              <a:t>24</a:t>
            </a:fld>
            <a:endParaRPr lang="pt-BR"/>
          </a:p>
        </p:txBody>
      </p:sp>
      <p:sp>
        <p:nvSpPr>
          <p:cNvPr id="10" name="PlaceHolder 9">
            <a:extLst>
              <a:ext uri="{FF2B5EF4-FFF2-40B4-BE49-F238E27FC236}">
                <a16:creationId xmlns:a16="http://schemas.microsoft.com/office/drawing/2014/main" id="{14431997-3E73-4C59-BB1E-21DE2434CE6C}"/>
              </a:ext>
            </a:extLst>
          </p:cNvPr>
          <p:cNvSpPr>
            <a:spLocks noGrp="1" noRot="1" noChangeAspect="1" noResize="1"/>
          </p:cNvSpPr>
          <p:nvPr>
            <p:ph type="sldImg"/>
          </p:nvPr>
        </p:nvSpPr>
        <p:spPr>
          <a:xfrm>
            <a:off x="215900" y="812800"/>
            <a:ext cx="7124700" cy="4006850"/>
          </a:xfrm>
          <a:solidFill>
            <a:srgbClr val="729FCF"/>
          </a:solidFill>
          <a:ln w="25400">
            <a:solidFill>
              <a:srgbClr val="3465A4"/>
            </a:solidFill>
            <a:prstDash val="solid"/>
          </a:ln>
        </p:spPr>
      </p:sp>
      <p:sp>
        <p:nvSpPr>
          <p:cNvPr id="11" name="PlaceHolder 10">
            <a:extLst>
              <a:ext uri="{FF2B5EF4-FFF2-40B4-BE49-F238E27FC236}">
                <a16:creationId xmlns:a16="http://schemas.microsoft.com/office/drawing/2014/main" id="{E694A002-8995-4761-9D6F-E3615CA6B08D}"/>
              </a:ext>
            </a:extLst>
          </p:cNvPr>
          <p:cNvSpPr txBox="1">
            <a:spLocks noGrp="1"/>
          </p:cNvSpPr>
          <p:nvPr>
            <p:ph type="body" sz="quarter" idx="1"/>
          </p:nvPr>
        </p:nvSpPr>
        <p:spPr>
          <a:xfrm>
            <a:off x="756000" y="5078520"/>
            <a:ext cx="6043320" cy="4806720"/>
          </a:xfrm>
        </p:spPr>
        <p:txBody>
          <a:bodyPr vert="horz" wrap="square" anchor="t" anchorCtr="0">
            <a:noAutofit/>
          </a:bodyPr>
          <a:lstStyle/>
          <a:p>
            <a:endParaRPr lang="pt-BR"/>
          </a:p>
        </p:txBody>
      </p:sp>
    </p:spTree>
    <p:extLst>
      <p:ext uri="{BB962C8B-B14F-4D97-AF65-F5344CB8AC3E}">
        <p14:creationId xmlns:p14="http://schemas.microsoft.com/office/powerpoint/2010/main" val="373906485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1">
            <a:extLst>
              <a:ext uri="{FF2B5EF4-FFF2-40B4-BE49-F238E27FC236}">
                <a16:creationId xmlns:a16="http://schemas.microsoft.com/office/drawing/2014/main" id="{18054386-9F8D-4E81-9829-A337C44A0850}"/>
              </a:ext>
            </a:extLst>
          </p:cNvPr>
          <p:cNvSpPr txBox="1">
            <a:spLocks noGrp="1"/>
          </p:cNvSpPr>
          <p:nvPr>
            <p:ph type="sldNum" sz="quarter" idx="8"/>
          </p:nvPr>
        </p:nvSpPr>
        <p:spPr>
          <a:xfrm>
            <a:off x="4278960" y="10157400"/>
            <a:ext cx="3276359" cy="529920"/>
          </a:xfrm>
        </p:spPr>
        <p:txBody>
          <a:bodyPr wrap="square"/>
          <a:lstStyle/>
          <a:p>
            <a:pPr lvl="0"/>
            <a:fld id="{2F2939F8-D53A-4247-A6E6-0CC4AA004C5A}" type="slidenum">
              <a:t>25</a:t>
            </a:fld>
            <a:endParaRPr lang="pt-BR">
              <a:solidFill>
                <a:srgbClr val="000000"/>
              </a:solidFill>
              <a:highlight>
                <a:scrgbClr r="0" g="0" b="0">
                  <a:alpha val="0"/>
                </a:scrgbClr>
              </a:highlight>
              <a:latin typeface="Times New Roman"/>
            </a:endParaRPr>
          </a:p>
        </p:txBody>
      </p:sp>
      <p:sp>
        <p:nvSpPr>
          <p:cNvPr id="3" name="PlaceHolder 2">
            <a:extLst>
              <a:ext uri="{FF2B5EF4-FFF2-40B4-BE49-F238E27FC236}">
                <a16:creationId xmlns:a16="http://schemas.microsoft.com/office/drawing/2014/main" id="{D846A6CC-4994-4488-B641-270EDC45AA07}"/>
              </a:ext>
            </a:extLst>
          </p:cNvPr>
          <p:cNvSpPr txBox="1">
            <a:spLocks noGrp="1"/>
          </p:cNvSpPr>
          <p:nvPr>
            <p:ph type="sldNum" sz="quarter" idx="8"/>
          </p:nvPr>
        </p:nvSpPr>
        <p:spPr>
          <a:xfrm>
            <a:off x="4278960" y="10157400"/>
            <a:ext cx="3276720" cy="530280"/>
          </a:xfrm>
        </p:spPr>
        <p:txBody>
          <a:bodyPr wrap="square"/>
          <a:lstStyle/>
          <a:p>
            <a:pPr lvl="0"/>
            <a:fld id="{071BF793-5AB0-4C4A-B0EC-0256BDB9152F}" type="slidenum">
              <a:t>25</a:t>
            </a:fld>
            <a:endParaRPr lang="pt-BR">
              <a:solidFill>
                <a:srgbClr val="000000"/>
              </a:solidFill>
              <a:highlight>
                <a:scrgbClr r="0" g="0" b="0">
                  <a:alpha val="0"/>
                </a:scrgbClr>
              </a:highlight>
              <a:latin typeface="Times New Roman"/>
            </a:endParaRPr>
          </a:p>
        </p:txBody>
      </p:sp>
      <p:sp>
        <p:nvSpPr>
          <p:cNvPr id="4" name="PlaceHolder 3">
            <a:extLst>
              <a:ext uri="{FF2B5EF4-FFF2-40B4-BE49-F238E27FC236}">
                <a16:creationId xmlns:a16="http://schemas.microsoft.com/office/drawing/2014/main" id="{1724F8DC-7621-4EAE-9232-AF1DF7349F3C}"/>
              </a:ext>
            </a:extLst>
          </p:cNvPr>
          <p:cNvSpPr txBox="1">
            <a:spLocks noGrp="1"/>
          </p:cNvSpPr>
          <p:nvPr>
            <p:ph type="sldNum" sz="quarter" idx="8"/>
          </p:nvPr>
        </p:nvSpPr>
        <p:spPr>
          <a:xfrm>
            <a:off x="4278960" y="10157400"/>
            <a:ext cx="3277080" cy="530640"/>
          </a:xfrm>
        </p:spPr>
        <p:txBody>
          <a:bodyPr wrap="square"/>
          <a:lstStyle/>
          <a:p>
            <a:pPr lvl="0"/>
            <a:fld id="{4EA28FE7-828F-4A20-88BC-D4073951EE23}" type="slidenum">
              <a:t>25</a:t>
            </a:fld>
            <a:endParaRPr lang="pt-BR">
              <a:solidFill>
                <a:srgbClr val="000000"/>
              </a:solidFill>
              <a:highlight>
                <a:scrgbClr r="0" g="0" b="0">
                  <a:alpha val="0"/>
                </a:scrgbClr>
              </a:highlight>
              <a:latin typeface="Times New Roman"/>
            </a:endParaRPr>
          </a:p>
        </p:txBody>
      </p:sp>
      <p:sp>
        <p:nvSpPr>
          <p:cNvPr id="5" name="PlaceHolder 4">
            <a:extLst>
              <a:ext uri="{FF2B5EF4-FFF2-40B4-BE49-F238E27FC236}">
                <a16:creationId xmlns:a16="http://schemas.microsoft.com/office/drawing/2014/main" id="{F06EFF7E-D87D-498A-90AB-EFB25BDD4C2A}"/>
              </a:ext>
            </a:extLst>
          </p:cNvPr>
          <p:cNvSpPr txBox="1">
            <a:spLocks noGrp="1"/>
          </p:cNvSpPr>
          <p:nvPr>
            <p:ph type="sldNum" sz="quarter" idx="8"/>
          </p:nvPr>
        </p:nvSpPr>
        <p:spPr>
          <a:xfrm>
            <a:off x="4278960" y="10157400"/>
            <a:ext cx="3277439" cy="531000"/>
          </a:xfrm>
        </p:spPr>
        <p:txBody>
          <a:bodyPr wrap="square"/>
          <a:lstStyle/>
          <a:p>
            <a:pPr lvl="0"/>
            <a:fld id="{77BA1C58-7BE2-49C2-AABC-64981002A135}" type="slidenum">
              <a:t>25</a:t>
            </a:fld>
            <a:endParaRPr lang="pt-BR">
              <a:solidFill>
                <a:srgbClr val="000000"/>
              </a:solidFill>
              <a:highlight>
                <a:scrgbClr r="0" g="0" b="0">
                  <a:alpha val="0"/>
                </a:scrgbClr>
              </a:highlight>
              <a:latin typeface="Times New Roman"/>
            </a:endParaRPr>
          </a:p>
        </p:txBody>
      </p:sp>
      <p:sp>
        <p:nvSpPr>
          <p:cNvPr id="6" name="PlaceHolder 5">
            <a:extLst>
              <a:ext uri="{FF2B5EF4-FFF2-40B4-BE49-F238E27FC236}">
                <a16:creationId xmlns:a16="http://schemas.microsoft.com/office/drawing/2014/main" id="{96B84822-8A7F-4B58-80B6-BBE4B218491D}"/>
              </a:ext>
            </a:extLst>
          </p:cNvPr>
          <p:cNvSpPr txBox="1">
            <a:spLocks noGrp="1"/>
          </p:cNvSpPr>
          <p:nvPr>
            <p:ph type="sldNum" sz="quarter" idx="8"/>
          </p:nvPr>
        </p:nvSpPr>
        <p:spPr>
          <a:xfrm>
            <a:off x="4278960" y="10157400"/>
            <a:ext cx="3277800" cy="531360"/>
          </a:xfrm>
        </p:spPr>
        <p:txBody>
          <a:bodyPr wrap="square"/>
          <a:lstStyle/>
          <a:p>
            <a:pPr lvl="0"/>
            <a:fld id="{C8EFC06D-FB62-4B1B-AD5D-A1644ECD6FEE}" type="slidenum">
              <a:t>25</a:t>
            </a:fld>
            <a:endParaRPr lang="pt-BR">
              <a:solidFill>
                <a:srgbClr val="000000"/>
              </a:solidFill>
              <a:highlight>
                <a:scrgbClr r="0" g="0" b="0">
                  <a:alpha val="0"/>
                </a:scrgbClr>
              </a:highlight>
              <a:latin typeface="Times New Roman"/>
            </a:endParaRPr>
          </a:p>
        </p:txBody>
      </p:sp>
      <p:sp>
        <p:nvSpPr>
          <p:cNvPr id="7" name="PlaceHolder 6">
            <a:extLst>
              <a:ext uri="{FF2B5EF4-FFF2-40B4-BE49-F238E27FC236}">
                <a16:creationId xmlns:a16="http://schemas.microsoft.com/office/drawing/2014/main" id="{505ED1D2-5A64-4FC6-A986-2D4973DF204D}"/>
              </a:ext>
            </a:extLst>
          </p:cNvPr>
          <p:cNvSpPr txBox="1">
            <a:spLocks noGrp="1"/>
          </p:cNvSpPr>
          <p:nvPr>
            <p:ph type="sldNum" sz="quarter" idx="8"/>
          </p:nvPr>
        </p:nvSpPr>
        <p:spPr>
          <a:xfrm>
            <a:off x="4278960" y="10157400"/>
            <a:ext cx="3278160" cy="531720"/>
          </a:xfrm>
        </p:spPr>
        <p:txBody>
          <a:bodyPr wrap="square"/>
          <a:lstStyle/>
          <a:p>
            <a:pPr lvl="0"/>
            <a:fld id="{58AE68C5-AC0A-4EC3-8AB6-F3A9554D0784}" type="slidenum">
              <a:t>25</a:t>
            </a:fld>
            <a:endParaRPr lang="pt-BR">
              <a:solidFill>
                <a:srgbClr val="000000"/>
              </a:solidFill>
              <a:highlight>
                <a:scrgbClr r="0" g="0" b="0">
                  <a:alpha val="0"/>
                </a:scrgbClr>
              </a:highlight>
              <a:latin typeface="Times New Roman"/>
            </a:endParaRPr>
          </a:p>
        </p:txBody>
      </p:sp>
      <p:sp>
        <p:nvSpPr>
          <p:cNvPr id="8" name="PlaceHolder 7">
            <a:extLst>
              <a:ext uri="{FF2B5EF4-FFF2-40B4-BE49-F238E27FC236}">
                <a16:creationId xmlns:a16="http://schemas.microsoft.com/office/drawing/2014/main" id="{8BD1DB65-81A2-43D9-BED6-BA78B6D7AD14}"/>
              </a:ext>
            </a:extLst>
          </p:cNvPr>
          <p:cNvSpPr txBox="1">
            <a:spLocks noGrp="1"/>
          </p:cNvSpPr>
          <p:nvPr>
            <p:ph type="sldNum" sz="quarter" idx="8"/>
          </p:nvPr>
        </p:nvSpPr>
        <p:spPr>
          <a:xfrm>
            <a:off x="4278960" y="10157400"/>
            <a:ext cx="3278519" cy="532080"/>
          </a:xfrm>
        </p:spPr>
        <p:txBody>
          <a:bodyPr wrap="square"/>
          <a:lstStyle/>
          <a:p>
            <a:pPr lvl="0"/>
            <a:fld id="{1461EDC4-555E-4EE2-B8A5-8652EBB393FE}" type="slidenum">
              <a:t>25</a:t>
            </a:fld>
            <a:endParaRPr lang="pt-BR">
              <a:solidFill>
                <a:srgbClr val="000000"/>
              </a:solidFill>
              <a:highlight>
                <a:scrgbClr r="0" g="0" b="0">
                  <a:alpha val="0"/>
                </a:scrgbClr>
              </a:highlight>
              <a:latin typeface="Times New Roman"/>
            </a:endParaRPr>
          </a:p>
        </p:txBody>
      </p:sp>
      <p:sp>
        <p:nvSpPr>
          <p:cNvPr id="9" name="PlaceHolder 8">
            <a:extLst>
              <a:ext uri="{FF2B5EF4-FFF2-40B4-BE49-F238E27FC236}">
                <a16:creationId xmlns:a16="http://schemas.microsoft.com/office/drawing/2014/main" id="{20B60D70-75E5-44B4-83E7-2E0BD4238FCC}"/>
              </a:ext>
            </a:extLst>
          </p:cNvPr>
          <p:cNvSpPr txBox="1">
            <a:spLocks noGrp="1"/>
          </p:cNvSpPr>
          <p:nvPr>
            <p:ph type="sldNum" sz="quarter" idx="8"/>
          </p:nvPr>
        </p:nvSpPr>
        <p:spPr>
          <a:xfrm>
            <a:off x="4278960" y="10157400"/>
            <a:ext cx="3278879" cy="532440"/>
          </a:xfrm>
        </p:spPr>
        <p:txBody>
          <a:bodyPr wrap="square"/>
          <a:lstStyle/>
          <a:p>
            <a:pPr lvl="0"/>
            <a:fld id="{07F6F74B-1D4D-4475-8D8C-F19D51A04E7A}" type="slidenum">
              <a:t>25</a:t>
            </a:fld>
            <a:endParaRPr lang="pt-BR">
              <a:highlight>
                <a:scrgbClr r="0" g="0" b="0">
                  <a:alpha val="0"/>
                </a:scrgbClr>
              </a:highlight>
              <a:latin typeface="Times New Roman"/>
            </a:endParaRPr>
          </a:p>
        </p:txBody>
      </p:sp>
      <p:sp>
        <p:nvSpPr>
          <p:cNvPr id="15" name="Slide Number Placeholder 6">
            <a:extLst>
              <a:ext uri="{FF2B5EF4-FFF2-40B4-BE49-F238E27FC236}">
                <a16:creationId xmlns:a16="http://schemas.microsoft.com/office/drawing/2014/main" id="{BA7307CA-9F0E-49B5-A166-C25F58F8FF5D}"/>
              </a:ext>
            </a:extLst>
          </p:cNvPr>
          <p:cNvSpPr txBox="1">
            <a:spLocks noGrp="1"/>
          </p:cNvSpPr>
          <p:nvPr>
            <p:ph type="sldNum" sz="quarter" idx="5"/>
          </p:nvPr>
        </p:nvSpPr>
        <p:spPr>
          <a:ln/>
        </p:spPr>
        <p:txBody>
          <a:bodyPr vert="horz" lIns="0" tIns="0" rIns="0" bIns="0" anchor="b" anchorCtr="0">
            <a:noAutofit/>
          </a:bodyPr>
          <a:lstStyle/>
          <a:p>
            <a:pPr lvl="0"/>
            <a:fld id="{C698E871-B334-4703-BFAC-53BC8C4940FB}" type="slidenum">
              <a:t>25</a:t>
            </a:fld>
            <a:endParaRPr lang="pt-BR"/>
          </a:p>
        </p:txBody>
      </p:sp>
      <p:sp>
        <p:nvSpPr>
          <p:cNvPr id="10" name="PlaceHolder 9">
            <a:extLst>
              <a:ext uri="{FF2B5EF4-FFF2-40B4-BE49-F238E27FC236}">
                <a16:creationId xmlns:a16="http://schemas.microsoft.com/office/drawing/2014/main" id="{14431997-3E73-4C59-BB1E-21DE2434CE6C}"/>
              </a:ext>
            </a:extLst>
          </p:cNvPr>
          <p:cNvSpPr>
            <a:spLocks noGrp="1" noRot="1" noChangeAspect="1" noResize="1"/>
          </p:cNvSpPr>
          <p:nvPr>
            <p:ph type="sldImg"/>
          </p:nvPr>
        </p:nvSpPr>
        <p:spPr>
          <a:xfrm>
            <a:off x="215900" y="812800"/>
            <a:ext cx="7124700" cy="4006850"/>
          </a:xfrm>
          <a:solidFill>
            <a:srgbClr val="729FCF"/>
          </a:solidFill>
          <a:ln w="25400">
            <a:solidFill>
              <a:srgbClr val="3465A4"/>
            </a:solidFill>
            <a:prstDash val="solid"/>
          </a:ln>
        </p:spPr>
      </p:sp>
      <p:sp>
        <p:nvSpPr>
          <p:cNvPr id="11" name="PlaceHolder 10">
            <a:extLst>
              <a:ext uri="{FF2B5EF4-FFF2-40B4-BE49-F238E27FC236}">
                <a16:creationId xmlns:a16="http://schemas.microsoft.com/office/drawing/2014/main" id="{E694A002-8995-4761-9D6F-E3615CA6B08D}"/>
              </a:ext>
            </a:extLst>
          </p:cNvPr>
          <p:cNvSpPr txBox="1">
            <a:spLocks noGrp="1"/>
          </p:cNvSpPr>
          <p:nvPr>
            <p:ph type="body" sz="quarter" idx="1"/>
          </p:nvPr>
        </p:nvSpPr>
        <p:spPr>
          <a:xfrm>
            <a:off x="756000" y="5078520"/>
            <a:ext cx="6043320" cy="4806720"/>
          </a:xfrm>
        </p:spPr>
        <p:txBody>
          <a:bodyPr vert="horz" wrap="square" anchor="t" anchorCtr="0">
            <a:noAutofit/>
          </a:bodyPr>
          <a:lstStyle/>
          <a:p>
            <a:endParaRPr lang="pt-BR"/>
          </a:p>
        </p:txBody>
      </p:sp>
    </p:spTree>
    <p:extLst>
      <p:ext uri="{BB962C8B-B14F-4D97-AF65-F5344CB8AC3E}">
        <p14:creationId xmlns:p14="http://schemas.microsoft.com/office/powerpoint/2010/main" val="367349503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1">
            <a:extLst>
              <a:ext uri="{FF2B5EF4-FFF2-40B4-BE49-F238E27FC236}">
                <a16:creationId xmlns:a16="http://schemas.microsoft.com/office/drawing/2014/main" id="{93A6F958-3867-4EE5-A3F9-82A962B50C7C}"/>
              </a:ext>
            </a:extLst>
          </p:cNvPr>
          <p:cNvSpPr txBox="1">
            <a:spLocks noGrp="1"/>
          </p:cNvSpPr>
          <p:nvPr>
            <p:ph type="sldNum" sz="quarter" idx="8"/>
          </p:nvPr>
        </p:nvSpPr>
        <p:spPr>
          <a:xfrm>
            <a:off x="4278960" y="10157400"/>
            <a:ext cx="3277439" cy="531000"/>
          </a:xfrm>
        </p:spPr>
        <p:txBody>
          <a:bodyPr wrap="square"/>
          <a:lstStyle/>
          <a:p>
            <a:pPr lvl="0"/>
            <a:fld id="{160A4957-7610-4CAE-9DFA-3775B0DECD7B}" type="slidenum">
              <a:t>26</a:t>
            </a:fld>
            <a:endParaRPr lang="pt-BR">
              <a:solidFill>
                <a:srgbClr val="000000"/>
              </a:solidFill>
              <a:highlight>
                <a:scrgbClr r="0" g="0" b="0">
                  <a:alpha val="0"/>
                </a:scrgbClr>
              </a:highlight>
              <a:latin typeface="Times New Roman"/>
            </a:endParaRPr>
          </a:p>
        </p:txBody>
      </p:sp>
      <p:sp>
        <p:nvSpPr>
          <p:cNvPr id="3" name="PlaceHolder 2">
            <a:extLst>
              <a:ext uri="{FF2B5EF4-FFF2-40B4-BE49-F238E27FC236}">
                <a16:creationId xmlns:a16="http://schemas.microsoft.com/office/drawing/2014/main" id="{48FC395D-FE4C-43F1-AFFF-8A83616ED052}"/>
              </a:ext>
            </a:extLst>
          </p:cNvPr>
          <p:cNvSpPr txBox="1">
            <a:spLocks noGrp="1"/>
          </p:cNvSpPr>
          <p:nvPr>
            <p:ph type="sldNum" sz="quarter" idx="8"/>
          </p:nvPr>
        </p:nvSpPr>
        <p:spPr>
          <a:xfrm>
            <a:off x="4278960" y="10157400"/>
            <a:ext cx="3277800" cy="531360"/>
          </a:xfrm>
        </p:spPr>
        <p:txBody>
          <a:bodyPr wrap="square"/>
          <a:lstStyle/>
          <a:p>
            <a:pPr lvl="0"/>
            <a:fld id="{B06068CB-A798-4F5C-91A3-13DCC53C701E}" type="slidenum">
              <a:t>26</a:t>
            </a:fld>
            <a:endParaRPr lang="pt-BR">
              <a:solidFill>
                <a:srgbClr val="000000"/>
              </a:solidFill>
              <a:highlight>
                <a:scrgbClr r="0" g="0" b="0">
                  <a:alpha val="0"/>
                </a:scrgbClr>
              </a:highlight>
              <a:latin typeface="Times New Roman"/>
            </a:endParaRPr>
          </a:p>
        </p:txBody>
      </p:sp>
      <p:sp>
        <p:nvSpPr>
          <p:cNvPr id="4" name="PlaceHolder 3">
            <a:extLst>
              <a:ext uri="{FF2B5EF4-FFF2-40B4-BE49-F238E27FC236}">
                <a16:creationId xmlns:a16="http://schemas.microsoft.com/office/drawing/2014/main" id="{6FA5A980-2EA4-46E7-ABAE-3CD63C9D912B}"/>
              </a:ext>
            </a:extLst>
          </p:cNvPr>
          <p:cNvSpPr txBox="1">
            <a:spLocks noGrp="1"/>
          </p:cNvSpPr>
          <p:nvPr>
            <p:ph type="sldNum" sz="quarter" idx="8"/>
          </p:nvPr>
        </p:nvSpPr>
        <p:spPr>
          <a:xfrm>
            <a:off x="4278960" y="10157400"/>
            <a:ext cx="3278160" cy="531720"/>
          </a:xfrm>
        </p:spPr>
        <p:txBody>
          <a:bodyPr wrap="square"/>
          <a:lstStyle/>
          <a:p>
            <a:pPr lvl="0"/>
            <a:fld id="{19A47040-E217-406A-A925-4A98E0465E62}" type="slidenum">
              <a:t>26</a:t>
            </a:fld>
            <a:endParaRPr lang="pt-BR">
              <a:solidFill>
                <a:srgbClr val="000000"/>
              </a:solidFill>
              <a:highlight>
                <a:scrgbClr r="0" g="0" b="0">
                  <a:alpha val="0"/>
                </a:scrgbClr>
              </a:highlight>
              <a:latin typeface="Times New Roman"/>
            </a:endParaRPr>
          </a:p>
        </p:txBody>
      </p:sp>
      <p:sp>
        <p:nvSpPr>
          <p:cNvPr id="5" name="PlaceHolder 4">
            <a:extLst>
              <a:ext uri="{FF2B5EF4-FFF2-40B4-BE49-F238E27FC236}">
                <a16:creationId xmlns:a16="http://schemas.microsoft.com/office/drawing/2014/main" id="{F3050EE3-7312-42FA-9E3B-0AC959E8AE7F}"/>
              </a:ext>
            </a:extLst>
          </p:cNvPr>
          <p:cNvSpPr txBox="1">
            <a:spLocks noGrp="1"/>
          </p:cNvSpPr>
          <p:nvPr>
            <p:ph type="sldNum" sz="quarter" idx="8"/>
          </p:nvPr>
        </p:nvSpPr>
        <p:spPr>
          <a:xfrm>
            <a:off x="4278960" y="10157400"/>
            <a:ext cx="3278519" cy="532080"/>
          </a:xfrm>
        </p:spPr>
        <p:txBody>
          <a:bodyPr wrap="square"/>
          <a:lstStyle/>
          <a:p>
            <a:pPr lvl="0"/>
            <a:fld id="{77B4049E-33ED-424D-9132-59BB187F6402}" type="slidenum">
              <a:t>26</a:t>
            </a:fld>
            <a:endParaRPr lang="pt-BR">
              <a:solidFill>
                <a:srgbClr val="000000"/>
              </a:solidFill>
              <a:highlight>
                <a:scrgbClr r="0" g="0" b="0">
                  <a:alpha val="0"/>
                </a:scrgbClr>
              </a:highlight>
              <a:latin typeface="Times New Roman"/>
            </a:endParaRPr>
          </a:p>
        </p:txBody>
      </p:sp>
      <p:sp>
        <p:nvSpPr>
          <p:cNvPr id="6" name="PlaceHolder 5">
            <a:extLst>
              <a:ext uri="{FF2B5EF4-FFF2-40B4-BE49-F238E27FC236}">
                <a16:creationId xmlns:a16="http://schemas.microsoft.com/office/drawing/2014/main" id="{3D12A6FA-EF7A-45C9-BF09-76DD533A2AA3}"/>
              </a:ext>
            </a:extLst>
          </p:cNvPr>
          <p:cNvSpPr txBox="1">
            <a:spLocks noGrp="1"/>
          </p:cNvSpPr>
          <p:nvPr>
            <p:ph type="sldNum" sz="quarter" idx="8"/>
          </p:nvPr>
        </p:nvSpPr>
        <p:spPr>
          <a:xfrm>
            <a:off x="4278960" y="10157400"/>
            <a:ext cx="3278879" cy="532440"/>
          </a:xfrm>
        </p:spPr>
        <p:txBody>
          <a:bodyPr wrap="square"/>
          <a:lstStyle/>
          <a:p>
            <a:pPr lvl="0"/>
            <a:fld id="{461F93BA-ACB7-4386-8BCB-F0166E74B443}" type="slidenum">
              <a:t>26</a:t>
            </a:fld>
            <a:endParaRPr lang="pt-BR">
              <a:highlight>
                <a:scrgbClr r="0" g="0" b="0">
                  <a:alpha val="0"/>
                </a:scrgbClr>
              </a:highlight>
              <a:latin typeface="Times New Roman"/>
            </a:endParaRPr>
          </a:p>
        </p:txBody>
      </p:sp>
      <p:sp>
        <p:nvSpPr>
          <p:cNvPr id="12" name="Slide Number Placeholder 6">
            <a:extLst>
              <a:ext uri="{FF2B5EF4-FFF2-40B4-BE49-F238E27FC236}">
                <a16:creationId xmlns:a16="http://schemas.microsoft.com/office/drawing/2014/main" id="{8EAAC4E9-3230-4214-87C7-C5323B024BF8}"/>
              </a:ext>
            </a:extLst>
          </p:cNvPr>
          <p:cNvSpPr txBox="1">
            <a:spLocks noGrp="1"/>
          </p:cNvSpPr>
          <p:nvPr>
            <p:ph type="sldNum" sz="quarter" idx="5"/>
          </p:nvPr>
        </p:nvSpPr>
        <p:spPr>
          <a:ln/>
        </p:spPr>
        <p:txBody>
          <a:bodyPr vert="horz" lIns="0" tIns="0" rIns="0" bIns="0" anchor="b" anchorCtr="0">
            <a:noAutofit/>
          </a:bodyPr>
          <a:lstStyle/>
          <a:p>
            <a:pPr lvl="0"/>
            <a:fld id="{5962DD00-9944-45A5-917E-4F95A8C1600B}" type="slidenum">
              <a:t>26</a:t>
            </a:fld>
            <a:endParaRPr lang="pt-BR"/>
          </a:p>
        </p:txBody>
      </p:sp>
      <p:sp>
        <p:nvSpPr>
          <p:cNvPr id="7" name="PlaceHolder 6">
            <a:extLst>
              <a:ext uri="{FF2B5EF4-FFF2-40B4-BE49-F238E27FC236}">
                <a16:creationId xmlns:a16="http://schemas.microsoft.com/office/drawing/2014/main" id="{36CF1DBA-E09A-4DA8-8ADC-88FAB82524A1}"/>
              </a:ext>
            </a:extLst>
          </p:cNvPr>
          <p:cNvSpPr>
            <a:spLocks noGrp="1" noRot="1" noChangeAspect="1" noResize="1"/>
          </p:cNvSpPr>
          <p:nvPr>
            <p:ph type="sldImg"/>
          </p:nvPr>
        </p:nvSpPr>
        <p:spPr>
          <a:xfrm>
            <a:off x="217488" y="812800"/>
            <a:ext cx="7121525" cy="4005263"/>
          </a:xfrm>
          <a:solidFill>
            <a:srgbClr val="729FCF"/>
          </a:solidFill>
          <a:ln w="25400">
            <a:solidFill>
              <a:srgbClr val="3465A4"/>
            </a:solidFill>
            <a:prstDash val="solid"/>
          </a:ln>
        </p:spPr>
      </p:sp>
      <p:sp>
        <p:nvSpPr>
          <p:cNvPr id="8" name="PlaceHolder 7">
            <a:extLst>
              <a:ext uri="{FF2B5EF4-FFF2-40B4-BE49-F238E27FC236}">
                <a16:creationId xmlns:a16="http://schemas.microsoft.com/office/drawing/2014/main" id="{0D97B033-C584-40C5-9212-5376AA271B18}"/>
              </a:ext>
            </a:extLst>
          </p:cNvPr>
          <p:cNvSpPr txBox="1">
            <a:spLocks noGrp="1"/>
          </p:cNvSpPr>
          <p:nvPr>
            <p:ph type="body" sz="quarter" idx="1"/>
          </p:nvPr>
        </p:nvSpPr>
        <p:spPr>
          <a:xfrm>
            <a:off x="756000" y="5078520"/>
            <a:ext cx="6044400" cy="4807800"/>
          </a:xfrm>
        </p:spPr>
        <p:txBody>
          <a:bodyPr vert="horz" wrap="square" anchor="t" anchorCtr="0">
            <a:noAutofit/>
          </a:bodyPr>
          <a:lstStyle/>
          <a:p>
            <a:endParaRPr lang="pt-B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1">
            <a:extLst>
              <a:ext uri="{FF2B5EF4-FFF2-40B4-BE49-F238E27FC236}">
                <a16:creationId xmlns:a16="http://schemas.microsoft.com/office/drawing/2014/main" id="{E104635F-C8DC-4B17-B6EA-D7AC2354424E}"/>
              </a:ext>
            </a:extLst>
          </p:cNvPr>
          <p:cNvSpPr txBox="1">
            <a:spLocks noGrp="1"/>
          </p:cNvSpPr>
          <p:nvPr>
            <p:ph type="sldNum" sz="quarter" idx="8"/>
          </p:nvPr>
        </p:nvSpPr>
        <p:spPr>
          <a:xfrm>
            <a:off x="4278960" y="10157400"/>
            <a:ext cx="3277439" cy="531000"/>
          </a:xfrm>
        </p:spPr>
        <p:txBody>
          <a:bodyPr wrap="square"/>
          <a:lstStyle/>
          <a:p>
            <a:pPr lvl="0"/>
            <a:fld id="{8DBD03C0-9AE1-43AD-B145-6E35553436A1}" type="slidenum">
              <a:t>27</a:t>
            </a:fld>
            <a:endParaRPr lang="pt-BR">
              <a:solidFill>
                <a:srgbClr val="000000"/>
              </a:solidFill>
              <a:highlight>
                <a:scrgbClr r="0" g="0" b="0">
                  <a:alpha val="0"/>
                </a:scrgbClr>
              </a:highlight>
              <a:latin typeface="Times New Roman"/>
            </a:endParaRPr>
          </a:p>
        </p:txBody>
      </p:sp>
      <p:sp>
        <p:nvSpPr>
          <p:cNvPr id="3" name="PlaceHolder 2">
            <a:extLst>
              <a:ext uri="{FF2B5EF4-FFF2-40B4-BE49-F238E27FC236}">
                <a16:creationId xmlns:a16="http://schemas.microsoft.com/office/drawing/2014/main" id="{6F282B2C-8283-4C87-A0A0-CC555F4473F7}"/>
              </a:ext>
            </a:extLst>
          </p:cNvPr>
          <p:cNvSpPr txBox="1">
            <a:spLocks noGrp="1"/>
          </p:cNvSpPr>
          <p:nvPr>
            <p:ph type="sldNum" sz="quarter" idx="8"/>
          </p:nvPr>
        </p:nvSpPr>
        <p:spPr>
          <a:xfrm>
            <a:off x="4278960" y="10157400"/>
            <a:ext cx="3277800" cy="531360"/>
          </a:xfrm>
        </p:spPr>
        <p:txBody>
          <a:bodyPr wrap="square"/>
          <a:lstStyle/>
          <a:p>
            <a:pPr lvl="0"/>
            <a:fld id="{E4FB3480-64F6-468C-889B-951E06C29AC1}" type="slidenum">
              <a:t>27</a:t>
            </a:fld>
            <a:endParaRPr lang="pt-BR">
              <a:solidFill>
                <a:srgbClr val="000000"/>
              </a:solidFill>
              <a:highlight>
                <a:scrgbClr r="0" g="0" b="0">
                  <a:alpha val="0"/>
                </a:scrgbClr>
              </a:highlight>
              <a:latin typeface="Times New Roman"/>
            </a:endParaRPr>
          </a:p>
        </p:txBody>
      </p:sp>
      <p:sp>
        <p:nvSpPr>
          <p:cNvPr id="4" name="PlaceHolder 3">
            <a:extLst>
              <a:ext uri="{FF2B5EF4-FFF2-40B4-BE49-F238E27FC236}">
                <a16:creationId xmlns:a16="http://schemas.microsoft.com/office/drawing/2014/main" id="{0C520ADD-097B-4475-9F6F-AA12FC93F4ED}"/>
              </a:ext>
            </a:extLst>
          </p:cNvPr>
          <p:cNvSpPr txBox="1">
            <a:spLocks noGrp="1"/>
          </p:cNvSpPr>
          <p:nvPr>
            <p:ph type="sldNum" sz="quarter" idx="8"/>
          </p:nvPr>
        </p:nvSpPr>
        <p:spPr>
          <a:xfrm>
            <a:off x="4278960" y="10157400"/>
            <a:ext cx="3278160" cy="531720"/>
          </a:xfrm>
        </p:spPr>
        <p:txBody>
          <a:bodyPr wrap="square"/>
          <a:lstStyle/>
          <a:p>
            <a:pPr lvl="0"/>
            <a:fld id="{498EC39D-7CFB-4DAB-8804-6667D5F0D061}" type="slidenum">
              <a:t>27</a:t>
            </a:fld>
            <a:endParaRPr lang="pt-BR">
              <a:solidFill>
                <a:srgbClr val="000000"/>
              </a:solidFill>
              <a:highlight>
                <a:scrgbClr r="0" g="0" b="0">
                  <a:alpha val="0"/>
                </a:scrgbClr>
              </a:highlight>
              <a:latin typeface="Times New Roman"/>
            </a:endParaRPr>
          </a:p>
        </p:txBody>
      </p:sp>
      <p:sp>
        <p:nvSpPr>
          <p:cNvPr id="5" name="PlaceHolder 4">
            <a:extLst>
              <a:ext uri="{FF2B5EF4-FFF2-40B4-BE49-F238E27FC236}">
                <a16:creationId xmlns:a16="http://schemas.microsoft.com/office/drawing/2014/main" id="{97E060A3-1CD4-40E4-8D00-69AA2EE2A450}"/>
              </a:ext>
            </a:extLst>
          </p:cNvPr>
          <p:cNvSpPr txBox="1">
            <a:spLocks noGrp="1"/>
          </p:cNvSpPr>
          <p:nvPr>
            <p:ph type="sldNum" sz="quarter" idx="8"/>
          </p:nvPr>
        </p:nvSpPr>
        <p:spPr>
          <a:xfrm>
            <a:off x="4278960" y="10157400"/>
            <a:ext cx="3278519" cy="532080"/>
          </a:xfrm>
        </p:spPr>
        <p:txBody>
          <a:bodyPr wrap="square"/>
          <a:lstStyle/>
          <a:p>
            <a:pPr lvl="0"/>
            <a:fld id="{89D57668-9D9E-40E5-B85F-F090FB960593}" type="slidenum">
              <a:t>27</a:t>
            </a:fld>
            <a:endParaRPr lang="pt-BR">
              <a:solidFill>
                <a:srgbClr val="000000"/>
              </a:solidFill>
              <a:highlight>
                <a:scrgbClr r="0" g="0" b="0">
                  <a:alpha val="0"/>
                </a:scrgbClr>
              </a:highlight>
              <a:latin typeface="Times New Roman"/>
            </a:endParaRPr>
          </a:p>
        </p:txBody>
      </p:sp>
      <p:sp>
        <p:nvSpPr>
          <p:cNvPr id="6" name="PlaceHolder 5">
            <a:extLst>
              <a:ext uri="{FF2B5EF4-FFF2-40B4-BE49-F238E27FC236}">
                <a16:creationId xmlns:a16="http://schemas.microsoft.com/office/drawing/2014/main" id="{22E8AFC7-E4DF-466D-B6F5-42287C018F8D}"/>
              </a:ext>
            </a:extLst>
          </p:cNvPr>
          <p:cNvSpPr txBox="1">
            <a:spLocks noGrp="1"/>
          </p:cNvSpPr>
          <p:nvPr>
            <p:ph type="sldNum" sz="quarter" idx="8"/>
          </p:nvPr>
        </p:nvSpPr>
        <p:spPr>
          <a:xfrm>
            <a:off x="4278960" y="10157400"/>
            <a:ext cx="3278879" cy="532440"/>
          </a:xfrm>
        </p:spPr>
        <p:txBody>
          <a:bodyPr wrap="square"/>
          <a:lstStyle/>
          <a:p>
            <a:pPr lvl="0"/>
            <a:fld id="{B2FCE8FF-E98D-4745-985B-74029918A23B}" type="slidenum">
              <a:t>27</a:t>
            </a:fld>
            <a:endParaRPr lang="pt-BR">
              <a:highlight>
                <a:scrgbClr r="0" g="0" b="0">
                  <a:alpha val="0"/>
                </a:scrgbClr>
              </a:highlight>
              <a:latin typeface="Times New Roman"/>
            </a:endParaRPr>
          </a:p>
        </p:txBody>
      </p:sp>
      <p:sp>
        <p:nvSpPr>
          <p:cNvPr id="12" name="Slide Number Placeholder 6">
            <a:extLst>
              <a:ext uri="{FF2B5EF4-FFF2-40B4-BE49-F238E27FC236}">
                <a16:creationId xmlns:a16="http://schemas.microsoft.com/office/drawing/2014/main" id="{DC60A2A0-D78F-4E8C-AEC4-E922D93AFDF8}"/>
              </a:ext>
            </a:extLst>
          </p:cNvPr>
          <p:cNvSpPr txBox="1">
            <a:spLocks noGrp="1"/>
          </p:cNvSpPr>
          <p:nvPr>
            <p:ph type="sldNum" sz="quarter" idx="5"/>
          </p:nvPr>
        </p:nvSpPr>
        <p:spPr>
          <a:ln/>
        </p:spPr>
        <p:txBody>
          <a:bodyPr vert="horz" lIns="0" tIns="0" rIns="0" bIns="0" anchor="b" anchorCtr="0">
            <a:noAutofit/>
          </a:bodyPr>
          <a:lstStyle/>
          <a:p>
            <a:pPr lvl="0"/>
            <a:fld id="{5466BD25-0BE4-41A8-A007-722614707911}" type="slidenum">
              <a:t>27</a:t>
            </a:fld>
            <a:endParaRPr lang="pt-BR"/>
          </a:p>
        </p:txBody>
      </p:sp>
      <p:sp>
        <p:nvSpPr>
          <p:cNvPr id="7" name="PlaceHolder 6">
            <a:extLst>
              <a:ext uri="{FF2B5EF4-FFF2-40B4-BE49-F238E27FC236}">
                <a16:creationId xmlns:a16="http://schemas.microsoft.com/office/drawing/2014/main" id="{84F9C5D1-B31C-4ED2-8308-BC7DF1D12259}"/>
              </a:ext>
            </a:extLst>
          </p:cNvPr>
          <p:cNvSpPr>
            <a:spLocks noGrp="1" noRot="1" noChangeAspect="1" noResize="1"/>
          </p:cNvSpPr>
          <p:nvPr>
            <p:ph type="sldImg"/>
          </p:nvPr>
        </p:nvSpPr>
        <p:spPr>
          <a:xfrm>
            <a:off x="215900" y="812800"/>
            <a:ext cx="7124700" cy="4006850"/>
          </a:xfrm>
          <a:solidFill>
            <a:srgbClr val="729FCF"/>
          </a:solidFill>
          <a:ln w="25400">
            <a:solidFill>
              <a:srgbClr val="3465A4"/>
            </a:solidFill>
            <a:prstDash val="solid"/>
          </a:ln>
        </p:spPr>
      </p:sp>
      <p:sp>
        <p:nvSpPr>
          <p:cNvPr id="8" name="PlaceHolder 7">
            <a:extLst>
              <a:ext uri="{FF2B5EF4-FFF2-40B4-BE49-F238E27FC236}">
                <a16:creationId xmlns:a16="http://schemas.microsoft.com/office/drawing/2014/main" id="{2B9AAE64-40EB-4BEA-8936-EA43E8FD30D6}"/>
              </a:ext>
            </a:extLst>
          </p:cNvPr>
          <p:cNvSpPr txBox="1">
            <a:spLocks noGrp="1"/>
          </p:cNvSpPr>
          <p:nvPr>
            <p:ph type="body" sz="quarter" idx="1"/>
          </p:nvPr>
        </p:nvSpPr>
        <p:spPr>
          <a:xfrm>
            <a:off x="756000" y="5078520"/>
            <a:ext cx="6044400" cy="4807800"/>
          </a:xfrm>
        </p:spPr>
        <p:txBody>
          <a:bodyPr vert="horz" wrap="square" anchor="t" anchorCtr="0">
            <a:noAutofit/>
          </a:bodyPr>
          <a:lstStyle/>
          <a:p>
            <a:endParaRPr lang="pt-B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193">
            <a:extLst>
              <a:ext uri="{FF2B5EF4-FFF2-40B4-BE49-F238E27FC236}">
                <a16:creationId xmlns:a16="http://schemas.microsoft.com/office/drawing/2014/main" id="{1C97A5DF-F1D4-4A7D-9A84-63E53C6E9555}"/>
              </a:ext>
            </a:extLst>
          </p:cNvPr>
          <p:cNvSpPr txBox="1">
            <a:spLocks noGrp="1"/>
          </p:cNvSpPr>
          <p:nvPr>
            <p:ph type="sldNum" sz="quarter" idx="8"/>
          </p:nvPr>
        </p:nvSpPr>
        <p:spPr>
          <a:xfrm>
            <a:off x="4278960" y="10157400"/>
            <a:ext cx="3277439" cy="531000"/>
          </a:xfrm>
        </p:spPr>
        <p:txBody>
          <a:bodyPr wrap="square"/>
          <a:lstStyle/>
          <a:p>
            <a:pPr lvl="0"/>
            <a:fld id="{1214C19D-F33C-4E35-AB47-D9D2059E79E5}" type="slidenum">
              <a:t>28</a:t>
            </a:fld>
            <a:endParaRPr lang="pt-BR">
              <a:solidFill>
                <a:srgbClr val="000000"/>
              </a:solidFill>
              <a:highlight>
                <a:scrgbClr r="0" g="0" b="0">
                  <a:alpha val="0"/>
                </a:scrgbClr>
              </a:highlight>
              <a:latin typeface="Times New Roman"/>
            </a:endParaRPr>
          </a:p>
        </p:txBody>
      </p:sp>
      <p:sp>
        <p:nvSpPr>
          <p:cNvPr id="3" name="PlaceHolder 194">
            <a:extLst>
              <a:ext uri="{FF2B5EF4-FFF2-40B4-BE49-F238E27FC236}">
                <a16:creationId xmlns:a16="http://schemas.microsoft.com/office/drawing/2014/main" id="{AC387DAA-8927-434C-AA61-13DB818EFCFB}"/>
              </a:ext>
            </a:extLst>
          </p:cNvPr>
          <p:cNvSpPr txBox="1">
            <a:spLocks noGrp="1"/>
          </p:cNvSpPr>
          <p:nvPr>
            <p:ph type="sldNum" sz="quarter" idx="8"/>
          </p:nvPr>
        </p:nvSpPr>
        <p:spPr>
          <a:xfrm>
            <a:off x="4278960" y="10157400"/>
            <a:ext cx="3277800" cy="531360"/>
          </a:xfrm>
        </p:spPr>
        <p:txBody>
          <a:bodyPr wrap="square"/>
          <a:lstStyle/>
          <a:p>
            <a:pPr lvl="0"/>
            <a:fld id="{6F90EFB7-5921-4152-A23F-96439FE643FC}" type="slidenum">
              <a:t>28</a:t>
            </a:fld>
            <a:endParaRPr lang="pt-BR">
              <a:solidFill>
                <a:srgbClr val="000000"/>
              </a:solidFill>
              <a:highlight>
                <a:scrgbClr r="0" g="0" b="0">
                  <a:alpha val="0"/>
                </a:scrgbClr>
              </a:highlight>
              <a:latin typeface="Times New Roman"/>
            </a:endParaRPr>
          </a:p>
        </p:txBody>
      </p:sp>
      <p:sp>
        <p:nvSpPr>
          <p:cNvPr id="4" name="PlaceHolder 197">
            <a:extLst>
              <a:ext uri="{FF2B5EF4-FFF2-40B4-BE49-F238E27FC236}">
                <a16:creationId xmlns:a16="http://schemas.microsoft.com/office/drawing/2014/main" id="{08A53B5C-2EA9-41E9-894E-84A1D0F4E98E}"/>
              </a:ext>
            </a:extLst>
          </p:cNvPr>
          <p:cNvSpPr txBox="1">
            <a:spLocks noGrp="1"/>
          </p:cNvSpPr>
          <p:nvPr>
            <p:ph type="sldNum" sz="quarter" idx="8"/>
          </p:nvPr>
        </p:nvSpPr>
        <p:spPr>
          <a:xfrm>
            <a:off x="4278960" y="10157400"/>
            <a:ext cx="3278160" cy="531720"/>
          </a:xfrm>
        </p:spPr>
        <p:txBody>
          <a:bodyPr wrap="square"/>
          <a:lstStyle/>
          <a:p>
            <a:pPr lvl="0"/>
            <a:fld id="{1B0C4B7D-0D42-4717-8CD2-2EB80A27CF0C}" type="slidenum">
              <a:t>28</a:t>
            </a:fld>
            <a:endParaRPr lang="pt-BR">
              <a:solidFill>
                <a:srgbClr val="000000"/>
              </a:solidFill>
              <a:highlight>
                <a:scrgbClr r="0" g="0" b="0">
                  <a:alpha val="0"/>
                </a:scrgbClr>
              </a:highlight>
              <a:latin typeface="Times New Roman"/>
            </a:endParaRPr>
          </a:p>
        </p:txBody>
      </p:sp>
      <p:sp>
        <p:nvSpPr>
          <p:cNvPr id="5" name="PlaceHolder 198">
            <a:extLst>
              <a:ext uri="{FF2B5EF4-FFF2-40B4-BE49-F238E27FC236}">
                <a16:creationId xmlns:a16="http://schemas.microsoft.com/office/drawing/2014/main" id="{E7033977-83AA-4600-8B36-E08ABAFE32A8}"/>
              </a:ext>
            </a:extLst>
          </p:cNvPr>
          <p:cNvSpPr txBox="1">
            <a:spLocks noGrp="1"/>
          </p:cNvSpPr>
          <p:nvPr>
            <p:ph type="sldNum" sz="quarter" idx="8"/>
          </p:nvPr>
        </p:nvSpPr>
        <p:spPr>
          <a:xfrm>
            <a:off x="4278960" y="10157400"/>
            <a:ext cx="3278519" cy="532080"/>
          </a:xfrm>
        </p:spPr>
        <p:txBody>
          <a:bodyPr wrap="square"/>
          <a:lstStyle/>
          <a:p>
            <a:pPr lvl="0"/>
            <a:fld id="{DADD9914-6429-4A96-9736-C6D674C505CC}" type="slidenum">
              <a:t>28</a:t>
            </a:fld>
            <a:endParaRPr lang="pt-BR">
              <a:solidFill>
                <a:srgbClr val="000000"/>
              </a:solidFill>
              <a:highlight>
                <a:scrgbClr r="0" g="0" b="0">
                  <a:alpha val="0"/>
                </a:scrgbClr>
              </a:highlight>
              <a:latin typeface="Times New Roman"/>
            </a:endParaRPr>
          </a:p>
        </p:txBody>
      </p:sp>
      <p:sp>
        <p:nvSpPr>
          <p:cNvPr id="6" name="PlaceHolder 223">
            <a:extLst>
              <a:ext uri="{FF2B5EF4-FFF2-40B4-BE49-F238E27FC236}">
                <a16:creationId xmlns:a16="http://schemas.microsoft.com/office/drawing/2014/main" id="{9AA27DBA-6E34-454B-86A1-DD807CC6E6A8}"/>
              </a:ext>
            </a:extLst>
          </p:cNvPr>
          <p:cNvSpPr txBox="1">
            <a:spLocks noGrp="1"/>
          </p:cNvSpPr>
          <p:nvPr>
            <p:ph type="sldNum" sz="quarter" idx="8"/>
          </p:nvPr>
        </p:nvSpPr>
        <p:spPr>
          <a:xfrm>
            <a:off x="4278960" y="10157400"/>
            <a:ext cx="3278879" cy="532440"/>
          </a:xfrm>
        </p:spPr>
        <p:txBody>
          <a:bodyPr wrap="square"/>
          <a:lstStyle/>
          <a:p>
            <a:pPr lvl="0"/>
            <a:fld id="{449ECBE4-D899-48B4-A191-52F023E8F73D}" type="slidenum">
              <a:t>28</a:t>
            </a:fld>
            <a:endParaRPr lang="pt-BR">
              <a:highlight>
                <a:scrgbClr r="0" g="0" b="0">
                  <a:alpha val="0"/>
                </a:scrgbClr>
              </a:highlight>
              <a:latin typeface="Times New Roman"/>
            </a:endParaRPr>
          </a:p>
        </p:txBody>
      </p:sp>
      <p:sp>
        <p:nvSpPr>
          <p:cNvPr id="12" name="Slide Number Placeholder 6">
            <a:extLst>
              <a:ext uri="{FF2B5EF4-FFF2-40B4-BE49-F238E27FC236}">
                <a16:creationId xmlns:a16="http://schemas.microsoft.com/office/drawing/2014/main" id="{5C8A9EE9-51BF-44FE-BC2E-58ED74D6D9B5}"/>
              </a:ext>
            </a:extLst>
          </p:cNvPr>
          <p:cNvSpPr txBox="1">
            <a:spLocks noGrp="1"/>
          </p:cNvSpPr>
          <p:nvPr>
            <p:ph type="sldNum" sz="quarter" idx="5"/>
          </p:nvPr>
        </p:nvSpPr>
        <p:spPr>
          <a:ln/>
        </p:spPr>
        <p:txBody>
          <a:bodyPr vert="horz" lIns="0" tIns="0" rIns="0" bIns="0" anchor="b" anchorCtr="0">
            <a:noAutofit/>
          </a:bodyPr>
          <a:lstStyle/>
          <a:p>
            <a:pPr lvl="0"/>
            <a:fld id="{A6A314F0-E77E-4A05-B330-8ACF6B8E6629}" type="slidenum">
              <a:t>28</a:t>
            </a:fld>
            <a:endParaRPr lang="pt-BR"/>
          </a:p>
        </p:txBody>
      </p:sp>
      <p:sp>
        <p:nvSpPr>
          <p:cNvPr id="7" name="PlaceHolder 224">
            <a:extLst>
              <a:ext uri="{FF2B5EF4-FFF2-40B4-BE49-F238E27FC236}">
                <a16:creationId xmlns:a16="http://schemas.microsoft.com/office/drawing/2014/main" id="{DDA37755-D784-4791-B230-818D097F10DE}"/>
              </a:ext>
            </a:extLst>
          </p:cNvPr>
          <p:cNvSpPr>
            <a:spLocks noGrp="1" noRot="1" noChangeAspect="1" noResize="1"/>
          </p:cNvSpPr>
          <p:nvPr>
            <p:ph type="sldImg"/>
          </p:nvPr>
        </p:nvSpPr>
        <p:spPr>
          <a:xfrm>
            <a:off x="215900" y="812800"/>
            <a:ext cx="7124700" cy="4006850"/>
          </a:xfrm>
          <a:solidFill>
            <a:srgbClr val="729FCF"/>
          </a:solidFill>
          <a:ln w="25400">
            <a:solidFill>
              <a:srgbClr val="3465A4"/>
            </a:solidFill>
            <a:prstDash val="solid"/>
          </a:ln>
        </p:spPr>
      </p:sp>
      <p:sp>
        <p:nvSpPr>
          <p:cNvPr id="8" name="PlaceHolder 225">
            <a:extLst>
              <a:ext uri="{FF2B5EF4-FFF2-40B4-BE49-F238E27FC236}">
                <a16:creationId xmlns:a16="http://schemas.microsoft.com/office/drawing/2014/main" id="{D6836C6B-BAAF-449D-9C1F-81304E65FAD8}"/>
              </a:ext>
            </a:extLst>
          </p:cNvPr>
          <p:cNvSpPr txBox="1">
            <a:spLocks noGrp="1"/>
          </p:cNvSpPr>
          <p:nvPr>
            <p:ph type="body" sz="quarter" idx="1"/>
          </p:nvPr>
        </p:nvSpPr>
        <p:spPr>
          <a:xfrm>
            <a:off x="756000" y="5078520"/>
            <a:ext cx="6044400" cy="4807800"/>
          </a:xfrm>
        </p:spPr>
        <p:txBody>
          <a:bodyPr vert="horz" wrap="square" anchor="t" anchorCtr="0">
            <a:noAutofit/>
          </a:bodyPr>
          <a:lstStyle/>
          <a:p>
            <a:endParaRPr lang="pt-B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242">
            <a:extLst>
              <a:ext uri="{FF2B5EF4-FFF2-40B4-BE49-F238E27FC236}">
                <a16:creationId xmlns:a16="http://schemas.microsoft.com/office/drawing/2014/main" id="{C49944FE-F265-49D8-927E-77B223E05941}"/>
              </a:ext>
            </a:extLst>
          </p:cNvPr>
          <p:cNvSpPr txBox="1">
            <a:spLocks noGrp="1"/>
          </p:cNvSpPr>
          <p:nvPr>
            <p:ph type="sldNum" sz="quarter" idx="8"/>
          </p:nvPr>
        </p:nvSpPr>
        <p:spPr>
          <a:xfrm>
            <a:off x="4278960" y="10157400"/>
            <a:ext cx="3277439" cy="531000"/>
          </a:xfrm>
        </p:spPr>
        <p:txBody>
          <a:bodyPr wrap="square"/>
          <a:lstStyle/>
          <a:p>
            <a:pPr lvl="0"/>
            <a:fld id="{03D8978B-A3A6-4A9A-AD67-0DA065B180BA}" type="slidenum">
              <a:t>29</a:t>
            </a:fld>
            <a:endParaRPr lang="pt-BR">
              <a:solidFill>
                <a:srgbClr val="000000"/>
              </a:solidFill>
              <a:highlight>
                <a:scrgbClr r="0" g="0" b="0">
                  <a:alpha val="0"/>
                </a:scrgbClr>
              </a:highlight>
              <a:latin typeface="Times New Roman"/>
            </a:endParaRPr>
          </a:p>
        </p:txBody>
      </p:sp>
      <p:sp>
        <p:nvSpPr>
          <p:cNvPr id="3" name="PlaceHolder 243">
            <a:extLst>
              <a:ext uri="{FF2B5EF4-FFF2-40B4-BE49-F238E27FC236}">
                <a16:creationId xmlns:a16="http://schemas.microsoft.com/office/drawing/2014/main" id="{F92690D5-411A-44F7-BB9B-326164BC6F99}"/>
              </a:ext>
            </a:extLst>
          </p:cNvPr>
          <p:cNvSpPr txBox="1">
            <a:spLocks noGrp="1"/>
          </p:cNvSpPr>
          <p:nvPr>
            <p:ph type="sldNum" sz="quarter" idx="8"/>
          </p:nvPr>
        </p:nvSpPr>
        <p:spPr>
          <a:xfrm>
            <a:off x="4278960" y="10157400"/>
            <a:ext cx="3277800" cy="531360"/>
          </a:xfrm>
        </p:spPr>
        <p:txBody>
          <a:bodyPr wrap="square"/>
          <a:lstStyle/>
          <a:p>
            <a:pPr lvl="0"/>
            <a:fld id="{69600505-DA6B-4E58-B69F-F0229CDF03CE}" type="slidenum">
              <a:t>29</a:t>
            </a:fld>
            <a:endParaRPr lang="pt-BR">
              <a:solidFill>
                <a:srgbClr val="000000"/>
              </a:solidFill>
              <a:highlight>
                <a:scrgbClr r="0" g="0" b="0">
                  <a:alpha val="0"/>
                </a:scrgbClr>
              </a:highlight>
              <a:latin typeface="Times New Roman"/>
            </a:endParaRPr>
          </a:p>
        </p:txBody>
      </p:sp>
      <p:sp>
        <p:nvSpPr>
          <p:cNvPr id="4" name="PlaceHolder 244">
            <a:extLst>
              <a:ext uri="{FF2B5EF4-FFF2-40B4-BE49-F238E27FC236}">
                <a16:creationId xmlns:a16="http://schemas.microsoft.com/office/drawing/2014/main" id="{75C88CD5-0DB8-43DA-9A66-552DB2823358}"/>
              </a:ext>
            </a:extLst>
          </p:cNvPr>
          <p:cNvSpPr txBox="1">
            <a:spLocks noGrp="1"/>
          </p:cNvSpPr>
          <p:nvPr>
            <p:ph type="sldNum" sz="quarter" idx="8"/>
          </p:nvPr>
        </p:nvSpPr>
        <p:spPr>
          <a:xfrm>
            <a:off x="4278960" y="10157400"/>
            <a:ext cx="3278160" cy="531720"/>
          </a:xfrm>
        </p:spPr>
        <p:txBody>
          <a:bodyPr wrap="square"/>
          <a:lstStyle/>
          <a:p>
            <a:pPr lvl="0"/>
            <a:fld id="{FF15D5D3-823D-42DA-9158-16937EDF4B61}" type="slidenum">
              <a:t>29</a:t>
            </a:fld>
            <a:endParaRPr lang="pt-BR">
              <a:solidFill>
                <a:srgbClr val="000000"/>
              </a:solidFill>
              <a:highlight>
                <a:scrgbClr r="0" g="0" b="0">
                  <a:alpha val="0"/>
                </a:scrgbClr>
              </a:highlight>
              <a:latin typeface="Times New Roman"/>
            </a:endParaRPr>
          </a:p>
        </p:txBody>
      </p:sp>
      <p:sp>
        <p:nvSpPr>
          <p:cNvPr id="5" name="PlaceHolder 245">
            <a:extLst>
              <a:ext uri="{FF2B5EF4-FFF2-40B4-BE49-F238E27FC236}">
                <a16:creationId xmlns:a16="http://schemas.microsoft.com/office/drawing/2014/main" id="{E760A942-FB3F-4BC8-8D68-244E32D83DC9}"/>
              </a:ext>
            </a:extLst>
          </p:cNvPr>
          <p:cNvSpPr txBox="1">
            <a:spLocks noGrp="1"/>
          </p:cNvSpPr>
          <p:nvPr>
            <p:ph type="sldNum" sz="quarter" idx="8"/>
          </p:nvPr>
        </p:nvSpPr>
        <p:spPr>
          <a:xfrm>
            <a:off x="4278960" y="10157400"/>
            <a:ext cx="3278519" cy="532080"/>
          </a:xfrm>
        </p:spPr>
        <p:txBody>
          <a:bodyPr wrap="square"/>
          <a:lstStyle/>
          <a:p>
            <a:pPr lvl="0"/>
            <a:fld id="{0F3B33C9-02D2-41C8-BFC7-98B57EB77E35}" type="slidenum">
              <a:t>29</a:t>
            </a:fld>
            <a:endParaRPr lang="pt-BR">
              <a:solidFill>
                <a:srgbClr val="000000"/>
              </a:solidFill>
              <a:highlight>
                <a:scrgbClr r="0" g="0" b="0">
                  <a:alpha val="0"/>
                </a:scrgbClr>
              </a:highlight>
              <a:latin typeface="Times New Roman"/>
            </a:endParaRPr>
          </a:p>
        </p:txBody>
      </p:sp>
      <p:sp>
        <p:nvSpPr>
          <p:cNvPr id="6" name="PlaceHolder 246">
            <a:extLst>
              <a:ext uri="{FF2B5EF4-FFF2-40B4-BE49-F238E27FC236}">
                <a16:creationId xmlns:a16="http://schemas.microsoft.com/office/drawing/2014/main" id="{4DB4B0C7-972C-4CF2-8BC3-6EFB69A77425}"/>
              </a:ext>
            </a:extLst>
          </p:cNvPr>
          <p:cNvSpPr txBox="1">
            <a:spLocks noGrp="1"/>
          </p:cNvSpPr>
          <p:nvPr>
            <p:ph type="sldNum" sz="quarter" idx="8"/>
          </p:nvPr>
        </p:nvSpPr>
        <p:spPr>
          <a:xfrm>
            <a:off x="4278960" y="10157400"/>
            <a:ext cx="3278879" cy="532440"/>
          </a:xfrm>
        </p:spPr>
        <p:txBody>
          <a:bodyPr wrap="square"/>
          <a:lstStyle/>
          <a:p>
            <a:pPr lvl="0"/>
            <a:fld id="{B3FECAA6-6CC8-49D2-8380-A01C2DC5B234}" type="slidenum">
              <a:t>29</a:t>
            </a:fld>
            <a:endParaRPr lang="pt-BR">
              <a:highlight>
                <a:scrgbClr r="0" g="0" b="0">
                  <a:alpha val="0"/>
                </a:scrgbClr>
              </a:highlight>
              <a:latin typeface="Times New Roman"/>
            </a:endParaRPr>
          </a:p>
        </p:txBody>
      </p:sp>
      <p:sp>
        <p:nvSpPr>
          <p:cNvPr id="12" name="Slide Number Placeholder 6">
            <a:extLst>
              <a:ext uri="{FF2B5EF4-FFF2-40B4-BE49-F238E27FC236}">
                <a16:creationId xmlns:a16="http://schemas.microsoft.com/office/drawing/2014/main" id="{B7BC1A17-4E70-4A03-9DC0-46AEE27CF039}"/>
              </a:ext>
            </a:extLst>
          </p:cNvPr>
          <p:cNvSpPr txBox="1">
            <a:spLocks noGrp="1"/>
          </p:cNvSpPr>
          <p:nvPr>
            <p:ph type="sldNum" sz="quarter" idx="5"/>
          </p:nvPr>
        </p:nvSpPr>
        <p:spPr>
          <a:ln/>
        </p:spPr>
        <p:txBody>
          <a:bodyPr vert="horz" lIns="0" tIns="0" rIns="0" bIns="0" anchor="b" anchorCtr="0">
            <a:noAutofit/>
          </a:bodyPr>
          <a:lstStyle/>
          <a:p>
            <a:pPr lvl="0"/>
            <a:fld id="{86C4F9C6-7182-4586-A9E8-0642E547E335}" type="slidenum">
              <a:t>29</a:t>
            </a:fld>
            <a:endParaRPr lang="pt-BR"/>
          </a:p>
        </p:txBody>
      </p:sp>
      <p:sp>
        <p:nvSpPr>
          <p:cNvPr id="7" name="PlaceHolder 292">
            <a:extLst>
              <a:ext uri="{FF2B5EF4-FFF2-40B4-BE49-F238E27FC236}">
                <a16:creationId xmlns:a16="http://schemas.microsoft.com/office/drawing/2014/main" id="{DB84602F-337C-4211-9397-EC54B62FB18A}"/>
              </a:ext>
            </a:extLst>
          </p:cNvPr>
          <p:cNvSpPr>
            <a:spLocks noGrp="1" noRot="1" noChangeAspect="1" noResize="1"/>
          </p:cNvSpPr>
          <p:nvPr>
            <p:ph type="sldImg"/>
          </p:nvPr>
        </p:nvSpPr>
        <p:spPr>
          <a:xfrm>
            <a:off x="215900" y="812800"/>
            <a:ext cx="7124700" cy="4006850"/>
          </a:xfrm>
          <a:solidFill>
            <a:srgbClr val="729FCF"/>
          </a:solidFill>
          <a:ln w="25400">
            <a:solidFill>
              <a:srgbClr val="3465A4"/>
            </a:solidFill>
            <a:prstDash val="solid"/>
          </a:ln>
        </p:spPr>
      </p:sp>
      <p:sp>
        <p:nvSpPr>
          <p:cNvPr id="8" name="PlaceHolder 293">
            <a:extLst>
              <a:ext uri="{FF2B5EF4-FFF2-40B4-BE49-F238E27FC236}">
                <a16:creationId xmlns:a16="http://schemas.microsoft.com/office/drawing/2014/main" id="{0A8934FE-35E4-402A-9B67-07224A48F4AC}"/>
              </a:ext>
            </a:extLst>
          </p:cNvPr>
          <p:cNvSpPr txBox="1">
            <a:spLocks noGrp="1"/>
          </p:cNvSpPr>
          <p:nvPr>
            <p:ph type="body" sz="quarter" idx="1"/>
          </p:nvPr>
        </p:nvSpPr>
        <p:spPr>
          <a:xfrm>
            <a:off x="756000" y="5078520"/>
            <a:ext cx="6044400" cy="4807800"/>
          </a:xfrm>
        </p:spPr>
        <p:txBody>
          <a:bodyPr vert="horz" wrap="square" anchor="t" anchorCtr="0">
            <a:noAutofit/>
          </a:bodyPr>
          <a:lstStyle/>
          <a:p>
            <a:endParaRPr lang="pt-B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1">
            <a:extLst>
              <a:ext uri="{FF2B5EF4-FFF2-40B4-BE49-F238E27FC236}">
                <a16:creationId xmlns:a16="http://schemas.microsoft.com/office/drawing/2014/main" id="{122163E4-FDED-403B-81DA-7CBFEFEA35F3}"/>
              </a:ext>
            </a:extLst>
          </p:cNvPr>
          <p:cNvSpPr txBox="1">
            <a:spLocks noGrp="1"/>
          </p:cNvSpPr>
          <p:nvPr>
            <p:ph type="sldNum" sz="quarter" idx="8"/>
          </p:nvPr>
        </p:nvSpPr>
        <p:spPr>
          <a:xfrm>
            <a:off x="4278960" y="10157400"/>
            <a:ext cx="3276359" cy="529920"/>
          </a:xfrm>
        </p:spPr>
        <p:txBody>
          <a:bodyPr wrap="square"/>
          <a:lstStyle/>
          <a:p>
            <a:pPr lvl="0"/>
            <a:fld id="{2AF184DD-42F0-4D0B-B4DD-BDF8663BF1DB}" type="slidenum">
              <a:t>3</a:t>
            </a:fld>
            <a:endParaRPr lang="pt-BR">
              <a:solidFill>
                <a:srgbClr val="000000"/>
              </a:solidFill>
              <a:highlight>
                <a:scrgbClr r="0" g="0" b="0">
                  <a:alpha val="0"/>
                </a:scrgbClr>
              </a:highlight>
              <a:latin typeface="Times New Roman"/>
            </a:endParaRPr>
          </a:p>
        </p:txBody>
      </p:sp>
      <p:sp>
        <p:nvSpPr>
          <p:cNvPr id="3" name="PlaceHolder 2">
            <a:extLst>
              <a:ext uri="{FF2B5EF4-FFF2-40B4-BE49-F238E27FC236}">
                <a16:creationId xmlns:a16="http://schemas.microsoft.com/office/drawing/2014/main" id="{BEBFC7C2-46A3-4634-BB0F-0A4AE4579396}"/>
              </a:ext>
            </a:extLst>
          </p:cNvPr>
          <p:cNvSpPr txBox="1">
            <a:spLocks noGrp="1"/>
          </p:cNvSpPr>
          <p:nvPr>
            <p:ph type="sldNum" sz="quarter" idx="8"/>
          </p:nvPr>
        </p:nvSpPr>
        <p:spPr>
          <a:xfrm>
            <a:off x="4278960" y="10157400"/>
            <a:ext cx="3276720" cy="530280"/>
          </a:xfrm>
        </p:spPr>
        <p:txBody>
          <a:bodyPr wrap="square"/>
          <a:lstStyle/>
          <a:p>
            <a:pPr lvl="0"/>
            <a:fld id="{E1FC276F-3C58-4AF6-86A2-FA49F7C1964B}" type="slidenum">
              <a:t>3</a:t>
            </a:fld>
            <a:endParaRPr lang="pt-BR">
              <a:solidFill>
                <a:srgbClr val="000000"/>
              </a:solidFill>
              <a:highlight>
                <a:scrgbClr r="0" g="0" b="0">
                  <a:alpha val="0"/>
                </a:scrgbClr>
              </a:highlight>
              <a:latin typeface="Times New Roman"/>
            </a:endParaRPr>
          </a:p>
        </p:txBody>
      </p:sp>
      <p:sp>
        <p:nvSpPr>
          <p:cNvPr id="4" name="PlaceHolder 3">
            <a:extLst>
              <a:ext uri="{FF2B5EF4-FFF2-40B4-BE49-F238E27FC236}">
                <a16:creationId xmlns:a16="http://schemas.microsoft.com/office/drawing/2014/main" id="{93935FC9-894C-46C3-9037-2DC27F14F7B5}"/>
              </a:ext>
            </a:extLst>
          </p:cNvPr>
          <p:cNvSpPr txBox="1">
            <a:spLocks noGrp="1"/>
          </p:cNvSpPr>
          <p:nvPr>
            <p:ph type="sldNum" sz="quarter" idx="8"/>
          </p:nvPr>
        </p:nvSpPr>
        <p:spPr>
          <a:xfrm>
            <a:off x="4278960" y="10157400"/>
            <a:ext cx="3277080" cy="530640"/>
          </a:xfrm>
        </p:spPr>
        <p:txBody>
          <a:bodyPr wrap="square"/>
          <a:lstStyle/>
          <a:p>
            <a:pPr lvl="0"/>
            <a:fld id="{3E7E14B4-51E6-4BD3-9C14-9D025E920D60}" type="slidenum">
              <a:t>3</a:t>
            </a:fld>
            <a:endParaRPr lang="pt-BR">
              <a:solidFill>
                <a:srgbClr val="000000"/>
              </a:solidFill>
              <a:highlight>
                <a:scrgbClr r="0" g="0" b="0">
                  <a:alpha val="0"/>
                </a:scrgbClr>
              </a:highlight>
              <a:latin typeface="Times New Roman"/>
            </a:endParaRPr>
          </a:p>
        </p:txBody>
      </p:sp>
      <p:sp>
        <p:nvSpPr>
          <p:cNvPr id="5" name="PlaceHolder 4">
            <a:extLst>
              <a:ext uri="{FF2B5EF4-FFF2-40B4-BE49-F238E27FC236}">
                <a16:creationId xmlns:a16="http://schemas.microsoft.com/office/drawing/2014/main" id="{F8C9A76F-DA13-413E-A752-9D06208761F6}"/>
              </a:ext>
            </a:extLst>
          </p:cNvPr>
          <p:cNvSpPr txBox="1">
            <a:spLocks noGrp="1"/>
          </p:cNvSpPr>
          <p:nvPr>
            <p:ph type="sldNum" sz="quarter" idx="8"/>
          </p:nvPr>
        </p:nvSpPr>
        <p:spPr>
          <a:xfrm>
            <a:off x="4278960" y="10157400"/>
            <a:ext cx="3277439" cy="531000"/>
          </a:xfrm>
        </p:spPr>
        <p:txBody>
          <a:bodyPr wrap="square"/>
          <a:lstStyle/>
          <a:p>
            <a:pPr lvl="0"/>
            <a:fld id="{FDD5BCC5-24D0-48E0-A39C-12E7B910D5CB}" type="slidenum">
              <a:t>3</a:t>
            </a:fld>
            <a:endParaRPr lang="pt-BR">
              <a:solidFill>
                <a:srgbClr val="000000"/>
              </a:solidFill>
              <a:highlight>
                <a:scrgbClr r="0" g="0" b="0">
                  <a:alpha val="0"/>
                </a:scrgbClr>
              </a:highlight>
              <a:latin typeface="Times New Roman"/>
            </a:endParaRPr>
          </a:p>
        </p:txBody>
      </p:sp>
      <p:sp>
        <p:nvSpPr>
          <p:cNvPr id="6" name="PlaceHolder 5">
            <a:extLst>
              <a:ext uri="{FF2B5EF4-FFF2-40B4-BE49-F238E27FC236}">
                <a16:creationId xmlns:a16="http://schemas.microsoft.com/office/drawing/2014/main" id="{28369CAC-9E8D-49B1-8AA2-48E4A2C34B02}"/>
              </a:ext>
            </a:extLst>
          </p:cNvPr>
          <p:cNvSpPr txBox="1">
            <a:spLocks noGrp="1"/>
          </p:cNvSpPr>
          <p:nvPr>
            <p:ph type="sldNum" sz="quarter" idx="8"/>
          </p:nvPr>
        </p:nvSpPr>
        <p:spPr>
          <a:xfrm>
            <a:off x="4278960" y="10157400"/>
            <a:ext cx="3277800" cy="531360"/>
          </a:xfrm>
        </p:spPr>
        <p:txBody>
          <a:bodyPr wrap="square"/>
          <a:lstStyle/>
          <a:p>
            <a:pPr lvl="0"/>
            <a:fld id="{6EE2EE66-FB6D-4877-A527-936BEC08F9B2}" type="slidenum">
              <a:t>3</a:t>
            </a:fld>
            <a:endParaRPr lang="pt-BR">
              <a:solidFill>
                <a:srgbClr val="000000"/>
              </a:solidFill>
              <a:highlight>
                <a:scrgbClr r="0" g="0" b="0">
                  <a:alpha val="0"/>
                </a:scrgbClr>
              </a:highlight>
              <a:latin typeface="Times New Roman"/>
            </a:endParaRPr>
          </a:p>
        </p:txBody>
      </p:sp>
      <p:sp>
        <p:nvSpPr>
          <p:cNvPr id="7" name="PlaceHolder 6">
            <a:extLst>
              <a:ext uri="{FF2B5EF4-FFF2-40B4-BE49-F238E27FC236}">
                <a16:creationId xmlns:a16="http://schemas.microsoft.com/office/drawing/2014/main" id="{931FD95C-8F91-44DE-8E33-5C94F66365B9}"/>
              </a:ext>
            </a:extLst>
          </p:cNvPr>
          <p:cNvSpPr txBox="1">
            <a:spLocks noGrp="1"/>
          </p:cNvSpPr>
          <p:nvPr>
            <p:ph type="sldNum" sz="quarter" idx="8"/>
          </p:nvPr>
        </p:nvSpPr>
        <p:spPr>
          <a:xfrm>
            <a:off x="4278960" y="10157400"/>
            <a:ext cx="3278160" cy="531720"/>
          </a:xfrm>
        </p:spPr>
        <p:txBody>
          <a:bodyPr wrap="square"/>
          <a:lstStyle/>
          <a:p>
            <a:pPr lvl="0"/>
            <a:fld id="{DF24EE70-91C0-41F2-B909-768A5C5C4AFD}" type="slidenum">
              <a:t>3</a:t>
            </a:fld>
            <a:endParaRPr lang="pt-BR">
              <a:solidFill>
                <a:srgbClr val="000000"/>
              </a:solidFill>
              <a:highlight>
                <a:scrgbClr r="0" g="0" b="0">
                  <a:alpha val="0"/>
                </a:scrgbClr>
              </a:highlight>
              <a:latin typeface="Times New Roman"/>
            </a:endParaRPr>
          </a:p>
        </p:txBody>
      </p:sp>
      <p:sp>
        <p:nvSpPr>
          <p:cNvPr id="8" name="PlaceHolder 7">
            <a:extLst>
              <a:ext uri="{FF2B5EF4-FFF2-40B4-BE49-F238E27FC236}">
                <a16:creationId xmlns:a16="http://schemas.microsoft.com/office/drawing/2014/main" id="{05653F67-ED27-41F5-8AFD-683E05D0F658}"/>
              </a:ext>
            </a:extLst>
          </p:cNvPr>
          <p:cNvSpPr txBox="1">
            <a:spLocks noGrp="1"/>
          </p:cNvSpPr>
          <p:nvPr>
            <p:ph type="sldNum" sz="quarter" idx="8"/>
          </p:nvPr>
        </p:nvSpPr>
        <p:spPr>
          <a:xfrm>
            <a:off x="4278960" y="10157400"/>
            <a:ext cx="3278519" cy="532080"/>
          </a:xfrm>
        </p:spPr>
        <p:txBody>
          <a:bodyPr wrap="square"/>
          <a:lstStyle/>
          <a:p>
            <a:pPr lvl="0"/>
            <a:fld id="{C5A3094A-8D44-48E1-9782-4A001D4D874E}" type="slidenum">
              <a:t>3</a:t>
            </a:fld>
            <a:endParaRPr lang="pt-BR">
              <a:solidFill>
                <a:srgbClr val="000000"/>
              </a:solidFill>
              <a:highlight>
                <a:scrgbClr r="0" g="0" b="0">
                  <a:alpha val="0"/>
                </a:scrgbClr>
              </a:highlight>
              <a:latin typeface="Times New Roman"/>
            </a:endParaRPr>
          </a:p>
        </p:txBody>
      </p:sp>
      <p:sp>
        <p:nvSpPr>
          <p:cNvPr id="9" name="PlaceHolder 8">
            <a:extLst>
              <a:ext uri="{FF2B5EF4-FFF2-40B4-BE49-F238E27FC236}">
                <a16:creationId xmlns:a16="http://schemas.microsoft.com/office/drawing/2014/main" id="{8DBA5914-122A-4A0B-AB33-E766B07B4BB9}"/>
              </a:ext>
            </a:extLst>
          </p:cNvPr>
          <p:cNvSpPr txBox="1">
            <a:spLocks noGrp="1"/>
          </p:cNvSpPr>
          <p:nvPr>
            <p:ph type="sldNum" sz="quarter" idx="8"/>
          </p:nvPr>
        </p:nvSpPr>
        <p:spPr>
          <a:xfrm>
            <a:off x="4278960" y="10157400"/>
            <a:ext cx="3278879" cy="532440"/>
          </a:xfrm>
        </p:spPr>
        <p:txBody>
          <a:bodyPr wrap="square"/>
          <a:lstStyle/>
          <a:p>
            <a:pPr lvl="0"/>
            <a:fld id="{8D2075E5-B474-46C3-BE8B-565A39A368EE}" type="slidenum">
              <a:t>3</a:t>
            </a:fld>
            <a:endParaRPr lang="pt-BR">
              <a:highlight>
                <a:scrgbClr r="0" g="0" b="0">
                  <a:alpha val="0"/>
                </a:scrgbClr>
              </a:highlight>
              <a:latin typeface="Times New Roman"/>
            </a:endParaRPr>
          </a:p>
        </p:txBody>
      </p:sp>
      <p:sp>
        <p:nvSpPr>
          <p:cNvPr id="15" name="Slide Number Placeholder 6">
            <a:extLst>
              <a:ext uri="{FF2B5EF4-FFF2-40B4-BE49-F238E27FC236}">
                <a16:creationId xmlns:a16="http://schemas.microsoft.com/office/drawing/2014/main" id="{BEEAC91B-F0F1-4F89-A426-026D7302D7C5}"/>
              </a:ext>
            </a:extLst>
          </p:cNvPr>
          <p:cNvSpPr txBox="1">
            <a:spLocks noGrp="1"/>
          </p:cNvSpPr>
          <p:nvPr>
            <p:ph type="sldNum" sz="quarter" idx="5"/>
          </p:nvPr>
        </p:nvSpPr>
        <p:spPr>
          <a:ln/>
        </p:spPr>
        <p:txBody>
          <a:bodyPr vert="horz" lIns="0" tIns="0" rIns="0" bIns="0" anchor="b" anchorCtr="0">
            <a:noAutofit/>
          </a:bodyPr>
          <a:lstStyle/>
          <a:p>
            <a:pPr lvl="0"/>
            <a:fld id="{68D7EF5B-832D-4E57-974B-D25E4A872341}" type="slidenum">
              <a:t>3</a:t>
            </a:fld>
            <a:endParaRPr lang="pt-BR"/>
          </a:p>
        </p:txBody>
      </p:sp>
      <p:sp>
        <p:nvSpPr>
          <p:cNvPr id="10" name="PlaceHolder 9">
            <a:extLst>
              <a:ext uri="{FF2B5EF4-FFF2-40B4-BE49-F238E27FC236}">
                <a16:creationId xmlns:a16="http://schemas.microsoft.com/office/drawing/2014/main" id="{5597AAB9-8A5D-4FFE-A0ED-2316BD251B8D}"/>
              </a:ext>
            </a:extLst>
          </p:cNvPr>
          <p:cNvSpPr>
            <a:spLocks noGrp="1" noRot="1" noChangeAspect="1" noResize="1"/>
          </p:cNvSpPr>
          <p:nvPr>
            <p:ph type="sldImg"/>
          </p:nvPr>
        </p:nvSpPr>
        <p:spPr>
          <a:xfrm>
            <a:off x="215900" y="812800"/>
            <a:ext cx="7124700" cy="4006850"/>
          </a:xfrm>
          <a:solidFill>
            <a:srgbClr val="729FCF"/>
          </a:solidFill>
          <a:ln w="25400">
            <a:solidFill>
              <a:srgbClr val="3465A4"/>
            </a:solidFill>
            <a:prstDash val="solid"/>
          </a:ln>
        </p:spPr>
      </p:sp>
      <p:sp>
        <p:nvSpPr>
          <p:cNvPr id="11" name="PlaceHolder 10">
            <a:extLst>
              <a:ext uri="{FF2B5EF4-FFF2-40B4-BE49-F238E27FC236}">
                <a16:creationId xmlns:a16="http://schemas.microsoft.com/office/drawing/2014/main" id="{011D4786-2F94-4582-9C7C-1E85B4708F84}"/>
              </a:ext>
            </a:extLst>
          </p:cNvPr>
          <p:cNvSpPr txBox="1">
            <a:spLocks noGrp="1"/>
          </p:cNvSpPr>
          <p:nvPr>
            <p:ph type="body" sz="quarter" idx="1"/>
          </p:nvPr>
        </p:nvSpPr>
        <p:spPr>
          <a:xfrm>
            <a:off x="756000" y="5078520"/>
            <a:ext cx="6043320" cy="4806720"/>
          </a:xfrm>
        </p:spPr>
        <p:txBody>
          <a:bodyPr vert="horz" wrap="square" anchor="t" anchorCtr="0">
            <a:noAutofit/>
          </a:bodyPr>
          <a:lstStyle/>
          <a:p>
            <a:endParaRPr lang="pt-BR"/>
          </a:p>
        </p:txBody>
      </p:sp>
    </p:spTree>
    <p:extLst>
      <p:ext uri="{BB962C8B-B14F-4D97-AF65-F5344CB8AC3E}">
        <p14:creationId xmlns:p14="http://schemas.microsoft.com/office/powerpoint/2010/main" val="25556653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305">
            <a:extLst>
              <a:ext uri="{FF2B5EF4-FFF2-40B4-BE49-F238E27FC236}">
                <a16:creationId xmlns:a16="http://schemas.microsoft.com/office/drawing/2014/main" id="{76877CCD-9754-4B78-971C-9250E7185C1F}"/>
              </a:ext>
            </a:extLst>
          </p:cNvPr>
          <p:cNvSpPr txBox="1">
            <a:spLocks noGrp="1"/>
          </p:cNvSpPr>
          <p:nvPr>
            <p:ph type="sldNum" sz="quarter" idx="8"/>
          </p:nvPr>
        </p:nvSpPr>
        <p:spPr>
          <a:xfrm>
            <a:off x="4278960" y="10157400"/>
            <a:ext cx="3277439" cy="531000"/>
          </a:xfrm>
        </p:spPr>
        <p:txBody>
          <a:bodyPr wrap="square"/>
          <a:lstStyle/>
          <a:p>
            <a:pPr lvl="0"/>
            <a:fld id="{49BE7CBC-E174-4DDD-AEDA-A7BDE2F8BFC7}" type="slidenum">
              <a:t>30</a:t>
            </a:fld>
            <a:endParaRPr lang="pt-BR">
              <a:solidFill>
                <a:srgbClr val="000000"/>
              </a:solidFill>
              <a:highlight>
                <a:scrgbClr r="0" g="0" b="0">
                  <a:alpha val="0"/>
                </a:scrgbClr>
              </a:highlight>
              <a:latin typeface="Times New Roman"/>
            </a:endParaRPr>
          </a:p>
        </p:txBody>
      </p:sp>
      <p:sp>
        <p:nvSpPr>
          <p:cNvPr id="3" name="PlaceHolder 306">
            <a:extLst>
              <a:ext uri="{FF2B5EF4-FFF2-40B4-BE49-F238E27FC236}">
                <a16:creationId xmlns:a16="http://schemas.microsoft.com/office/drawing/2014/main" id="{30B1C026-8087-4BD1-9C1C-C7DEB15C8FD4}"/>
              </a:ext>
            </a:extLst>
          </p:cNvPr>
          <p:cNvSpPr txBox="1">
            <a:spLocks noGrp="1"/>
          </p:cNvSpPr>
          <p:nvPr>
            <p:ph type="sldNum" sz="quarter" idx="8"/>
          </p:nvPr>
        </p:nvSpPr>
        <p:spPr>
          <a:xfrm>
            <a:off x="4278960" y="10157400"/>
            <a:ext cx="3277800" cy="531360"/>
          </a:xfrm>
        </p:spPr>
        <p:txBody>
          <a:bodyPr wrap="square"/>
          <a:lstStyle/>
          <a:p>
            <a:pPr lvl="0"/>
            <a:fld id="{52390CDC-2255-4C5D-A0D0-E54118569199}" type="slidenum">
              <a:t>30</a:t>
            </a:fld>
            <a:endParaRPr lang="pt-BR">
              <a:solidFill>
                <a:srgbClr val="000000"/>
              </a:solidFill>
              <a:highlight>
                <a:scrgbClr r="0" g="0" b="0">
                  <a:alpha val="0"/>
                </a:scrgbClr>
              </a:highlight>
              <a:latin typeface="Times New Roman"/>
            </a:endParaRPr>
          </a:p>
        </p:txBody>
      </p:sp>
      <p:sp>
        <p:nvSpPr>
          <p:cNvPr id="4" name="PlaceHolder 307">
            <a:extLst>
              <a:ext uri="{FF2B5EF4-FFF2-40B4-BE49-F238E27FC236}">
                <a16:creationId xmlns:a16="http://schemas.microsoft.com/office/drawing/2014/main" id="{19531D05-4254-402F-AA50-B246E804139C}"/>
              </a:ext>
            </a:extLst>
          </p:cNvPr>
          <p:cNvSpPr txBox="1">
            <a:spLocks noGrp="1"/>
          </p:cNvSpPr>
          <p:nvPr>
            <p:ph type="sldNum" sz="quarter" idx="8"/>
          </p:nvPr>
        </p:nvSpPr>
        <p:spPr>
          <a:xfrm>
            <a:off x="4278960" y="10157400"/>
            <a:ext cx="3278160" cy="531720"/>
          </a:xfrm>
        </p:spPr>
        <p:txBody>
          <a:bodyPr wrap="square"/>
          <a:lstStyle/>
          <a:p>
            <a:pPr lvl="0"/>
            <a:fld id="{3BA7F6BA-5F0A-455E-ADCC-DE6EC2C8C9BB}" type="slidenum">
              <a:t>30</a:t>
            </a:fld>
            <a:endParaRPr lang="pt-BR">
              <a:solidFill>
                <a:srgbClr val="000000"/>
              </a:solidFill>
              <a:highlight>
                <a:scrgbClr r="0" g="0" b="0">
                  <a:alpha val="0"/>
                </a:scrgbClr>
              </a:highlight>
              <a:latin typeface="Times New Roman"/>
            </a:endParaRPr>
          </a:p>
        </p:txBody>
      </p:sp>
      <p:sp>
        <p:nvSpPr>
          <p:cNvPr id="5" name="PlaceHolder 308">
            <a:extLst>
              <a:ext uri="{FF2B5EF4-FFF2-40B4-BE49-F238E27FC236}">
                <a16:creationId xmlns:a16="http://schemas.microsoft.com/office/drawing/2014/main" id="{2D4F1CF5-C79F-4A71-9C1F-15D1D142FB57}"/>
              </a:ext>
            </a:extLst>
          </p:cNvPr>
          <p:cNvSpPr txBox="1">
            <a:spLocks noGrp="1"/>
          </p:cNvSpPr>
          <p:nvPr>
            <p:ph type="sldNum" sz="quarter" idx="8"/>
          </p:nvPr>
        </p:nvSpPr>
        <p:spPr>
          <a:xfrm>
            <a:off x="4278960" y="10157400"/>
            <a:ext cx="3278519" cy="532080"/>
          </a:xfrm>
        </p:spPr>
        <p:txBody>
          <a:bodyPr wrap="square"/>
          <a:lstStyle/>
          <a:p>
            <a:pPr lvl="0"/>
            <a:fld id="{6A5E94A2-88CA-4790-83D1-6BB8AA56FEEF}" type="slidenum">
              <a:t>30</a:t>
            </a:fld>
            <a:endParaRPr lang="pt-BR">
              <a:solidFill>
                <a:srgbClr val="000000"/>
              </a:solidFill>
              <a:highlight>
                <a:scrgbClr r="0" g="0" b="0">
                  <a:alpha val="0"/>
                </a:scrgbClr>
              </a:highlight>
              <a:latin typeface="Times New Roman"/>
            </a:endParaRPr>
          </a:p>
        </p:txBody>
      </p:sp>
      <p:sp>
        <p:nvSpPr>
          <p:cNvPr id="6" name="PlaceHolder 309">
            <a:extLst>
              <a:ext uri="{FF2B5EF4-FFF2-40B4-BE49-F238E27FC236}">
                <a16:creationId xmlns:a16="http://schemas.microsoft.com/office/drawing/2014/main" id="{0DA3E30E-BF77-4CF3-97F4-BD9B8E7ECC47}"/>
              </a:ext>
            </a:extLst>
          </p:cNvPr>
          <p:cNvSpPr txBox="1">
            <a:spLocks noGrp="1"/>
          </p:cNvSpPr>
          <p:nvPr>
            <p:ph type="sldNum" sz="quarter" idx="8"/>
          </p:nvPr>
        </p:nvSpPr>
        <p:spPr>
          <a:xfrm>
            <a:off x="4278960" y="10157400"/>
            <a:ext cx="3278879" cy="532440"/>
          </a:xfrm>
        </p:spPr>
        <p:txBody>
          <a:bodyPr wrap="square"/>
          <a:lstStyle/>
          <a:p>
            <a:pPr lvl="0"/>
            <a:fld id="{2406B616-D11A-41D4-A798-39A1E00BA3B5}" type="slidenum">
              <a:t>30</a:t>
            </a:fld>
            <a:endParaRPr lang="pt-BR">
              <a:highlight>
                <a:scrgbClr r="0" g="0" b="0">
                  <a:alpha val="0"/>
                </a:scrgbClr>
              </a:highlight>
              <a:latin typeface="Times New Roman"/>
            </a:endParaRPr>
          </a:p>
        </p:txBody>
      </p:sp>
      <p:sp>
        <p:nvSpPr>
          <p:cNvPr id="12" name="Slide Number Placeholder 6">
            <a:extLst>
              <a:ext uri="{FF2B5EF4-FFF2-40B4-BE49-F238E27FC236}">
                <a16:creationId xmlns:a16="http://schemas.microsoft.com/office/drawing/2014/main" id="{8B9309E2-87ED-4377-A639-58FA4F5B1DAC}"/>
              </a:ext>
            </a:extLst>
          </p:cNvPr>
          <p:cNvSpPr txBox="1">
            <a:spLocks noGrp="1"/>
          </p:cNvSpPr>
          <p:nvPr>
            <p:ph type="sldNum" sz="quarter" idx="5"/>
          </p:nvPr>
        </p:nvSpPr>
        <p:spPr>
          <a:ln/>
        </p:spPr>
        <p:txBody>
          <a:bodyPr vert="horz" lIns="0" tIns="0" rIns="0" bIns="0" anchor="b" anchorCtr="0">
            <a:noAutofit/>
          </a:bodyPr>
          <a:lstStyle/>
          <a:p>
            <a:pPr lvl="0"/>
            <a:fld id="{CE254CFB-8B94-4405-849A-A9A04DD52B2A}" type="slidenum">
              <a:t>30</a:t>
            </a:fld>
            <a:endParaRPr lang="pt-BR"/>
          </a:p>
        </p:txBody>
      </p:sp>
      <p:sp>
        <p:nvSpPr>
          <p:cNvPr id="7" name="PlaceHolder 310">
            <a:extLst>
              <a:ext uri="{FF2B5EF4-FFF2-40B4-BE49-F238E27FC236}">
                <a16:creationId xmlns:a16="http://schemas.microsoft.com/office/drawing/2014/main" id="{88476729-E3E9-4672-91BB-A4B6272A7B2B}"/>
              </a:ext>
            </a:extLst>
          </p:cNvPr>
          <p:cNvSpPr>
            <a:spLocks noGrp="1" noRot="1" noChangeAspect="1" noResize="1"/>
          </p:cNvSpPr>
          <p:nvPr>
            <p:ph type="sldImg"/>
          </p:nvPr>
        </p:nvSpPr>
        <p:spPr>
          <a:xfrm>
            <a:off x="215900" y="812800"/>
            <a:ext cx="7124700" cy="4006850"/>
          </a:xfrm>
          <a:solidFill>
            <a:srgbClr val="729FCF"/>
          </a:solidFill>
          <a:ln w="25400">
            <a:solidFill>
              <a:srgbClr val="3465A4"/>
            </a:solidFill>
            <a:prstDash val="solid"/>
          </a:ln>
        </p:spPr>
      </p:sp>
      <p:sp>
        <p:nvSpPr>
          <p:cNvPr id="8" name="PlaceHolder 311">
            <a:extLst>
              <a:ext uri="{FF2B5EF4-FFF2-40B4-BE49-F238E27FC236}">
                <a16:creationId xmlns:a16="http://schemas.microsoft.com/office/drawing/2014/main" id="{29A80BD8-F786-48DC-8B4A-A38E8765F765}"/>
              </a:ext>
            </a:extLst>
          </p:cNvPr>
          <p:cNvSpPr txBox="1">
            <a:spLocks noGrp="1"/>
          </p:cNvSpPr>
          <p:nvPr>
            <p:ph type="body" sz="quarter" idx="1"/>
          </p:nvPr>
        </p:nvSpPr>
        <p:spPr>
          <a:xfrm>
            <a:off x="756000" y="5078520"/>
            <a:ext cx="6044400" cy="4807800"/>
          </a:xfrm>
        </p:spPr>
        <p:txBody>
          <a:bodyPr vert="horz" wrap="square" anchor="t" anchorCtr="0">
            <a:noAutofit/>
          </a:bodyPr>
          <a:lstStyle/>
          <a:p>
            <a:endParaRPr lang="pt-BR"/>
          </a:p>
        </p:txBody>
      </p:sp>
    </p:spTree>
    <p:extLst>
      <p:ext uri="{BB962C8B-B14F-4D97-AF65-F5344CB8AC3E}">
        <p14:creationId xmlns:p14="http://schemas.microsoft.com/office/powerpoint/2010/main" val="390057990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93">
            <a:extLst>
              <a:ext uri="{FF2B5EF4-FFF2-40B4-BE49-F238E27FC236}">
                <a16:creationId xmlns:a16="http://schemas.microsoft.com/office/drawing/2014/main" id="{677CE796-8C5E-47C6-8E12-2623726991C3}"/>
              </a:ext>
            </a:extLst>
          </p:cNvPr>
          <p:cNvSpPr txBox="1">
            <a:spLocks noGrp="1"/>
          </p:cNvSpPr>
          <p:nvPr>
            <p:ph type="sldNum" sz="quarter" idx="8"/>
          </p:nvPr>
        </p:nvSpPr>
        <p:spPr>
          <a:xfrm>
            <a:off x="4278960" y="10157400"/>
            <a:ext cx="3277439" cy="531000"/>
          </a:xfrm>
        </p:spPr>
        <p:txBody>
          <a:bodyPr wrap="square"/>
          <a:lstStyle/>
          <a:p>
            <a:pPr lvl="0"/>
            <a:fld id="{D34F735A-C770-4AC5-83F6-A0C82379F77B}" type="slidenum">
              <a:t>31</a:t>
            </a:fld>
            <a:endParaRPr lang="pt-BR">
              <a:solidFill>
                <a:srgbClr val="000000"/>
              </a:solidFill>
              <a:highlight>
                <a:scrgbClr r="0" g="0" b="0">
                  <a:alpha val="0"/>
                </a:scrgbClr>
              </a:highlight>
              <a:latin typeface="Times New Roman"/>
            </a:endParaRPr>
          </a:p>
        </p:txBody>
      </p:sp>
      <p:sp>
        <p:nvSpPr>
          <p:cNvPr id="3" name="PlaceHolder 94">
            <a:extLst>
              <a:ext uri="{FF2B5EF4-FFF2-40B4-BE49-F238E27FC236}">
                <a16:creationId xmlns:a16="http://schemas.microsoft.com/office/drawing/2014/main" id="{D637D5CD-EAE9-454C-935E-DC6882CA842B}"/>
              </a:ext>
            </a:extLst>
          </p:cNvPr>
          <p:cNvSpPr txBox="1">
            <a:spLocks noGrp="1"/>
          </p:cNvSpPr>
          <p:nvPr>
            <p:ph type="sldNum" sz="quarter" idx="8"/>
          </p:nvPr>
        </p:nvSpPr>
        <p:spPr>
          <a:xfrm>
            <a:off x="4278960" y="10157400"/>
            <a:ext cx="3277800" cy="531360"/>
          </a:xfrm>
        </p:spPr>
        <p:txBody>
          <a:bodyPr wrap="square"/>
          <a:lstStyle/>
          <a:p>
            <a:pPr lvl="0"/>
            <a:fld id="{E59CDE8C-590C-4F7E-B0BE-E47915FC76AD}" type="slidenum">
              <a:t>31</a:t>
            </a:fld>
            <a:endParaRPr lang="pt-BR">
              <a:solidFill>
                <a:srgbClr val="000000"/>
              </a:solidFill>
              <a:highlight>
                <a:scrgbClr r="0" g="0" b="0">
                  <a:alpha val="0"/>
                </a:scrgbClr>
              </a:highlight>
              <a:latin typeface="Times New Roman"/>
            </a:endParaRPr>
          </a:p>
        </p:txBody>
      </p:sp>
      <p:sp>
        <p:nvSpPr>
          <p:cNvPr id="4" name="PlaceHolder 95">
            <a:extLst>
              <a:ext uri="{FF2B5EF4-FFF2-40B4-BE49-F238E27FC236}">
                <a16:creationId xmlns:a16="http://schemas.microsoft.com/office/drawing/2014/main" id="{B7AC4E47-5A0C-44FB-9AF5-93002A6C4F40}"/>
              </a:ext>
            </a:extLst>
          </p:cNvPr>
          <p:cNvSpPr txBox="1">
            <a:spLocks noGrp="1"/>
          </p:cNvSpPr>
          <p:nvPr>
            <p:ph type="sldNum" sz="quarter" idx="8"/>
          </p:nvPr>
        </p:nvSpPr>
        <p:spPr>
          <a:xfrm>
            <a:off x="4278960" y="10157400"/>
            <a:ext cx="3278160" cy="531720"/>
          </a:xfrm>
        </p:spPr>
        <p:txBody>
          <a:bodyPr wrap="square"/>
          <a:lstStyle/>
          <a:p>
            <a:pPr lvl="0"/>
            <a:fld id="{61DFBEE9-F0D6-4793-9C89-35404ECF4D93}" type="slidenum">
              <a:t>31</a:t>
            </a:fld>
            <a:endParaRPr lang="pt-BR">
              <a:solidFill>
                <a:srgbClr val="000000"/>
              </a:solidFill>
              <a:highlight>
                <a:scrgbClr r="0" g="0" b="0">
                  <a:alpha val="0"/>
                </a:scrgbClr>
              </a:highlight>
              <a:latin typeface="Times New Roman"/>
            </a:endParaRPr>
          </a:p>
        </p:txBody>
      </p:sp>
      <p:sp>
        <p:nvSpPr>
          <p:cNvPr id="5" name="PlaceHolder 96">
            <a:extLst>
              <a:ext uri="{FF2B5EF4-FFF2-40B4-BE49-F238E27FC236}">
                <a16:creationId xmlns:a16="http://schemas.microsoft.com/office/drawing/2014/main" id="{5F907979-54AB-4A1F-BAEA-E84AA96CE2A5}"/>
              </a:ext>
            </a:extLst>
          </p:cNvPr>
          <p:cNvSpPr txBox="1">
            <a:spLocks noGrp="1"/>
          </p:cNvSpPr>
          <p:nvPr>
            <p:ph type="sldNum" sz="quarter" idx="8"/>
          </p:nvPr>
        </p:nvSpPr>
        <p:spPr>
          <a:xfrm>
            <a:off x="4278960" y="10157400"/>
            <a:ext cx="3278519" cy="532080"/>
          </a:xfrm>
        </p:spPr>
        <p:txBody>
          <a:bodyPr wrap="square"/>
          <a:lstStyle/>
          <a:p>
            <a:pPr lvl="0"/>
            <a:fld id="{30D56872-F4CE-406D-BF8A-225E3C72533C}" type="slidenum">
              <a:t>31</a:t>
            </a:fld>
            <a:endParaRPr lang="pt-BR">
              <a:solidFill>
                <a:srgbClr val="000000"/>
              </a:solidFill>
              <a:highlight>
                <a:scrgbClr r="0" g="0" b="0">
                  <a:alpha val="0"/>
                </a:scrgbClr>
              </a:highlight>
              <a:latin typeface="Times New Roman"/>
            </a:endParaRPr>
          </a:p>
        </p:txBody>
      </p:sp>
      <p:sp>
        <p:nvSpPr>
          <p:cNvPr id="6" name="PlaceHolder 97">
            <a:extLst>
              <a:ext uri="{FF2B5EF4-FFF2-40B4-BE49-F238E27FC236}">
                <a16:creationId xmlns:a16="http://schemas.microsoft.com/office/drawing/2014/main" id="{518877B9-93B0-4776-A06B-F815A338B4F4}"/>
              </a:ext>
            </a:extLst>
          </p:cNvPr>
          <p:cNvSpPr txBox="1">
            <a:spLocks noGrp="1"/>
          </p:cNvSpPr>
          <p:nvPr>
            <p:ph type="sldNum" sz="quarter" idx="8"/>
          </p:nvPr>
        </p:nvSpPr>
        <p:spPr>
          <a:xfrm>
            <a:off x="4278960" y="10157400"/>
            <a:ext cx="3278879" cy="532440"/>
          </a:xfrm>
        </p:spPr>
        <p:txBody>
          <a:bodyPr wrap="square"/>
          <a:lstStyle/>
          <a:p>
            <a:pPr lvl="0"/>
            <a:fld id="{E5C989EF-0D98-4292-87A2-1EB6E362297C}" type="slidenum">
              <a:t>31</a:t>
            </a:fld>
            <a:endParaRPr lang="pt-BR">
              <a:highlight>
                <a:scrgbClr r="0" g="0" b="0">
                  <a:alpha val="0"/>
                </a:scrgbClr>
              </a:highlight>
              <a:latin typeface="Times New Roman"/>
            </a:endParaRPr>
          </a:p>
        </p:txBody>
      </p:sp>
      <p:sp>
        <p:nvSpPr>
          <p:cNvPr id="12" name="Slide Number Placeholder 6">
            <a:extLst>
              <a:ext uri="{FF2B5EF4-FFF2-40B4-BE49-F238E27FC236}">
                <a16:creationId xmlns:a16="http://schemas.microsoft.com/office/drawing/2014/main" id="{9AFAAE62-FE99-4578-A3B4-2C57B74DFFD1}"/>
              </a:ext>
            </a:extLst>
          </p:cNvPr>
          <p:cNvSpPr txBox="1">
            <a:spLocks noGrp="1"/>
          </p:cNvSpPr>
          <p:nvPr>
            <p:ph type="sldNum" sz="quarter" idx="5"/>
          </p:nvPr>
        </p:nvSpPr>
        <p:spPr>
          <a:ln/>
        </p:spPr>
        <p:txBody>
          <a:bodyPr vert="horz" lIns="0" tIns="0" rIns="0" bIns="0" anchor="b" anchorCtr="0">
            <a:noAutofit/>
          </a:bodyPr>
          <a:lstStyle/>
          <a:p>
            <a:pPr lvl="0"/>
            <a:fld id="{26F50EAF-F784-4DD9-8413-4A1900797801}" type="slidenum">
              <a:t>31</a:t>
            </a:fld>
            <a:endParaRPr lang="pt-BR"/>
          </a:p>
        </p:txBody>
      </p:sp>
      <p:sp>
        <p:nvSpPr>
          <p:cNvPr id="7" name="PlaceHolder 98">
            <a:extLst>
              <a:ext uri="{FF2B5EF4-FFF2-40B4-BE49-F238E27FC236}">
                <a16:creationId xmlns:a16="http://schemas.microsoft.com/office/drawing/2014/main" id="{E899A438-98AA-47E9-B242-37433FC0FAC2}"/>
              </a:ext>
            </a:extLst>
          </p:cNvPr>
          <p:cNvSpPr>
            <a:spLocks noGrp="1" noRot="1" noChangeAspect="1" noResize="1"/>
          </p:cNvSpPr>
          <p:nvPr>
            <p:ph type="sldImg"/>
          </p:nvPr>
        </p:nvSpPr>
        <p:spPr>
          <a:xfrm>
            <a:off x="215900" y="812800"/>
            <a:ext cx="7124700" cy="4006850"/>
          </a:xfrm>
          <a:solidFill>
            <a:srgbClr val="729FCF"/>
          </a:solidFill>
          <a:ln w="25400">
            <a:solidFill>
              <a:srgbClr val="3465A4"/>
            </a:solidFill>
            <a:prstDash val="solid"/>
          </a:ln>
        </p:spPr>
      </p:sp>
      <p:sp>
        <p:nvSpPr>
          <p:cNvPr id="8" name="PlaceHolder 99">
            <a:extLst>
              <a:ext uri="{FF2B5EF4-FFF2-40B4-BE49-F238E27FC236}">
                <a16:creationId xmlns:a16="http://schemas.microsoft.com/office/drawing/2014/main" id="{5CA0B1E0-A614-4348-9E3D-98806879FBA2}"/>
              </a:ext>
            </a:extLst>
          </p:cNvPr>
          <p:cNvSpPr txBox="1">
            <a:spLocks noGrp="1"/>
          </p:cNvSpPr>
          <p:nvPr>
            <p:ph type="body" sz="quarter" idx="1"/>
          </p:nvPr>
        </p:nvSpPr>
        <p:spPr>
          <a:xfrm>
            <a:off x="756000" y="5078520"/>
            <a:ext cx="6044400" cy="4807800"/>
          </a:xfrm>
        </p:spPr>
        <p:txBody>
          <a:bodyPr vert="horz" wrap="square" anchor="t" anchorCtr="0">
            <a:noAutofit/>
          </a:bodyPr>
          <a:lstStyle/>
          <a:p>
            <a:endParaRPr lang="pt-B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269">
            <a:extLst>
              <a:ext uri="{FF2B5EF4-FFF2-40B4-BE49-F238E27FC236}">
                <a16:creationId xmlns:a16="http://schemas.microsoft.com/office/drawing/2014/main" id="{C78D1CCA-304B-4F94-99F5-37BD346F62BE}"/>
              </a:ext>
            </a:extLst>
          </p:cNvPr>
          <p:cNvSpPr txBox="1">
            <a:spLocks noGrp="1"/>
          </p:cNvSpPr>
          <p:nvPr>
            <p:ph type="sldNum" sz="quarter" idx="8"/>
          </p:nvPr>
        </p:nvSpPr>
        <p:spPr>
          <a:xfrm>
            <a:off x="4278960" y="10157400"/>
            <a:ext cx="3277439" cy="531000"/>
          </a:xfrm>
        </p:spPr>
        <p:txBody>
          <a:bodyPr wrap="square"/>
          <a:lstStyle/>
          <a:p>
            <a:pPr lvl="0"/>
            <a:fld id="{6192D0BB-9C37-4FEB-81BD-6AB40EF0E6C0}" type="slidenum">
              <a:t>32</a:t>
            </a:fld>
            <a:endParaRPr lang="pt-BR">
              <a:solidFill>
                <a:srgbClr val="000000"/>
              </a:solidFill>
              <a:highlight>
                <a:scrgbClr r="0" g="0" b="0">
                  <a:alpha val="0"/>
                </a:scrgbClr>
              </a:highlight>
              <a:latin typeface="Times New Roman"/>
            </a:endParaRPr>
          </a:p>
        </p:txBody>
      </p:sp>
      <p:sp>
        <p:nvSpPr>
          <p:cNvPr id="3" name="PlaceHolder 270">
            <a:extLst>
              <a:ext uri="{FF2B5EF4-FFF2-40B4-BE49-F238E27FC236}">
                <a16:creationId xmlns:a16="http://schemas.microsoft.com/office/drawing/2014/main" id="{891F93F5-95DF-4CFE-92D4-1815B2C58CA6}"/>
              </a:ext>
            </a:extLst>
          </p:cNvPr>
          <p:cNvSpPr txBox="1">
            <a:spLocks noGrp="1"/>
          </p:cNvSpPr>
          <p:nvPr>
            <p:ph type="sldNum" sz="quarter" idx="8"/>
          </p:nvPr>
        </p:nvSpPr>
        <p:spPr>
          <a:xfrm>
            <a:off x="4278960" y="10157400"/>
            <a:ext cx="3277800" cy="531360"/>
          </a:xfrm>
        </p:spPr>
        <p:txBody>
          <a:bodyPr wrap="square"/>
          <a:lstStyle/>
          <a:p>
            <a:pPr lvl="0"/>
            <a:fld id="{6EED47ED-BC40-4D71-9C5C-ABB653F3C224}" type="slidenum">
              <a:t>32</a:t>
            </a:fld>
            <a:endParaRPr lang="pt-BR">
              <a:solidFill>
                <a:srgbClr val="000000"/>
              </a:solidFill>
              <a:highlight>
                <a:scrgbClr r="0" g="0" b="0">
                  <a:alpha val="0"/>
                </a:scrgbClr>
              </a:highlight>
              <a:latin typeface="Times New Roman"/>
            </a:endParaRPr>
          </a:p>
        </p:txBody>
      </p:sp>
      <p:sp>
        <p:nvSpPr>
          <p:cNvPr id="4" name="PlaceHolder 271">
            <a:extLst>
              <a:ext uri="{FF2B5EF4-FFF2-40B4-BE49-F238E27FC236}">
                <a16:creationId xmlns:a16="http://schemas.microsoft.com/office/drawing/2014/main" id="{3180F61D-F9D5-4E18-8969-71E8C4EE395E}"/>
              </a:ext>
            </a:extLst>
          </p:cNvPr>
          <p:cNvSpPr txBox="1">
            <a:spLocks noGrp="1"/>
          </p:cNvSpPr>
          <p:nvPr>
            <p:ph type="sldNum" sz="quarter" idx="8"/>
          </p:nvPr>
        </p:nvSpPr>
        <p:spPr>
          <a:xfrm>
            <a:off x="4278960" y="10157400"/>
            <a:ext cx="3278160" cy="531720"/>
          </a:xfrm>
        </p:spPr>
        <p:txBody>
          <a:bodyPr wrap="square"/>
          <a:lstStyle/>
          <a:p>
            <a:pPr lvl="0"/>
            <a:fld id="{AC7DCF9E-2EBC-4136-A2E6-157017FE3CAA}" type="slidenum">
              <a:t>32</a:t>
            </a:fld>
            <a:endParaRPr lang="pt-BR">
              <a:solidFill>
                <a:srgbClr val="000000"/>
              </a:solidFill>
              <a:highlight>
                <a:scrgbClr r="0" g="0" b="0">
                  <a:alpha val="0"/>
                </a:scrgbClr>
              </a:highlight>
              <a:latin typeface="Times New Roman"/>
            </a:endParaRPr>
          </a:p>
        </p:txBody>
      </p:sp>
      <p:sp>
        <p:nvSpPr>
          <p:cNvPr id="5" name="PlaceHolder 272">
            <a:extLst>
              <a:ext uri="{FF2B5EF4-FFF2-40B4-BE49-F238E27FC236}">
                <a16:creationId xmlns:a16="http://schemas.microsoft.com/office/drawing/2014/main" id="{F0401F59-C193-4C13-8909-FB6321DC4D9B}"/>
              </a:ext>
            </a:extLst>
          </p:cNvPr>
          <p:cNvSpPr txBox="1">
            <a:spLocks noGrp="1"/>
          </p:cNvSpPr>
          <p:nvPr>
            <p:ph type="sldNum" sz="quarter" idx="8"/>
          </p:nvPr>
        </p:nvSpPr>
        <p:spPr>
          <a:xfrm>
            <a:off x="4278960" y="10157400"/>
            <a:ext cx="3278519" cy="532080"/>
          </a:xfrm>
        </p:spPr>
        <p:txBody>
          <a:bodyPr wrap="square"/>
          <a:lstStyle/>
          <a:p>
            <a:pPr lvl="0"/>
            <a:fld id="{797AA5DB-5AC1-4C4C-8904-3632156BBACA}" type="slidenum">
              <a:t>32</a:t>
            </a:fld>
            <a:endParaRPr lang="pt-BR">
              <a:solidFill>
                <a:srgbClr val="000000"/>
              </a:solidFill>
              <a:highlight>
                <a:scrgbClr r="0" g="0" b="0">
                  <a:alpha val="0"/>
                </a:scrgbClr>
              </a:highlight>
              <a:latin typeface="Times New Roman"/>
            </a:endParaRPr>
          </a:p>
        </p:txBody>
      </p:sp>
      <p:sp>
        <p:nvSpPr>
          <p:cNvPr id="6" name="PlaceHolder 273">
            <a:extLst>
              <a:ext uri="{FF2B5EF4-FFF2-40B4-BE49-F238E27FC236}">
                <a16:creationId xmlns:a16="http://schemas.microsoft.com/office/drawing/2014/main" id="{24A8B204-AE4D-4126-AAAE-52C9665177DE}"/>
              </a:ext>
            </a:extLst>
          </p:cNvPr>
          <p:cNvSpPr txBox="1">
            <a:spLocks noGrp="1"/>
          </p:cNvSpPr>
          <p:nvPr>
            <p:ph type="sldNum" sz="quarter" idx="8"/>
          </p:nvPr>
        </p:nvSpPr>
        <p:spPr>
          <a:xfrm>
            <a:off x="4278960" y="10157400"/>
            <a:ext cx="3278879" cy="532440"/>
          </a:xfrm>
        </p:spPr>
        <p:txBody>
          <a:bodyPr wrap="square"/>
          <a:lstStyle/>
          <a:p>
            <a:pPr lvl="0"/>
            <a:fld id="{5ACF64AE-A078-4945-B1A8-854427B3856B}" type="slidenum">
              <a:t>32</a:t>
            </a:fld>
            <a:endParaRPr lang="pt-BR">
              <a:highlight>
                <a:scrgbClr r="0" g="0" b="0">
                  <a:alpha val="0"/>
                </a:scrgbClr>
              </a:highlight>
              <a:latin typeface="Times New Roman"/>
            </a:endParaRPr>
          </a:p>
        </p:txBody>
      </p:sp>
      <p:sp>
        <p:nvSpPr>
          <p:cNvPr id="12" name="Slide Number Placeholder 6">
            <a:extLst>
              <a:ext uri="{FF2B5EF4-FFF2-40B4-BE49-F238E27FC236}">
                <a16:creationId xmlns:a16="http://schemas.microsoft.com/office/drawing/2014/main" id="{DDAED764-3E63-46E8-8E18-F35EEDB9C312}"/>
              </a:ext>
            </a:extLst>
          </p:cNvPr>
          <p:cNvSpPr txBox="1">
            <a:spLocks noGrp="1"/>
          </p:cNvSpPr>
          <p:nvPr>
            <p:ph type="sldNum" sz="quarter" idx="5"/>
          </p:nvPr>
        </p:nvSpPr>
        <p:spPr>
          <a:ln/>
        </p:spPr>
        <p:txBody>
          <a:bodyPr vert="horz" lIns="0" tIns="0" rIns="0" bIns="0" anchor="b" anchorCtr="0">
            <a:noAutofit/>
          </a:bodyPr>
          <a:lstStyle/>
          <a:p>
            <a:pPr lvl="0"/>
            <a:fld id="{67B4EE70-3968-4EBE-8B22-9BE529426989}" type="slidenum">
              <a:t>32</a:t>
            </a:fld>
            <a:endParaRPr lang="pt-BR"/>
          </a:p>
        </p:txBody>
      </p:sp>
      <p:sp>
        <p:nvSpPr>
          <p:cNvPr id="7" name="PlaceHolder 274">
            <a:extLst>
              <a:ext uri="{FF2B5EF4-FFF2-40B4-BE49-F238E27FC236}">
                <a16:creationId xmlns:a16="http://schemas.microsoft.com/office/drawing/2014/main" id="{BE6AC26E-1EE6-432B-B3A4-F2176779147B}"/>
              </a:ext>
            </a:extLst>
          </p:cNvPr>
          <p:cNvSpPr>
            <a:spLocks noGrp="1" noRot="1" noChangeAspect="1" noResize="1"/>
          </p:cNvSpPr>
          <p:nvPr>
            <p:ph type="sldImg"/>
          </p:nvPr>
        </p:nvSpPr>
        <p:spPr>
          <a:xfrm>
            <a:off x="215900" y="812800"/>
            <a:ext cx="7124700" cy="4006850"/>
          </a:xfrm>
          <a:solidFill>
            <a:srgbClr val="729FCF"/>
          </a:solidFill>
          <a:ln w="25400">
            <a:solidFill>
              <a:srgbClr val="3465A4"/>
            </a:solidFill>
            <a:prstDash val="solid"/>
          </a:ln>
        </p:spPr>
      </p:sp>
      <p:sp>
        <p:nvSpPr>
          <p:cNvPr id="8" name="PlaceHolder 275">
            <a:extLst>
              <a:ext uri="{FF2B5EF4-FFF2-40B4-BE49-F238E27FC236}">
                <a16:creationId xmlns:a16="http://schemas.microsoft.com/office/drawing/2014/main" id="{5420E5E2-0A90-4544-91A9-9997EDB9B40E}"/>
              </a:ext>
            </a:extLst>
          </p:cNvPr>
          <p:cNvSpPr txBox="1">
            <a:spLocks noGrp="1"/>
          </p:cNvSpPr>
          <p:nvPr>
            <p:ph type="body" sz="quarter" idx="1"/>
          </p:nvPr>
        </p:nvSpPr>
        <p:spPr>
          <a:xfrm>
            <a:off x="756000" y="5078520"/>
            <a:ext cx="6044400" cy="4807800"/>
          </a:xfrm>
        </p:spPr>
        <p:txBody>
          <a:bodyPr vert="horz" wrap="square" anchor="t" anchorCtr="0">
            <a:noAutofit/>
          </a:bodyPr>
          <a:lstStyle/>
          <a:p>
            <a:endParaRPr lang="pt-B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93">
            <a:extLst>
              <a:ext uri="{FF2B5EF4-FFF2-40B4-BE49-F238E27FC236}">
                <a16:creationId xmlns:a16="http://schemas.microsoft.com/office/drawing/2014/main" id="{677CE796-8C5E-47C6-8E12-2623726991C3}"/>
              </a:ext>
            </a:extLst>
          </p:cNvPr>
          <p:cNvSpPr txBox="1">
            <a:spLocks noGrp="1"/>
          </p:cNvSpPr>
          <p:nvPr>
            <p:ph type="sldNum" sz="quarter" idx="8"/>
          </p:nvPr>
        </p:nvSpPr>
        <p:spPr>
          <a:xfrm>
            <a:off x="4278960" y="10157400"/>
            <a:ext cx="3277439" cy="531000"/>
          </a:xfrm>
        </p:spPr>
        <p:txBody>
          <a:bodyPr wrap="square"/>
          <a:lstStyle/>
          <a:p>
            <a:pPr lvl="0"/>
            <a:fld id="{D34F735A-C770-4AC5-83F6-A0C82379F77B}" type="slidenum">
              <a:t>33</a:t>
            </a:fld>
            <a:endParaRPr lang="pt-BR">
              <a:solidFill>
                <a:srgbClr val="000000"/>
              </a:solidFill>
              <a:highlight>
                <a:scrgbClr r="0" g="0" b="0">
                  <a:alpha val="0"/>
                </a:scrgbClr>
              </a:highlight>
              <a:latin typeface="Times New Roman"/>
            </a:endParaRPr>
          </a:p>
        </p:txBody>
      </p:sp>
      <p:sp>
        <p:nvSpPr>
          <p:cNvPr id="3" name="PlaceHolder 94">
            <a:extLst>
              <a:ext uri="{FF2B5EF4-FFF2-40B4-BE49-F238E27FC236}">
                <a16:creationId xmlns:a16="http://schemas.microsoft.com/office/drawing/2014/main" id="{D637D5CD-EAE9-454C-935E-DC6882CA842B}"/>
              </a:ext>
            </a:extLst>
          </p:cNvPr>
          <p:cNvSpPr txBox="1">
            <a:spLocks noGrp="1"/>
          </p:cNvSpPr>
          <p:nvPr>
            <p:ph type="sldNum" sz="quarter" idx="8"/>
          </p:nvPr>
        </p:nvSpPr>
        <p:spPr>
          <a:xfrm>
            <a:off x="4278960" y="10157400"/>
            <a:ext cx="3277800" cy="531360"/>
          </a:xfrm>
        </p:spPr>
        <p:txBody>
          <a:bodyPr wrap="square"/>
          <a:lstStyle/>
          <a:p>
            <a:pPr lvl="0"/>
            <a:fld id="{E59CDE8C-590C-4F7E-B0BE-E47915FC76AD}" type="slidenum">
              <a:t>33</a:t>
            </a:fld>
            <a:endParaRPr lang="pt-BR">
              <a:solidFill>
                <a:srgbClr val="000000"/>
              </a:solidFill>
              <a:highlight>
                <a:scrgbClr r="0" g="0" b="0">
                  <a:alpha val="0"/>
                </a:scrgbClr>
              </a:highlight>
              <a:latin typeface="Times New Roman"/>
            </a:endParaRPr>
          </a:p>
        </p:txBody>
      </p:sp>
      <p:sp>
        <p:nvSpPr>
          <p:cNvPr id="4" name="PlaceHolder 95">
            <a:extLst>
              <a:ext uri="{FF2B5EF4-FFF2-40B4-BE49-F238E27FC236}">
                <a16:creationId xmlns:a16="http://schemas.microsoft.com/office/drawing/2014/main" id="{B7AC4E47-5A0C-44FB-9AF5-93002A6C4F40}"/>
              </a:ext>
            </a:extLst>
          </p:cNvPr>
          <p:cNvSpPr txBox="1">
            <a:spLocks noGrp="1"/>
          </p:cNvSpPr>
          <p:nvPr>
            <p:ph type="sldNum" sz="quarter" idx="8"/>
          </p:nvPr>
        </p:nvSpPr>
        <p:spPr>
          <a:xfrm>
            <a:off x="4278960" y="10157400"/>
            <a:ext cx="3278160" cy="531720"/>
          </a:xfrm>
        </p:spPr>
        <p:txBody>
          <a:bodyPr wrap="square"/>
          <a:lstStyle/>
          <a:p>
            <a:pPr lvl="0"/>
            <a:fld id="{61DFBEE9-F0D6-4793-9C89-35404ECF4D93}" type="slidenum">
              <a:t>33</a:t>
            </a:fld>
            <a:endParaRPr lang="pt-BR">
              <a:solidFill>
                <a:srgbClr val="000000"/>
              </a:solidFill>
              <a:highlight>
                <a:scrgbClr r="0" g="0" b="0">
                  <a:alpha val="0"/>
                </a:scrgbClr>
              </a:highlight>
              <a:latin typeface="Times New Roman"/>
            </a:endParaRPr>
          </a:p>
        </p:txBody>
      </p:sp>
      <p:sp>
        <p:nvSpPr>
          <p:cNvPr id="5" name="PlaceHolder 96">
            <a:extLst>
              <a:ext uri="{FF2B5EF4-FFF2-40B4-BE49-F238E27FC236}">
                <a16:creationId xmlns:a16="http://schemas.microsoft.com/office/drawing/2014/main" id="{5F907979-54AB-4A1F-BAEA-E84AA96CE2A5}"/>
              </a:ext>
            </a:extLst>
          </p:cNvPr>
          <p:cNvSpPr txBox="1">
            <a:spLocks noGrp="1"/>
          </p:cNvSpPr>
          <p:nvPr>
            <p:ph type="sldNum" sz="quarter" idx="8"/>
          </p:nvPr>
        </p:nvSpPr>
        <p:spPr>
          <a:xfrm>
            <a:off x="4278960" y="10157400"/>
            <a:ext cx="3278519" cy="532080"/>
          </a:xfrm>
        </p:spPr>
        <p:txBody>
          <a:bodyPr wrap="square"/>
          <a:lstStyle/>
          <a:p>
            <a:pPr lvl="0"/>
            <a:fld id="{30D56872-F4CE-406D-BF8A-225E3C72533C}" type="slidenum">
              <a:t>33</a:t>
            </a:fld>
            <a:endParaRPr lang="pt-BR">
              <a:solidFill>
                <a:srgbClr val="000000"/>
              </a:solidFill>
              <a:highlight>
                <a:scrgbClr r="0" g="0" b="0">
                  <a:alpha val="0"/>
                </a:scrgbClr>
              </a:highlight>
              <a:latin typeface="Times New Roman"/>
            </a:endParaRPr>
          </a:p>
        </p:txBody>
      </p:sp>
      <p:sp>
        <p:nvSpPr>
          <p:cNvPr id="6" name="PlaceHolder 97">
            <a:extLst>
              <a:ext uri="{FF2B5EF4-FFF2-40B4-BE49-F238E27FC236}">
                <a16:creationId xmlns:a16="http://schemas.microsoft.com/office/drawing/2014/main" id="{518877B9-93B0-4776-A06B-F815A338B4F4}"/>
              </a:ext>
            </a:extLst>
          </p:cNvPr>
          <p:cNvSpPr txBox="1">
            <a:spLocks noGrp="1"/>
          </p:cNvSpPr>
          <p:nvPr>
            <p:ph type="sldNum" sz="quarter" idx="8"/>
          </p:nvPr>
        </p:nvSpPr>
        <p:spPr>
          <a:xfrm>
            <a:off x="4278960" y="10157400"/>
            <a:ext cx="3278879" cy="532440"/>
          </a:xfrm>
        </p:spPr>
        <p:txBody>
          <a:bodyPr wrap="square"/>
          <a:lstStyle/>
          <a:p>
            <a:pPr lvl="0"/>
            <a:fld id="{E5C989EF-0D98-4292-87A2-1EB6E362297C}" type="slidenum">
              <a:t>33</a:t>
            </a:fld>
            <a:endParaRPr lang="pt-BR">
              <a:highlight>
                <a:scrgbClr r="0" g="0" b="0">
                  <a:alpha val="0"/>
                </a:scrgbClr>
              </a:highlight>
              <a:latin typeface="Times New Roman"/>
            </a:endParaRPr>
          </a:p>
        </p:txBody>
      </p:sp>
      <p:sp>
        <p:nvSpPr>
          <p:cNvPr id="12" name="Slide Number Placeholder 6">
            <a:extLst>
              <a:ext uri="{FF2B5EF4-FFF2-40B4-BE49-F238E27FC236}">
                <a16:creationId xmlns:a16="http://schemas.microsoft.com/office/drawing/2014/main" id="{9AFAAE62-FE99-4578-A3B4-2C57B74DFFD1}"/>
              </a:ext>
            </a:extLst>
          </p:cNvPr>
          <p:cNvSpPr txBox="1">
            <a:spLocks noGrp="1"/>
          </p:cNvSpPr>
          <p:nvPr>
            <p:ph type="sldNum" sz="quarter" idx="5"/>
          </p:nvPr>
        </p:nvSpPr>
        <p:spPr>
          <a:ln/>
        </p:spPr>
        <p:txBody>
          <a:bodyPr vert="horz" lIns="0" tIns="0" rIns="0" bIns="0" anchor="b" anchorCtr="0">
            <a:noAutofit/>
          </a:bodyPr>
          <a:lstStyle/>
          <a:p>
            <a:pPr lvl="0"/>
            <a:fld id="{26F50EAF-F784-4DD9-8413-4A1900797801}" type="slidenum">
              <a:t>33</a:t>
            </a:fld>
            <a:endParaRPr lang="pt-BR"/>
          </a:p>
        </p:txBody>
      </p:sp>
      <p:sp>
        <p:nvSpPr>
          <p:cNvPr id="7" name="PlaceHolder 98">
            <a:extLst>
              <a:ext uri="{FF2B5EF4-FFF2-40B4-BE49-F238E27FC236}">
                <a16:creationId xmlns:a16="http://schemas.microsoft.com/office/drawing/2014/main" id="{E899A438-98AA-47E9-B242-37433FC0FAC2}"/>
              </a:ext>
            </a:extLst>
          </p:cNvPr>
          <p:cNvSpPr>
            <a:spLocks noGrp="1" noRot="1" noChangeAspect="1" noResize="1"/>
          </p:cNvSpPr>
          <p:nvPr>
            <p:ph type="sldImg"/>
          </p:nvPr>
        </p:nvSpPr>
        <p:spPr>
          <a:xfrm>
            <a:off x="215900" y="812800"/>
            <a:ext cx="7124700" cy="4006850"/>
          </a:xfrm>
          <a:solidFill>
            <a:srgbClr val="729FCF"/>
          </a:solidFill>
          <a:ln w="25400">
            <a:solidFill>
              <a:srgbClr val="3465A4"/>
            </a:solidFill>
            <a:prstDash val="solid"/>
          </a:ln>
        </p:spPr>
      </p:sp>
      <p:sp>
        <p:nvSpPr>
          <p:cNvPr id="8" name="PlaceHolder 99">
            <a:extLst>
              <a:ext uri="{FF2B5EF4-FFF2-40B4-BE49-F238E27FC236}">
                <a16:creationId xmlns:a16="http://schemas.microsoft.com/office/drawing/2014/main" id="{5CA0B1E0-A614-4348-9E3D-98806879FBA2}"/>
              </a:ext>
            </a:extLst>
          </p:cNvPr>
          <p:cNvSpPr txBox="1">
            <a:spLocks noGrp="1"/>
          </p:cNvSpPr>
          <p:nvPr>
            <p:ph type="body" sz="quarter" idx="1"/>
          </p:nvPr>
        </p:nvSpPr>
        <p:spPr>
          <a:xfrm>
            <a:off x="756000" y="5078520"/>
            <a:ext cx="6044400" cy="4807800"/>
          </a:xfrm>
        </p:spPr>
        <p:txBody>
          <a:bodyPr vert="horz" wrap="square" anchor="t" anchorCtr="0">
            <a:noAutofit/>
          </a:bodyPr>
          <a:lstStyle/>
          <a:p>
            <a:endParaRPr lang="pt-BR"/>
          </a:p>
        </p:txBody>
      </p:sp>
    </p:spTree>
    <p:extLst>
      <p:ext uri="{BB962C8B-B14F-4D97-AF65-F5344CB8AC3E}">
        <p14:creationId xmlns:p14="http://schemas.microsoft.com/office/powerpoint/2010/main" val="320076114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278">
            <a:extLst>
              <a:ext uri="{FF2B5EF4-FFF2-40B4-BE49-F238E27FC236}">
                <a16:creationId xmlns:a16="http://schemas.microsoft.com/office/drawing/2014/main" id="{35420C4C-E4C9-4D31-8241-3FEB2E2434AE}"/>
              </a:ext>
            </a:extLst>
          </p:cNvPr>
          <p:cNvSpPr txBox="1">
            <a:spLocks noGrp="1"/>
          </p:cNvSpPr>
          <p:nvPr>
            <p:ph type="sldNum" sz="quarter" idx="8"/>
          </p:nvPr>
        </p:nvSpPr>
        <p:spPr>
          <a:xfrm>
            <a:off x="4278960" y="10157400"/>
            <a:ext cx="3277439" cy="531000"/>
          </a:xfrm>
        </p:spPr>
        <p:txBody>
          <a:bodyPr wrap="square"/>
          <a:lstStyle/>
          <a:p>
            <a:pPr lvl="0"/>
            <a:fld id="{72E6A28F-EC4A-4D75-94FD-7C7D5450774C}" type="slidenum">
              <a:t>34</a:t>
            </a:fld>
            <a:endParaRPr lang="pt-BR">
              <a:solidFill>
                <a:srgbClr val="000000"/>
              </a:solidFill>
              <a:highlight>
                <a:scrgbClr r="0" g="0" b="0">
                  <a:alpha val="0"/>
                </a:scrgbClr>
              </a:highlight>
              <a:latin typeface="Times New Roman"/>
            </a:endParaRPr>
          </a:p>
        </p:txBody>
      </p:sp>
      <p:sp>
        <p:nvSpPr>
          <p:cNvPr id="3" name="PlaceHolder 279">
            <a:extLst>
              <a:ext uri="{FF2B5EF4-FFF2-40B4-BE49-F238E27FC236}">
                <a16:creationId xmlns:a16="http://schemas.microsoft.com/office/drawing/2014/main" id="{86B267D7-EB45-48AE-B0DD-FB3CD418C0D1}"/>
              </a:ext>
            </a:extLst>
          </p:cNvPr>
          <p:cNvSpPr txBox="1">
            <a:spLocks noGrp="1"/>
          </p:cNvSpPr>
          <p:nvPr>
            <p:ph type="sldNum" sz="quarter" idx="8"/>
          </p:nvPr>
        </p:nvSpPr>
        <p:spPr>
          <a:xfrm>
            <a:off x="4278960" y="10157400"/>
            <a:ext cx="3277800" cy="531360"/>
          </a:xfrm>
        </p:spPr>
        <p:txBody>
          <a:bodyPr wrap="square"/>
          <a:lstStyle/>
          <a:p>
            <a:pPr lvl="0"/>
            <a:fld id="{D9E7A477-6254-4FAD-96EA-361F7CA6CFC7}" type="slidenum">
              <a:t>34</a:t>
            </a:fld>
            <a:endParaRPr lang="pt-BR">
              <a:solidFill>
                <a:srgbClr val="000000"/>
              </a:solidFill>
              <a:highlight>
                <a:scrgbClr r="0" g="0" b="0">
                  <a:alpha val="0"/>
                </a:scrgbClr>
              </a:highlight>
              <a:latin typeface="Times New Roman"/>
            </a:endParaRPr>
          </a:p>
        </p:txBody>
      </p:sp>
      <p:sp>
        <p:nvSpPr>
          <p:cNvPr id="4" name="PlaceHolder 280">
            <a:extLst>
              <a:ext uri="{FF2B5EF4-FFF2-40B4-BE49-F238E27FC236}">
                <a16:creationId xmlns:a16="http://schemas.microsoft.com/office/drawing/2014/main" id="{A925E52D-231F-40FC-ADE9-319010FA250F}"/>
              </a:ext>
            </a:extLst>
          </p:cNvPr>
          <p:cNvSpPr txBox="1">
            <a:spLocks noGrp="1"/>
          </p:cNvSpPr>
          <p:nvPr>
            <p:ph type="sldNum" sz="quarter" idx="8"/>
          </p:nvPr>
        </p:nvSpPr>
        <p:spPr>
          <a:xfrm>
            <a:off x="4278960" y="10157400"/>
            <a:ext cx="3278160" cy="531720"/>
          </a:xfrm>
        </p:spPr>
        <p:txBody>
          <a:bodyPr wrap="square"/>
          <a:lstStyle/>
          <a:p>
            <a:pPr lvl="0"/>
            <a:fld id="{6464FFB0-D2CE-4E6D-8DEE-69667B90D685}" type="slidenum">
              <a:t>34</a:t>
            </a:fld>
            <a:endParaRPr lang="pt-BR">
              <a:solidFill>
                <a:srgbClr val="000000"/>
              </a:solidFill>
              <a:highlight>
                <a:scrgbClr r="0" g="0" b="0">
                  <a:alpha val="0"/>
                </a:scrgbClr>
              </a:highlight>
              <a:latin typeface="Times New Roman"/>
            </a:endParaRPr>
          </a:p>
        </p:txBody>
      </p:sp>
      <p:sp>
        <p:nvSpPr>
          <p:cNvPr id="5" name="PlaceHolder 281">
            <a:extLst>
              <a:ext uri="{FF2B5EF4-FFF2-40B4-BE49-F238E27FC236}">
                <a16:creationId xmlns:a16="http://schemas.microsoft.com/office/drawing/2014/main" id="{F6164126-4DD4-430A-847F-D22B96494775}"/>
              </a:ext>
            </a:extLst>
          </p:cNvPr>
          <p:cNvSpPr txBox="1">
            <a:spLocks noGrp="1"/>
          </p:cNvSpPr>
          <p:nvPr>
            <p:ph type="sldNum" sz="quarter" idx="8"/>
          </p:nvPr>
        </p:nvSpPr>
        <p:spPr>
          <a:xfrm>
            <a:off x="4278960" y="10157400"/>
            <a:ext cx="3278519" cy="532080"/>
          </a:xfrm>
        </p:spPr>
        <p:txBody>
          <a:bodyPr wrap="square"/>
          <a:lstStyle/>
          <a:p>
            <a:pPr lvl="0"/>
            <a:fld id="{9AB000D1-BBC3-4E51-99B0-D0B0E181C5E7}" type="slidenum">
              <a:t>34</a:t>
            </a:fld>
            <a:endParaRPr lang="pt-BR">
              <a:solidFill>
                <a:srgbClr val="000000"/>
              </a:solidFill>
              <a:highlight>
                <a:scrgbClr r="0" g="0" b="0">
                  <a:alpha val="0"/>
                </a:scrgbClr>
              </a:highlight>
              <a:latin typeface="Times New Roman"/>
            </a:endParaRPr>
          </a:p>
        </p:txBody>
      </p:sp>
      <p:sp>
        <p:nvSpPr>
          <p:cNvPr id="6" name="PlaceHolder 282">
            <a:extLst>
              <a:ext uri="{FF2B5EF4-FFF2-40B4-BE49-F238E27FC236}">
                <a16:creationId xmlns:a16="http://schemas.microsoft.com/office/drawing/2014/main" id="{506E35C8-217F-4DE4-9217-6A2C590DAB96}"/>
              </a:ext>
            </a:extLst>
          </p:cNvPr>
          <p:cNvSpPr txBox="1">
            <a:spLocks noGrp="1"/>
          </p:cNvSpPr>
          <p:nvPr>
            <p:ph type="sldNum" sz="quarter" idx="8"/>
          </p:nvPr>
        </p:nvSpPr>
        <p:spPr>
          <a:xfrm>
            <a:off x="4278960" y="10157400"/>
            <a:ext cx="3278879" cy="532440"/>
          </a:xfrm>
        </p:spPr>
        <p:txBody>
          <a:bodyPr wrap="square"/>
          <a:lstStyle/>
          <a:p>
            <a:pPr lvl="0"/>
            <a:fld id="{C417F1F9-3012-482A-8DA6-00E3A2787920}" type="slidenum">
              <a:t>34</a:t>
            </a:fld>
            <a:endParaRPr lang="pt-BR">
              <a:highlight>
                <a:scrgbClr r="0" g="0" b="0">
                  <a:alpha val="0"/>
                </a:scrgbClr>
              </a:highlight>
              <a:latin typeface="Times New Roman"/>
            </a:endParaRPr>
          </a:p>
        </p:txBody>
      </p:sp>
      <p:sp>
        <p:nvSpPr>
          <p:cNvPr id="12" name="Slide Number Placeholder 6">
            <a:extLst>
              <a:ext uri="{FF2B5EF4-FFF2-40B4-BE49-F238E27FC236}">
                <a16:creationId xmlns:a16="http://schemas.microsoft.com/office/drawing/2014/main" id="{0B9E7C87-FB59-4A2F-B783-B48421F50AB5}"/>
              </a:ext>
            </a:extLst>
          </p:cNvPr>
          <p:cNvSpPr txBox="1">
            <a:spLocks noGrp="1"/>
          </p:cNvSpPr>
          <p:nvPr>
            <p:ph type="sldNum" sz="quarter" idx="5"/>
          </p:nvPr>
        </p:nvSpPr>
        <p:spPr>
          <a:ln/>
        </p:spPr>
        <p:txBody>
          <a:bodyPr vert="horz" lIns="0" tIns="0" rIns="0" bIns="0" anchor="b" anchorCtr="0">
            <a:noAutofit/>
          </a:bodyPr>
          <a:lstStyle/>
          <a:p>
            <a:pPr lvl="0"/>
            <a:fld id="{764C07F9-5EBC-40FD-B230-7A182ADF6FFD}" type="slidenum">
              <a:t>34</a:t>
            </a:fld>
            <a:endParaRPr lang="pt-BR"/>
          </a:p>
        </p:txBody>
      </p:sp>
      <p:sp>
        <p:nvSpPr>
          <p:cNvPr id="7" name="PlaceHolder 283">
            <a:extLst>
              <a:ext uri="{FF2B5EF4-FFF2-40B4-BE49-F238E27FC236}">
                <a16:creationId xmlns:a16="http://schemas.microsoft.com/office/drawing/2014/main" id="{3E7B3EB2-0AFD-4277-AB64-64A96C4E32ED}"/>
              </a:ext>
            </a:extLst>
          </p:cNvPr>
          <p:cNvSpPr>
            <a:spLocks noGrp="1" noRot="1" noChangeAspect="1" noResize="1"/>
          </p:cNvSpPr>
          <p:nvPr>
            <p:ph type="sldImg"/>
          </p:nvPr>
        </p:nvSpPr>
        <p:spPr>
          <a:xfrm>
            <a:off x="215900" y="812800"/>
            <a:ext cx="7124700" cy="4006850"/>
          </a:xfrm>
          <a:solidFill>
            <a:srgbClr val="729FCF"/>
          </a:solidFill>
          <a:ln w="25400">
            <a:solidFill>
              <a:srgbClr val="3465A4"/>
            </a:solidFill>
            <a:prstDash val="solid"/>
          </a:ln>
        </p:spPr>
      </p:sp>
      <p:sp>
        <p:nvSpPr>
          <p:cNvPr id="8" name="PlaceHolder 284">
            <a:extLst>
              <a:ext uri="{FF2B5EF4-FFF2-40B4-BE49-F238E27FC236}">
                <a16:creationId xmlns:a16="http://schemas.microsoft.com/office/drawing/2014/main" id="{E830AAF0-BD7E-49E8-BA85-3C1173D586BB}"/>
              </a:ext>
            </a:extLst>
          </p:cNvPr>
          <p:cNvSpPr txBox="1">
            <a:spLocks noGrp="1"/>
          </p:cNvSpPr>
          <p:nvPr>
            <p:ph type="body" sz="quarter" idx="1"/>
          </p:nvPr>
        </p:nvSpPr>
        <p:spPr>
          <a:xfrm>
            <a:off x="756000" y="5078520"/>
            <a:ext cx="6044400" cy="4807800"/>
          </a:xfrm>
        </p:spPr>
        <p:txBody>
          <a:bodyPr vert="horz" wrap="square" anchor="t" anchorCtr="0">
            <a:noAutofit/>
          </a:bodyPr>
          <a:lstStyle/>
          <a:p>
            <a:endParaRPr lang="pt-BR"/>
          </a:p>
        </p:txBody>
      </p:sp>
    </p:spTree>
    <p:extLst>
      <p:ext uri="{BB962C8B-B14F-4D97-AF65-F5344CB8AC3E}">
        <p14:creationId xmlns:p14="http://schemas.microsoft.com/office/powerpoint/2010/main" val="190430725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93">
            <a:extLst>
              <a:ext uri="{FF2B5EF4-FFF2-40B4-BE49-F238E27FC236}">
                <a16:creationId xmlns:a16="http://schemas.microsoft.com/office/drawing/2014/main" id="{677CE796-8C5E-47C6-8E12-2623726991C3}"/>
              </a:ext>
            </a:extLst>
          </p:cNvPr>
          <p:cNvSpPr txBox="1">
            <a:spLocks noGrp="1"/>
          </p:cNvSpPr>
          <p:nvPr>
            <p:ph type="sldNum" sz="quarter" idx="8"/>
          </p:nvPr>
        </p:nvSpPr>
        <p:spPr>
          <a:xfrm>
            <a:off x="4278960" y="10157400"/>
            <a:ext cx="3277439" cy="531000"/>
          </a:xfrm>
        </p:spPr>
        <p:txBody>
          <a:bodyPr wrap="square"/>
          <a:lstStyle/>
          <a:p>
            <a:pPr lvl="0"/>
            <a:fld id="{D34F735A-C770-4AC5-83F6-A0C82379F77B}" type="slidenum">
              <a:t>35</a:t>
            </a:fld>
            <a:endParaRPr lang="pt-BR">
              <a:solidFill>
                <a:srgbClr val="000000"/>
              </a:solidFill>
              <a:highlight>
                <a:scrgbClr r="0" g="0" b="0">
                  <a:alpha val="0"/>
                </a:scrgbClr>
              </a:highlight>
              <a:latin typeface="Times New Roman"/>
            </a:endParaRPr>
          </a:p>
        </p:txBody>
      </p:sp>
      <p:sp>
        <p:nvSpPr>
          <p:cNvPr id="3" name="PlaceHolder 94">
            <a:extLst>
              <a:ext uri="{FF2B5EF4-FFF2-40B4-BE49-F238E27FC236}">
                <a16:creationId xmlns:a16="http://schemas.microsoft.com/office/drawing/2014/main" id="{D637D5CD-EAE9-454C-935E-DC6882CA842B}"/>
              </a:ext>
            </a:extLst>
          </p:cNvPr>
          <p:cNvSpPr txBox="1">
            <a:spLocks noGrp="1"/>
          </p:cNvSpPr>
          <p:nvPr>
            <p:ph type="sldNum" sz="quarter" idx="8"/>
          </p:nvPr>
        </p:nvSpPr>
        <p:spPr>
          <a:xfrm>
            <a:off x="4278960" y="10157400"/>
            <a:ext cx="3277800" cy="531360"/>
          </a:xfrm>
        </p:spPr>
        <p:txBody>
          <a:bodyPr wrap="square"/>
          <a:lstStyle/>
          <a:p>
            <a:pPr lvl="0"/>
            <a:fld id="{E59CDE8C-590C-4F7E-B0BE-E47915FC76AD}" type="slidenum">
              <a:t>35</a:t>
            </a:fld>
            <a:endParaRPr lang="pt-BR">
              <a:solidFill>
                <a:srgbClr val="000000"/>
              </a:solidFill>
              <a:highlight>
                <a:scrgbClr r="0" g="0" b="0">
                  <a:alpha val="0"/>
                </a:scrgbClr>
              </a:highlight>
              <a:latin typeface="Times New Roman"/>
            </a:endParaRPr>
          </a:p>
        </p:txBody>
      </p:sp>
      <p:sp>
        <p:nvSpPr>
          <p:cNvPr id="4" name="PlaceHolder 95">
            <a:extLst>
              <a:ext uri="{FF2B5EF4-FFF2-40B4-BE49-F238E27FC236}">
                <a16:creationId xmlns:a16="http://schemas.microsoft.com/office/drawing/2014/main" id="{B7AC4E47-5A0C-44FB-9AF5-93002A6C4F40}"/>
              </a:ext>
            </a:extLst>
          </p:cNvPr>
          <p:cNvSpPr txBox="1">
            <a:spLocks noGrp="1"/>
          </p:cNvSpPr>
          <p:nvPr>
            <p:ph type="sldNum" sz="quarter" idx="8"/>
          </p:nvPr>
        </p:nvSpPr>
        <p:spPr>
          <a:xfrm>
            <a:off x="4278960" y="10157400"/>
            <a:ext cx="3278160" cy="531720"/>
          </a:xfrm>
        </p:spPr>
        <p:txBody>
          <a:bodyPr wrap="square"/>
          <a:lstStyle/>
          <a:p>
            <a:pPr lvl="0"/>
            <a:fld id="{61DFBEE9-F0D6-4793-9C89-35404ECF4D93}" type="slidenum">
              <a:t>35</a:t>
            </a:fld>
            <a:endParaRPr lang="pt-BR">
              <a:solidFill>
                <a:srgbClr val="000000"/>
              </a:solidFill>
              <a:highlight>
                <a:scrgbClr r="0" g="0" b="0">
                  <a:alpha val="0"/>
                </a:scrgbClr>
              </a:highlight>
              <a:latin typeface="Times New Roman"/>
            </a:endParaRPr>
          </a:p>
        </p:txBody>
      </p:sp>
      <p:sp>
        <p:nvSpPr>
          <p:cNvPr id="5" name="PlaceHolder 96">
            <a:extLst>
              <a:ext uri="{FF2B5EF4-FFF2-40B4-BE49-F238E27FC236}">
                <a16:creationId xmlns:a16="http://schemas.microsoft.com/office/drawing/2014/main" id="{5F907979-54AB-4A1F-BAEA-E84AA96CE2A5}"/>
              </a:ext>
            </a:extLst>
          </p:cNvPr>
          <p:cNvSpPr txBox="1">
            <a:spLocks noGrp="1"/>
          </p:cNvSpPr>
          <p:nvPr>
            <p:ph type="sldNum" sz="quarter" idx="8"/>
          </p:nvPr>
        </p:nvSpPr>
        <p:spPr>
          <a:xfrm>
            <a:off x="4278960" y="10157400"/>
            <a:ext cx="3278519" cy="532080"/>
          </a:xfrm>
        </p:spPr>
        <p:txBody>
          <a:bodyPr wrap="square"/>
          <a:lstStyle/>
          <a:p>
            <a:pPr lvl="0"/>
            <a:fld id="{30D56872-F4CE-406D-BF8A-225E3C72533C}" type="slidenum">
              <a:t>35</a:t>
            </a:fld>
            <a:endParaRPr lang="pt-BR">
              <a:solidFill>
                <a:srgbClr val="000000"/>
              </a:solidFill>
              <a:highlight>
                <a:scrgbClr r="0" g="0" b="0">
                  <a:alpha val="0"/>
                </a:scrgbClr>
              </a:highlight>
              <a:latin typeface="Times New Roman"/>
            </a:endParaRPr>
          </a:p>
        </p:txBody>
      </p:sp>
      <p:sp>
        <p:nvSpPr>
          <p:cNvPr id="6" name="PlaceHolder 97">
            <a:extLst>
              <a:ext uri="{FF2B5EF4-FFF2-40B4-BE49-F238E27FC236}">
                <a16:creationId xmlns:a16="http://schemas.microsoft.com/office/drawing/2014/main" id="{518877B9-93B0-4776-A06B-F815A338B4F4}"/>
              </a:ext>
            </a:extLst>
          </p:cNvPr>
          <p:cNvSpPr txBox="1">
            <a:spLocks noGrp="1"/>
          </p:cNvSpPr>
          <p:nvPr>
            <p:ph type="sldNum" sz="quarter" idx="8"/>
          </p:nvPr>
        </p:nvSpPr>
        <p:spPr>
          <a:xfrm>
            <a:off x="4278960" y="10157400"/>
            <a:ext cx="3278879" cy="532440"/>
          </a:xfrm>
        </p:spPr>
        <p:txBody>
          <a:bodyPr wrap="square"/>
          <a:lstStyle/>
          <a:p>
            <a:pPr lvl="0"/>
            <a:fld id="{E5C989EF-0D98-4292-87A2-1EB6E362297C}" type="slidenum">
              <a:t>35</a:t>
            </a:fld>
            <a:endParaRPr lang="pt-BR">
              <a:highlight>
                <a:scrgbClr r="0" g="0" b="0">
                  <a:alpha val="0"/>
                </a:scrgbClr>
              </a:highlight>
              <a:latin typeface="Times New Roman"/>
            </a:endParaRPr>
          </a:p>
        </p:txBody>
      </p:sp>
      <p:sp>
        <p:nvSpPr>
          <p:cNvPr id="12" name="Slide Number Placeholder 6">
            <a:extLst>
              <a:ext uri="{FF2B5EF4-FFF2-40B4-BE49-F238E27FC236}">
                <a16:creationId xmlns:a16="http://schemas.microsoft.com/office/drawing/2014/main" id="{9AFAAE62-FE99-4578-A3B4-2C57B74DFFD1}"/>
              </a:ext>
            </a:extLst>
          </p:cNvPr>
          <p:cNvSpPr txBox="1">
            <a:spLocks noGrp="1"/>
          </p:cNvSpPr>
          <p:nvPr>
            <p:ph type="sldNum" sz="quarter" idx="5"/>
          </p:nvPr>
        </p:nvSpPr>
        <p:spPr>
          <a:ln/>
        </p:spPr>
        <p:txBody>
          <a:bodyPr vert="horz" lIns="0" tIns="0" rIns="0" bIns="0" anchor="b" anchorCtr="0">
            <a:noAutofit/>
          </a:bodyPr>
          <a:lstStyle/>
          <a:p>
            <a:pPr lvl="0"/>
            <a:fld id="{26F50EAF-F784-4DD9-8413-4A1900797801}" type="slidenum">
              <a:t>35</a:t>
            </a:fld>
            <a:endParaRPr lang="pt-BR"/>
          </a:p>
        </p:txBody>
      </p:sp>
      <p:sp>
        <p:nvSpPr>
          <p:cNvPr id="7" name="PlaceHolder 98">
            <a:extLst>
              <a:ext uri="{FF2B5EF4-FFF2-40B4-BE49-F238E27FC236}">
                <a16:creationId xmlns:a16="http://schemas.microsoft.com/office/drawing/2014/main" id="{E899A438-98AA-47E9-B242-37433FC0FAC2}"/>
              </a:ext>
            </a:extLst>
          </p:cNvPr>
          <p:cNvSpPr>
            <a:spLocks noGrp="1" noRot="1" noChangeAspect="1" noResize="1"/>
          </p:cNvSpPr>
          <p:nvPr>
            <p:ph type="sldImg"/>
          </p:nvPr>
        </p:nvSpPr>
        <p:spPr>
          <a:xfrm>
            <a:off x="215900" y="812800"/>
            <a:ext cx="7124700" cy="4006850"/>
          </a:xfrm>
          <a:solidFill>
            <a:srgbClr val="729FCF"/>
          </a:solidFill>
          <a:ln w="25400">
            <a:solidFill>
              <a:srgbClr val="3465A4"/>
            </a:solidFill>
            <a:prstDash val="solid"/>
          </a:ln>
        </p:spPr>
      </p:sp>
      <p:sp>
        <p:nvSpPr>
          <p:cNvPr id="8" name="PlaceHolder 99">
            <a:extLst>
              <a:ext uri="{FF2B5EF4-FFF2-40B4-BE49-F238E27FC236}">
                <a16:creationId xmlns:a16="http://schemas.microsoft.com/office/drawing/2014/main" id="{5CA0B1E0-A614-4348-9E3D-98806879FBA2}"/>
              </a:ext>
            </a:extLst>
          </p:cNvPr>
          <p:cNvSpPr txBox="1">
            <a:spLocks noGrp="1"/>
          </p:cNvSpPr>
          <p:nvPr>
            <p:ph type="body" sz="quarter" idx="1"/>
          </p:nvPr>
        </p:nvSpPr>
        <p:spPr>
          <a:xfrm>
            <a:off x="756000" y="5078520"/>
            <a:ext cx="6044400" cy="4807800"/>
          </a:xfrm>
        </p:spPr>
        <p:txBody>
          <a:bodyPr vert="horz" wrap="square" anchor="t" anchorCtr="0">
            <a:noAutofit/>
          </a:bodyPr>
          <a:lstStyle/>
          <a:p>
            <a:endParaRPr lang="pt-BR"/>
          </a:p>
        </p:txBody>
      </p:sp>
    </p:spTree>
    <p:extLst>
      <p:ext uri="{BB962C8B-B14F-4D97-AF65-F5344CB8AC3E}">
        <p14:creationId xmlns:p14="http://schemas.microsoft.com/office/powerpoint/2010/main" val="117970962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278">
            <a:extLst>
              <a:ext uri="{FF2B5EF4-FFF2-40B4-BE49-F238E27FC236}">
                <a16:creationId xmlns:a16="http://schemas.microsoft.com/office/drawing/2014/main" id="{35420C4C-E4C9-4D31-8241-3FEB2E2434AE}"/>
              </a:ext>
            </a:extLst>
          </p:cNvPr>
          <p:cNvSpPr txBox="1">
            <a:spLocks noGrp="1"/>
          </p:cNvSpPr>
          <p:nvPr>
            <p:ph type="sldNum" sz="quarter" idx="8"/>
          </p:nvPr>
        </p:nvSpPr>
        <p:spPr>
          <a:xfrm>
            <a:off x="4278960" y="10157400"/>
            <a:ext cx="3277439" cy="531000"/>
          </a:xfrm>
        </p:spPr>
        <p:txBody>
          <a:bodyPr wrap="square"/>
          <a:lstStyle/>
          <a:p>
            <a:pPr lvl="0"/>
            <a:fld id="{72E6A28F-EC4A-4D75-94FD-7C7D5450774C}" type="slidenum">
              <a:t>36</a:t>
            </a:fld>
            <a:endParaRPr lang="pt-BR">
              <a:solidFill>
                <a:srgbClr val="000000"/>
              </a:solidFill>
              <a:highlight>
                <a:scrgbClr r="0" g="0" b="0">
                  <a:alpha val="0"/>
                </a:scrgbClr>
              </a:highlight>
              <a:latin typeface="Times New Roman"/>
            </a:endParaRPr>
          </a:p>
        </p:txBody>
      </p:sp>
      <p:sp>
        <p:nvSpPr>
          <p:cNvPr id="3" name="PlaceHolder 279">
            <a:extLst>
              <a:ext uri="{FF2B5EF4-FFF2-40B4-BE49-F238E27FC236}">
                <a16:creationId xmlns:a16="http://schemas.microsoft.com/office/drawing/2014/main" id="{86B267D7-EB45-48AE-B0DD-FB3CD418C0D1}"/>
              </a:ext>
            </a:extLst>
          </p:cNvPr>
          <p:cNvSpPr txBox="1">
            <a:spLocks noGrp="1"/>
          </p:cNvSpPr>
          <p:nvPr>
            <p:ph type="sldNum" sz="quarter" idx="8"/>
          </p:nvPr>
        </p:nvSpPr>
        <p:spPr>
          <a:xfrm>
            <a:off x="4278960" y="10157400"/>
            <a:ext cx="3277800" cy="531360"/>
          </a:xfrm>
        </p:spPr>
        <p:txBody>
          <a:bodyPr wrap="square"/>
          <a:lstStyle/>
          <a:p>
            <a:pPr lvl="0"/>
            <a:fld id="{D9E7A477-6254-4FAD-96EA-361F7CA6CFC7}" type="slidenum">
              <a:t>36</a:t>
            </a:fld>
            <a:endParaRPr lang="pt-BR">
              <a:solidFill>
                <a:srgbClr val="000000"/>
              </a:solidFill>
              <a:highlight>
                <a:scrgbClr r="0" g="0" b="0">
                  <a:alpha val="0"/>
                </a:scrgbClr>
              </a:highlight>
              <a:latin typeface="Times New Roman"/>
            </a:endParaRPr>
          </a:p>
        </p:txBody>
      </p:sp>
      <p:sp>
        <p:nvSpPr>
          <p:cNvPr id="4" name="PlaceHolder 280">
            <a:extLst>
              <a:ext uri="{FF2B5EF4-FFF2-40B4-BE49-F238E27FC236}">
                <a16:creationId xmlns:a16="http://schemas.microsoft.com/office/drawing/2014/main" id="{A925E52D-231F-40FC-ADE9-319010FA250F}"/>
              </a:ext>
            </a:extLst>
          </p:cNvPr>
          <p:cNvSpPr txBox="1">
            <a:spLocks noGrp="1"/>
          </p:cNvSpPr>
          <p:nvPr>
            <p:ph type="sldNum" sz="quarter" idx="8"/>
          </p:nvPr>
        </p:nvSpPr>
        <p:spPr>
          <a:xfrm>
            <a:off x="4278960" y="10157400"/>
            <a:ext cx="3278160" cy="531720"/>
          </a:xfrm>
        </p:spPr>
        <p:txBody>
          <a:bodyPr wrap="square"/>
          <a:lstStyle/>
          <a:p>
            <a:pPr lvl="0"/>
            <a:fld id="{6464FFB0-D2CE-4E6D-8DEE-69667B90D685}" type="slidenum">
              <a:t>36</a:t>
            </a:fld>
            <a:endParaRPr lang="pt-BR">
              <a:solidFill>
                <a:srgbClr val="000000"/>
              </a:solidFill>
              <a:highlight>
                <a:scrgbClr r="0" g="0" b="0">
                  <a:alpha val="0"/>
                </a:scrgbClr>
              </a:highlight>
              <a:latin typeface="Times New Roman"/>
            </a:endParaRPr>
          </a:p>
        </p:txBody>
      </p:sp>
      <p:sp>
        <p:nvSpPr>
          <p:cNvPr id="5" name="PlaceHolder 281">
            <a:extLst>
              <a:ext uri="{FF2B5EF4-FFF2-40B4-BE49-F238E27FC236}">
                <a16:creationId xmlns:a16="http://schemas.microsoft.com/office/drawing/2014/main" id="{F6164126-4DD4-430A-847F-D22B96494775}"/>
              </a:ext>
            </a:extLst>
          </p:cNvPr>
          <p:cNvSpPr txBox="1">
            <a:spLocks noGrp="1"/>
          </p:cNvSpPr>
          <p:nvPr>
            <p:ph type="sldNum" sz="quarter" idx="8"/>
          </p:nvPr>
        </p:nvSpPr>
        <p:spPr>
          <a:xfrm>
            <a:off x="4278960" y="10157400"/>
            <a:ext cx="3278519" cy="532080"/>
          </a:xfrm>
        </p:spPr>
        <p:txBody>
          <a:bodyPr wrap="square"/>
          <a:lstStyle/>
          <a:p>
            <a:pPr lvl="0"/>
            <a:fld id="{9AB000D1-BBC3-4E51-99B0-D0B0E181C5E7}" type="slidenum">
              <a:t>36</a:t>
            </a:fld>
            <a:endParaRPr lang="pt-BR">
              <a:solidFill>
                <a:srgbClr val="000000"/>
              </a:solidFill>
              <a:highlight>
                <a:scrgbClr r="0" g="0" b="0">
                  <a:alpha val="0"/>
                </a:scrgbClr>
              </a:highlight>
              <a:latin typeface="Times New Roman"/>
            </a:endParaRPr>
          </a:p>
        </p:txBody>
      </p:sp>
      <p:sp>
        <p:nvSpPr>
          <p:cNvPr id="6" name="PlaceHolder 282">
            <a:extLst>
              <a:ext uri="{FF2B5EF4-FFF2-40B4-BE49-F238E27FC236}">
                <a16:creationId xmlns:a16="http://schemas.microsoft.com/office/drawing/2014/main" id="{506E35C8-217F-4DE4-9217-6A2C590DAB96}"/>
              </a:ext>
            </a:extLst>
          </p:cNvPr>
          <p:cNvSpPr txBox="1">
            <a:spLocks noGrp="1"/>
          </p:cNvSpPr>
          <p:nvPr>
            <p:ph type="sldNum" sz="quarter" idx="8"/>
          </p:nvPr>
        </p:nvSpPr>
        <p:spPr>
          <a:xfrm>
            <a:off x="4278960" y="10157400"/>
            <a:ext cx="3278879" cy="532440"/>
          </a:xfrm>
        </p:spPr>
        <p:txBody>
          <a:bodyPr wrap="square"/>
          <a:lstStyle/>
          <a:p>
            <a:pPr lvl="0"/>
            <a:fld id="{C417F1F9-3012-482A-8DA6-00E3A2787920}" type="slidenum">
              <a:t>36</a:t>
            </a:fld>
            <a:endParaRPr lang="pt-BR">
              <a:highlight>
                <a:scrgbClr r="0" g="0" b="0">
                  <a:alpha val="0"/>
                </a:scrgbClr>
              </a:highlight>
              <a:latin typeface="Times New Roman"/>
            </a:endParaRPr>
          </a:p>
        </p:txBody>
      </p:sp>
      <p:sp>
        <p:nvSpPr>
          <p:cNvPr id="12" name="Slide Number Placeholder 6">
            <a:extLst>
              <a:ext uri="{FF2B5EF4-FFF2-40B4-BE49-F238E27FC236}">
                <a16:creationId xmlns:a16="http://schemas.microsoft.com/office/drawing/2014/main" id="{0B9E7C87-FB59-4A2F-B783-B48421F50AB5}"/>
              </a:ext>
            </a:extLst>
          </p:cNvPr>
          <p:cNvSpPr txBox="1">
            <a:spLocks noGrp="1"/>
          </p:cNvSpPr>
          <p:nvPr>
            <p:ph type="sldNum" sz="quarter" idx="5"/>
          </p:nvPr>
        </p:nvSpPr>
        <p:spPr>
          <a:ln/>
        </p:spPr>
        <p:txBody>
          <a:bodyPr vert="horz" lIns="0" tIns="0" rIns="0" bIns="0" anchor="b" anchorCtr="0">
            <a:noAutofit/>
          </a:bodyPr>
          <a:lstStyle/>
          <a:p>
            <a:pPr lvl="0"/>
            <a:fld id="{764C07F9-5EBC-40FD-B230-7A182ADF6FFD}" type="slidenum">
              <a:t>36</a:t>
            </a:fld>
            <a:endParaRPr lang="pt-BR"/>
          </a:p>
        </p:txBody>
      </p:sp>
      <p:sp>
        <p:nvSpPr>
          <p:cNvPr id="7" name="PlaceHolder 283">
            <a:extLst>
              <a:ext uri="{FF2B5EF4-FFF2-40B4-BE49-F238E27FC236}">
                <a16:creationId xmlns:a16="http://schemas.microsoft.com/office/drawing/2014/main" id="{3E7B3EB2-0AFD-4277-AB64-64A96C4E32ED}"/>
              </a:ext>
            </a:extLst>
          </p:cNvPr>
          <p:cNvSpPr>
            <a:spLocks noGrp="1" noRot="1" noChangeAspect="1" noResize="1"/>
          </p:cNvSpPr>
          <p:nvPr>
            <p:ph type="sldImg"/>
          </p:nvPr>
        </p:nvSpPr>
        <p:spPr>
          <a:xfrm>
            <a:off x="215900" y="812800"/>
            <a:ext cx="7124700" cy="4006850"/>
          </a:xfrm>
          <a:solidFill>
            <a:srgbClr val="729FCF"/>
          </a:solidFill>
          <a:ln w="25400">
            <a:solidFill>
              <a:srgbClr val="3465A4"/>
            </a:solidFill>
            <a:prstDash val="solid"/>
          </a:ln>
        </p:spPr>
      </p:sp>
      <p:sp>
        <p:nvSpPr>
          <p:cNvPr id="8" name="PlaceHolder 284">
            <a:extLst>
              <a:ext uri="{FF2B5EF4-FFF2-40B4-BE49-F238E27FC236}">
                <a16:creationId xmlns:a16="http://schemas.microsoft.com/office/drawing/2014/main" id="{E830AAF0-BD7E-49E8-BA85-3C1173D586BB}"/>
              </a:ext>
            </a:extLst>
          </p:cNvPr>
          <p:cNvSpPr txBox="1">
            <a:spLocks noGrp="1"/>
          </p:cNvSpPr>
          <p:nvPr>
            <p:ph type="body" sz="quarter" idx="1"/>
          </p:nvPr>
        </p:nvSpPr>
        <p:spPr>
          <a:xfrm>
            <a:off x="756000" y="5078520"/>
            <a:ext cx="6044400" cy="4807800"/>
          </a:xfrm>
        </p:spPr>
        <p:txBody>
          <a:bodyPr vert="horz" wrap="square" anchor="t" anchorCtr="0">
            <a:noAutofit/>
          </a:bodyPr>
          <a:lstStyle/>
          <a:p>
            <a:endParaRPr lang="pt-BR"/>
          </a:p>
        </p:txBody>
      </p:sp>
    </p:spTree>
    <p:extLst>
      <p:ext uri="{BB962C8B-B14F-4D97-AF65-F5344CB8AC3E}">
        <p14:creationId xmlns:p14="http://schemas.microsoft.com/office/powerpoint/2010/main" val="6425240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93">
            <a:extLst>
              <a:ext uri="{FF2B5EF4-FFF2-40B4-BE49-F238E27FC236}">
                <a16:creationId xmlns:a16="http://schemas.microsoft.com/office/drawing/2014/main" id="{677CE796-8C5E-47C6-8E12-2623726991C3}"/>
              </a:ext>
            </a:extLst>
          </p:cNvPr>
          <p:cNvSpPr txBox="1">
            <a:spLocks noGrp="1"/>
          </p:cNvSpPr>
          <p:nvPr>
            <p:ph type="sldNum" sz="quarter" idx="8"/>
          </p:nvPr>
        </p:nvSpPr>
        <p:spPr>
          <a:xfrm>
            <a:off x="4278960" y="10157400"/>
            <a:ext cx="3277439" cy="531000"/>
          </a:xfrm>
        </p:spPr>
        <p:txBody>
          <a:bodyPr wrap="square"/>
          <a:lstStyle/>
          <a:p>
            <a:pPr lvl="0"/>
            <a:fld id="{D34F735A-C770-4AC5-83F6-A0C82379F77B}" type="slidenum">
              <a:t>37</a:t>
            </a:fld>
            <a:endParaRPr lang="pt-BR">
              <a:solidFill>
                <a:srgbClr val="000000"/>
              </a:solidFill>
              <a:highlight>
                <a:scrgbClr r="0" g="0" b="0">
                  <a:alpha val="0"/>
                </a:scrgbClr>
              </a:highlight>
              <a:latin typeface="Times New Roman"/>
            </a:endParaRPr>
          </a:p>
        </p:txBody>
      </p:sp>
      <p:sp>
        <p:nvSpPr>
          <p:cNvPr id="3" name="PlaceHolder 94">
            <a:extLst>
              <a:ext uri="{FF2B5EF4-FFF2-40B4-BE49-F238E27FC236}">
                <a16:creationId xmlns:a16="http://schemas.microsoft.com/office/drawing/2014/main" id="{D637D5CD-EAE9-454C-935E-DC6882CA842B}"/>
              </a:ext>
            </a:extLst>
          </p:cNvPr>
          <p:cNvSpPr txBox="1">
            <a:spLocks noGrp="1"/>
          </p:cNvSpPr>
          <p:nvPr>
            <p:ph type="sldNum" sz="quarter" idx="8"/>
          </p:nvPr>
        </p:nvSpPr>
        <p:spPr>
          <a:xfrm>
            <a:off x="4278960" y="10157400"/>
            <a:ext cx="3277800" cy="531360"/>
          </a:xfrm>
        </p:spPr>
        <p:txBody>
          <a:bodyPr wrap="square"/>
          <a:lstStyle/>
          <a:p>
            <a:pPr lvl="0"/>
            <a:fld id="{E59CDE8C-590C-4F7E-B0BE-E47915FC76AD}" type="slidenum">
              <a:t>37</a:t>
            </a:fld>
            <a:endParaRPr lang="pt-BR">
              <a:solidFill>
                <a:srgbClr val="000000"/>
              </a:solidFill>
              <a:highlight>
                <a:scrgbClr r="0" g="0" b="0">
                  <a:alpha val="0"/>
                </a:scrgbClr>
              </a:highlight>
              <a:latin typeface="Times New Roman"/>
            </a:endParaRPr>
          </a:p>
        </p:txBody>
      </p:sp>
      <p:sp>
        <p:nvSpPr>
          <p:cNvPr id="4" name="PlaceHolder 95">
            <a:extLst>
              <a:ext uri="{FF2B5EF4-FFF2-40B4-BE49-F238E27FC236}">
                <a16:creationId xmlns:a16="http://schemas.microsoft.com/office/drawing/2014/main" id="{B7AC4E47-5A0C-44FB-9AF5-93002A6C4F40}"/>
              </a:ext>
            </a:extLst>
          </p:cNvPr>
          <p:cNvSpPr txBox="1">
            <a:spLocks noGrp="1"/>
          </p:cNvSpPr>
          <p:nvPr>
            <p:ph type="sldNum" sz="quarter" idx="8"/>
          </p:nvPr>
        </p:nvSpPr>
        <p:spPr>
          <a:xfrm>
            <a:off x="4278960" y="10157400"/>
            <a:ext cx="3278160" cy="531720"/>
          </a:xfrm>
        </p:spPr>
        <p:txBody>
          <a:bodyPr wrap="square"/>
          <a:lstStyle/>
          <a:p>
            <a:pPr lvl="0"/>
            <a:fld id="{61DFBEE9-F0D6-4793-9C89-35404ECF4D93}" type="slidenum">
              <a:t>37</a:t>
            </a:fld>
            <a:endParaRPr lang="pt-BR">
              <a:solidFill>
                <a:srgbClr val="000000"/>
              </a:solidFill>
              <a:highlight>
                <a:scrgbClr r="0" g="0" b="0">
                  <a:alpha val="0"/>
                </a:scrgbClr>
              </a:highlight>
              <a:latin typeface="Times New Roman"/>
            </a:endParaRPr>
          </a:p>
        </p:txBody>
      </p:sp>
      <p:sp>
        <p:nvSpPr>
          <p:cNvPr id="5" name="PlaceHolder 96">
            <a:extLst>
              <a:ext uri="{FF2B5EF4-FFF2-40B4-BE49-F238E27FC236}">
                <a16:creationId xmlns:a16="http://schemas.microsoft.com/office/drawing/2014/main" id="{5F907979-54AB-4A1F-BAEA-E84AA96CE2A5}"/>
              </a:ext>
            </a:extLst>
          </p:cNvPr>
          <p:cNvSpPr txBox="1">
            <a:spLocks noGrp="1"/>
          </p:cNvSpPr>
          <p:nvPr>
            <p:ph type="sldNum" sz="quarter" idx="8"/>
          </p:nvPr>
        </p:nvSpPr>
        <p:spPr>
          <a:xfrm>
            <a:off x="4278960" y="10157400"/>
            <a:ext cx="3278519" cy="532080"/>
          </a:xfrm>
        </p:spPr>
        <p:txBody>
          <a:bodyPr wrap="square"/>
          <a:lstStyle/>
          <a:p>
            <a:pPr lvl="0"/>
            <a:fld id="{30D56872-F4CE-406D-BF8A-225E3C72533C}" type="slidenum">
              <a:t>37</a:t>
            </a:fld>
            <a:endParaRPr lang="pt-BR">
              <a:solidFill>
                <a:srgbClr val="000000"/>
              </a:solidFill>
              <a:highlight>
                <a:scrgbClr r="0" g="0" b="0">
                  <a:alpha val="0"/>
                </a:scrgbClr>
              </a:highlight>
              <a:latin typeface="Times New Roman"/>
            </a:endParaRPr>
          </a:p>
        </p:txBody>
      </p:sp>
      <p:sp>
        <p:nvSpPr>
          <p:cNvPr id="6" name="PlaceHolder 97">
            <a:extLst>
              <a:ext uri="{FF2B5EF4-FFF2-40B4-BE49-F238E27FC236}">
                <a16:creationId xmlns:a16="http://schemas.microsoft.com/office/drawing/2014/main" id="{518877B9-93B0-4776-A06B-F815A338B4F4}"/>
              </a:ext>
            </a:extLst>
          </p:cNvPr>
          <p:cNvSpPr txBox="1">
            <a:spLocks noGrp="1"/>
          </p:cNvSpPr>
          <p:nvPr>
            <p:ph type="sldNum" sz="quarter" idx="8"/>
          </p:nvPr>
        </p:nvSpPr>
        <p:spPr>
          <a:xfrm>
            <a:off x="4278960" y="10157400"/>
            <a:ext cx="3278879" cy="532440"/>
          </a:xfrm>
        </p:spPr>
        <p:txBody>
          <a:bodyPr wrap="square"/>
          <a:lstStyle/>
          <a:p>
            <a:pPr lvl="0"/>
            <a:fld id="{E5C989EF-0D98-4292-87A2-1EB6E362297C}" type="slidenum">
              <a:t>37</a:t>
            </a:fld>
            <a:endParaRPr lang="pt-BR">
              <a:highlight>
                <a:scrgbClr r="0" g="0" b="0">
                  <a:alpha val="0"/>
                </a:scrgbClr>
              </a:highlight>
              <a:latin typeface="Times New Roman"/>
            </a:endParaRPr>
          </a:p>
        </p:txBody>
      </p:sp>
      <p:sp>
        <p:nvSpPr>
          <p:cNvPr id="12" name="Slide Number Placeholder 6">
            <a:extLst>
              <a:ext uri="{FF2B5EF4-FFF2-40B4-BE49-F238E27FC236}">
                <a16:creationId xmlns:a16="http://schemas.microsoft.com/office/drawing/2014/main" id="{9AFAAE62-FE99-4578-A3B4-2C57B74DFFD1}"/>
              </a:ext>
            </a:extLst>
          </p:cNvPr>
          <p:cNvSpPr txBox="1">
            <a:spLocks noGrp="1"/>
          </p:cNvSpPr>
          <p:nvPr>
            <p:ph type="sldNum" sz="quarter" idx="5"/>
          </p:nvPr>
        </p:nvSpPr>
        <p:spPr>
          <a:ln/>
        </p:spPr>
        <p:txBody>
          <a:bodyPr vert="horz" lIns="0" tIns="0" rIns="0" bIns="0" anchor="b" anchorCtr="0">
            <a:noAutofit/>
          </a:bodyPr>
          <a:lstStyle/>
          <a:p>
            <a:pPr lvl="0"/>
            <a:fld id="{26F50EAF-F784-4DD9-8413-4A1900797801}" type="slidenum">
              <a:t>37</a:t>
            </a:fld>
            <a:endParaRPr lang="pt-BR"/>
          </a:p>
        </p:txBody>
      </p:sp>
      <p:sp>
        <p:nvSpPr>
          <p:cNvPr id="7" name="PlaceHolder 98">
            <a:extLst>
              <a:ext uri="{FF2B5EF4-FFF2-40B4-BE49-F238E27FC236}">
                <a16:creationId xmlns:a16="http://schemas.microsoft.com/office/drawing/2014/main" id="{E899A438-98AA-47E9-B242-37433FC0FAC2}"/>
              </a:ext>
            </a:extLst>
          </p:cNvPr>
          <p:cNvSpPr>
            <a:spLocks noGrp="1" noRot="1" noChangeAspect="1" noResize="1"/>
          </p:cNvSpPr>
          <p:nvPr>
            <p:ph type="sldImg"/>
          </p:nvPr>
        </p:nvSpPr>
        <p:spPr>
          <a:xfrm>
            <a:off x="215900" y="812800"/>
            <a:ext cx="7124700" cy="4006850"/>
          </a:xfrm>
          <a:solidFill>
            <a:srgbClr val="729FCF"/>
          </a:solidFill>
          <a:ln w="25400">
            <a:solidFill>
              <a:srgbClr val="3465A4"/>
            </a:solidFill>
            <a:prstDash val="solid"/>
          </a:ln>
        </p:spPr>
      </p:sp>
      <p:sp>
        <p:nvSpPr>
          <p:cNvPr id="8" name="PlaceHolder 99">
            <a:extLst>
              <a:ext uri="{FF2B5EF4-FFF2-40B4-BE49-F238E27FC236}">
                <a16:creationId xmlns:a16="http://schemas.microsoft.com/office/drawing/2014/main" id="{5CA0B1E0-A614-4348-9E3D-98806879FBA2}"/>
              </a:ext>
            </a:extLst>
          </p:cNvPr>
          <p:cNvSpPr txBox="1">
            <a:spLocks noGrp="1"/>
          </p:cNvSpPr>
          <p:nvPr>
            <p:ph type="body" sz="quarter" idx="1"/>
          </p:nvPr>
        </p:nvSpPr>
        <p:spPr>
          <a:xfrm>
            <a:off x="756000" y="5078520"/>
            <a:ext cx="6044400" cy="4807800"/>
          </a:xfrm>
        </p:spPr>
        <p:txBody>
          <a:bodyPr vert="horz" wrap="square" anchor="t" anchorCtr="0">
            <a:noAutofit/>
          </a:bodyPr>
          <a:lstStyle/>
          <a:p>
            <a:endParaRPr lang="pt-BR"/>
          </a:p>
        </p:txBody>
      </p:sp>
    </p:spTree>
    <p:extLst>
      <p:ext uri="{BB962C8B-B14F-4D97-AF65-F5344CB8AC3E}">
        <p14:creationId xmlns:p14="http://schemas.microsoft.com/office/powerpoint/2010/main" val="202066485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E8FEE6-3B5A-CD4A-A1EE-267773011850}"/>
            </a:ext>
          </a:extLst>
        </p:cNvPr>
        <p:cNvGrpSpPr/>
        <p:nvPr/>
      </p:nvGrpSpPr>
      <p:grpSpPr>
        <a:xfrm>
          <a:off x="0" y="0"/>
          <a:ext cx="0" cy="0"/>
          <a:chOff x="0" y="0"/>
          <a:chExt cx="0" cy="0"/>
        </a:xfrm>
      </p:grpSpPr>
      <p:sp>
        <p:nvSpPr>
          <p:cNvPr id="2" name="PlaceHolder 278">
            <a:extLst>
              <a:ext uri="{FF2B5EF4-FFF2-40B4-BE49-F238E27FC236}">
                <a16:creationId xmlns:a16="http://schemas.microsoft.com/office/drawing/2014/main" id="{7F217837-EFBD-F39F-3B5F-A635AC253F8E}"/>
              </a:ext>
            </a:extLst>
          </p:cNvPr>
          <p:cNvSpPr txBox="1">
            <a:spLocks noGrp="1"/>
          </p:cNvSpPr>
          <p:nvPr>
            <p:ph type="sldNum" sz="quarter" idx="8"/>
          </p:nvPr>
        </p:nvSpPr>
        <p:spPr>
          <a:xfrm>
            <a:off x="4278960" y="10157400"/>
            <a:ext cx="3277439" cy="531000"/>
          </a:xfrm>
        </p:spPr>
        <p:txBody>
          <a:bodyPr wrap="square"/>
          <a:lstStyle/>
          <a:p>
            <a:pPr lvl="0"/>
            <a:fld id="{72E6A28F-EC4A-4D75-94FD-7C7D5450774C}" type="slidenum">
              <a:t>38</a:t>
            </a:fld>
            <a:endParaRPr lang="pt-BR">
              <a:solidFill>
                <a:srgbClr val="000000"/>
              </a:solidFill>
              <a:highlight>
                <a:scrgbClr r="0" g="0" b="0">
                  <a:alpha val="0"/>
                </a:scrgbClr>
              </a:highlight>
              <a:latin typeface="Times New Roman"/>
            </a:endParaRPr>
          </a:p>
        </p:txBody>
      </p:sp>
      <p:sp>
        <p:nvSpPr>
          <p:cNvPr id="3" name="PlaceHolder 279">
            <a:extLst>
              <a:ext uri="{FF2B5EF4-FFF2-40B4-BE49-F238E27FC236}">
                <a16:creationId xmlns:a16="http://schemas.microsoft.com/office/drawing/2014/main" id="{8A15F387-3465-6DAB-29A3-67D9DDF5ABE4}"/>
              </a:ext>
            </a:extLst>
          </p:cNvPr>
          <p:cNvSpPr txBox="1">
            <a:spLocks noGrp="1"/>
          </p:cNvSpPr>
          <p:nvPr>
            <p:ph type="sldNum" sz="quarter" idx="8"/>
          </p:nvPr>
        </p:nvSpPr>
        <p:spPr>
          <a:xfrm>
            <a:off x="4278960" y="10157400"/>
            <a:ext cx="3277800" cy="531360"/>
          </a:xfrm>
        </p:spPr>
        <p:txBody>
          <a:bodyPr wrap="square"/>
          <a:lstStyle/>
          <a:p>
            <a:pPr lvl="0"/>
            <a:fld id="{D9E7A477-6254-4FAD-96EA-361F7CA6CFC7}" type="slidenum">
              <a:t>38</a:t>
            </a:fld>
            <a:endParaRPr lang="pt-BR">
              <a:solidFill>
                <a:srgbClr val="000000"/>
              </a:solidFill>
              <a:highlight>
                <a:scrgbClr r="0" g="0" b="0">
                  <a:alpha val="0"/>
                </a:scrgbClr>
              </a:highlight>
              <a:latin typeface="Times New Roman"/>
            </a:endParaRPr>
          </a:p>
        </p:txBody>
      </p:sp>
      <p:sp>
        <p:nvSpPr>
          <p:cNvPr id="4" name="PlaceHolder 280">
            <a:extLst>
              <a:ext uri="{FF2B5EF4-FFF2-40B4-BE49-F238E27FC236}">
                <a16:creationId xmlns:a16="http://schemas.microsoft.com/office/drawing/2014/main" id="{8435CF2C-5484-33B6-412C-E25ED6D49A0E}"/>
              </a:ext>
            </a:extLst>
          </p:cNvPr>
          <p:cNvSpPr txBox="1">
            <a:spLocks noGrp="1"/>
          </p:cNvSpPr>
          <p:nvPr>
            <p:ph type="sldNum" sz="quarter" idx="8"/>
          </p:nvPr>
        </p:nvSpPr>
        <p:spPr>
          <a:xfrm>
            <a:off x="4278960" y="10157400"/>
            <a:ext cx="3278160" cy="531720"/>
          </a:xfrm>
        </p:spPr>
        <p:txBody>
          <a:bodyPr wrap="square"/>
          <a:lstStyle/>
          <a:p>
            <a:pPr lvl="0"/>
            <a:fld id="{6464FFB0-D2CE-4E6D-8DEE-69667B90D685}" type="slidenum">
              <a:t>38</a:t>
            </a:fld>
            <a:endParaRPr lang="pt-BR">
              <a:solidFill>
                <a:srgbClr val="000000"/>
              </a:solidFill>
              <a:highlight>
                <a:scrgbClr r="0" g="0" b="0">
                  <a:alpha val="0"/>
                </a:scrgbClr>
              </a:highlight>
              <a:latin typeface="Times New Roman"/>
            </a:endParaRPr>
          </a:p>
        </p:txBody>
      </p:sp>
      <p:sp>
        <p:nvSpPr>
          <p:cNvPr id="5" name="PlaceHolder 281">
            <a:extLst>
              <a:ext uri="{FF2B5EF4-FFF2-40B4-BE49-F238E27FC236}">
                <a16:creationId xmlns:a16="http://schemas.microsoft.com/office/drawing/2014/main" id="{6843582F-777B-70BE-AF86-4A749ECDD49E}"/>
              </a:ext>
            </a:extLst>
          </p:cNvPr>
          <p:cNvSpPr txBox="1">
            <a:spLocks noGrp="1"/>
          </p:cNvSpPr>
          <p:nvPr>
            <p:ph type="sldNum" sz="quarter" idx="8"/>
          </p:nvPr>
        </p:nvSpPr>
        <p:spPr>
          <a:xfrm>
            <a:off x="4278960" y="10157400"/>
            <a:ext cx="3278519" cy="532080"/>
          </a:xfrm>
        </p:spPr>
        <p:txBody>
          <a:bodyPr wrap="square"/>
          <a:lstStyle/>
          <a:p>
            <a:pPr lvl="0"/>
            <a:fld id="{9AB000D1-BBC3-4E51-99B0-D0B0E181C5E7}" type="slidenum">
              <a:t>38</a:t>
            </a:fld>
            <a:endParaRPr lang="pt-BR">
              <a:solidFill>
                <a:srgbClr val="000000"/>
              </a:solidFill>
              <a:highlight>
                <a:scrgbClr r="0" g="0" b="0">
                  <a:alpha val="0"/>
                </a:scrgbClr>
              </a:highlight>
              <a:latin typeface="Times New Roman"/>
            </a:endParaRPr>
          </a:p>
        </p:txBody>
      </p:sp>
      <p:sp>
        <p:nvSpPr>
          <p:cNvPr id="6" name="PlaceHolder 282">
            <a:extLst>
              <a:ext uri="{FF2B5EF4-FFF2-40B4-BE49-F238E27FC236}">
                <a16:creationId xmlns:a16="http://schemas.microsoft.com/office/drawing/2014/main" id="{E933B3FC-DAC1-F2BF-9D09-2AED0124F243}"/>
              </a:ext>
            </a:extLst>
          </p:cNvPr>
          <p:cNvSpPr txBox="1">
            <a:spLocks noGrp="1"/>
          </p:cNvSpPr>
          <p:nvPr>
            <p:ph type="sldNum" sz="quarter" idx="8"/>
          </p:nvPr>
        </p:nvSpPr>
        <p:spPr>
          <a:xfrm>
            <a:off x="4278960" y="10157400"/>
            <a:ext cx="3278879" cy="532440"/>
          </a:xfrm>
        </p:spPr>
        <p:txBody>
          <a:bodyPr wrap="square"/>
          <a:lstStyle/>
          <a:p>
            <a:pPr lvl="0"/>
            <a:fld id="{C417F1F9-3012-482A-8DA6-00E3A2787920}" type="slidenum">
              <a:t>38</a:t>
            </a:fld>
            <a:endParaRPr lang="pt-BR">
              <a:highlight>
                <a:scrgbClr r="0" g="0" b="0">
                  <a:alpha val="0"/>
                </a:scrgbClr>
              </a:highlight>
              <a:latin typeface="Times New Roman"/>
            </a:endParaRPr>
          </a:p>
        </p:txBody>
      </p:sp>
      <p:sp>
        <p:nvSpPr>
          <p:cNvPr id="12" name="Slide Number Placeholder 6">
            <a:extLst>
              <a:ext uri="{FF2B5EF4-FFF2-40B4-BE49-F238E27FC236}">
                <a16:creationId xmlns:a16="http://schemas.microsoft.com/office/drawing/2014/main" id="{5D90E314-E51B-2436-3950-6015C104000C}"/>
              </a:ext>
            </a:extLst>
          </p:cNvPr>
          <p:cNvSpPr txBox="1">
            <a:spLocks noGrp="1"/>
          </p:cNvSpPr>
          <p:nvPr>
            <p:ph type="sldNum" sz="quarter" idx="5"/>
          </p:nvPr>
        </p:nvSpPr>
        <p:spPr>
          <a:ln/>
        </p:spPr>
        <p:txBody>
          <a:bodyPr vert="horz" lIns="0" tIns="0" rIns="0" bIns="0" anchor="b" anchorCtr="0">
            <a:noAutofit/>
          </a:bodyPr>
          <a:lstStyle/>
          <a:p>
            <a:pPr lvl="0"/>
            <a:fld id="{764C07F9-5EBC-40FD-B230-7A182ADF6FFD}" type="slidenum">
              <a:t>38</a:t>
            </a:fld>
            <a:endParaRPr lang="pt-BR"/>
          </a:p>
        </p:txBody>
      </p:sp>
      <p:sp>
        <p:nvSpPr>
          <p:cNvPr id="7" name="PlaceHolder 283">
            <a:extLst>
              <a:ext uri="{FF2B5EF4-FFF2-40B4-BE49-F238E27FC236}">
                <a16:creationId xmlns:a16="http://schemas.microsoft.com/office/drawing/2014/main" id="{66246FBF-E5DF-3748-20BA-9C712B16F234}"/>
              </a:ext>
            </a:extLst>
          </p:cNvPr>
          <p:cNvSpPr>
            <a:spLocks noGrp="1" noRot="1" noChangeAspect="1" noResize="1"/>
          </p:cNvSpPr>
          <p:nvPr>
            <p:ph type="sldImg"/>
          </p:nvPr>
        </p:nvSpPr>
        <p:spPr>
          <a:xfrm>
            <a:off x="215900" y="812800"/>
            <a:ext cx="7124700" cy="4006850"/>
          </a:xfrm>
          <a:solidFill>
            <a:srgbClr val="729FCF"/>
          </a:solidFill>
          <a:ln w="25400">
            <a:solidFill>
              <a:srgbClr val="3465A4"/>
            </a:solidFill>
            <a:prstDash val="solid"/>
          </a:ln>
        </p:spPr>
      </p:sp>
      <p:sp>
        <p:nvSpPr>
          <p:cNvPr id="8" name="PlaceHolder 284">
            <a:extLst>
              <a:ext uri="{FF2B5EF4-FFF2-40B4-BE49-F238E27FC236}">
                <a16:creationId xmlns:a16="http://schemas.microsoft.com/office/drawing/2014/main" id="{B42CB79B-D686-F484-D0A7-C56793376804}"/>
              </a:ext>
            </a:extLst>
          </p:cNvPr>
          <p:cNvSpPr txBox="1">
            <a:spLocks noGrp="1"/>
          </p:cNvSpPr>
          <p:nvPr>
            <p:ph type="body" sz="quarter" idx="1"/>
          </p:nvPr>
        </p:nvSpPr>
        <p:spPr>
          <a:xfrm>
            <a:off x="756000" y="5078520"/>
            <a:ext cx="6044400" cy="4807800"/>
          </a:xfrm>
        </p:spPr>
        <p:txBody>
          <a:bodyPr vert="horz" wrap="square" anchor="t" anchorCtr="0">
            <a:noAutofit/>
          </a:bodyPr>
          <a:lstStyle/>
          <a:p>
            <a:endParaRPr lang="pt-BR"/>
          </a:p>
        </p:txBody>
      </p:sp>
    </p:spTree>
    <p:extLst>
      <p:ext uri="{BB962C8B-B14F-4D97-AF65-F5344CB8AC3E}">
        <p14:creationId xmlns:p14="http://schemas.microsoft.com/office/powerpoint/2010/main" val="404124542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2CECDC-85E4-8E69-BE62-65622E167323}"/>
            </a:ext>
          </a:extLst>
        </p:cNvPr>
        <p:cNvGrpSpPr/>
        <p:nvPr/>
      </p:nvGrpSpPr>
      <p:grpSpPr>
        <a:xfrm>
          <a:off x="0" y="0"/>
          <a:ext cx="0" cy="0"/>
          <a:chOff x="0" y="0"/>
          <a:chExt cx="0" cy="0"/>
        </a:xfrm>
      </p:grpSpPr>
      <p:sp>
        <p:nvSpPr>
          <p:cNvPr id="2" name="PlaceHolder 93">
            <a:extLst>
              <a:ext uri="{FF2B5EF4-FFF2-40B4-BE49-F238E27FC236}">
                <a16:creationId xmlns:a16="http://schemas.microsoft.com/office/drawing/2014/main" id="{D6135FE1-15D4-9DFF-9418-56FBCE849A50}"/>
              </a:ext>
            </a:extLst>
          </p:cNvPr>
          <p:cNvSpPr txBox="1">
            <a:spLocks noGrp="1"/>
          </p:cNvSpPr>
          <p:nvPr>
            <p:ph type="sldNum" sz="quarter" idx="8"/>
          </p:nvPr>
        </p:nvSpPr>
        <p:spPr>
          <a:xfrm>
            <a:off x="4278960" y="10157400"/>
            <a:ext cx="3277439" cy="531000"/>
          </a:xfrm>
        </p:spPr>
        <p:txBody>
          <a:bodyPr wrap="square"/>
          <a:lstStyle/>
          <a:p>
            <a:pPr lvl="0"/>
            <a:fld id="{D34F735A-C770-4AC5-83F6-A0C82379F77B}" type="slidenum">
              <a:t>39</a:t>
            </a:fld>
            <a:endParaRPr lang="pt-BR">
              <a:solidFill>
                <a:srgbClr val="000000"/>
              </a:solidFill>
              <a:highlight>
                <a:scrgbClr r="0" g="0" b="0">
                  <a:alpha val="0"/>
                </a:scrgbClr>
              </a:highlight>
              <a:latin typeface="Times New Roman"/>
            </a:endParaRPr>
          </a:p>
        </p:txBody>
      </p:sp>
      <p:sp>
        <p:nvSpPr>
          <p:cNvPr id="3" name="PlaceHolder 94">
            <a:extLst>
              <a:ext uri="{FF2B5EF4-FFF2-40B4-BE49-F238E27FC236}">
                <a16:creationId xmlns:a16="http://schemas.microsoft.com/office/drawing/2014/main" id="{CE184F8A-E400-0637-0D92-89D5E89753E5}"/>
              </a:ext>
            </a:extLst>
          </p:cNvPr>
          <p:cNvSpPr txBox="1">
            <a:spLocks noGrp="1"/>
          </p:cNvSpPr>
          <p:nvPr>
            <p:ph type="sldNum" sz="quarter" idx="8"/>
          </p:nvPr>
        </p:nvSpPr>
        <p:spPr>
          <a:xfrm>
            <a:off x="4278960" y="10157400"/>
            <a:ext cx="3277800" cy="531360"/>
          </a:xfrm>
        </p:spPr>
        <p:txBody>
          <a:bodyPr wrap="square"/>
          <a:lstStyle/>
          <a:p>
            <a:pPr lvl="0"/>
            <a:fld id="{E59CDE8C-590C-4F7E-B0BE-E47915FC76AD}" type="slidenum">
              <a:t>39</a:t>
            </a:fld>
            <a:endParaRPr lang="pt-BR">
              <a:solidFill>
                <a:srgbClr val="000000"/>
              </a:solidFill>
              <a:highlight>
                <a:scrgbClr r="0" g="0" b="0">
                  <a:alpha val="0"/>
                </a:scrgbClr>
              </a:highlight>
              <a:latin typeface="Times New Roman"/>
            </a:endParaRPr>
          </a:p>
        </p:txBody>
      </p:sp>
      <p:sp>
        <p:nvSpPr>
          <p:cNvPr id="4" name="PlaceHolder 95">
            <a:extLst>
              <a:ext uri="{FF2B5EF4-FFF2-40B4-BE49-F238E27FC236}">
                <a16:creationId xmlns:a16="http://schemas.microsoft.com/office/drawing/2014/main" id="{14C9DDA8-2135-EF5D-A4E7-036E29F030CC}"/>
              </a:ext>
            </a:extLst>
          </p:cNvPr>
          <p:cNvSpPr txBox="1">
            <a:spLocks noGrp="1"/>
          </p:cNvSpPr>
          <p:nvPr>
            <p:ph type="sldNum" sz="quarter" idx="8"/>
          </p:nvPr>
        </p:nvSpPr>
        <p:spPr>
          <a:xfrm>
            <a:off x="4278960" y="10157400"/>
            <a:ext cx="3278160" cy="531720"/>
          </a:xfrm>
        </p:spPr>
        <p:txBody>
          <a:bodyPr wrap="square"/>
          <a:lstStyle/>
          <a:p>
            <a:pPr lvl="0"/>
            <a:fld id="{61DFBEE9-F0D6-4793-9C89-35404ECF4D93}" type="slidenum">
              <a:t>39</a:t>
            </a:fld>
            <a:endParaRPr lang="pt-BR">
              <a:solidFill>
                <a:srgbClr val="000000"/>
              </a:solidFill>
              <a:highlight>
                <a:scrgbClr r="0" g="0" b="0">
                  <a:alpha val="0"/>
                </a:scrgbClr>
              </a:highlight>
              <a:latin typeface="Times New Roman"/>
            </a:endParaRPr>
          </a:p>
        </p:txBody>
      </p:sp>
      <p:sp>
        <p:nvSpPr>
          <p:cNvPr id="5" name="PlaceHolder 96">
            <a:extLst>
              <a:ext uri="{FF2B5EF4-FFF2-40B4-BE49-F238E27FC236}">
                <a16:creationId xmlns:a16="http://schemas.microsoft.com/office/drawing/2014/main" id="{39A07647-46BB-6A4E-210C-AFD429A81CCB}"/>
              </a:ext>
            </a:extLst>
          </p:cNvPr>
          <p:cNvSpPr txBox="1">
            <a:spLocks noGrp="1"/>
          </p:cNvSpPr>
          <p:nvPr>
            <p:ph type="sldNum" sz="quarter" idx="8"/>
          </p:nvPr>
        </p:nvSpPr>
        <p:spPr>
          <a:xfrm>
            <a:off x="4278960" y="10157400"/>
            <a:ext cx="3278519" cy="532080"/>
          </a:xfrm>
        </p:spPr>
        <p:txBody>
          <a:bodyPr wrap="square"/>
          <a:lstStyle/>
          <a:p>
            <a:pPr lvl="0"/>
            <a:fld id="{30D56872-F4CE-406D-BF8A-225E3C72533C}" type="slidenum">
              <a:t>39</a:t>
            </a:fld>
            <a:endParaRPr lang="pt-BR">
              <a:solidFill>
                <a:srgbClr val="000000"/>
              </a:solidFill>
              <a:highlight>
                <a:scrgbClr r="0" g="0" b="0">
                  <a:alpha val="0"/>
                </a:scrgbClr>
              </a:highlight>
              <a:latin typeface="Times New Roman"/>
            </a:endParaRPr>
          </a:p>
        </p:txBody>
      </p:sp>
      <p:sp>
        <p:nvSpPr>
          <p:cNvPr id="6" name="PlaceHolder 97">
            <a:extLst>
              <a:ext uri="{FF2B5EF4-FFF2-40B4-BE49-F238E27FC236}">
                <a16:creationId xmlns:a16="http://schemas.microsoft.com/office/drawing/2014/main" id="{6ED8891A-1B31-F3AE-1CEE-C13115115E79}"/>
              </a:ext>
            </a:extLst>
          </p:cNvPr>
          <p:cNvSpPr txBox="1">
            <a:spLocks noGrp="1"/>
          </p:cNvSpPr>
          <p:nvPr>
            <p:ph type="sldNum" sz="quarter" idx="8"/>
          </p:nvPr>
        </p:nvSpPr>
        <p:spPr>
          <a:xfrm>
            <a:off x="4278960" y="10157400"/>
            <a:ext cx="3278879" cy="532440"/>
          </a:xfrm>
        </p:spPr>
        <p:txBody>
          <a:bodyPr wrap="square"/>
          <a:lstStyle/>
          <a:p>
            <a:pPr lvl="0"/>
            <a:fld id="{E5C989EF-0D98-4292-87A2-1EB6E362297C}" type="slidenum">
              <a:t>39</a:t>
            </a:fld>
            <a:endParaRPr lang="pt-BR">
              <a:highlight>
                <a:scrgbClr r="0" g="0" b="0">
                  <a:alpha val="0"/>
                </a:scrgbClr>
              </a:highlight>
              <a:latin typeface="Times New Roman"/>
            </a:endParaRPr>
          </a:p>
        </p:txBody>
      </p:sp>
      <p:sp>
        <p:nvSpPr>
          <p:cNvPr id="12" name="Slide Number Placeholder 6">
            <a:extLst>
              <a:ext uri="{FF2B5EF4-FFF2-40B4-BE49-F238E27FC236}">
                <a16:creationId xmlns:a16="http://schemas.microsoft.com/office/drawing/2014/main" id="{4A0E1E7A-3123-C2FE-D1E9-F3DCA5E5CBC2}"/>
              </a:ext>
            </a:extLst>
          </p:cNvPr>
          <p:cNvSpPr txBox="1">
            <a:spLocks noGrp="1"/>
          </p:cNvSpPr>
          <p:nvPr>
            <p:ph type="sldNum" sz="quarter" idx="5"/>
          </p:nvPr>
        </p:nvSpPr>
        <p:spPr>
          <a:ln/>
        </p:spPr>
        <p:txBody>
          <a:bodyPr vert="horz" lIns="0" tIns="0" rIns="0" bIns="0" anchor="b" anchorCtr="0">
            <a:noAutofit/>
          </a:bodyPr>
          <a:lstStyle/>
          <a:p>
            <a:pPr lvl="0"/>
            <a:fld id="{26F50EAF-F784-4DD9-8413-4A1900797801}" type="slidenum">
              <a:t>39</a:t>
            </a:fld>
            <a:endParaRPr lang="pt-BR"/>
          </a:p>
        </p:txBody>
      </p:sp>
      <p:sp>
        <p:nvSpPr>
          <p:cNvPr id="7" name="PlaceHolder 98">
            <a:extLst>
              <a:ext uri="{FF2B5EF4-FFF2-40B4-BE49-F238E27FC236}">
                <a16:creationId xmlns:a16="http://schemas.microsoft.com/office/drawing/2014/main" id="{CB946AA7-8B94-2060-8D93-31C85161F2C1}"/>
              </a:ext>
            </a:extLst>
          </p:cNvPr>
          <p:cNvSpPr>
            <a:spLocks noGrp="1" noRot="1" noChangeAspect="1" noResize="1"/>
          </p:cNvSpPr>
          <p:nvPr>
            <p:ph type="sldImg"/>
          </p:nvPr>
        </p:nvSpPr>
        <p:spPr>
          <a:xfrm>
            <a:off x="215900" y="812800"/>
            <a:ext cx="7124700" cy="4006850"/>
          </a:xfrm>
          <a:solidFill>
            <a:srgbClr val="729FCF"/>
          </a:solidFill>
          <a:ln w="25400">
            <a:solidFill>
              <a:srgbClr val="3465A4"/>
            </a:solidFill>
            <a:prstDash val="solid"/>
          </a:ln>
        </p:spPr>
      </p:sp>
      <p:sp>
        <p:nvSpPr>
          <p:cNvPr id="8" name="PlaceHolder 99">
            <a:extLst>
              <a:ext uri="{FF2B5EF4-FFF2-40B4-BE49-F238E27FC236}">
                <a16:creationId xmlns:a16="http://schemas.microsoft.com/office/drawing/2014/main" id="{AC22B0B0-3E64-9B8C-1FE4-6F1C08174499}"/>
              </a:ext>
            </a:extLst>
          </p:cNvPr>
          <p:cNvSpPr txBox="1">
            <a:spLocks noGrp="1"/>
          </p:cNvSpPr>
          <p:nvPr>
            <p:ph type="body" sz="quarter" idx="1"/>
          </p:nvPr>
        </p:nvSpPr>
        <p:spPr>
          <a:xfrm>
            <a:off x="756000" y="5078520"/>
            <a:ext cx="6044400" cy="4807800"/>
          </a:xfrm>
        </p:spPr>
        <p:txBody>
          <a:bodyPr vert="horz" wrap="square" anchor="t" anchorCtr="0">
            <a:noAutofit/>
          </a:bodyPr>
          <a:lstStyle/>
          <a:p>
            <a:endParaRPr lang="pt-BR"/>
          </a:p>
        </p:txBody>
      </p:sp>
    </p:spTree>
    <p:extLst>
      <p:ext uri="{BB962C8B-B14F-4D97-AF65-F5344CB8AC3E}">
        <p14:creationId xmlns:p14="http://schemas.microsoft.com/office/powerpoint/2010/main" val="291657034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229">
            <a:extLst>
              <a:ext uri="{FF2B5EF4-FFF2-40B4-BE49-F238E27FC236}">
                <a16:creationId xmlns:a16="http://schemas.microsoft.com/office/drawing/2014/main" id="{C69272F6-1E93-49E5-AD6C-F33072674A54}"/>
              </a:ext>
            </a:extLst>
          </p:cNvPr>
          <p:cNvSpPr txBox="1">
            <a:spLocks noGrp="1"/>
          </p:cNvSpPr>
          <p:nvPr>
            <p:ph type="sldNum" sz="quarter" idx="8"/>
          </p:nvPr>
        </p:nvSpPr>
        <p:spPr>
          <a:xfrm>
            <a:off x="4278960" y="10157400"/>
            <a:ext cx="3276359" cy="529920"/>
          </a:xfrm>
        </p:spPr>
        <p:txBody>
          <a:bodyPr wrap="square"/>
          <a:lstStyle/>
          <a:p>
            <a:pPr lvl="0"/>
            <a:fld id="{D0800CEF-6FA8-4AAD-8746-5EE10A055D5B}" type="slidenum">
              <a:t>4</a:t>
            </a:fld>
            <a:endParaRPr lang="pt-BR">
              <a:solidFill>
                <a:srgbClr val="000000"/>
              </a:solidFill>
              <a:highlight>
                <a:scrgbClr r="0" g="0" b="0">
                  <a:alpha val="0"/>
                </a:scrgbClr>
              </a:highlight>
              <a:latin typeface="Times New Roman"/>
            </a:endParaRPr>
          </a:p>
        </p:txBody>
      </p:sp>
      <p:sp>
        <p:nvSpPr>
          <p:cNvPr id="3" name="PlaceHolder 230">
            <a:extLst>
              <a:ext uri="{FF2B5EF4-FFF2-40B4-BE49-F238E27FC236}">
                <a16:creationId xmlns:a16="http://schemas.microsoft.com/office/drawing/2014/main" id="{38C24B9A-14A5-4F23-AC7F-854E14DB7A65}"/>
              </a:ext>
            </a:extLst>
          </p:cNvPr>
          <p:cNvSpPr txBox="1">
            <a:spLocks noGrp="1"/>
          </p:cNvSpPr>
          <p:nvPr>
            <p:ph type="sldNum" sz="quarter" idx="8"/>
          </p:nvPr>
        </p:nvSpPr>
        <p:spPr>
          <a:xfrm>
            <a:off x="4278960" y="10157400"/>
            <a:ext cx="3276720" cy="530280"/>
          </a:xfrm>
        </p:spPr>
        <p:txBody>
          <a:bodyPr wrap="square"/>
          <a:lstStyle/>
          <a:p>
            <a:pPr lvl="0"/>
            <a:fld id="{DA4F9575-46D9-466F-A722-D73DFE947270}" type="slidenum">
              <a:t>4</a:t>
            </a:fld>
            <a:endParaRPr lang="pt-BR">
              <a:solidFill>
                <a:srgbClr val="000000"/>
              </a:solidFill>
              <a:highlight>
                <a:scrgbClr r="0" g="0" b="0">
                  <a:alpha val="0"/>
                </a:scrgbClr>
              </a:highlight>
              <a:latin typeface="Times New Roman"/>
            </a:endParaRPr>
          </a:p>
        </p:txBody>
      </p:sp>
      <p:sp>
        <p:nvSpPr>
          <p:cNvPr id="4" name="PlaceHolder 231">
            <a:extLst>
              <a:ext uri="{FF2B5EF4-FFF2-40B4-BE49-F238E27FC236}">
                <a16:creationId xmlns:a16="http://schemas.microsoft.com/office/drawing/2014/main" id="{7015BC1E-8246-4141-96EE-8BA2E72D06BD}"/>
              </a:ext>
            </a:extLst>
          </p:cNvPr>
          <p:cNvSpPr txBox="1">
            <a:spLocks noGrp="1"/>
          </p:cNvSpPr>
          <p:nvPr>
            <p:ph type="sldNum" sz="quarter" idx="8"/>
          </p:nvPr>
        </p:nvSpPr>
        <p:spPr>
          <a:xfrm>
            <a:off x="4278960" y="10157400"/>
            <a:ext cx="3277080" cy="530640"/>
          </a:xfrm>
        </p:spPr>
        <p:txBody>
          <a:bodyPr wrap="square"/>
          <a:lstStyle/>
          <a:p>
            <a:pPr lvl="0"/>
            <a:fld id="{9F3A91D2-BFEC-4C2D-9240-F835C843DCE0}" type="slidenum">
              <a:t>4</a:t>
            </a:fld>
            <a:endParaRPr lang="pt-BR">
              <a:solidFill>
                <a:srgbClr val="000000"/>
              </a:solidFill>
              <a:highlight>
                <a:scrgbClr r="0" g="0" b="0">
                  <a:alpha val="0"/>
                </a:scrgbClr>
              </a:highlight>
              <a:latin typeface="Times New Roman"/>
            </a:endParaRPr>
          </a:p>
        </p:txBody>
      </p:sp>
      <p:sp>
        <p:nvSpPr>
          <p:cNvPr id="5" name="PlaceHolder 250">
            <a:extLst>
              <a:ext uri="{FF2B5EF4-FFF2-40B4-BE49-F238E27FC236}">
                <a16:creationId xmlns:a16="http://schemas.microsoft.com/office/drawing/2014/main" id="{DDE66150-8AF8-4472-B6AB-0D86317CF9E7}"/>
              </a:ext>
            </a:extLst>
          </p:cNvPr>
          <p:cNvSpPr txBox="1">
            <a:spLocks noGrp="1"/>
          </p:cNvSpPr>
          <p:nvPr>
            <p:ph type="sldNum" sz="quarter" idx="8"/>
          </p:nvPr>
        </p:nvSpPr>
        <p:spPr>
          <a:xfrm>
            <a:off x="4278960" y="10157400"/>
            <a:ext cx="3277439" cy="531000"/>
          </a:xfrm>
        </p:spPr>
        <p:txBody>
          <a:bodyPr wrap="square"/>
          <a:lstStyle/>
          <a:p>
            <a:pPr lvl="0"/>
            <a:fld id="{32713045-A41C-45C3-BD8B-45B924588602}" type="slidenum">
              <a:t>4</a:t>
            </a:fld>
            <a:endParaRPr lang="pt-BR">
              <a:solidFill>
                <a:srgbClr val="000000"/>
              </a:solidFill>
              <a:highlight>
                <a:scrgbClr r="0" g="0" b="0">
                  <a:alpha val="0"/>
                </a:scrgbClr>
              </a:highlight>
              <a:latin typeface="Times New Roman"/>
            </a:endParaRPr>
          </a:p>
        </p:txBody>
      </p:sp>
      <p:sp>
        <p:nvSpPr>
          <p:cNvPr id="6" name="PlaceHolder 251">
            <a:extLst>
              <a:ext uri="{FF2B5EF4-FFF2-40B4-BE49-F238E27FC236}">
                <a16:creationId xmlns:a16="http://schemas.microsoft.com/office/drawing/2014/main" id="{3700EDB2-BDEC-46D8-8539-70AF3C07E1FE}"/>
              </a:ext>
            </a:extLst>
          </p:cNvPr>
          <p:cNvSpPr txBox="1">
            <a:spLocks noGrp="1"/>
          </p:cNvSpPr>
          <p:nvPr>
            <p:ph type="sldNum" sz="quarter" idx="8"/>
          </p:nvPr>
        </p:nvSpPr>
        <p:spPr>
          <a:xfrm>
            <a:off x="4278960" y="10157400"/>
            <a:ext cx="3277800" cy="531360"/>
          </a:xfrm>
        </p:spPr>
        <p:txBody>
          <a:bodyPr wrap="square"/>
          <a:lstStyle/>
          <a:p>
            <a:pPr lvl="0"/>
            <a:fld id="{B5FA4138-667F-4AFA-AE44-6AFB306D3ACF}" type="slidenum">
              <a:t>4</a:t>
            </a:fld>
            <a:endParaRPr lang="pt-BR">
              <a:solidFill>
                <a:srgbClr val="000000"/>
              </a:solidFill>
              <a:highlight>
                <a:scrgbClr r="0" g="0" b="0">
                  <a:alpha val="0"/>
                </a:scrgbClr>
              </a:highlight>
              <a:latin typeface="Times New Roman"/>
            </a:endParaRPr>
          </a:p>
        </p:txBody>
      </p:sp>
      <p:sp>
        <p:nvSpPr>
          <p:cNvPr id="7" name="PlaceHolder 252">
            <a:extLst>
              <a:ext uri="{FF2B5EF4-FFF2-40B4-BE49-F238E27FC236}">
                <a16:creationId xmlns:a16="http://schemas.microsoft.com/office/drawing/2014/main" id="{42C4426C-1A19-4FD9-8DBE-B8DAD967AA80}"/>
              </a:ext>
            </a:extLst>
          </p:cNvPr>
          <p:cNvSpPr txBox="1">
            <a:spLocks noGrp="1"/>
          </p:cNvSpPr>
          <p:nvPr>
            <p:ph type="sldNum" sz="quarter" idx="8"/>
          </p:nvPr>
        </p:nvSpPr>
        <p:spPr>
          <a:xfrm>
            <a:off x="4278960" y="10157400"/>
            <a:ext cx="3278160" cy="531720"/>
          </a:xfrm>
        </p:spPr>
        <p:txBody>
          <a:bodyPr wrap="square"/>
          <a:lstStyle/>
          <a:p>
            <a:pPr lvl="0"/>
            <a:fld id="{4773820D-EC28-4926-A6F7-EEA5A3899E10}" type="slidenum">
              <a:t>4</a:t>
            </a:fld>
            <a:endParaRPr lang="pt-BR">
              <a:solidFill>
                <a:srgbClr val="000000"/>
              </a:solidFill>
              <a:highlight>
                <a:scrgbClr r="0" g="0" b="0">
                  <a:alpha val="0"/>
                </a:scrgbClr>
              </a:highlight>
              <a:latin typeface="Times New Roman"/>
            </a:endParaRPr>
          </a:p>
        </p:txBody>
      </p:sp>
      <p:sp>
        <p:nvSpPr>
          <p:cNvPr id="8" name="PlaceHolder 253">
            <a:extLst>
              <a:ext uri="{FF2B5EF4-FFF2-40B4-BE49-F238E27FC236}">
                <a16:creationId xmlns:a16="http://schemas.microsoft.com/office/drawing/2014/main" id="{E3D69BF6-AFBB-4C57-9C36-5BC83D6E7EA5}"/>
              </a:ext>
            </a:extLst>
          </p:cNvPr>
          <p:cNvSpPr txBox="1">
            <a:spLocks noGrp="1"/>
          </p:cNvSpPr>
          <p:nvPr>
            <p:ph type="sldNum" sz="quarter" idx="8"/>
          </p:nvPr>
        </p:nvSpPr>
        <p:spPr>
          <a:xfrm>
            <a:off x="4278960" y="10157400"/>
            <a:ext cx="3278519" cy="532080"/>
          </a:xfrm>
        </p:spPr>
        <p:txBody>
          <a:bodyPr wrap="square"/>
          <a:lstStyle/>
          <a:p>
            <a:pPr lvl="0"/>
            <a:fld id="{044E22A8-7373-4576-A2E7-1401C7505864}" type="slidenum">
              <a:t>4</a:t>
            </a:fld>
            <a:endParaRPr lang="pt-BR">
              <a:solidFill>
                <a:srgbClr val="000000"/>
              </a:solidFill>
              <a:highlight>
                <a:scrgbClr r="0" g="0" b="0">
                  <a:alpha val="0"/>
                </a:scrgbClr>
              </a:highlight>
              <a:latin typeface="Times New Roman"/>
            </a:endParaRPr>
          </a:p>
        </p:txBody>
      </p:sp>
      <p:sp>
        <p:nvSpPr>
          <p:cNvPr id="9" name="PlaceHolder 254">
            <a:extLst>
              <a:ext uri="{FF2B5EF4-FFF2-40B4-BE49-F238E27FC236}">
                <a16:creationId xmlns:a16="http://schemas.microsoft.com/office/drawing/2014/main" id="{FE2CD0AF-57D1-4767-A99A-0E8FDEEE27EE}"/>
              </a:ext>
            </a:extLst>
          </p:cNvPr>
          <p:cNvSpPr txBox="1">
            <a:spLocks noGrp="1"/>
          </p:cNvSpPr>
          <p:nvPr>
            <p:ph type="sldNum" sz="quarter" idx="8"/>
          </p:nvPr>
        </p:nvSpPr>
        <p:spPr>
          <a:xfrm>
            <a:off x="4278960" y="10157400"/>
            <a:ext cx="3278879" cy="532440"/>
          </a:xfrm>
        </p:spPr>
        <p:txBody>
          <a:bodyPr wrap="square"/>
          <a:lstStyle/>
          <a:p>
            <a:pPr lvl="0"/>
            <a:fld id="{6F7E034B-7914-471F-BC30-A20BCAB073AC}" type="slidenum">
              <a:t>4</a:t>
            </a:fld>
            <a:endParaRPr lang="pt-BR">
              <a:highlight>
                <a:scrgbClr r="0" g="0" b="0">
                  <a:alpha val="0"/>
                </a:scrgbClr>
              </a:highlight>
              <a:latin typeface="Times New Roman"/>
            </a:endParaRPr>
          </a:p>
        </p:txBody>
      </p:sp>
      <p:sp>
        <p:nvSpPr>
          <p:cNvPr id="15" name="Slide Number Placeholder 6">
            <a:extLst>
              <a:ext uri="{FF2B5EF4-FFF2-40B4-BE49-F238E27FC236}">
                <a16:creationId xmlns:a16="http://schemas.microsoft.com/office/drawing/2014/main" id="{923C6E7D-1429-4463-B656-6D280944D36F}"/>
              </a:ext>
            </a:extLst>
          </p:cNvPr>
          <p:cNvSpPr txBox="1">
            <a:spLocks noGrp="1"/>
          </p:cNvSpPr>
          <p:nvPr>
            <p:ph type="sldNum" sz="quarter" idx="5"/>
          </p:nvPr>
        </p:nvSpPr>
        <p:spPr>
          <a:ln/>
        </p:spPr>
        <p:txBody>
          <a:bodyPr vert="horz" lIns="0" tIns="0" rIns="0" bIns="0" anchor="b" anchorCtr="0">
            <a:noAutofit/>
          </a:bodyPr>
          <a:lstStyle/>
          <a:p>
            <a:pPr lvl="0"/>
            <a:fld id="{EC8A7B93-F816-4D32-A7BA-55CEBB0B1C4E}" type="slidenum">
              <a:t>4</a:t>
            </a:fld>
            <a:endParaRPr lang="pt-BR"/>
          </a:p>
        </p:txBody>
      </p:sp>
      <p:sp>
        <p:nvSpPr>
          <p:cNvPr id="10" name="PlaceHolder 255">
            <a:extLst>
              <a:ext uri="{FF2B5EF4-FFF2-40B4-BE49-F238E27FC236}">
                <a16:creationId xmlns:a16="http://schemas.microsoft.com/office/drawing/2014/main" id="{494E15C9-792C-4830-B68F-3554EA1345B6}"/>
              </a:ext>
            </a:extLst>
          </p:cNvPr>
          <p:cNvSpPr>
            <a:spLocks noGrp="1" noRot="1" noChangeAspect="1" noResize="1"/>
          </p:cNvSpPr>
          <p:nvPr>
            <p:ph type="sldImg"/>
          </p:nvPr>
        </p:nvSpPr>
        <p:spPr>
          <a:xfrm>
            <a:off x="215900" y="812800"/>
            <a:ext cx="7124700" cy="4006850"/>
          </a:xfrm>
          <a:solidFill>
            <a:srgbClr val="729FCF"/>
          </a:solidFill>
          <a:ln w="25400">
            <a:solidFill>
              <a:srgbClr val="3465A4"/>
            </a:solidFill>
            <a:prstDash val="solid"/>
          </a:ln>
        </p:spPr>
      </p:sp>
      <p:sp>
        <p:nvSpPr>
          <p:cNvPr id="11" name="PlaceHolder 256">
            <a:extLst>
              <a:ext uri="{FF2B5EF4-FFF2-40B4-BE49-F238E27FC236}">
                <a16:creationId xmlns:a16="http://schemas.microsoft.com/office/drawing/2014/main" id="{BEB6C8B1-C1B9-4C62-991E-452CF58AFF32}"/>
              </a:ext>
            </a:extLst>
          </p:cNvPr>
          <p:cNvSpPr txBox="1">
            <a:spLocks noGrp="1"/>
          </p:cNvSpPr>
          <p:nvPr>
            <p:ph type="body" sz="quarter" idx="1"/>
          </p:nvPr>
        </p:nvSpPr>
        <p:spPr>
          <a:xfrm>
            <a:off x="756000" y="5078520"/>
            <a:ext cx="6043320" cy="4806720"/>
          </a:xfrm>
        </p:spPr>
        <p:txBody>
          <a:bodyPr vert="horz" wrap="square" anchor="t" anchorCtr="0">
            <a:noAutofit/>
          </a:bodyPr>
          <a:lstStyle/>
          <a:p>
            <a:endParaRPr lang="pt-B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93">
            <a:extLst>
              <a:ext uri="{FF2B5EF4-FFF2-40B4-BE49-F238E27FC236}">
                <a16:creationId xmlns:a16="http://schemas.microsoft.com/office/drawing/2014/main" id="{677CE796-8C5E-47C6-8E12-2623726991C3}"/>
              </a:ext>
            </a:extLst>
          </p:cNvPr>
          <p:cNvSpPr txBox="1">
            <a:spLocks noGrp="1"/>
          </p:cNvSpPr>
          <p:nvPr>
            <p:ph type="sldNum" sz="quarter" idx="8"/>
          </p:nvPr>
        </p:nvSpPr>
        <p:spPr>
          <a:xfrm>
            <a:off x="4278960" y="10157400"/>
            <a:ext cx="3277439" cy="531000"/>
          </a:xfrm>
        </p:spPr>
        <p:txBody>
          <a:bodyPr wrap="square"/>
          <a:lstStyle/>
          <a:p>
            <a:pPr lvl="0"/>
            <a:fld id="{D34F735A-C770-4AC5-83F6-A0C82379F77B}" type="slidenum">
              <a:t>40</a:t>
            </a:fld>
            <a:endParaRPr lang="pt-BR">
              <a:solidFill>
                <a:srgbClr val="000000"/>
              </a:solidFill>
              <a:highlight>
                <a:scrgbClr r="0" g="0" b="0">
                  <a:alpha val="0"/>
                </a:scrgbClr>
              </a:highlight>
              <a:latin typeface="Times New Roman"/>
            </a:endParaRPr>
          </a:p>
        </p:txBody>
      </p:sp>
      <p:sp>
        <p:nvSpPr>
          <p:cNvPr id="3" name="PlaceHolder 94">
            <a:extLst>
              <a:ext uri="{FF2B5EF4-FFF2-40B4-BE49-F238E27FC236}">
                <a16:creationId xmlns:a16="http://schemas.microsoft.com/office/drawing/2014/main" id="{D637D5CD-EAE9-454C-935E-DC6882CA842B}"/>
              </a:ext>
            </a:extLst>
          </p:cNvPr>
          <p:cNvSpPr txBox="1">
            <a:spLocks noGrp="1"/>
          </p:cNvSpPr>
          <p:nvPr>
            <p:ph type="sldNum" sz="quarter" idx="8"/>
          </p:nvPr>
        </p:nvSpPr>
        <p:spPr>
          <a:xfrm>
            <a:off x="4278960" y="10157400"/>
            <a:ext cx="3277800" cy="531360"/>
          </a:xfrm>
        </p:spPr>
        <p:txBody>
          <a:bodyPr wrap="square"/>
          <a:lstStyle/>
          <a:p>
            <a:pPr lvl="0"/>
            <a:fld id="{E59CDE8C-590C-4F7E-B0BE-E47915FC76AD}" type="slidenum">
              <a:t>40</a:t>
            </a:fld>
            <a:endParaRPr lang="pt-BR">
              <a:solidFill>
                <a:srgbClr val="000000"/>
              </a:solidFill>
              <a:highlight>
                <a:scrgbClr r="0" g="0" b="0">
                  <a:alpha val="0"/>
                </a:scrgbClr>
              </a:highlight>
              <a:latin typeface="Times New Roman"/>
            </a:endParaRPr>
          </a:p>
        </p:txBody>
      </p:sp>
      <p:sp>
        <p:nvSpPr>
          <p:cNvPr id="4" name="PlaceHolder 95">
            <a:extLst>
              <a:ext uri="{FF2B5EF4-FFF2-40B4-BE49-F238E27FC236}">
                <a16:creationId xmlns:a16="http://schemas.microsoft.com/office/drawing/2014/main" id="{B7AC4E47-5A0C-44FB-9AF5-93002A6C4F40}"/>
              </a:ext>
            </a:extLst>
          </p:cNvPr>
          <p:cNvSpPr txBox="1">
            <a:spLocks noGrp="1"/>
          </p:cNvSpPr>
          <p:nvPr>
            <p:ph type="sldNum" sz="quarter" idx="8"/>
          </p:nvPr>
        </p:nvSpPr>
        <p:spPr>
          <a:xfrm>
            <a:off x="4278960" y="10157400"/>
            <a:ext cx="3278160" cy="531720"/>
          </a:xfrm>
        </p:spPr>
        <p:txBody>
          <a:bodyPr wrap="square"/>
          <a:lstStyle/>
          <a:p>
            <a:pPr lvl="0"/>
            <a:fld id="{61DFBEE9-F0D6-4793-9C89-35404ECF4D93}" type="slidenum">
              <a:t>40</a:t>
            </a:fld>
            <a:endParaRPr lang="pt-BR">
              <a:solidFill>
                <a:srgbClr val="000000"/>
              </a:solidFill>
              <a:highlight>
                <a:scrgbClr r="0" g="0" b="0">
                  <a:alpha val="0"/>
                </a:scrgbClr>
              </a:highlight>
              <a:latin typeface="Times New Roman"/>
            </a:endParaRPr>
          </a:p>
        </p:txBody>
      </p:sp>
      <p:sp>
        <p:nvSpPr>
          <p:cNvPr id="5" name="PlaceHolder 96">
            <a:extLst>
              <a:ext uri="{FF2B5EF4-FFF2-40B4-BE49-F238E27FC236}">
                <a16:creationId xmlns:a16="http://schemas.microsoft.com/office/drawing/2014/main" id="{5F907979-54AB-4A1F-BAEA-E84AA96CE2A5}"/>
              </a:ext>
            </a:extLst>
          </p:cNvPr>
          <p:cNvSpPr txBox="1">
            <a:spLocks noGrp="1"/>
          </p:cNvSpPr>
          <p:nvPr>
            <p:ph type="sldNum" sz="quarter" idx="8"/>
          </p:nvPr>
        </p:nvSpPr>
        <p:spPr>
          <a:xfrm>
            <a:off x="4278960" y="10157400"/>
            <a:ext cx="3278519" cy="532080"/>
          </a:xfrm>
        </p:spPr>
        <p:txBody>
          <a:bodyPr wrap="square"/>
          <a:lstStyle/>
          <a:p>
            <a:pPr lvl="0"/>
            <a:fld id="{30D56872-F4CE-406D-BF8A-225E3C72533C}" type="slidenum">
              <a:t>40</a:t>
            </a:fld>
            <a:endParaRPr lang="pt-BR">
              <a:solidFill>
                <a:srgbClr val="000000"/>
              </a:solidFill>
              <a:highlight>
                <a:scrgbClr r="0" g="0" b="0">
                  <a:alpha val="0"/>
                </a:scrgbClr>
              </a:highlight>
              <a:latin typeface="Times New Roman"/>
            </a:endParaRPr>
          </a:p>
        </p:txBody>
      </p:sp>
      <p:sp>
        <p:nvSpPr>
          <p:cNvPr id="6" name="PlaceHolder 97">
            <a:extLst>
              <a:ext uri="{FF2B5EF4-FFF2-40B4-BE49-F238E27FC236}">
                <a16:creationId xmlns:a16="http://schemas.microsoft.com/office/drawing/2014/main" id="{518877B9-93B0-4776-A06B-F815A338B4F4}"/>
              </a:ext>
            </a:extLst>
          </p:cNvPr>
          <p:cNvSpPr txBox="1">
            <a:spLocks noGrp="1"/>
          </p:cNvSpPr>
          <p:nvPr>
            <p:ph type="sldNum" sz="quarter" idx="8"/>
          </p:nvPr>
        </p:nvSpPr>
        <p:spPr>
          <a:xfrm>
            <a:off x="4278960" y="10157400"/>
            <a:ext cx="3278879" cy="532440"/>
          </a:xfrm>
        </p:spPr>
        <p:txBody>
          <a:bodyPr wrap="square"/>
          <a:lstStyle/>
          <a:p>
            <a:pPr lvl="0"/>
            <a:fld id="{E5C989EF-0D98-4292-87A2-1EB6E362297C}" type="slidenum">
              <a:t>40</a:t>
            </a:fld>
            <a:endParaRPr lang="pt-BR">
              <a:highlight>
                <a:scrgbClr r="0" g="0" b="0">
                  <a:alpha val="0"/>
                </a:scrgbClr>
              </a:highlight>
              <a:latin typeface="Times New Roman"/>
            </a:endParaRPr>
          </a:p>
        </p:txBody>
      </p:sp>
      <p:sp>
        <p:nvSpPr>
          <p:cNvPr id="12" name="Slide Number Placeholder 6">
            <a:extLst>
              <a:ext uri="{FF2B5EF4-FFF2-40B4-BE49-F238E27FC236}">
                <a16:creationId xmlns:a16="http://schemas.microsoft.com/office/drawing/2014/main" id="{9AFAAE62-FE99-4578-A3B4-2C57B74DFFD1}"/>
              </a:ext>
            </a:extLst>
          </p:cNvPr>
          <p:cNvSpPr txBox="1">
            <a:spLocks noGrp="1"/>
          </p:cNvSpPr>
          <p:nvPr>
            <p:ph type="sldNum" sz="quarter" idx="5"/>
          </p:nvPr>
        </p:nvSpPr>
        <p:spPr>
          <a:ln/>
        </p:spPr>
        <p:txBody>
          <a:bodyPr vert="horz" lIns="0" tIns="0" rIns="0" bIns="0" anchor="b" anchorCtr="0">
            <a:noAutofit/>
          </a:bodyPr>
          <a:lstStyle/>
          <a:p>
            <a:pPr lvl="0"/>
            <a:fld id="{26F50EAF-F784-4DD9-8413-4A1900797801}" type="slidenum">
              <a:t>40</a:t>
            </a:fld>
            <a:endParaRPr lang="pt-BR"/>
          </a:p>
        </p:txBody>
      </p:sp>
      <p:sp>
        <p:nvSpPr>
          <p:cNvPr id="7" name="PlaceHolder 98">
            <a:extLst>
              <a:ext uri="{FF2B5EF4-FFF2-40B4-BE49-F238E27FC236}">
                <a16:creationId xmlns:a16="http://schemas.microsoft.com/office/drawing/2014/main" id="{E899A438-98AA-47E9-B242-37433FC0FAC2}"/>
              </a:ext>
            </a:extLst>
          </p:cNvPr>
          <p:cNvSpPr>
            <a:spLocks noGrp="1" noRot="1" noChangeAspect="1" noResize="1"/>
          </p:cNvSpPr>
          <p:nvPr>
            <p:ph type="sldImg"/>
          </p:nvPr>
        </p:nvSpPr>
        <p:spPr>
          <a:xfrm>
            <a:off x="215900" y="812800"/>
            <a:ext cx="7124700" cy="4006850"/>
          </a:xfrm>
          <a:solidFill>
            <a:srgbClr val="729FCF"/>
          </a:solidFill>
          <a:ln w="25400">
            <a:solidFill>
              <a:srgbClr val="3465A4"/>
            </a:solidFill>
            <a:prstDash val="solid"/>
          </a:ln>
        </p:spPr>
      </p:sp>
      <p:sp>
        <p:nvSpPr>
          <p:cNvPr id="8" name="PlaceHolder 99">
            <a:extLst>
              <a:ext uri="{FF2B5EF4-FFF2-40B4-BE49-F238E27FC236}">
                <a16:creationId xmlns:a16="http://schemas.microsoft.com/office/drawing/2014/main" id="{5CA0B1E0-A614-4348-9E3D-98806879FBA2}"/>
              </a:ext>
            </a:extLst>
          </p:cNvPr>
          <p:cNvSpPr txBox="1">
            <a:spLocks noGrp="1"/>
          </p:cNvSpPr>
          <p:nvPr>
            <p:ph type="body" sz="quarter" idx="1"/>
          </p:nvPr>
        </p:nvSpPr>
        <p:spPr>
          <a:xfrm>
            <a:off x="756000" y="5078520"/>
            <a:ext cx="6044400" cy="4807800"/>
          </a:xfrm>
        </p:spPr>
        <p:txBody>
          <a:bodyPr vert="horz" wrap="square" anchor="t" anchorCtr="0">
            <a:noAutofit/>
          </a:bodyPr>
          <a:lstStyle/>
          <a:p>
            <a:endParaRPr lang="pt-BR"/>
          </a:p>
        </p:txBody>
      </p:sp>
    </p:spTree>
    <p:extLst>
      <p:ext uri="{BB962C8B-B14F-4D97-AF65-F5344CB8AC3E}">
        <p14:creationId xmlns:p14="http://schemas.microsoft.com/office/powerpoint/2010/main" val="356454610"/>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1">
            <a:extLst>
              <a:ext uri="{FF2B5EF4-FFF2-40B4-BE49-F238E27FC236}">
                <a16:creationId xmlns:a16="http://schemas.microsoft.com/office/drawing/2014/main" id="{61892D5C-927B-45CB-B888-D580346155CA}"/>
              </a:ext>
            </a:extLst>
          </p:cNvPr>
          <p:cNvSpPr txBox="1">
            <a:spLocks noGrp="1"/>
          </p:cNvSpPr>
          <p:nvPr>
            <p:ph type="sldNum" sz="quarter" idx="8"/>
          </p:nvPr>
        </p:nvSpPr>
        <p:spPr>
          <a:xfrm>
            <a:off x="4278960" y="10157400"/>
            <a:ext cx="3277439" cy="531000"/>
          </a:xfrm>
        </p:spPr>
        <p:txBody>
          <a:bodyPr wrap="square"/>
          <a:lstStyle/>
          <a:p>
            <a:pPr lvl="0"/>
            <a:fld id="{4B563D44-53AB-4F80-A5C8-0B59FADACFF6}" type="slidenum">
              <a:t>41</a:t>
            </a:fld>
            <a:endParaRPr lang="pt-BR">
              <a:solidFill>
                <a:srgbClr val="000000"/>
              </a:solidFill>
              <a:highlight>
                <a:scrgbClr r="0" g="0" b="0">
                  <a:alpha val="0"/>
                </a:scrgbClr>
              </a:highlight>
              <a:latin typeface="Times New Roman"/>
            </a:endParaRPr>
          </a:p>
        </p:txBody>
      </p:sp>
      <p:sp>
        <p:nvSpPr>
          <p:cNvPr id="3" name="PlaceHolder 2">
            <a:extLst>
              <a:ext uri="{FF2B5EF4-FFF2-40B4-BE49-F238E27FC236}">
                <a16:creationId xmlns:a16="http://schemas.microsoft.com/office/drawing/2014/main" id="{E6ADA72F-F533-43A7-AC83-FAABD556F8D3}"/>
              </a:ext>
            </a:extLst>
          </p:cNvPr>
          <p:cNvSpPr txBox="1">
            <a:spLocks noGrp="1"/>
          </p:cNvSpPr>
          <p:nvPr>
            <p:ph type="sldNum" sz="quarter" idx="8"/>
          </p:nvPr>
        </p:nvSpPr>
        <p:spPr>
          <a:xfrm>
            <a:off x="4278960" y="10157400"/>
            <a:ext cx="3277800" cy="531360"/>
          </a:xfrm>
        </p:spPr>
        <p:txBody>
          <a:bodyPr wrap="square"/>
          <a:lstStyle/>
          <a:p>
            <a:pPr lvl="0"/>
            <a:fld id="{A5233D5B-0417-4D2F-85FF-A39518DC2C1D}" type="slidenum">
              <a:t>41</a:t>
            </a:fld>
            <a:endParaRPr lang="pt-BR">
              <a:solidFill>
                <a:srgbClr val="000000"/>
              </a:solidFill>
              <a:highlight>
                <a:scrgbClr r="0" g="0" b="0">
                  <a:alpha val="0"/>
                </a:scrgbClr>
              </a:highlight>
              <a:latin typeface="Times New Roman"/>
            </a:endParaRPr>
          </a:p>
        </p:txBody>
      </p:sp>
      <p:sp>
        <p:nvSpPr>
          <p:cNvPr id="4" name="PlaceHolder 3">
            <a:extLst>
              <a:ext uri="{FF2B5EF4-FFF2-40B4-BE49-F238E27FC236}">
                <a16:creationId xmlns:a16="http://schemas.microsoft.com/office/drawing/2014/main" id="{3EE562D9-8689-4DDA-A318-40D56D5A249E}"/>
              </a:ext>
            </a:extLst>
          </p:cNvPr>
          <p:cNvSpPr txBox="1">
            <a:spLocks noGrp="1"/>
          </p:cNvSpPr>
          <p:nvPr>
            <p:ph type="sldNum" sz="quarter" idx="8"/>
          </p:nvPr>
        </p:nvSpPr>
        <p:spPr>
          <a:xfrm>
            <a:off x="4278960" y="10157400"/>
            <a:ext cx="3278160" cy="531720"/>
          </a:xfrm>
        </p:spPr>
        <p:txBody>
          <a:bodyPr wrap="square"/>
          <a:lstStyle/>
          <a:p>
            <a:pPr lvl="0"/>
            <a:fld id="{C9D9880E-C685-49B0-B818-4E4D8F0E67C6}" type="slidenum">
              <a:t>41</a:t>
            </a:fld>
            <a:endParaRPr lang="pt-BR">
              <a:solidFill>
                <a:srgbClr val="000000"/>
              </a:solidFill>
              <a:highlight>
                <a:scrgbClr r="0" g="0" b="0">
                  <a:alpha val="0"/>
                </a:scrgbClr>
              </a:highlight>
              <a:latin typeface="Times New Roman"/>
            </a:endParaRPr>
          </a:p>
        </p:txBody>
      </p:sp>
      <p:sp>
        <p:nvSpPr>
          <p:cNvPr id="5" name="PlaceHolder 4">
            <a:extLst>
              <a:ext uri="{FF2B5EF4-FFF2-40B4-BE49-F238E27FC236}">
                <a16:creationId xmlns:a16="http://schemas.microsoft.com/office/drawing/2014/main" id="{0A28D65A-146C-4639-8D9F-BDD59ED6EDD2}"/>
              </a:ext>
            </a:extLst>
          </p:cNvPr>
          <p:cNvSpPr txBox="1">
            <a:spLocks noGrp="1"/>
          </p:cNvSpPr>
          <p:nvPr>
            <p:ph type="sldNum" sz="quarter" idx="8"/>
          </p:nvPr>
        </p:nvSpPr>
        <p:spPr>
          <a:xfrm>
            <a:off x="4278960" y="10157400"/>
            <a:ext cx="3278519" cy="532080"/>
          </a:xfrm>
        </p:spPr>
        <p:txBody>
          <a:bodyPr wrap="square"/>
          <a:lstStyle/>
          <a:p>
            <a:pPr lvl="0"/>
            <a:fld id="{7C6E56DF-1D01-4119-8CCB-8C2711DC5C14}" type="slidenum">
              <a:t>41</a:t>
            </a:fld>
            <a:endParaRPr lang="pt-BR">
              <a:solidFill>
                <a:srgbClr val="000000"/>
              </a:solidFill>
              <a:highlight>
                <a:scrgbClr r="0" g="0" b="0">
                  <a:alpha val="0"/>
                </a:scrgbClr>
              </a:highlight>
              <a:latin typeface="Times New Roman"/>
            </a:endParaRPr>
          </a:p>
        </p:txBody>
      </p:sp>
      <p:sp>
        <p:nvSpPr>
          <p:cNvPr id="6" name="PlaceHolder 5">
            <a:extLst>
              <a:ext uri="{FF2B5EF4-FFF2-40B4-BE49-F238E27FC236}">
                <a16:creationId xmlns:a16="http://schemas.microsoft.com/office/drawing/2014/main" id="{6D06C4F4-1D85-44B5-A43B-87C8816B558A}"/>
              </a:ext>
            </a:extLst>
          </p:cNvPr>
          <p:cNvSpPr txBox="1">
            <a:spLocks noGrp="1"/>
          </p:cNvSpPr>
          <p:nvPr>
            <p:ph type="sldNum" sz="quarter" idx="8"/>
          </p:nvPr>
        </p:nvSpPr>
        <p:spPr>
          <a:xfrm>
            <a:off x="4278960" y="10157400"/>
            <a:ext cx="3278879" cy="532440"/>
          </a:xfrm>
        </p:spPr>
        <p:txBody>
          <a:bodyPr wrap="square"/>
          <a:lstStyle/>
          <a:p>
            <a:pPr lvl="0"/>
            <a:fld id="{AFE4206B-746A-4CC2-910A-0186D151E3DD}" type="slidenum">
              <a:t>41</a:t>
            </a:fld>
            <a:endParaRPr lang="pt-BR">
              <a:highlight>
                <a:scrgbClr r="0" g="0" b="0">
                  <a:alpha val="0"/>
                </a:scrgbClr>
              </a:highlight>
              <a:latin typeface="Times New Roman"/>
            </a:endParaRPr>
          </a:p>
        </p:txBody>
      </p:sp>
      <p:sp>
        <p:nvSpPr>
          <p:cNvPr id="12" name="Slide Number Placeholder 6">
            <a:extLst>
              <a:ext uri="{FF2B5EF4-FFF2-40B4-BE49-F238E27FC236}">
                <a16:creationId xmlns:a16="http://schemas.microsoft.com/office/drawing/2014/main" id="{6564753D-967B-4D30-849C-EA7833B354D8}"/>
              </a:ext>
            </a:extLst>
          </p:cNvPr>
          <p:cNvSpPr txBox="1">
            <a:spLocks noGrp="1"/>
          </p:cNvSpPr>
          <p:nvPr>
            <p:ph type="sldNum" sz="quarter" idx="5"/>
          </p:nvPr>
        </p:nvSpPr>
        <p:spPr>
          <a:ln/>
        </p:spPr>
        <p:txBody>
          <a:bodyPr vert="horz" lIns="0" tIns="0" rIns="0" bIns="0" anchor="b" anchorCtr="0">
            <a:noAutofit/>
          </a:bodyPr>
          <a:lstStyle/>
          <a:p>
            <a:pPr lvl="0"/>
            <a:fld id="{F1DE43F6-FA6C-41C4-AFB5-F0BF5679B806}" type="slidenum">
              <a:t>41</a:t>
            </a:fld>
            <a:endParaRPr lang="pt-BR"/>
          </a:p>
        </p:txBody>
      </p:sp>
      <p:sp>
        <p:nvSpPr>
          <p:cNvPr id="7" name="PlaceHolder 6">
            <a:extLst>
              <a:ext uri="{FF2B5EF4-FFF2-40B4-BE49-F238E27FC236}">
                <a16:creationId xmlns:a16="http://schemas.microsoft.com/office/drawing/2014/main" id="{FC6ADC72-2BD8-4E03-87DD-570101D3192C}"/>
              </a:ext>
            </a:extLst>
          </p:cNvPr>
          <p:cNvSpPr>
            <a:spLocks noGrp="1" noRot="1" noChangeAspect="1" noResize="1"/>
          </p:cNvSpPr>
          <p:nvPr>
            <p:ph type="sldImg"/>
          </p:nvPr>
        </p:nvSpPr>
        <p:spPr>
          <a:xfrm>
            <a:off x="215900" y="812800"/>
            <a:ext cx="7124700" cy="4006850"/>
          </a:xfrm>
          <a:solidFill>
            <a:srgbClr val="729FCF"/>
          </a:solidFill>
          <a:ln w="25400">
            <a:solidFill>
              <a:srgbClr val="3465A4"/>
            </a:solidFill>
            <a:prstDash val="solid"/>
          </a:ln>
        </p:spPr>
      </p:sp>
      <p:sp>
        <p:nvSpPr>
          <p:cNvPr id="8" name="PlaceHolder 7">
            <a:extLst>
              <a:ext uri="{FF2B5EF4-FFF2-40B4-BE49-F238E27FC236}">
                <a16:creationId xmlns:a16="http://schemas.microsoft.com/office/drawing/2014/main" id="{A7A74AAB-7BD1-4491-B4B6-C1F3BD257C12}"/>
              </a:ext>
            </a:extLst>
          </p:cNvPr>
          <p:cNvSpPr txBox="1">
            <a:spLocks noGrp="1"/>
          </p:cNvSpPr>
          <p:nvPr>
            <p:ph type="body" sz="quarter" idx="1"/>
          </p:nvPr>
        </p:nvSpPr>
        <p:spPr>
          <a:xfrm>
            <a:off x="756000" y="5078520"/>
            <a:ext cx="6044400" cy="4807800"/>
          </a:xfrm>
        </p:spPr>
        <p:txBody>
          <a:bodyPr vert="horz" wrap="square" anchor="t" anchorCtr="0">
            <a:noAutofit/>
          </a:bodyPr>
          <a:lstStyle/>
          <a:p>
            <a:endParaRPr lang="pt-B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179">
            <a:extLst>
              <a:ext uri="{FF2B5EF4-FFF2-40B4-BE49-F238E27FC236}">
                <a16:creationId xmlns:a16="http://schemas.microsoft.com/office/drawing/2014/main" id="{C10054E7-2531-48B1-A89E-C077C5D71B3C}"/>
              </a:ext>
            </a:extLst>
          </p:cNvPr>
          <p:cNvSpPr txBox="1">
            <a:spLocks noGrp="1"/>
          </p:cNvSpPr>
          <p:nvPr>
            <p:ph type="sldNum" sz="quarter" idx="8"/>
          </p:nvPr>
        </p:nvSpPr>
        <p:spPr>
          <a:xfrm>
            <a:off x="4278960" y="10157400"/>
            <a:ext cx="3277439" cy="531000"/>
          </a:xfrm>
        </p:spPr>
        <p:txBody>
          <a:bodyPr wrap="square"/>
          <a:lstStyle/>
          <a:p>
            <a:pPr lvl="0"/>
            <a:fld id="{9D89AF0B-EA71-434F-A2A7-B7C0C09553FC}" type="slidenum">
              <a:t>42</a:t>
            </a:fld>
            <a:endParaRPr lang="pt-BR">
              <a:solidFill>
                <a:srgbClr val="000000"/>
              </a:solidFill>
              <a:highlight>
                <a:scrgbClr r="0" g="0" b="0">
                  <a:alpha val="0"/>
                </a:scrgbClr>
              </a:highlight>
              <a:latin typeface="Times New Roman"/>
            </a:endParaRPr>
          </a:p>
        </p:txBody>
      </p:sp>
      <p:sp>
        <p:nvSpPr>
          <p:cNvPr id="3" name="PlaceHolder 180">
            <a:extLst>
              <a:ext uri="{FF2B5EF4-FFF2-40B4-BE49-F238E27FC236}">
                <a16:creationId xmlns:a16="http://schemas.microsoft.com/office/drawing/2014/main" id="{A4B98AB2-D853-46A6-B84F-9A9D639CDD4B}"/>
              </a:ext>
            </a:extLst>
          </p:cNvPr>
          <p:cNvSpPr txBox="1">
            <a:spLocks noGrp="1"/>
          </p:cNvSpPr>
          <p:nvPr>
            <p:ph type="sldNum" sz="quarter" idx="8"/>
          </p:nvPr>
        </p:nvSpPr>
        <p:spPr>
          <a:xfrm>
            <a:off x="4278960" y="10157400"/>
            <a:ext cx="3277800" cy="531360"/>
          </a:xfrm>
        </p:spPr>
        <p:txBody>
          <a:bodyPr wrap="square"/>
          <a:lstStyle/>
          <a:p>
            <a:pPr lvl="0"/>
            <a:fld id="{628F911A-D511-4859-8D2B-86A42A913A44}" type="slidenum">
              <a:t>42</a:t>
            </a:fld>
            <a:endParaRPr lang="pt-BR">
              <a:solidFill>
                <a:srgbClr val="000000"/>
              </a:solidFill>
              <a:highlight>
                <a:scrgbClr r="0" g="0" b="0">
                  <a:alpha val="0"/>
                </a:scrgbClr>
              </a:highlight>
              <a:latin typeface="Times New Roman"/>
            </a:endParaRPr>
          </a:p>
        </p:txBody>
      </p:sp>
      <p:sp>
        <p:nvSpPr>
          <p:cNvPr id="4" name="PlaceHolder 181">
            <a:extLst>
              <a:ext uri="{FF2B5EF4-FFF2-40B4-BE49-F238E27FC236}">
                <a16:creationId xmlns:a16="http://schemas.microsoft.com/office/drawing/2014/main" id="{0783C59B-0BD9-4056-A3FC-64206B17F475}"/>
              </a:ext>
            </a:extLst>
          </p:cNvPr>
          <p:cNvSpPr txBox="1">
            <a:spLocks noGrp="1"/>
          </p:cNvSpPr>
          <p:nvPr>
            <p:ph type="sldNum" sz="quarter" idx="8"/>
          </p:nvPr>
        </p:nvSpPr>
        <p:spPr>
          <a:xfrm>
            <a:off x="4278960" y="10157400"/>
            <a:ext cx="3278160" cy="531720"/>
          </a:xfrm>
        </p:spPr>
        <p:txBody>
          <a:bodyPr wrap="square"/>
          <a:lstStyle/>
          <a:p>
            <a:pPr lvl="0"/>
            <a:fld id="{7438DDBC-C14F-4FA8-832D-D8A010DC8BCF}" type="slidenum">
              <a:t>42</a:t>
            </a:fld>
            <a:endParaRPr lang="pt-BR">
              <a:solidFill>
                <a:srgbClr val="000000"/>
              </a:solidFill>
              <a:highlight>
                <a:scrgbClr r="0" g="0" b="0">
                  <a:alpha val="0"/>
                </a:scrgbClr>
              </a:highlight>
              <a:latin typeface="Times New Roman"/>
            </a:endParaRPr>
          </a:p>
        </p:txBody>
      </p:sp>
      <p:sp>
        <p:nvSpPr>
          <p:cNvPr id="5" name="PlaceHolder 182">
            <a:extLst>
              <a:ext uri="{FF2B5EF4-FFF2-40B4-BE49-F238E27FC236}">
                <a16:creationId xmlns:a16="http://schemas.microsoft.com/office/drawing/2014/main" id="{97FD6D87-53BB-47DA-BB63-5A8045444F26}"/>
              </a:ext>
            </a:extLst>
          </p:cNvPr>
          <p:cNvSpPr txBox="1">
            <a:spLocks noGrp="1"/>
          </p:cNvSpPr>
          <p:nvPr>
            <p:ph type="sldNum" sz="quarter" idx="8"/>
          </p:nvPr>
        </p:nvSpPr>
        <p:spPr>
          <a:xfrm>
            <a:off x="4278960" y="10157400"/>
            <a:ext cx="3278519" cy="532080"/>
          </a:xfrm>
        </p:spPr>
        <p:txBody>
          <a:bodyPr wrap="square"/>
          <a:lstStyle/>
          <a:p>
            <a:pPr lvl="0"/>
            <a:fld id="{82515D83-C1A3-44E4-8C06-72CA62C79611}" type="slidenum">
              <a:t>42</a:t>
            </a:fld>
            <a:endParaRPr lang="pt-BR">
              <a:solidFill>
                <a:srgbClr val="000000"/>
              </a:solidFill>
              <a:highlight>
                <a:scrgbClr r="0" g="0" b="0">
                  <a:alpha val="0"/>
                </a:scrgbClr>
              </a:highlight>
              <a:latin typeface="Times New Roman"/>
            </a:endParaRPr>
          </a:p>
        </p:txBody>
      </p:sp>
      <p:sp>
        <p:nvSpPr>
          <p:cNvPr id="6" name="PlaceHolder 183">
            <a:extLst>
              <a:ext uri="{FF2B5EF4-FFF2-40B4-BE49-F238E27FC236}">
                <a16:creationId xmlns:a16="http://schemas.microsoft.com/office/drawing/2014/main" id="{88F6ABDA-19ED-4FE3-B694-B2B910020B29}"/>
              </a:ext>
            </a:extLst>
          </p:cNvPr>
          <p:cNvSpPr txBox="1">
            <a:spLocks noGrp="1"/>
          </p:cNvSpPr>
          <p:nvPr>
            <p:ph type="sldNum" sz="quarter" idx="8"/>
          </p:nvPr>
        </p:nvSpPr>
        <p:spPr>
          <a:xfrm>
            <a:off x="4278960" y="10157400"/>
            <a:ext cx="3278879" cy="532440"/>
          </a:xfrm>
        </p:spPr>
        <p:txBody>
          <a:bodyPr wrap="square"/>
          <a:lstStyle/>
          <a:p>
            <a:pPr lvl="0"/>
            <a:fld id="{E4B35CA7-CC6D-46B2-8D06-8FFAA908B533}" type="slidenum">
              <a:t>42</a:t>
            </a:fld>
            <a:endParaRPr lang="pt-BR">
              <a:highlight>
                <a:scrgbClr r="0" g="0" b="0">
                  <a:alpha val="0"/>
                </a:scrgbClr>
              </a:highlight>
              <a:latin typeface="Times New Roman"/>
            </a:endParaRPr>
          </a:p>
        </p:txBody>
      </p:sp>
      <p:sp>
        <p:nvSpPr>
          <p:cNvPr id="12" name="Slide Number Placeholder 6">
            <a:extLst>
              <a:ext uri="{FF2B5EF4-FFF2-40B4-BE49-F238E27FC236}">
                <a16:creationId xmlns:a16="http://schemas.microsoft.com/office/drawing/2014/main" id="{11FB8ACF-793B-4BCE-A452-51A8666780CE}"/>
              </a:ext>
            </a:extLst>
          </p:cNvPr>
          <p:cNvSpPr txBox="1">
            <a:spLocks noGrp="1"/>
          </p:cNvSpPr>
          <p:nvPr>
            <p:ph type="sldNum" sz="quarter" idx="5"/>
          </p:nvPr>
        </p:nvSpPr>
        <p:spPr>
          <a:ln/>
        </p:spPr>
        <p:txBody>
          <a:bodyPr vert="horz" lIns="0" tIns="0" rIns="0" bIns="0" anchor="b" anchorCtr="0">
            <a:noAutofit/>
          </a:bodyPr>
          <a:lstStyle/>
          <a:p>
            <a:pPr lvl="0"/>
            <a:fld id="{697457B7-E8CC-49A7-92AC-1DE5DB261818}" type="slidenum">
              <a:t>42</a:t>
            </a:fld>
            <a:endParaRPr lang="pt-BR"/>
          </a:p>
        </p:txBody>
      </p:sp>
      <p:sp>
        <p:nvSpPr>
          <p:cNvPr id="7" name="PlaceHolder 184">
            <a:extLst>
              <a:ext uri="{FF2B5EF4-FFF2-40B4-BE49-F238E27FC236}">
                <a16:creationId xmlns:a16="http://schemas.microsoft.com/office/drawing/2014/main" id="{38A566FE-19EF-4A1D-B90C-D08A8DF6C13E}"/>
              </a:ext>
            </a:extLst>
          </p:cNvPr>
          <p:cNvSpPr>
            <a:spLocks noGrp="1" noRot="1" noChangeAspect="1" noResize="1"/>
          </p:cNvSpPr>
          <p:nvPr>
            <p:ph type="sldImg"/>
          </p:nvPr>
        </p:nvSpPr>
        <p:spPr>
          <a:xfrm>
            <a:off x="215900" y="812800"/>
            <a:ext cx="7124700" cy="4006850"/>
          </a:xfrm>
          <a:solidFill>
            <a:srgbClr val="729FCF"/>
          </a:solidFill>
          <a:ln w="25400">
            <a:solidFill>
              <a:srgbClr val="3465A4"/>
            </a:solidFill>
            <a:prstDash val="solid"/>
          </a:ln>
        </p:spPr>
      </p:sp>
      <p:sp>
        <p:nvSpPr>
          <p:cNvPr id="8" name="PlaceHolder 185">
            <a:extLst>
              <a:ext uri="{FF2B5EF4-FFF2-40B4-BE49-F238E27FC236}">
                <a16:creationId xmlns:a16="http://schemas.microsoft.com/office/drawing/2014/main" id="{74A77B53-2E9C-45E8-B851-FA93D885BB9B}"/>
              </a:ext>
            </a:extLst>
          </p:cNvPr>
          <p:cNvSpPr txBox="1">
            <a:spLocks noGrp="1"/>
          </p:cNvSpPr>
          <p:nvPr>
            <p:ph type="body" sz="quarter" idx="1"/>
          </p:nvPr>
        </p:nvSpPr>
        <p:spPr>
          <a:xfrm>
            <a:off x="756000" y="5078520"/>
            <a:ext cx="6044400" cy="4807800"/>
          </a:xfrm>
        </p:spPr>
        <p:txBody>
          <a:bodyPr vert="horz" wrap="square" anchor="t" anchorCtr="0">
            <a:noAutofit/>
          </a:bodyPr>
          <a:lstStyle/>
          <a:p>
            <a:endParaRPr lang="pt-B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179">
            <a:extLst>
              <a:ext uri="{FF2B5EF4-FFF2-40B4-BE49-F238E27FC236}">
                <a16:creationId xmlns:a16="http://schemas.microsoft.com/office/drawing/2014/main" id="{C10054E7-2531-48B1-A89E-C077C5D71B3C}"/>
              </a:ext>
            </a:extLst>
          </p:cNvPr>
          <p:cNvSpPr txBox="1">
            <a:spLocks noGrp="1"/>
          </p:cNvSpPr>
          <p:nvPr>
            <p:ph type="sldNum" sz="quarter" idx="8"/>
          </p:nvPr>
        </p:nvSpPr>
        <p:spPr>
          <a:xfrm>
            <a:off x="4278960" y="10157400"/>
            <a:ext cx="3277439" cy="531000"/>
          </a:xfrm>
        </p:spPr>
        <p:txBody>
          <a:bodyPr wrap="square"/>
          <a:lstStyle/>
          <a:p>
            <a:pPr lvl="0"/>
            <a:fld id="{9D89AF0B-EA71-434F-A2A7-B7C0C09553FC}" type="slidenum">
              <a:t>43</a:t>
            </a:fld>
            <a:endParaRPr lang="pt-BR">
              <a:solidFill>
                <a:srgbClr val="000000"/>
              </a:solidFill>
              <a:highlight>
                <a:scrgbClr r="0" g="0" b="0">
                  <a:alpha val="0"/>
                </a:scrgbClr>
              </a:highlight>
              <a:latin typeface="Times New Roman"/>
            </a:endParaRPr>
          </a:p>
        </p:txBody>
      </p:sp>
      <p:sp>
        <p:nvSpPr>
          <p:cNvPr id="3" name="PlaceHolder 180">
            <a:extLst>
              <a:ext uri="{FF2B5EF4-FFF2-40B4-BE49-F238E27FC236}">
                <a16:creationId xmlns:a16="http://schemas.microsoft.com/office/drawing/2014/main" id="{A4B98AB2-D853-46A6-B84F-9A9D639CDD4B}"/>
              </a:ext>
            </a:extLst>
          </p:cNvPr>
          <p:cNvSpPr txBox="1">
            <a:spLocks noGrp="1"/>
          </p:cNvSpPr>
          <p:nvPr>
            <p:ph type="sldNum" sz="quarter" idx="8"/>
          </p:nvPr>
        </p:nvSpPr>
        <p:spPr>
          <a:xfrm>
            <a:off x="4278960" y="10157400"/>
            <a:ext cx="3277800" cy="531360"/>
          </a:xfrm>
        </p:spPr>
        <p:txBody>
          <a:bodyPr wrap="square"/>
          <a:lstStyle/>
          <a:p>
            <a:pPr lvl="0"/>
            <a:fld id="{628F911A-D511-4859-8D2B-86A42A913A44}" type="slidenum">
              <a:t>43</a:t>
            </a:fld>
            <a:endParaRPr lang="pt-BR">
              <a:solidFill>
                <a:srgbClr val="000000"/>
              </a:solidFill>
              <a:highlight>
                <a:scrgbClr r="0" g="0" b="0">
                  <a:alpha val="0"/>
                </a:scrgbClr>
              </a:highlight>
              <a:latin typeface="Times New Roman"/>
            </a:endParaRPr>
          </a:p>
        </p:txBody>
      </p:sp>
      <p:sp>
        <p:nvSpPr>
          <p:cNvPr id="4" name="PlaceHolder 181">
            <a:extLst>
              <a:ext uri="{FF2B5EF4-FFF2-40B4-BE49-F238E27FC236}">
                <a16:creationId xmlns:a16="http://schemas.microsoft.com/office/drawing/2014/main" id="{0783C59B-0BD9-4056-A3FC-64206B17F475}"/>
              </a:ext>
            </a:extLst>
          </p:cNvPr>
          <p:cNvSpPr txBox="1">
            <a:spLocks noGrp="1"/>
          </p:cNvSpPr>
          <p:nvPr>
            <p:ph type="sldNum" sz="quarter" idx="8"/>
          </p:nvPr>
        </p:nvSpPr>
        <p:spPr>
          <a:xfrm>
            <a:off x="4278960" y="10157400"/>
            <a:ext cx="3278160" cy="531720"/>
          </a:xfrm>
        </p:spPr>
        <p:txBody>
          <a:bodyPr wrap="square"/>
          <a:lstStyle/>
          <a:p>
            <a:pPr lvl="0"/>
            <a:fld id="{7438DDBC-C14F-4FA8-832D-D8A010DC8BCF}" type="slidenum">
              <a:t>43</a:t>
            </a:fld>
            <a:endParaRPr lang="pt-BR">
              <a:solidFill>
                <a:srgbClr val="000000"/>
              </a:solidFill>
              <a:highlight>
                <a:scrgbClr r="0" g="0" b="0">
                  <a:alpha val="0"/>
                </a:scrgbClr>
              </a:highlight>
              <a:latin typeface="Times New Roman"/>
            </a:endParaRPr>
          </a:p>
        </p:txBody>
      </p:sp>
      <p:sp>
        <p:nvSpPr>
          <p:cNvPr id="5" name="PlaceHolder 182">
            <a:extLst>
              <a:ext uri="{FF2B5EF4-FFF2-40B4-BE49-F238E27FC236}">
                <a16:creationId xmlns:a16="http://schemas.microsoft.com/office/drawing/2014/main" id="{97FD6D87-53BB-47DA-BB63-5A8045444F26}"/>
              </a:ext>
            </a:extLst>
          </p:cNvPr>
          <p:cNvSpPr txBox="1">
            <a:spLocks noGrp="1"/>
          </p:cNvSpPr>
          <p:nvPr>
            <p:ph type="sldNum" sz="quarter" idx="8"/>
          </p:nvPr>
        </p:nvSpPr>
        <p:spPr>
          <a:xfrm>
            <a:off x="4278960" y="10157400"/>
            <a:ext cx="3278519" cy="532080"/>
          </a:xfrm>
        </p:spPr>
        <p:txBody>
          <a:bodyPr wrap="square"/>
          <a:lstStyle/>
          <a:p>
            <a:pPr lvl="0"/>
            <a:fld id="{82515D83-C1A3-44E4-8C06-72CA62C79611}" type="slidenum">
              <a:t>43</a:t>
            </a:fld>
            <a:endParaRPr lang="pt-BR">
              <a:solidFill>
                <a:srgbClr val="000000"/>
              </a:solidFill>
              <a:highlight>
                <a:scrgbClr r="0" g="0" b="0">
                  <a:alpha val="0"/>
                </a:scrgbClr>
              </a:highlight>
              <a:latin typeface="Times New Roman"/>
            </a:endParaRPr>
          </a:p>
        </p:txBody>
      </p:sp>
      <p:sp>
        <p:nvSpPr>
          <p:cNvPr id="6" name="PlaceHolder 183">
            <a:extLst>
              <a:ext uri="{FF2B5EF4-FFF2-40B4-BE49-F238E27FC236}">
                <a16:creationId xmlns:a16="http://schemas.microsoft.com/office/drawing/2014/main" id="{88F6ABDA-19ED-4FE3-B694-B2B910020B29}"/>
              </a:ext>
            </a:extLst>
          </p:cNvPr>
          <p:cNvSpPr txBox="1">
            <a:spLocks noGrp="1"/>
          </p:cNvSpPr>
          <p:nvPr>
            <p:ph type="sldNum" sz="quarter" idx="8"/>
          </p:nvPr>
        </p:nvSpPr>
        <p:spPr>
          <a:xfrm>
            <a:off x="4278960" y="10157400"/>
            <a:ext cx="3278879" cy="532440"/>
          </a:xfrm>
        </p:spPr>
        <p:txBody>
          <a:bodyPr wrap="square"/>
          <a:lstStyle/>
          <a:p>
            <a:pPr lvl="0"/>
            <a:fld id="{E4B35CA7-CC6D-46B2-8D06-8FFAA908B533}" type="slidenum">
              <a:t>43</a:t>
            </a:fld>
            <a:endParaRPr lang="pt-BR">
              <a:highlight>
                <a:scrgbClr r="0" g="0" b="0">
                  <a:alpha val="0"/>
                </a:scrgbClr>
              </a:highlight>
              <a:latin typeface="Times New Roman"/>
            </a:endParaRPr>
          </a:p>
        </p:txBody>
      </p:sp>
      <p:sp>
        <p:nvSpPr>
          <p:cNvPr id="12" name="Slide Number Placeholder 6">
            <a:extLst>
              <a:ext uri="{FF2B5EF4-FFF2-40B4-BE49-F238E27FC236}">
                <a16:creationId xmlns:a16="http://schemas.microsoft.com/office/drawing/2014/main" id="{11FB8ACF-793B-4BCE-A452-51A8666780CE}"/>
              </a:ext>
            </a:extLst>
          </p:cNvPr>
          <p:cNvSpPr txBox="1">
            <a:spLocks noGrp="1"/>
          </p:cNvSpPr>
          <p:nvPr>
            <p:ph type="sldNum" sz="quarter" idx="5"/>
          </p:nvPr>
        </p:nvSpPr>
        <p:spPr>
          <a:ln/>
        </p:spPr>
        <p:txBody>
          <a:bodyPr vert="horz" lIns="0" tIns="0" rIns="0" bIns="0" anchor="b" anchorCtr="0">
            <a:noAutofit/>
          </a:bodyPr>
          <a:lstStyle/>
          <a:p>
            <a:pPr lvl="0"/>
            <a:fld id="{697457B7-E8CC-49A7-92AC-1DE5DB261818}" type="slidenum">
              <a:t>43</a:t>
            </a:fld>
            <a:endParaRPr lang="pt-BR"/>
          </a:p>
        </p:txBody>
      </p:sp>
      <p:sp>
        <p:nvSpPr>
          <p:cNvPr id="7" name="PlaceHolder 184">
            <a:extLst>
              <a:ext uri="{FF2B5EF4-FFF2-40B4-BE49-F238E27FC236}">
                <a16:creationId xmlns:a16="http://schemas.microsoft.com/office/drawing/2014/main" id="{38A566FE-19EF-4A1D-B90C-D08A8DF6C13E}"/>
              </a:ext>
            </a:extLst>
          </p:cNvPr>
          <p:cNvSpPr>
            <a:spLocks noGrp="1" noRot="1" noChangeAspect="1" noResize="1"/>
          </p:cNvSpPr>
          <p:nvPr>
            <p:ph type="sldImg"/>
          </p:nvPr>
        </p:nvSpPr>
        <p:spPr>
          <a:xfrm>
            <a:off x="215900" y="812800"/>
            <a:ext cx="7124700" cy="4006850"/>
          </a:xfrm>
          <a:solidFill>
            <a:srgbClr val="729FCF"/>
          </a:solidFill>
          <a:ln w="25400">
            <a:solidFill>
              <a:srgbClr val="3465A4"/>
            </a:solidFill>
            <a:prstDash val="solid"/>
          </a:ln>
        </p:spPr>
      </p:sp>
      <p:sp>
        <p:nvSpPr>
          <p:cNvPr id="8" name="PlaceHolder 185">
            <a:extLst>
              <a:ext uri="{FF2B5EF4-FFF2-40B4-BE49-F238E27FC236}">
                <a16:creationId xmlns:a16="http://schemas.microsoft.com/office/drawing/2014/main" id="{74A77B53-2E9C-45E8-B851-FA93D885BB9B}"/>
              </a:ext>
            </a:extLst>
          </p:cNvPr>
          <p:cNvSpPr txBox="1">
            <a:spLocks noGrp="1"/>
          </p:cNvSpPr>
          <p:nvPr>
            <p:ph type="body" sz="quarter" idx="1"/>
          </p:nvPr>
        </p:nvSpPr>
        <p:spPr>
          <a:xfrm>
            <a:off x="756000" y="5078520"/>
            <a:ext cx="6044400" cy="4807800"/>
          </a:xfrm>
        </p:spPr>
        <p:txBody>
          <a:bodyPr vert="horz" wrap="square" anchor="t" anchorCtr="0">
            <a:noAutofit/>
          </a:bodyPr>
          <a:lstStyle/>
          <a:p>
            <a:endParaRPr lang="pt-BR"/>
          </a:p>
        </p:txBody>
      </p:sp>
    </p:spTree>
    <p:extLst>
      <p:ext uri="{BB962C8B-B14F-4D97-AF65-F5344CB8AC3E}">
        <p14:creationId xmlns:p14="http://schemas.microsoft.com/office/powerpoint/2010/main" val="449258286"/>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305">
            <a:extLst>
              <a:ext uri="{FF2B5EF4-FFF2-40B4-BE49-F238E27FC236}">
                <a16:creationId xmlns:a16="http://schemas.microsoft.com/office/drawing/2014/main" id="{76877CCD-9754-4B78-971C-9250E7185C1F}"/>
              </a:ext>
            </a:extLst>
          </p:cNvPr>
          <p:cNvSpPr txBox="1">
            <a:spLocks noGrp="1"/>
          </p:cNvSpPr>
          <p:nvPr>
            <p:ph type="sldNum" sz="quarter" idx="8"/>
          </p:nvPr>
        </p:nvSpPr>
        <p:spPr>
          <a:xfrm>
            <a:off x="4278960" y="10157400"/>
            <a:ext cx="3277439" cy="531000"/>
          </a:xfrm>
        </p:spPr>
        <p:txBody>
          <a:bodyPr wrap="square"/>
          <a:lstStyle/>
          <a:p>
            <a:pPr lvl="0"/>
            <a:fld id="{49BE7CBC-E174-4DDD-AEDA-A7BDE2F8BFC7}" type="slidenum">
              <a:t>44</a:t>
            </a:fld>
            <a:endParaRPr lang="pt-BR">
              <a:solidFill>
                <a:srgbClr val="000000"/>
              </a:solidFill>
              <a:highlight>
                <a:scrgbClr r="0" g="0" b="0">
                  <a:alpha val="0"/>
                </a:scrgbClr>
              </a:highlight>
              <a:latin typeface="Times New Roman"/>
            </a:endParaRPr>
          </a:p>
        </p:txBody>
      </p:sp>
      <p:sp>
        <p:nvSpPr>
          <p:cNvPr id="3" name="PlaceHolder 306">
            <a:extLst>
              <a:ext uri="{FF2B5EF4-FFF2-40B4-BE49-F238E27FC236}">
                <a16:creationId xmlns:a16="http://schemas.microsoft.com/office/drawing/2014/main" id="{30B1C026-8087-4BD1-9C1C-C7DEB15C8FD4}"/>
              </a:ext>
            </a:extLst>
          </p:cNvPr>
          <p:cNvSpPr txBox="1">
            <a:spLocks noGrp="1"/>
          </p:cNvSpPr>
          <p:nvPr>
            <p:ph type="sldNum" sz="quarter" idx="8"/>
          </p:nvPr>
        </p:nvSpPr>
        <p:spPr>
          <a:xfrm>
            <a:off x="4278960" y="10157400"/>
            <a:ext cx="3277800" cy="531360"/>
          </a:xfrm>
        </p:spPr>
        <p:txBody>
          <a:bodyPr wrap="square"/>
          <a:lstStyle/>
          <a:p>
            <a:pPr lvl="0"/>
            <a:fld id="{52390CDC-2255-4C5D-A0D0-E54118569199}" type="slidenum">
              <a:t>44</a:t>
            </a:fld>
            <a:endParaRPr lang="pt-BR">
              <a:solidFill>
                <a:srgbClr val="000000"/>
              </a:solidFill>
              <a:highlight>
                <a:scrgbClr r="0" g="0" b="0">
                  <a:alpha val="0"/>
                </a:scrgbClr>
              </a:highlight>
              <a:latin typeface="Times New Roman"/>
            </a:endParaRPr>
          </a:p>
        </p:txBody>
      </p:sp>
      <p:sp>
        <p:nvSpPr>
          <p:cNvPr id="4" name="PlaceHolder 307">
            <a:extLst>
              <a:ext uri="{FF2B5EF4-FFF2-40B4-BE49-F238E27FC236}">
                <a16:creationId xmlns:a16="http://schemas.microsoft.com/office/drawing/2014/main" id="{19531D05-4254-402F-AA50-B246E804139C}"/>
              </a:ext>
            </a:extLst>
          </p:cNvPr>
          <p:cNvSpPr txBox="1">
            <a:spLocks noGrp="1"/>
          </p:cNvSpPr>
          <p:nvPr>
            <p:ph type="sldNum" sz="quarter" idx="8"/>
          </p:nvPr>
        </p:nvSpPr>
        <p:spPr>
          <a:xfrm>
            <a:off x="4278960" y="10157400"/>
            <a:ext cx="3278160" cy="531720"/>
          </a:xfrm>
        </p:spPr>
        <p:txBody>
          <a:bodyPr wrap="square"/>
          <a:lstStyle/>
          <a:p>
            <a:pPr lvl="0"/>
            <a:fld id="{3BA7F6BA-5F0A-455E-ADCC-DE6EC2C8C9BB}" type="slidenum">
              <a:t>44</a:t>
            </a:fld>
            <a:endParaRPr lang="pt-BR">
              <a:solidFill>
                <a:srgbClr val="000000"/>
              </a:solidFill>
              <a:highlight>
                <a:scrgbClr r="0" g="0" b="0">
                  <a:alpha val="0"/>
                </a:scrgbClr>
              </a:highlight>
              <a:latin typeface="Times New Roman"/>
            </a:endParaRPr>
          </a:p>
        </p:txBody>
      </p:sp>
      <p:sp>
        <p:nvSpPr>
          <p:cNvPr id="5" name="PlaceHolder 308">
            <a:extLst>
              <a:ext uri="{FF2B5EF4-FFF2-40B4-BE49-F238E27FC236}">
                <a16:creationId xmlns:a16="http://schemas.microsoft.com/office/drawing/2014/main" id="{2D4F1CF5-C79F-4A71-9C1F-15D1D142FB57}"/>
              </a:ext>
            </a:extLst>
          </p:cNvPr>
          <p:cNvSpPr txBox="1">
            <a:spLocks noGrp="1"/>
          </p:cNvSpPr>
          <p:nvPr>
            <p:ph type="sldNum" sz="quarter" idx="8"/>
          </p:nvPr>
        </p:nvSpPr>
        <p:spPr>
          <a:xfrm>
            <a:off x="4278960" y="10157400"/>
            <a:ext cx="3278519" cy="532080"/>
          </a:xfrm>
        </p:spPr>
        <p:txBody>
          <a:bodyPr wrap="square"/>
          <a:lstStyle/>
          <a:p>
            <a:pPr lvl="0"/>
            <a:fld id="{6A5E94A2-88CA-4790-83D1-6BB8AA56FEEF}" type="slidenum">
              <a:t>44</a:t>
            </a:fld>
            <a:endParaRPr lang="pt-BR">
              <a:solidFill>
                <a:srgbClr val="000000"/>
              </a:solidFill>
              <a:highlight>
                <a:scrgbClr r="0" g="0" b="0">
                  <a:alpha val="0"/>
                </a:scrgbClr>
              </a:highlight>
              <a:latin typeface="Times New Roman"/>
            </a:endParaRPr>
          </a:p>
        </p:txBody>
      </p:sp>
      <p:sp>
        <p:nvSpPr>
          <p:cNvPr id="6" name="PlaceHolder 309">
            <a:extLst>
              <a:ext uri="{FF2B5EF4-FFF2-40B4-BE49-F238E27FC236}">
                <a16:creationId xmlns:a16="http://schemas.microsoft.com/office/drawing/2014/main" id="{0DA3E30E-BF77-4CF3-97F4-BD9B8E7ECC47}"/>
              </a:ext>
            </a:extLst>
          </p:cNvPr>
          <p:cNvSpPr txBox="1">
            <a:spLocks noGrp="1"/>
          </p:cNvSpPr>
          <p:nvPr>
            <p:ph type="sldNum" sz="quarter" idx="8"/>
          </p:nvPr>
        </p:nvSpPr>
        <p:spPr>
          <a:xfrm>
            <a:off x="4278960" y="10157400"/>
            <a:ext cx="3278879" cy="532440"/>
          </a:xfrm>
        </p:spPr>
        <p:txBody>
          <a:bodyPr wrap="square"/>
          <a:lstStyle/>
          <a:p>
            <a:pPr lvl="0"/>
            <a:fld id="{2406B616-D11A-41D4-A798-39A1E00BA3B5}" type="slidenum">
              <a:t>44</a:t>
            </a:fld>
            <a:endParaRPr lang="pt-BR">
              <a:highlight>
                <a:scrgbClr r="0" g="0" b="0">
                  <a:alpha val="0"/>
                </a:scrgbClr>
              </a:highlight>
              <a:latin typeface="Times New Roman"/>
            </a:endParaRPr>
          </a:p>
        </p:txBody>
      </p:sp>
      <p:sp>
        <p:nvSpPr>
          <p:cNvPr id="12" name="Slide Number Placeholder 6">
            <a:extLst>
              <a:ext uri="{FF2B5EF4-FFF2-40B4-BE49-F238E27FC236}">
                <a16:creationId xmlns:a16="http://schemas.microsoft.com/office/drawing/2014/main" id="{8B9309E2-87ED-4377-A639-58FA4F5B1DAC}"/>
              </a:ext>
            </a:extLst>
          </p:cNvPr>
          <p:cNvSpPr txBox="1">
            <a:spLocks noGrp="1"/>
          </p:cNvSpPr>
          <p:nvPr>
            <p:ph type="sldNum" sz="quarter" idx="5"/>
          </p:nvPr>
        </p:nvSpPr>
        <p:spPr>
          <a:ln/>
        </p:spPr>
        <p:txBody>
          <a:bodyPr vert="horz" lIns="0" tIns="0" rIns="0" bIns="0" anchor="b" anchorCtr="0">
            <a:noAutofit/>
          </a:bodyPr>
          <a:lstStyle/>
          <a:p>
            <a:pPr lvl="0"/>
            <a:fld id="{CE254CFB-8B94-4405-849A-A9A04DD52B2A}" type="slidenum">
              <a:t>44</a:t>
            </a:fld>
            <a:endParaRPr lang="pt-BR"/>
          </a:p>
        </p:txBody>
      </p:sp>
      <p:sp>
        <p:nvSpPr>
          <p:cNvPr id="7" name="PlaceHolder 310">
            <a:extLst>
              <a:ext uri="{FF2B5EF4-FFF2-40B4-BE49-F238E27FC236}">
                <a16:creationId xmlns:a16="http://schemas.microsoft.com/office/drawing/2014/main" id="{88476729-E3E9-4672-91BB-A4B6272A7B2B}"/>
              </a:ext>
            </a:extLst>
          </p:cNvPr>
          <p:cNvSpPr>
            <a:spLocks noGrp="1" noRot="1" noChangeAspect="1" noResize="1"/>
          </p:cNvSpPr>
          <p:nvPr>
            <p:ph type="sldImg"/>
          </p:nvPr>
        </p:nvSpPr>
        <p:spPr>
          <a:xfrm>
            <a:off x="215900" y="812800"/>
            <a:ext cx="7124700" cy="4006850"/>
          </a:xfrm>
          <a:solidFill>
            <a:srgbClr val="729FCF"/>
          </a:solidFill>
          <a:ln w="25400">
            <a:solidFill>
              <a:srgbClr val="3465A4"/>
            </a:solidFill>
            <a:prstDash val="solid"/>
          </a:ln>
        </p:spPr>
      </p:sp>
      <p:sp>
        <p:nvSpPr>
          <p:cNvPr id="8" name="PlaceHolder 311">
            <a:extLst>
              <a:ext uri="{FF2B5EF4-FFF2-40B4-BE49-F238E27FC236}">
                <a16:creationId xmlns:a16="http://schemas.microsoft.com/office/drawing/2014/main" id="{29A80BD8-F786-48DC-8B4A-A38E8765F765}"/>
              </a:ext>
            </a:extLst>
          </p:cNvPr>
          <p:cNvSpPr txBox="1">
            <a:spLocks noGrp="1"/>
          </p:cNvSpPr>
          <p:nvPr>
            <p:ph type="body" sz="quarter" idx="1"/>
          </p:nvPr>
        </p:nvSpPr>
        <p:spPr>
          <a:xfrm>
            <a:off x="756000" y="5078520"/>
            <a:ext cx="6044400" cy="4807800"/>
          </a:xfrm>
        </p:spPr>
        <p:txBody>
          <a:bodyPr vert="horz" wrap="square" anchor="t" anchorCtr="0">
            <a:noAutofit/>
          </a:bodyPr>
          <a:lstStyle/>
          <a:p>
            <a:endParaRPr lang="pt-BR"/>
          </a:p>
        </p:txBody>
      </p:sp>
    </p:spTree>
    <p:extLst>
      <p:ext uri="{BB962C8B-B14F-4D97-AF65-F5344CB8AC3E}">
        <p14:creationId xmlns:p14="http://schemas.microsoft.com/office/powerpoint/2010/main" val="213392223"/>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1">
            <a:extLst>
              <a:ext uri="{FF2B5EF4-FFF2-40B4-BE49-F238E27FC236}">
                <a16:creationId xmlns:a16="http://schemas.microsoft.com/office/drawing/2014/main" id="{9D97E99D-76F1-476E-920D-4D8BD04927ED}"/>
              </a:ext>
            </a:extLst>
          </p:cNvPr>
          <p:cNvSpPr txBox="1">
            <a:spLocks noGrp="1"/>
          </p:cNvSpPr>
          <p:nvPr>
            <p:ph type="sldNum" sz="quarter" idx="8"/>
          </p:nvPr>
        </p:nvSpPr>
        <p:spPr>
          <a:xfrm>
            <a:off x="4278960" y="10157400"/>
            <a:ext cx="3277439" cy="531000"/>
          </a:xfrm>
        </p:spPr>
        <p:txBody>
          <a:bodyPr wrap="square"/>
          <a:lstStyle/>
          <a:p>
            <a:pPr lvl="0"/>
            <a:fld id="{6A719586-40EB-4F6A-BFDE-7DE9A972D929}" type="slidenum">
              <a:t>45</a:t>
            </a:fld>
            <a:endParaRPr lang="pt-BR">
              <a:solidFill>
                <a:srgbClr val="000000"/>
              </a:solidFill>
              <a:highlight>
                <a:scrgbClr r="0" g="0" b="0">
                  <a:alpha val="0"/>
                </a:scrgbClr>
              </a:highlight>
              <a:latin typeface="Times New Roman"/>
            </a:endParaRPr>
          </a:p>
        </p:txBody>
      </p:sp>
      <p:sp>
        <p:nvSpPr>
          <p:cNvPr id="3" name="PlaceHolder 2">
            <a:extLst>
              <a:ext uri="{FF2B5EF4-FFF2-40B4-BE49-F238E27FC236}">
                <a16:creationId xmlns:a16="http://schemas.microsoft.com/office/drawing/2014/main" id="{ADEA74A7-F36F-413F-A912-5614A2AC0708}"/>
              </a:ext>
            </a:extLst>
          </p:cNvPr>
          <p:cNvSpPr txBox="1">
            <a:spLocks noGrp="1"/>
          </p:cNvSpPr>
          <p:nvPr>
            <p:ph type="sldNum" sz="quarter" idx="8"/>
          </p:nvPr>
        </p:nvSpPr>
        <p:spPr>
          <a:xfrm>
            <a:off x="4278960" y="10157400"/>
            <a:ext cx="3277800" cy="531360"/>
          </a:xfrm>
        </p:spPr>
        <p:txBody>
          <a:bodyPr wrap="square"/>
          <a:lstStyle/>
          <a:p>
            <a:pPr lvl="0"/>
            <a:fld id="{D34BB975-0AE8-4F7C-9AC9-74CBE4789A48}" type="slidenum">
              <a:t>45</a:t>
            </a:fld>
            <a:endParaRPr lang="pt-BR">
              <a:solidFill>
                <a:srgbClr val="000000"/>
              </a:solidFill>
              <a:highlight>
                <a:scrgbClr r="0" g="0" b="0">
                  <a:alpha val="0"/>
                </a:scrgbClr>
              </a:highlight>
              <a:latin typeface="Times New Roman"/>
            </a:endParaRPr>
          </a:p>
        </p:txBody>
      </p:sp>
      <p:sp>
        <p:nvSpPr>
          <p:cNvPr id="4" name="PlaceHolder 3">
            <a:extLst>
              <a:ext uri="{FF2B5EF4-FFF2-40B4-BE49-F238E27FC236}">
                <a16:creationId xmlns:a16="http://schemas.microsoft.com/office/drawing/2014/main" id="{31E5DD84-F07D-4C2B-84C8-3FCF0016B761}"/>
              </a:ext>
            </a:extLst>
          </p:cNvPr>
          <p:cNvSpPr txBox="1">
            <a:spLocks noGrp="1"/>
          </p:cNvSpPr>
          <p:nvPr>
            <p:ph type="sldNum" sz="quarter" idx="8"/>
          </p:nvPr>
        </p:nvSpPr>
        <p:spPr>
          <a:xfrm>
            <a:off x="4278960" y="10157400"/>
            <a:ext cx="3278160" cy="531720"/>
          </a:xfrm>
        </p:spPr>
        <p:txBody>
          <a:bodyPr wrap="square"/>
          <a:lstStyle/>
          <a:p>
            <a:pPr lvl="0"/>
            <a:fld id="{12824F31-9E8F-4BE5-8305-A401953C430A}" type="slidenum">
              <a:t>45</a:t>
            </a:fld>
            <a:endParaRPr lang="pt-BR">
              <a:solidFill>
                <a:srgbClr val="000000"/>
              </a:solidFill>
              <a:highlight>
                <a:scrgbClr r="0" g="0" b="0">
                  <a:alpha val="0"/>
                </a:scrgbClr>
              </a:highlight>
              <a:latin typeface="Times New Roman"/>
            </a:endParaRPr>
          </a:p>
        </p:txBody>
      </p:sp>
      <p:sp>
        <p:nvSpPr>
          <p:cNvPr id="5" name="PlaceHolder 4">
            <a:extLst>
              <a:ext uri="{FF2B5EF4-FFF2-40B4-BE49-F238E27FC236}">
                <a16:creationId xmlns:a16="http://schemas.microsoft.com/office/drawing/2014/main" id="{5D61B282-0754-4A9D-9DFD-7F0D5126D38E}"/>
              </a:ext>
            </a:extLst>
          </p:cNvPr>
          <p:cNvSpPr txBox="1">
            <a:spLocks noGrp="1"/>
          </p:cNvSpPr>
          <p:nvPr>
            <p:ph type="sldNum" sz="quarter" idx="8"/>
          </p:nvPr>
        </p:nvSpPr>
        <p:spPr>
          <a:xfrm>
            <a:off x="4278960" y="10157400"/>
            <a:ext cx="3278519" cy="532080"/>
          </a:xfrm>
        </p:spPr>
        <p:txBody>
          <a:bodyPr wrap="square"/>
          <a:lstStyle/>
          <a:p>
            <a:pPr lvl="0"/>
            <a:fld id="{15267AA3-ED51-48E4-94EC-03C5992EFE7A}" type="slidenum">
              <a:t>45</a:t>
            </a:fld>
            <a:endParaRPr lang="pt-BR">
              <a:solidFill>
                <a:srgbClr val="000000"/>
              </a:solidFill>
              <a:highlight>
                <a:scrgbClr r="0" g="0" b="0">
                  <a:alpha val="0"/>
                </a:scrgbClr>
              </a:highlight>
              <a:latin typeface="Times New Roman"/>
            </a:endParaRPr>
          </a:p>
        </p:txBody>
      </p:sp>
      <p:sp>
        <p:nvSpPr>
          <p:cNvPr id="6" name="PlaceHolder 5">
            <a:extLst>
              <a:ext uri="{FF2B5EF4-FFF2-40B4-BE49-F238E27FC236}">
                <a16:creationId xmlns:a16="http://schemas.microsoft.com/office/drawing/2014/main" id="{6AFEACC7-2B39-48F3-A0CB-4AC98EAB9036}"/>
              </a:ext>
            </a:extLst>
          </p:cNvPr>
          <p:cNvSpPr txBox="1">
            <a:spLocks noGrp="1"/>
          </p:cNvSpPr>
          <p:nvPr>
            <p:ph type="sldNum" sz="quarter" idx="8"/>
          </p:nvPr>
        </p:nvSpPr>
        <p:spPr>
          <a:xfrm>
            <a:off x="4278960" y="10157400"/>
            <a:ext cx="3278879" cy="532440"/>
          </a:xfrm>
        </p:spPr>
        <p:txBody>
          <a:bodyPr wrap="square"/>
          <a:lstStyle/>
          <a:p>
            <a:pPr lvl="0"/>
            <a:fld id="{B4E8808E-AB0B-4B5B-80C4-C6D095CF124A}" type="slidenum">
              <a:t>45</a:t>
            </a:fld>
            <a:endParaRPr lang="pt-BR">
              <a:highlight>
                <a:scrgbClr r="0" g="0" b="0">
                  <a:alpha val="0"/>
                </a:scrgbClr>
              </a:highlight>
              <a:latin typeface="Times New Roman"/>
            </a:endParaRPr>
          </a:p>
        </p:txBody>
      </p:sp>
      <p:sp>
        <p:nvSpPr>
          <p:cNvPr id="12" name="Slide Number Placeholder 6">
            <a:extLst>
              <a:ext uri="{FF2B5EF4-FFF2-40B4-BE49-F238E27FC236}">
                <a16:creationId xmlns:a16="http://schemas.microsoft.com/office/drawing/2014/main" id="{FB510564-F939-4DC4-B93E-18538CECB29A}"/>
              </a:ext>
            </a:extLst>
          </p:cNvPr>
          <p:cNvSpPr txBox="1">
            <a:spLocks noGrp="1"/>
          </p:cNvSpPr>
          <p:nvPr>
            <p:ph type="sldNum" sz="quarter" idx="5"/>
          </p:nvPr>
        </p:nvSpPr>
        <p:spPr>
          <a:ln/>
        </p:spPr>
        <p:txBody>
          <a:bodyPr vert="horz" lIns="0" tIns="0" rIns="0" bIns="0" anchor="b" anchorCtr="0">
            <a:noAutofit/>
          </a:bodyPr>
          <a:lstStyle/>
          <a:p>
            <a:pPr lvl="0"/>
            <a:fld id="{59F45342-7EC3-497B-9422-95317E2C4D57}" type="slidenum">
              <a:t>45</a:t>
            </a:fld>
            <a:endParaRPr lang="pt-BR"/>
          </a:p>
        </p:txBody>
      </p:sp>
      <p:sp>
        <p:nvSpPr>
          <p:cNvPr id="7" name="PlaceHolder 6">
            <a:extLst>
              <a:ext uri="{FF2B5EF4-FFF2-40B4-BE49-F238E27FC236}">
                <a16:creationId xmlns:a16="http://schemas.microsoft.com/office/drawing/2014/main" id="{405AC1E3-D075-4A06-BE58-44EB969C671A}"/>
              </a:ext>
            </a:extLst>
          </p:cNvPr>
          <p:cNvSpPr>
            <a:spLocks noGrp="1" noRot="1" noChangeAspect="1" noResize="1"/>
          </p:cNvSpPr>
          <p:nvPr>
            <p:ph type="sldImg"/>
          </p:nvPr>
        </p:nvSpPr>
        <p:spPr>
          <a:xfrm>
            <a:off x="215900" y="812800"/>
            <a:ext cx="7124700" cy="4006850"/>
          </a:xfrm>
          <a:solidFill>
            <a:srgbClr val="729FCF"/>
          </a:solidFill>
          <a:ln w="25400">
            <a:solidFill>
              <a:srgbClr val="3465A4"/>
            </a:solidFill>
            <a:prstDash val="solid"/>
          </a:ln>
        </p:spPr>
      </p:sp>
      <p:sp>
        <p:nvSpPr>
          <p:cNvPr id="8" name="PlaceHolder 7">
            <a:extLst>
              <a:ext uri="{FF2B5EF4-FFF2-40B4-BE49-F238E27FC236}">
                <a16:creationId xmlns:a16="http://schemas.microsoft.com/office/drawing/2014/main" id="{54A37DE7-4983-427C-A84F-79EAC6AE20C2}"/>
              </a:ext>
            </a:extLst>
          </p:cNvPr>
          <p:cNvSpPr txBox="1">
            <a:spLocks noGrp="1"/>
          </p:cNvSpPr>
          <p:nvPr>
            <p:ph type="body" sz="quarter" idx="1"/>
          </p:nvPr>
        </p:nvSpPr>
        <p:spPr>
          <a:xfrm>
            <a:off x="756000" y="5078520"/>
            <a:ext cx="6044400" cy="4807800"/>
          </a:xfrm>
        </p:spPr>
        <p:txBody>
          <a:bodyPr vert="horz" wrap="square" anchor="t" anchorCtr="0">
            <a:noAutofit/>
          </a:bodyPr>
          <a:lstStyle/>
          <a:p>
            <a:endParaRPr lang="pt-B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305">
            <a:extLst>
              <a:ext uri="{FF2B5EF4-FFF2-40B4-BE49-F238E27FC236}">
                <a16:creationId xmlns:a16="http://schemas.microsoft.com/office/drawing/2014/main" id="{76877CCD-9754-4B78-971C-9250E7185C1F}"/>
              </a:ext>
            </a:extLst>
          </p:cNvPr>
          <p:cNvSpPr txBox="1">
            <a:spLocks noGrp="1"/>
          </p:cNvSpPr>
          <p:nvPr>
            <p:ph type="sldNum" sz="quarter" idx="8"/>
          </p:nvPr>
        </p:nvSpPr>
        <p:spPr>
          <a:xfrm>
            <a:off x="4278960" y="10157400"/>
            <a:ext cx="3277439" cy="531000"/>
          </a:xfrm>
        </p:spPr>
        <p:txBody>
          <a:bodyPr wrap="square"/>
          <a:lstStyle/>
          <a:p>
            <a:pPr lvl="0"/>
            <a:fld id="{49BE7CBC-E174-4DDD-AEDA-A7BDE2F8BFC7}" type="slidenum">
              <a:t>46</a:t>
            </a:fld>
            <a:endParaRPr lang="pt-BR">
              <a:solidFill>
                <a:srgbClr val="000000"/>
              </a:solidFill>
              <a:highlight>
                <a:scrgbClr r="0" g="0" b="0">
                  <a:alpha val="0"/>
                </a:scrgbClr>
              </a:highlight>
              <a:latin typeface="Times New Roman"/>
            </a:endParaRPr>
          </a:p>
        </p:txBody>
      </p:sp>
      <p:sp>
        <p:nvSpPr>
          <p:cNvPr id="3" name="PlaceHolder 306">
            <a:extLst>
              <a:ext uri="{FF2B5EF4-FFF2-40B4-BE49-F238E27FC236}">
                <a16:creationId xmlns:a16="http://schemas.microsoft.com/office/drawing/2014/main" id="{30B1C026-8087-4BD1-9C1C-C7DEB15C8FD4}"/>
              </a:ext>
            </a:extLst>
          </p:cNvPr>
          <p:cNvSpPr txBox="1">
            <a:spLocks noGrp="1"/>
          </p:cNvSpPr>
          <p:nvPr>
            <p:ph type="sldNum" sz="quarter" idx="8"/>
          </p:nvPr>
        </p:nvSpPr>
        <p:spPr>
          <a:xfrm>
            <a:off x="4278960" y="10157400"/>
            <a:ext cx="3277800" cy="531360"/>
          </a:xfrm>
        </p:spPr>
        <p:txBody>
          <a:bodyPr wrap="square"/>
          <a:lstStyle/>
          <a:p>
            <a:pPr lvl="0"/>
            <a:fld id="{52390CDC-2255-4C5D-A0D0-E54118569199}" type="slidenum">
              <a:t>46</a:t>
            </a:fld>
            <a:endParaRPr lang="pt-BR">
              <a:solidFill>
                <a:srgbClr val="000000"/>
              </a:solidFill>
              <a:highlight>
                <a:scrgbClr r="0" g="0" b="0">
                  <a:alpha val="0"/>
                </a:scrgbClr>
              </a:highlight>
              <a:latin typeface="Times New Roman"/>
            </a:endParaRPr>
          </a:p>
        </p:txBody>
      </p:sp>
      <p:sp>
        <p:nvSpPr>
          <p:cNvPr id="4" name="PlaceHolder 307">
            <a:extLst>
              <a:ext uri="{FF2B5EF4-FFF2-40B4-BE49-F238E27FC236}">
                <a16:creationId xmlns:a16="http://schemas.microsoft.com/office/drawing/2014/main" id="{19531D05-4254-402F-AA50-B246E804139C}"/>
              </a:ext>
            </a:extLst>
          </p:cNvPr>
          <p:cNvSpPr txBox="1">
            <a:spLocks noGrp="1"/>
          </p:cNvSpPr>
          <p:nvPr>
            <p:ph type="sldNum" sz="quarter" idx="8"/>
          </p:nvPr>
        </p:nvSpPr>
        <p:spPr>
          <a:xfrm>
            <a:off x="4278960" y="10157400"/>
            <a:ext cx="3278160" cy="531720"/>
          </a:xfrm>
        </p:spPr>
        <p:txBody>
          <a:bodyPr wrap="square"/>
          <a:lstStyle/>
          <a:p>
            <a:pPr lvl="0"/>
            <a:fld id="{3BA7F6BA-5F0A-455E-ADCC-DE6EC2C8C9BB}" type="slidenum">
              <a:t>46</a:t>
            </a:fld>
            <a:endParaRPr lang="pt-BR">
              <a:solidFill>
                <a:srgbClr val="000000"/>
              </a:solidFill>
              <a:highlight>
                <a:scrgbClr r="0" g="0" b="0">
                  <a:alpha val="0"/>
                </a:scrgbClr>
              </a:highlight>
              <a:latin typeface="Times New Roman"/>
            </a:endParaRPr>
          </a:p>
        </p:txBody>
      </p:sp>
      <p:sp>
        <p:nvSpPr>
          <p:cNvPr id="5" name="PlaceHolder 308">
            <a:extLst>
              <a:ext uri="{FF2B5EF4-FFF2-40B4-BE49-F238E27FC236}">
                <a16:creationId xmlns:a16="http://schemas.microsoft.com/office/drawing/2014/main" id="{2D4F1CF5-C79F-4A71-9C1F-15D1D142FB57}"/>
              </a:ext>
            </a:extLst>
          </p:cNvPr>
          <p:cNvSpPr txBox="1">
            <a:spLocks noGrp="1"/>
          </p:cNvSpPr>
          <p:nvPr>
            <p:ph type="sldNum" sz="quarter" idx="8"/>
          </p:nvPr>
        </p:nvSpPr>
        <p:spPr>
          <a:xfrm>
            <a:off x="4278960" y="10157400"/>
            <a:ext cx="3278519" cy="532080"/>
          </a:xfrm>
        </p:spPr>
        <p:txBody>
          <a:bodyPr wrap="square"/>
          <a:lstStyle/>
          <a:p>
            <a:pPr lvl="0"/>
            <a:fld id="{6A5E94A2-88CA-4790-83D1-6BB8AA56FEEF}" type="slidenum">
              <a:t>46</a:t>
            </a:fld>
            <a:endParaRPr lang="pt-BR">
              <a:solidFill>
                <a:srgbClr val="000000"/>
              </a:solidFill>
              <a:highlight>
                <a:scrgbClr r="0" g="0" b="0">
                  <a:alpha val="0"/>
                </a:scrgbClr>
              </a:highlight>
              <a:latin typeface="Times New Roman"/>
            </a:endParaRPr>
          </a:p>
        </p:txBody>
      </p:sp>
      <p:sp>
        <p:nvSpPr>
          <p:cNvPr id="6" name="PlaceHolder 309">
            <a:extLst>
              <a:ext uri="{FF2B5EF4-FFF2-40B4-BE49-F238E27FC236}">
                <a16:creationId xmlns:a16="http://schemas.microsoft.com/office/drawing/2014/main" id="{0DA3E30E-BF77-4CF3-97F4-BD9B8E7ECC47}"/>
              </a:ext>
            </a:extLst>
          </p:cNvPr>
          <p:cNvSpPr txBox="1">
            <a:spLocks noGrp="1"/>
          </p:cNvSpPr>
          <p:nvPr>
            <p:ph type="sldNum" sz="quarter" idx="8"/>
          </p:nvPr>
        </p:nvSpPr>
        <p:spPr>
          <a:xfrm>
            <a:off x="4278960" y="10157400"/>
            <a:ext cx="3278879" cy="532440"/>
          </a:xfrm>
        </p:spPr>
        <p:txBody>
          <a:bodyPr wrap="square"/>
          <a:lstStyle/>
          <a:p>
            <a:pPr lvl="0"/>
            <a:fld id="{2406B616-D11A-41D4-A798-39A1E00BA3B5}" type="slidenum">
              <a:t>46</a:t>
            </a:fld>
            <a:endParaRPr lang="pt-BR">
              <a:highlight>
                <a:scrgbClr r="0" g="0" b="0">
                  <a:alpha val="0"/>
                </a:scrgbClr>
              </a:highlight>
              <a:latin typeface="Times New Roman"/>
            </a:endParaRPr>
          </a:p>
        </p:txBody>
      </p:sp>
      <p:sp>
        <p:nvSpPr>
          <p:cNvPr id="12" name="Slide Number Placeholder 6">
            <a:extLst>
              <a:ext uri="{FF2B5EF4-FFF2-40B4-BE49-F238E27FC236}">
                <a16:creationId xmlns:a16="http://schemas.microsoft.com/office/drawing/2014/main" id="{8B9309E2-87ED-4377-A639-58FA4F5B1DAC}"/>
              </a:ext>
            </a:extLst>
          </p:cNvPr>
          <p:cNvSpPr txBox="1">
            <a:spLocks noGrp="1"/>
          </p:cNvSpPr>
          <p:nvPr>
            <p:ph type="sldNum" sz="quarter" idx="5"/>
          </p:nvPr>
        </p:nvSpPr>
        <p:spPr>
          <a:ln/>
        </p:spPr>
        <p:txBody>
          <a:bodyPr vert="horz" lIns="0" tIns="0" rIns="0" bIns="0" anchor="b" anchorCtr="0">
            <a:noAutofit/>
          </a:bodyPr>
          <a:lstStyle/>
          <a:p>
            <a:pPr lvl="0"/>
            <a:fld id="{CE254CFB-8B94-4405-849A-A9A04DD52B2A}" type="slidenum">
              <a:t>46</a:t>
            </a:fld>
            <a:endParaRPr lang="pt-BR"/>
          </a:p>
        </p:txBody>
      </p:sp>
      <p:sp>
        <p:nvSpPr>
          <p:cNvPr id="7" name="PlaceHolder 310">
            <a:extLst>
              <a:ext uri="{FF2B5EF4-FFF2-40B4-BE49-F238E27FC236}">
                <a16:creationId xmlns:a16="http://schemas.microsoft.com/office/drawing/2014/main" id="{88476729-E3E9-4672-91BB-A4B6272A7B2B}"/>
              </a:ext>
            </a:extLst>
          </p:cNvPr>
          <p:cNvSpPr>
            <a:spLocks noGrp="1" noRot="1" noChangeAspect="1" noResize="1"/>
          </p:cNvSpPr>
          <p:nvPr>
            <p:ph type="sldImg"/>
          </p:nvPr>
        </p:nvSpPr>
        <p:spPr>
          <a:xfrm>
            <a:off x="215900" y="812800"/>
            <a:ext cx="7124700" cy="4006850"/>
          </a:xfrm>
          <a:solidFill>
            <a:srgbClr val="729FCF"/>
          </a:solidFill>
          <a:ln w="25400">
            <a:solidFill>
              <a:srgbClr val="3465A4"/>
            </a:solidFill>
            <a:prstDash val="solid"/>
          </a:ln>
        </p:spPr>
      </p:sp>
      <p:sp>
        <p:nvSpPr>
          <p:cNvPr id="8" name="PlaceHolder 311">
            <a:extLst>
              <a:ext uri="{FF2B5EF4-FFF2-40B4-BE49-F238E27FC236}">
                <a16:creationId xmlns:a16="http://schemas.microsoft.com/office/drawing/2014/main" id="{29A80BD8-F786-48DC-8B4A-A38E8765F765}"/>
              </a:ext>
            </a:extLst>
          </p:cNvPr>
          <p:cNvSpPr txBox="1">
            <a:spLocks noGrp="1"/>
          </p:cNvSpPr>
          <p:nvPr>
            <p:ph type="body" sz="quarter" idx="1"/>
          </p:nvPr>
        </p:nvSpPr>
        <p:spPr>
          <a:xfrm>
            <a:off x="756000" y="5078520"/>
            <a:ext cx="6044400" cy="4807800"/>
          </a:xfrm>
        </p:spPr>
        <p:txBody>
          <a:bodyPr vert="horz" wrap="square" anchor="t" anchorCtr="0">
            <a:noAutofit/>
          </a:bodyPr>
          <a:lstStyle/>
          <a:p>
            <a:endParaRPr lang="pt-BR"/>
          </a:p>
        </p:txBody>
      </p:sp>
    </p:spTree>
    <p:extLst>
      <p:ext uri="{BB962C8B-B14F-4D97-AF65-F5344CB8AC3E}">
        <p14:creationId xmlns:p14="http://schemas.microsoft.com/office/powerpoint/2010/main" val="2276820103"/>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1">
            <a:extLst>
              <a:ext uri="{FF2B5EF4-FFF2-40B4-BE49-F238E27FC236}">
                <a16:creationId xmlns:a16="http://schemas.microsoft.com/office/drawing/2014/main" id="{254F6E3A-D96A-479C-BC2E-166CBF873F04}"/>
              </a:ext>
            </a:extLst>
          </p:cNvPr>
          <p:cNvSpPr txBox="1">
            <a:spLocks noGrp="1"/>
          </p:cNvSpPr>
          <p:nvPr>
            <p:ph type="sldNum" sz="quarter" idx="8"/>
          </p:nvPr>
        </p:nvSpPr>
        <p:spPr>
          <a:xfrm>
            <a:off x="4278960" y="10157400"/>
            <a:ext cx="3277439" cy="531000"/>
          </a:xfrm>
        </p:spPr>
        <p:txBody>
          <a:bodyPr wrap="square"/>
          <a:lstStyle/>
          <a:p>
            <a:pPr lvl="0"/>
            <a:fld id="{D8F163E8-B3C3-4812-A33B-0AAC0920E7DF}" type="slidenum">
              <a:t>47</a:t>
            </a:fld>
            <a:endParaRPr lang="pt-BR">
              <a:solidFill>
                <a:srgbClr val="000000"/>
              </a:solidFill>
              <a:highlight>
                <a:scrgbClr r="0" g="0" b="0">
                  <a:alpha val="0"/>
                </a:scrgbClr>
              </a:highlight>
              <a:latin typeface="Times New Roman"/>
            </a:endParaRPr>
          </a:p>
        </p:txBody>
      </p:sp>
      <p:sp>
        <p:nvSpPr>
          <p:cNvPr id="3" name="PlaceHolder 2">
            <a:extLst>
              <a:ext uri="{FF2B5EF4-FFF2-40B4-BE49-F238E27FC236}">
                <a16:creationId xmlns:a16="http://schemas.microsoft.com/office/drawing/2014/main" id="{5E50EC5D-07FE-4DCF-828C-159A22587309}"/>
              </a:ext>
            </a:extLst>
          </p:cNvPr>
          <p:cNvSpPr txBox="1">
            <a:spLocks noGrp="1"/>
          </p:cNvSpPr>
          <p:nvPr>
            <p:ph type="sldNum" sz="quarter" idx="8"/>
          </p:nvPr>
        </p:nvSpPr>
        <p:spPr>
          <a:xfrm>
            <a:off x="4278960" y="10157400"/>
            <a:ext cx="3277800" cy="531360"/>
          </a:xfrm>
        </p:spPr>
        <p:txBody>
          <a:bodyPr wrap="square"/>
          <a:lstStyle/>
          <a:p>
            <a:pPr lvl="0"/>
            <a:fld id="{2C805B5F-B5A4-4787-BD9C-782F1F350F56}" type="slidenum">
              <a:t>47</a:t>
            </a:fld>
            <a:endParaRPr lang="pt-BR">
              <a:solidFill>
                <a:srgbClr val="000000"/>
              </a:solidFill>
              <a:highlight>
                <a:scrgbClr r="0" g="0" b="0">
                  <a:alpha val="0"/>
                </a:scrgbClr>
              </a:highlight>
              <a:latin typeface="Times New Roman"/>
            </a:endParaRPr>
          </a:p>
        </p:txBody>
      </p:sp>
      <p:sp>
        <p:nvSpPr>
          <p:cNvPr id="4" name="PlaceHolder 3">
            <a:extLst>
              <a:ext uri="{FF2B5EF4-FFF2-40B4-BE49-F238E27FC236}">
                <a16:creationId xmlns:a16="http://schemas.microsoft.com/office/drawing/2014/main" id="{E38F771D-3C94-457F-8001-3C5CDCEFA59C}"/>
              </a:ext>
            </a:extLst>
          </p:cNvPr>
          <p:cNvSpPr txBox="1">
            <a:spLocks noGrp="1"/>
          </p:cNvSpPr>
          <p:nvPr>
            <p:ph type="sldNum" sz="quarter" idx="8"/>
          </p:nvPr>
        </p:nvSpPr>
        <p:spPr>
          <a:xfrm>
            <a:off x="4278960" y="10157400"/>
            <a:ext cx="3278160" cy="531720"/>
          </a:xfrm>
        </p:spPr>
        <p:txBody>
          <a:bodyPr wrap="square"/>
          <a:lstStyle/>
          <a:p>
            <a:pPr lvl="0"/>
            <a:fld id="{93902FA2-61E5-482B-81CD-D0C5C5FAA281}" type="slidenum">
              <a:t>47</a:t>
            </a:fld>
            <a:endParaRPr lang="pt-BR">
              <a:solidFill>
                <a:srgbClr val="000000"/>
              </a:solidFill>
              <a:highlight>
                <a:scrgbClr r="0" g="0" b="0">
                  <a:alpha val="0"/>
                </a:scrgbClr>
              </a:highlight>
              <a:latin typeface="Times New Roman"/>
            </a:endParaRPr>
          </a:p>
        </p:txBody>
      </p:sp>
      <p:sp>
        <p:nvSpPr>
          <p:cNvPr id="5" name="PlaceHolder 4">
            <a:extLst>
              <a:ext uri="{FF2B5EF4-FFF2-40B4-BE49-F238E27FC236}">
                <a16:creationId xmlns:a16="http://schemas.microsoft.com/office/drawing/2014/main" id="{629D8115-C589-428B-9F06-BD56EB4DC526}"/>
              </a:ext>
            </a:extLst>
          </p:cNvPr>
          <p:cNvSpPr txBox="1">
            <a:spLocks noGrp="1"/>
          </p:cNvSpPr>
          <p:nvPr>
            <p:ph type="sldNum" sz="quarter" idx="8"/>
          </p:nvPr>
        </p:nvSpPr>
        <p:spPr>
          <a:xfrm>
            <a:off x="4278960" y="10157400"/>
            <a:ext cx="3278519" cy="532080"/>
          </a:xfrm>
        </p:spPr>
        <p:txBody>
          <a:bodyPr wrap="square"/>
          <a:lstStyle/>
          <a:p>
            <a:pPr lvl="0"/>
            <a:fld id="{E827ED52-7424-468B-9B63-C27E3BFAD658}" type="slidenum">
              <a:t>47</a:t>
            </a:fld>
            <a:endParaRPr lang="pt-BR">
              <a:solidFill>
                <a:srgbClr val="000000"/>
              </a:solidFill>
              <a:highlight>
                <a:scrgbClr r="0" g="0" b="0">
                  <a:alpha val="0"/>
                </a:scrgbClr>
              </a:highlight>
              <a:latin typeface="Times New Roman"/>
            </a:endParaRPr>
          </a:p>
        </p:txBody>
      </p:sp>
      <p:sp>
        <p:nvSpPr>
          <p:cNvPr id="6" name="PlaceHolder 5">
            <a:extLst>
              <a:ext uri="{FF2B5EF4-FFF2-40B4-BE49-F238E27FC236}">
                <a16:creationId xmlns:a16="http://schemas.microsoft.com/office/drawing/2014/main" id="{886CAE29-3D71-4152-89F0-9A8D09948733}"/>
              </a:ext>
            </a:extLst>
          </p:cNvPr>
          <p:cNvSpPr txBox="1">
            <a:spLocks noGrp="1"/>
          </p:cNvSpPr>
          <p:nvPr>
            <p:ph type="sldNum" sz="quarter" idx="8"/>
          </p:nvPr>
        </p:nvSpPr>
        <p:spPr>
          <a:xfrm>
            <a:off x="4278960" y="10157400"/>
            <a:ext cx="3278879" cy="532440"/>
          </a:xfrm>
        </p:spPr>
        <p:txBody>
          <a:bodyPr wrap="square"/>
          <a:lstStyle/>
          <a:p>
            <a:pPr lvl="0"/>
            <a:fld id="{E2E3D6B0-7D57-49D0-97EE-47F0E0B1299A}" type="slidenum">
              <a:t>47</a:t>
            </a:fld>
            <a:endParaRPr lang="pt-BR">
              <a:highlight>
                <a:scrgbClr r="0" g="0" b="0">
                  <a:alpha val="0"/>
                </a:scrgbClr>
              </a:highlight>
              <a:latin typeface="Times New Roman"/>
            </a:endParaRPr>
          </a:p>
        </p:txBody>
      </p:sp>
      <p:sp>
        <p:nvSpPr>
          <p:cNvPr id="12" name="Slide Number Placeholder 6">
            <a:extLst>
              <a:ext uri="{FF2B5EF4-FFF2-40B4-BE49-F238E27FC236}">
                <a16:creationId xmlns:a16="http://schemas.microsoft.com/office/drawing/2014/main" id="{A0EC2BF8-984B-41FC-A835-5BFD6EFC8053}"/>
              </a:ext>
            </a:extLst>
          </p:cNvPr>
          <p:cNvSpPr txBox="1">
            <a:spLocks noGrp="1"/>
          </p:cNvSpPr>
          <p:nvPr>
            <p:ph type="sldNum" sz="quarter" idx="5"/>
          </p:nvPr>
        </p:nvSpPr>
        <p:spPr>
          <a:ln/>
        </p:spPr>
        <p:txBody>
          <a:bodyPr vert="horz" lIns="0" tIns="0" rIns="0" bIns="0" anchor="b" anchorCtr="0">
            <a:noAutofit/>
          </a:bodyPr>
          <a:lstStyle/>
          <a:p>
            <a:pPr lvl="0"/>
            <a:fld id="{20EFDF9E-E36B-4E5A-8C01-FF4467C93946}" type="slidenum">
              <a:t>47</a:t>
            </a:fld>
            <a:endParaRPr lang="pt-BR"/>
          </a:p>
        </p:txBody>
      </p:sp>
      <p:sp>
        <p:nvSpPr>
          <p:cNvPr id="7" name="PlaceHolder 6">
            <a:extLst>
              <a:ext uri="{FF2B5EF4-FFF2-40B4-BE49-F238E27FC236}">
                <a16:creationId xmlns:a16="http://schemas.microsoft.com/office/drawing/2014/main" id="{4C806E4F-F415-4BEE-923E-653A52E85CE2}"/>
              </a:ext>
            </a:extLst>
          </p:cNvPr>
          <p:cNvSpPr>
            <a:spLocks noGrp="1" noRot="1" noChangeAspect="1" noResize="1"/>
          </p:cNvSpPr>
          <p:nvPr>
            <p:ph type="sldImg"/>
          </p:nvPr>
        </p:nvSpPr>
        <p:spPr>
          <a:xfrm>
            <a:off x="215900" y="812800"/>
            <a:ext cx="7124700" cy="4006850"/>
          </a:xfrm>
          <a:solidFill>
            <a:srgbClr val="729FCF"/>
          </a:solidFill>
          <a:ln w="25400">
            <a:solidFill>
              <a:srgbClr val="3465A4"/>
            </a:solidFill>
            <a:prstDash val="solid"/>
          </a:ln>
        </p:spPr>
      </p:sp>
      <p:sp>
        <p:nvSpPr>
          <p:cNvPr id="8" name="PlaceHolder 7">
            <a:extLst>
              <a:ext uri="{FF2B5EF4-FFF2-40B4-BE49-F238E27FC236}">
                <a16:creationId xmlns:a16="http://schemas.microsoft.com/office/drawing/2014/main" id="{2E1A272A-F8DA-4E5A-B896-292E1D21058E}"/>
              </a:ext>
            </a:extLst>
          </p:cNvPr>
          <p:cNvSpPr txBox="1">
            <a:spLocks noGrp="1"/>
          </p:cNvSpPr>
          <p:nvPr>
            <p:ph type="body" sz="quarter" idx="1"/>
          </p:nvPr>
        </p:nvSpPr>
        <p:spPr>
          <a:xfrm>
            <a:off x="756000" y="5078520"/>
            <a:ext cx="6044400" cy="4807800"/>
          </a:xfrm>
        </p:spPr>
        <p:txBody>
          <a:bodyPr vert="horz" wrap="square" anchor="t" anchorCtr="0">
            <a:noAutofit/>
          </a:bodyPr>
          <a:lstStyle/>
          <a:p>
            <a:endParaRPr lang="pt-B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1">
            <a:extLst>
              <a:ext uri="{FF2B5EF4-FFF2-40B4-BE49-F238E27FC236}">
                <a16:creationId xmlns:a16="http://schemas.microsoft.com/office/drawing/2014/main" id="{254F6E3A-D96A-479C-BC2E-166CBF873F04}"/>
              </a:ext>
            </a:extLst>
          </p:cNvPr>
          <p:cNvSpPr txBox="1">
            <a:spLocks noGrp="1"/>
          </p:cNvSpPr>
          <p:nvPr>
            <p:ph type="sldNum" sz="quarter" idx="8"/>
          </p:nvPr>
        </p:nvSpPr>
        <p:spPr>
          <a:xfrm>
            <a:off x="4278960" y="10157400"/>
            <a:ext cx="3277439" cy="531000"/>
          </a:xfrm>
        </p:spPr>
        <p:txBody>
          <a:bodyPr wrap="square"/>
          <a:lstStyle/>
          <a:p>
            <a:pPr lvl="0"/>
            <a:fld id="{D8F163E8-B3C3-4812-A33B-0AAC0920E7DF}" type="slidenum">
              <a:t>48</a:t>
            </a:fld>
            <a:endParaRPr lang="pt-BR">
              <a:solidFill>
                <a:srgbClr val="000000"/>
              </a:solidFill>
              <a:highlight>
                <a:scrgbClr r="0" g="0" b="0">
                  <a:alpha val="0"/>
                </a:scrgbClr>
              </a:highlight>
              <a:latin typeface="Times New Roman"/>
            </a:endParaRPr>
          </a:p>
        </p:txBody>
      </p:sp>
      <p:sp>
        <p:nvSpPr>
          <p:cNvPr id="3" name="PlaceHolder 2">
            <a:extLst>
              <a:ext uri="{FF2B5EF4-FFF2-40B4-BE49-F238E27FC236}">
                <a16:creationId xmlns:a16="http://schemas.microsoft.com/office/drawing/2014/main" id="{5E50EC5D-07FE-4DCF-828C-159A22587309}"/>
              </a:ext>
            </a:extLst>
          </p:cNvPr>
          <p:cNvSpPr txBox="1">
            <a:spLocks noGrp="1"/>
          </p:cNvSpPr>
          <p:nvPr>
            <p:ph type="sldNum" sz="quarter" idx="8"/>
          </p:nvPr>
        </p:nvSpPr>
        <p:spPr>
          <a:xfrm>
            <a:off x="4278960" y="10157400"/>
            <a:ext cx="3277800" cy="531360"/>
          </a:xfrm>
        </p:spPr>
        <p:txBody>
          <a:bodyPr wrap="square"/>
          <a:lstStyle/>
          <a:p>
            <a:pPr lvl="0"/>
            <a:fld id="{2C805B5F-B5A4-4787-BD9C-782F1F350F56}" type="slidenum">
              <a:t>48</a:t>
            </a:fld>
            <a:endParaRPr lang="pt-BR">
              <a:solidFill>
                <a:srgbClr val="000000"/>
              </a:solidFill>
              <a:highlight>
                <a:scrgbClr r="0" g="0" b="0">
                  <a:alpha val="0"/>
                </a:scrgbClr>
              </a:highlight>
              <a:latin typeface="Times New Roman"/>
            </a:endParaRPr>
          </a:p>
        </p:txBody>
      </p:sp>
      <p:sp>
        <p:nvSpPr>
          <p:cNvPr id="4" name="PlaceHolder 3">
            <a:extLst>
              <a:ext uri="{FF2B5EF4-FFF2-40B4-BE49-F238E27FC236}">
                <a16:creationId xmlns:a16="http://schemas.microsoft.com/office/drawing/2014/main" id="{E38F771D-3C94-457F-8001-3C5CDCEFA59C}"/>
              </a:ext>
            </a:extLst>
          </p:cNvPr>
          <p:cNvSpPr txBox="1">
            <a:spLocks noGrp="1"/>
          </p:cNvSpPr>
          <p:nvPr>
            <p:ph type="sldNum" sz="quarter" idx="8"/>
          </p:nvPr>
        </p:nvSpPr>
        <p:spPr>
          <a:xfrm>
            <a:off x="4278960" y="10157400"/>
            <a:ext cx="3278160" cy="531720"/>
          </a:xfrm>
        </p:spPr>
        <p:txBody>
          <a:bodyPr wrap="square"/>
          <a:lstStyle/>
          <a:p>
            <a:pPr lvl="0"/>
            <a:fld id="{93902FA2-61E5-482B-81CD-D0C5C5FAA281}" type="slidenum">
              <a:t>48</a:t>
            </a:fld>
            <a:endParaRPr lang="pt-BR">
              <a:solidFill>
                <a:srgbClr val="000000"/>
              </a:solidFill>
              <a:highlight>
                <a:scrgbClr r="0" g="0" b="0">
                  <a:alpha val="0"/>
                </a:scrgbClr>
              </a:highlight>
              <a:latin typeface="Times New Roman"/>
            </a:endParaRPr>
          </a:p>
        </p:txBody>
      </p:sp>
      <p:sp>
        <p:nvSpPr>
          <p:cNvPr id="5" name="PlaceHolder 4">
            <a:extLst>
              <a:ext uri="{FF2B5EF4-FFF2-40B4-BE49-F238E27FC236}">
                <a16:creationId xmlns:a16="http://schemas.microsoft.com/office/drawing/2014/main" id="{629D8115-C589-428B-9F06-BD56EB4DC526}"/>
              </a:ext>
            </a:extLst>
          </p:cNvPr>
          <p:cNvSpPr txBox="1">
            <a:spLocks noGrp="1"/>
          </p:cNvSpPr>
          <p:nvPr>
            <p:ph type="sldNum" sz="quarter" idx="8"/>
          </p:nvPr>
        </p:nvSpPr>
        <p:spPr>
          <a:xfrm>
            <a:off x="4278960" y="10157400"/>
            <a:ext cx="3278519" cy="532080"/>
          </a:xfrm>
        </p:spPr>
        <p:txBody>
          <a:bodyPr wrap="square"/>
          <a:lstStyle/>
          <a:p>
            <a:pPr lvl="0"/>
            <a:fld id="{E827ED52-7424-468B-9B63-C27E3BFAD658}" type="slidenum">
              <a:t>48</a:t>
            </a:fld>
            <a:endParaRPr lang="pt-BR">
              <a:solidFill>
                <a:srgbClr val="000000"/>
              </a:solidFill>
              <a:highlight>
                <a:scrgbClr r="0" g="0" b="0">
                  <a:alpha val="0"/>
                </a:scrgbClr>
              </a:highlight>
              <a:latin typeface="Times New Roman"/>
            </a:endParaRPr>
          </a:p>
        </p:txBody>
      </p:sp>
      <p:sp>
        <p:nvSpPr>
          <p:cNvPr id="6" name="PlaceHolder 5">
            <a:extLst>
              <a:ext uri="{FF2B5EF4-FFF2-40B4-BE49-F238E27FC236}">
                <a16:creationId xmlns:a16="http://schemas.microsoft.com/office/drawing/2014/main" id="{886CAE29-3D71-4152-89F0-9A8D09948733}"/>
              </a:ext>
            </a:extLst>
          </p:cNvPr>
          <p:cNvSpPr txBox="1">
            <a:spLocks noGrp="1"/>
          </p:cNvSpPr>
          <p:nvPr>
            <p:ph type="sldNum" sz="quarter" idx="8"/>
          </p:nvPr>
        </p:nvSpPr>
        <p:spPr>
          <a:xfrm>
            <a:off x="4278960" y="10157400"/>
            <a:ext cx="3278879" cy="532440"/>
          </a:xfrm>
        </p:spPr>
        <p:txBody>
          <a:bodyPr wrap="square"/>
          <a:lstStyle/>
          <a:p>
            <a:pPr lvl="0"/>
            <a:fld id="{E2E3D6B0-7D57-49D0-97EE-47F0E0B1299A}" type="slidenum">
              <a:t>48</a:t>
            </a:fld>
            <a:endParaRPr lang="pt-BR">
              <a:highlight>
                <a:scrgbClr r="0" g="0" b="0">
                  <a:alpha val="0"/>
                </a:scrgbClr>
              </a:highlight>
              <a:latin typeface="Times New Roman"/>
            </a:endParaRPr>
          </a:p>
        </p:txBody>
      </p:sp>
      <p:sp>
        <p:nvSpPr>
          <p:cNvPr id="12" name="Slide Number Placeholder 6">
            <a:extLst>
              <a:ext uri="{FF2B5EF4-FFF2-40B4-BE49-F238E27FC236}">
                <a16:creationId xmlns:a16="http://schemas.microsoft.com/office/drawing/2014/main" id="{A0EC2BF8-984B-41FC-A835-5BFD6EFC8053}"/>
              </a:ext>
            </a:extLst>
          </p:cNvPr>
          <p:cNvSpPr txBox="1">
            <a:spLocks noGrp="1"/>
          </p:cNvSpPr>
          <p:nvPr>
            <p:ph type="sldNum" sz="quarter" idx="5"/>
          </p:nvPr>
        </p:nvSpPr>
        <p:spPr>
          <a:ln/>
        </p:spPr>
        <p:txBody>
          <a:bodyPr vert="horz" lIns="0" tIns="0" rIns="0" bIns="0" anchor="b" anchorCtr="0">
            <a:noAutofit/>
          </a:bodyPr>
          <a:lstStyle/>
          <a:p>
            <a:pPr lvl="0"/>
            <a:fld id="{20EFDF9E-E36B-4E5A-8C01-FF4467C93946}" type="slidenum">
              <a:t>48</a:t>
            </a:fld>
            <a:endParaRPr lang="pt-BR"/>
          </a:p>
        </p:txBody>
      </p:sp>
      <p:sp>
        <p:nvSpPr>
          <p:cNvPr id="7" name="PlaceHolder 6">
            <a:extLst>
              <a:ext uri="{FF2B5EF4-FFF2-40B4-BE49-F238E27FC236}">
                <a16:creationId xmlns:a16="http://schemas.microsoft.com/office/drawing/2014/main" id="{4C806E4F-F415-4BEE-923E-653A52E85CE2}"/>
              </a:ext>
            </a:extLst>
          </p:cNvPr>
          <p:cNvSpPr>
            <a:spLocks noGrp="1" noRot="1" noChangeAspect="1" noResize="1"/>
          </p:cNvSpPr>
          <p:nvPr>
            <p:ph type="sldImg"/>
          </p:nvPr>
        </p:nvSpPr>
        <p:spPr>
          <a:xfrm>
            <a:off x="215900" y="812800"/>
            <a:ext cx="7124700" cy="4006850"/>
          </a:xfrm>
          <a:solidFill>
            <a:srgbClr val="729FCF"/>
          </a:solidFill>
          <a:ln w="25400">
            <a:solidFill>
              <a:srgbClr val="3465A4"/>
            </a:solidFill>
            <a:prstDash val="solid"/>
          </a:ln>
        </p:spPr>
      </p:sp>
      <p:sp>
        <p:nvSpPr>
          <p:cNvPr id="8" name="PlaceHolder 7">
            <a:extLst>
              <a:ext uri="{FF2B5EF4-FFF2-40B4-BE49-F238E27FC236}">
                <a16:creationId xmlns:a16="http://schemas.microsoft.com/office/drawing/2014/main" id="{2E1A272A-F8DA-4E5A-B896-292E1D21058E}"/>
              </a:ext>
            </a:extLst>
          </p:cNvPr>
          <p:cNvSpPr txBox="1">
            <a:spLocks noGrp="1"/>
          </p:cNvSpPr>
          <p:nvPr>
            <p:ph type="body" sz="quarter" idx="1"/>
          </p:nvPr>
        </p:nvSpPr>
        <p:spPr>
          <a:xfrm>
            <a:off x="756000" y="5078520"/>
            <a:ext cx="6044400" cy="4807800"/>
          </a:xfrm>
        </p:spPr>
        <p:txBody>
          <a:bodyPr vert="horz" wrap="square" anchor="t" anchorCtr="0">
            <a:noAutofit/>
          </a:bodyPr>
          <a:lstStyle/>
          <a:p>
            <a:endParaRPr lang="pt-BR"/>
          </a:p>
        </p:txBody>
      </p:sp>
    </p:spTree>
    <p:extLst>
      <p:ext uri="{BB962C8B-B14F-4D97-AF65-F5344CB8AC3E}">
        <p14:creationId xmlns:p14="http://schemas.microsoft.com/office/powerpoint/2010/main" val="1533686269"/>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27">
            <a:extLst>
              <a:ext uri="{FF2B5EF4-FFF2-40B4-BE49-F238E27FC236}">
                <a16:creationId xmlns:a16="http://schemas.microsoft.com/office/drawing/2014/main" id="{8FBA4AD1-B4C7-4F8D-B19E-42402518D05B}"/>
              </a:ext>
            </a:extLst>
          </p:cNvPr>
          <p:cNvSpPr txBox="1">
            <a:spLocks noGrp="1"/>
          </p:cNvSpPr>
          <p:nvPr>
            <p:ph type="sldNum" sz="quarter" idx="8"/>
          </p:nvPr>
        </p:nvSpPr>
        <p:spPr>
          <a:xfrm>
            <a:off x="4278960" y="10157400"/>
            <a:ext cx="3277439" cy="531000"/>
          </a:xfrm>
        </p:spPr>
        <p:txBody>
          <a:bodyPr wrap="square"/>
          <a:lstStyle/>
          <a:p>
            <a:pPr lvl="0"/>
            <a:fld id="{F8EAA942-EFFB-441A-B69F-C95280F7CDED}" type="slidenum">
              <a:t>49</a:t>
            </a:fld>
            <a:endParaRPr lang="pt-BR">
              <a:solidFill>
                <a:srgbClr val="000000"/>
              </a:solidFill>
              <a:highlight>
                <a:scrgbClr r="0" g="0" b="0">
                  <a:alpha val="0"/>
                </a:scrgbClr>
              </a:highlight>
              <a:latin typeface="Times New Roman"/>
            </a:endParaRPr>
          </a:p>
        </p:txBody>
      </p:sp>
      <p:sp>
        <p:nvSpPr>
          <p:cNvPr id="3" name="PlaceHolder 34">
            <a:extLst>
              <a:ext uri="{FF2B5EF4-FFF2-40B4-BE49-F238E27FC236}">
                <a16:creationId xmlns:a16="http://schemas.microsoft.com/office/drawing/2014/main" id="{60F3A948-5FEE-4F6B-9651-2FD8C508A593}"/>
              </a:ext>
            </a:extLst>
          </p:cNvPr>
          <p:cNvSpPr txBox="1">
            <a:spLocks noGrp="1"/>
          </p:cNvSpPr>
          <p:nvPr>
            <p:ph type="sldNum" sz="quarter" idx="8"/>
          </p:nvPr>
        </p:nvSpPr>
        <p:spPr>
          <a:xfrm>
            <a:off x="4278960" y="10157400"/>
            <a:ext cx="3277800" cy="531360"/>
          </a:xfrm>
        </p:spPr>
        <p:txBody>
          <a:bodyPr wrap="square"/>
          <a:lstStyle/>
          <a:p>
            <a:pPr lvl="0"/>
            <a:fld id="{41D3A9A9-C3DD-4C07-AF19-82AFD7E6B7A9}" type="slidenum">
              <a:t>49</a:t>
            </a:fld>
            <a:endParaRPr lang="pt-BR">
              <a:solidFill>
                <a:srgbClr val="000000"/>
              </a:solidFill>
              <a:highlight>
                <a:scrgbClr r="0" g="0" b="0">
                  <a:alpha val="0"/>
                </a:scrgbClr>
              </a:highlight>
              <a:latin typeface="Times New Roman"/>
            </a:endParaRPr>
          </a:p>
        </p:txBody>
      </p:sp>
      <p:sp>
        <p:nvSpPr>
          <p:cNvPr id="4" name="PlaceHolder 35">
            <a:extLst>
              <a:ext uri="{FF2B5EF4-FFF2-40B4-BE49-F238E27FC236}">
                <a16:creationId xmlns:a16="http://schemas.microsoft.com/office/drawing/2014/main" id="{26F6E295-D641-4D20-AC1F-647E563ED646}"/>
              </a:ext>
            </a:extLst>
          </p:cNvPr>
          <p:cNvSpPr txBox="1">
            <a:spLocks noGrp="1"/>
          </p:cNvSpPr>
          <p:nvPr>
            <p:ph type="sldNum" sz="quarter" idx="8"/>
          </p:nvPr>
        </p:nvSpPr>
        <p:spPr>
          <a:xfrm>
            <a:off x="4278960" y="10157400"/>
            <a:ext cx="3278160" cy="531720"/>
          </a:xfrm>
        </p:spPr>
        <p:txBody>
          <a:bodyPr wrap="square"/>
          <a:lstStyle/>
          <a:p>
            <a:pPr lvl="0"/>
            <a:fld id="{0CA8944D-42A2-4BFC-B72A-72A5E2FEACF6}" type="slidenum">
              <a:t>49</a:t>
            </a:fld>
            <a:endParaRPr lang="pt-BR">
              <a:solidFill>
                <a:srgbClr val="000000"/>
              </a:solidFill>
              <a:highlight>
                <a:scrgbClr r="0" g="0" b="0">
                  <a:alpha val="0"/>
                </a:scrgbClr>
              </a:highlight>
              <a:latin typeface="Times New Roman"/>
            </a:endParaRPr>
          </a:p>
        </p:txBody>
      </p:sp>
      <p:sp>
        <p:nvSpPr>
          <p:cNvPr id="5" name="PlaceHolder 36">
            <a:extLst>
              <a:ext uri="{FF2B5EF4-FFF2-40B4-BE49-F238E27FC236}">
                <a16:creationId xmlns:a16="http://schemas.microsoft.com/office/drawing/2014/main" id="{421AE4D7-7E1C-4738-89D2-3B305641CFB9}"/>
              </a:ext>
            </a:extLst>
          </p:cNvPr>
          <p:cNvSpPr txBox="1">
            <a:spLocks noGrp="1"/>
          </p:cNvSpPr>
          <p:nvPr>
            <p:ph type="sldNum" sz="quarter" idx="8"/>
          </p:nvPr>
        </p:nvSpPr>
        <p:spPr>
          <a:xfrm>
            <a:off x="4278960" y="10157400"/>
            <a:ext cx="3278519" cy="532080"/>
          </a:xfrm>
        </p:spPr>
        <p:txBody>
          <a:bodyPr wrap="square"/>
          <a:lstStyle/>
          <a:p>
            <a:pPr lvl="0"/>
            <a:fld id="{C01F5087-401D-4EA4-AB3D-D1C6964DD64D}" type="slidenum">
              <a:t>49</a:t>
            </a:fld>
            <a:endParaRPr lang="pt-BR">
              <a:solidFill>
                <a:srgbClr val="000000"/>
              </a:solidFill>
              <a:highlight>
                <a:scrgbClr r="0" g="0" b="0">
                  <a:alpha val="0"/>
                </a:scrgbClr>
              </a:highlight>
              <a:latin typeface="Times New Roman"/>
            </a:endParaRPr>
          </a:p>
        </p:txBody>
      </p:sp>
      <p:sp>
        <p:nvSpPr>
          <p:cNvPr id="6" name="PlaceHolder 37">
            <a:extLst>
              <a:ext uri="{FF2B5EF4-FFF2-40B4-BE49-F238E27FC236}">
                <a16:creationId xmlns:a16="http://schemas.microsoft.com/office/drawing/2014/main" id="{47101D6E-D76F-4CED-9621-53B4F61E7B86}"/>
              </a:ext>
            </a:extLst>
          </p:cNvPr>
          <p:cNvSpPr txBox="1">
            <a:spLocks noGrp="1"/>
          </p:cNvSpPr>
          <p:nvPr>
            <p:ph type="sldNum" sz="quarter" idx="8"/>
          </p:nvPr>
        </p:nvSpPr>
        <p:spPr>
          <a:xfrm>
            <a:off x="4278960" y="10157400"/>
            <a:ext cx="3278879" cy="532440"/>
          </a:xfrm>
        </p:spPr>
        <p:txBody>
          <a:bodyPr wrap="square"/>
          <a:lstStyle/>
          <a:p>
            <a:pPr lvl="0"/>
            <a:fld id="{CA73810F-71C2-44A2-839C-20182C5F7CC4}" type="slidenum">
              <a:t>49</a:t>
            </a:fld>
            <a:endParaRPr lang="pt-BR">
              <a:highlight>
                <a:scrgbClr r="0" g="0" b="0">
                  <a:alpha val="0"/>
                </a:scrgbClr>
              </a:highlight>
              <a:latin typeface="Times New Roman"/>
            </a:endParaRPr>
          </a:p>
        </p:txBody>
      </p:sp>
      <p:sp>
        <p:nvSpPr>
          <p:cNvPr id="12" name="Slide Number Placeholder 6">
            <a:extLst>
              <a:ext uri="{FF2B5EF4-FFF2-40B4-BE49-F238E27FC236}">
                <a16:creationId xmlns:a16="http://schemas.microsoft.com/office/drawing/2014/main" id="{7626E269-3A4B-46DD-90CA-25DCCAEB3444}"/>
              </a:ext>
            </a:extLst>
          </p:cNvPr>
          <p:cNvSpPr txBox="1">
            <a:spLocks noGrp="1"/>
          </p:cNvSpPr>
          <p:nvPr>
            <p:ph type="sldNum" sz="quarter" idx="5"/>
          </p:nvPr>
        </p:nvSpPr>
        <p:spPr>
          <a:ln/>
        </p:spPr>
        <p:txBody>
          <a:bodyPr vert="horz" lIns="0" tIns="0" rIns="0" bIns="0" anchor="b" anchorCtr="0">
            <a:noAutofit/>
          </a:bodyPr>
          <a:lstStyle/>
          <a:p>
            <a:pPr lvl="0"/>
            <a:fld id="{BC5EAF70-3595-485E-AB71-9836EAB83A8A}" type="slidenum">
              <a:t>49</a:t>
            </a:fld>
            <a:endParaRPr lang="pt-BR"/>
          </a:p>
        </p:txBody>
      </p:sp>
      <p:sp>
        <p:nvSpPr>
          <p:cNvPr id="7" name="PlaceHolder 38">
            <a:extLst>
              <a:ext uri="{FF2B5EF4-FFF2-40B4-BE49-F238E27FC236}">
                <a16:creationId xmlns:a16="http://schemas.microsoft.com/office/drawing/2014/main" id="{A83CA66A-C76F-488E-A69C-AEFD43AB2DF5}"/>
              </a:ext>
            </a:extLst>
          </p:cNvPr>
          <p:cNvSpPr>
            <a:spLocks noGrp="1" noRot="1" noChangeAspect="1" noResize="1"/>
          </p:cNvSpPr>
          <p:nvPr>
            <p:ph type="sldImg"/>
          </p:nvPr>
        </p:nvSpPr>
        <p:spPr>
          <a:xfrm>
            <a:off x="215900" y="812800"/>
            <a:ext cx="7124700" cy="4006850"/>
          </a:xfrm>
          <a:solidFill>
            <a:srgbClr val="729FCF"/>
          </a:solidFill>
          <a:ln w="25400">
            <a:solidFill>
              <a:srgbClr val="3465A4"/>
            </a:solidFill>
            <a:prstDash val="solid"/>
          </a:ln>
        </p:spPr>
      </p:sp>
      <p:sp>
        <p:nvSpPr>
          <p:cNvPr id="8" name="PlaceHolder 39">
            <a:extLst>
              <a:ext uri="{FF2B5EF4-FFF2-40B4-BE49-F238E27FC236}">
                <a16:creationId xmlns:a16="http://schemas.microsoft.com/office/drawing/2014/main" id="{6D60157F-B88B-4292-9EED-3306C3269496}"/>
              </a:ext>
            </a:extLst>
          </p:cNvPr>
          <p:cNvSpPr txBox="1">
            <a:spLocks noGrp="1"/>
          </p:cNvSpPr>
          <p:nvPr>
            <p:ph type="body" sz="quarter" idx="1"/>
          </p:nvPr>
        </p:nvSpPr>
        <p:spPr>
          <a:xfrm>
            <a:off x="756000" y="5078520"/>
            <a:ext cx="6044400" cy="4807800"/>
          </a:xfrm>
        </p:spPr>
        <p:txBody>
          <a:bodyPr vert="horz" wrap="square" anchor="t" anchorCtr="0">
            <a:noAutofit/>
          </a:bodyPr>
          <a:lstStyle/>
          <a:p>
            <a:endParaRPr lang="pt-B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229">
            <a:extLst>
              <a:ext uri="{FF2B5EF4-FFF2-40B4-BE49-F238E27FC236}">
                <a16:creationId xmlns:a16="http://schemas.microsoft.com/office/drawing/2014/main" id="{C69272F6-1E93-49E5-AD6C-F33072674A54}"/>
              </a:ext>
            </a:extLst>
          </p:cNvPr>
          <p:cNvSpPr txBox="1">
            <a:spLocks noGrp="1"/>
          </p:cNvSpPr>
          <p:nvPr>
            <p:ph type="sldNum" sz="quarter" idx="8"/>
          </p:nvPr>
        </p:nvSpPr>
        <p:spPr>
          <a:xfrm>
            <a:off x="4278960" y="10157400"/>
            <a:ext cx="3276359" cy="529920"/>
          </a:xfrm>
        </p:spPr>
        <p:txBody>
          <a:bodyPr wrap="square"/>
          <a:lstStyle/>
          <a:p>
            <a:pPr lvl="0"/>
            <a:fld id="{D0800CEF-6FA8-4AAD-8746-5EE10A055D5B}" type="slidenum">
              <a:t>5</a:t>
            </a:fld>
            <a:endParaRPr lang="pt-BR">
              <a:solidFill>
                <a:srgbClr val="000000"/>
              </a:solidFill>
              <a:highlight>
                <a:scrgbClr r="0" g="0" b="0">
                  <a:alpha val="0"/>
                </a:scrgbClr>
              </a:highlight>
              <a:latin typeface="Times New Roman"/>
            </a:endParaRPr>
          </a:p>
        </p:txBody>
      </p:sp>
      <p:sp>
        <p:nvSpPr>
          <p:cNvPr id="3" name="PlaceHolder 230">
            <a:extLst>
              <a:ext uri="{FF2B5EF4-FFF2-40B4-BE49-F238E27FC236}">
                <a16:creationId xmlns:a16="http://schemas.microsoft.com/office/drawing/2014/main" id="{38C24B9A-14A5-4F23-AC7F-854E14DB7A65}"/>
              </a:ext>
            </a:extLst>
          </p:cNvPr>
          <p:cNvSpPr txBox="1">
            <a:spLocks noGrp="1"/>
          </p:cNvSpPr>
          <p:nvPr>
            <p:ph type="sldNum" sz="quarter" idx="8"/>
          </p:nvPr>
        </p:nvSpPr>
        <p:spPr>
          <a:xfrm>
            <a:off x="4278960" y="10157400"/>
            <a:ext cx="3276720" cy="530280"/>
          </a:xfrm>
        </p:spPr>
        <p:txBody>
          <a:bodyPr wrap="square"/>
          <a:lstStyle/>
          <a:p>
            <a:pPr lvl="0"/>
            <a:fld id="{DA4F9575-46D9-466F-A722-D73DFE947270}" type="slidenum">
              <a:t>5</a:t>
            </a:fld>
            <a:endParaRPr lang="pt-BR">
              <a:solidFill>
                <a:srgbClr val="000000"/>
              </a:solidFill>
              <a:highlight>
                <a:scrgbClr r="0" g="0" b="0">
                  <a:alpha val="0"/>
                </a:scrgbClr>
              </a:highlight>
              <a:latin typeface="Times New Roman"/>
            </a:endParaRPr>
          </a:p>
        </p:txBody>
      </p:sp>
      <p:sp>
        <p:nvSpPr>
          <p:cNvPr id="4" name="PlaceHolder 231">
            <a:extLst>
              <a:ext uri="{FF2B5EF4-FFF2-40B4-BE49-F238E27FC236}">
                <a16:creationId xmlns:a16="http://schemas.microsoft.com/office/drawing/2014/main" id="{7015BC1E-8246-4141-96EE-8BA2E72D06BD}"/>
              </a:ext>
            </a:extLst>
          </p:cNvPr>
          <p:cNvSpPr txBox="1">
            <a:spLocks noGrp="1"/>
          </p:cNvSpPr>
          <p:nvPr>
            <p:ph type="sldNum" sz="quarter" idx="8"/>
          </p:nvPr>
        </p:nvSpPr>
        <p:spPr>
          <a:xfrm>
            <a:off x="4278960" y="10157400"/>
            <a:ext cx="3277080" cy="530640"/>
          </a:xfrm>
        </p:spPr>
        <p:txBody>
          <a:bodyPr wrap="square"/>
          <a:lstStyle/>
          <a:p>
            <a:pPr lvl="0"/>
            <a:fld id="{9F3A91D2-BFEC-4C2D-9240-F835C843DCE0}" type="slidenum">
              <a:t>5</a:t>
            </a:fld>
            <a:endParaRPr lang="pt-BR">
              <a:solidFill>
                <a:srgbClr val="000000"/>
              </a:solidFill>
              <a:highlight>
                <a:scrgbClr r="0" g="0" b="0">
                  <a:alpha val="0"/>
                </a:scrgbClr>
              </a:highlight>
              <a:latin typeface="Times New Roman"/>
            </a:endParaRPr>
          </a:p>
        </p:txBody>
      </p:sp>
      <p:sp>
        <p:nvSpPr>
          <p:cNvPr id="5" name="PlaceHolder 250">
            <a:extLst>
              <a:ext uri="{FF2B5EF4-FFF2-40B4-BE49-F238E27FC236}">
                <a16:creationId xmlns:a16="http://schemas.microsoft.com/office/drawing/2014/main" id="{DDE66150-8AF8-4472-B6AB-0D86317CF9E7}"/>
              </a:ext>
            </a:extLst>
          </p:cNvPr>
          <p:cNvSpPr txBox="1">
            <a:spLocks noGrp="1"/>
          </p:cNvSpPr>
          <p:nvPr>
            <p:ph type="sldNum" sz="quarter" idx="8"/>
          </p:nvPr>
        </p:nvSpPr>
        <p:spPr>
          <a:xfrm>
            <a:off x="4278960" y="10157400"/>
            <a:ext cx="3277439" cy="531000"/>
          </a:xfrm>
        </p:spPr>
        <p:txBody>
          <a:bodyPr wrap="square"/>
          <a:lstStyle/>
          <a:p>
            <a:pPr lvl="0"/>
            <a:fld id="{32713045-A41C-45C3-BD8B-45B924588602}" type="slidenum">
              <a:t>5</a:t>
            </a:fld>
            <a:endParaRPr lang="pt-BR">
              <a:solidFill>
                <a:srgbClr val="000000"/>
              </a:solidFill>
              <a:highlight>
                <a:scrgbClr r="0" g="0" b="0">
                  <a:alpha val="0"/>
                </a:scrgbClr>
              </a:highlight>
              <a:latin typeface="Times New Roman"/>
            </a:endParaRPr>
          </a:p>
        </p:txBody>
      </p:sp>
      <p:sp>
        <p:nvSpPr>
          <p:cNvPr id="6" name="PlaceHolder 251">
            <a:extLst>
              <a:ext uri="{FF2B5EF4-FFF2-40B4-BE49-F238E27FC236}">
                <a16:creationId xmlns:a16="http://schemas.microsoft.com/office/drawing/2014/main" id="{3700EDB2-BDEC-46D8-8539-70AF3C07E1FE}"/>
              </a:ext>
            </a:extLst>
          </p:cNvPr>
          <p:cNvSpPr txBox="1">
            <a:spLocks noGrp="1"/>
          </p:cNvSpPr>
          <p:nvPr>
            <p:ph type="sldNum" sz="quarter" idx="8"/>
          </p:nvPr>
        </p:nvSpPr>
        <p:spPr>
          <a:xfrm>
            <a:off x="4278960" y="10157400"/>
            <a:ext cx="3277800" cy="531360"/>
          </a:xfrm>
        </p:spPr>
        <p:txBody>
          <a:bodyPr wrap="square"/>
          <a:lstStyle/>
          <a:p>
            <a:pPr lvl="0"/>
            <a:fld id="{B5FA4138-667F-4AFA-AE44-6AFB306D3ACF}" type="slidenum">
              <a:t>5</a:t>
            </a:fld>
            <a:endParaRPr lang="pt-BR">
              <a:solidFill>
                <a:srgbClr val="000000"/>
              </a:solidFill>
              <a:highlight>
                <a:scrgbClr r="0" g="0" b="0">
                  <a:alpha val="0"/>
                </a:scrgbClr>
              </a:highlight>
              <a:latin typeface="Times New Roman"/>
            </a:endParaRPr>
          </a:p>
        </p:txBody>
      </p:sp>
      <p:sp>
        <p:nvSpPr>
          <p:cNvPr id="7" name="PlaceHolder 252">
            <a:extLst>
              <a:ext uri="{FF2B5EF4-FFF2-40B4-BE49-F238E27FC236}">
                <a16:creationId xmlns:a16="http://schemas.microsoft.com/office/drawing/2014/main" id="{42C4426C-1A19-4FD9-8DBE-B8DAD967AA80}"/>
              </a:ext>
            </a:extLst>
          </p:cNvPr>
          <p:cNvSpPr txBox="1">
            <a:spLocks noGrp="1"/>
          </p:cNvSpPr>
          <p:nvPr>
            <p:ph type="sldNum" sz="quarter" idx="8"/>
          </p:nvPr>
        </p:nvSpPr>
        <p:spPr>
          <a:xfrm>
            <a:off x="4278960" y="10157400"/>
            <a:ext cx="3278160" cy="531720"/>
          </a:xfrm>
        </p:spPr>
        <p:txBody>
          <a:bodyPr wrap="square"/>
          <a:lstStyle/>
          <a:p>
            <a:pPr lvl="0"/>
            <a:fld id="{4773820D-EC28-4926-A6F7-EEA5A3899E10}" type="slidenum">
              <a:t>5</a:t>
            </a:fld>
            <a:endParaRPr lang="pt-BR">
              <a:solidFill>
                <a:srgbClr val="000000"/>
              </a:solidFill>
              <a:highlight>
                <a:scrgbClr r="0" g="0" b="0">
                  <a:alpha val="0"/>
                </a:scrgbClr>
              </a:highlight>
              <a:latin typeface="Times New Roman"/>
            </a:endParaRPr>
          </a:p>
        </p:txBody>
      </p:sp>
      <p:sp>
        <p:nvSpPr>
          <p:cNvPr id="8" name="PlaceHolder 253">
            <a:extLst>
              <a:ext uri="{FF2B5EF4-FFF2-40B4-BE49-F238E27FC236}">
                <a16:creationId xmlns:a16="http://schemas.microsoft.com/office/drawing/2014/main" id="{E3D69BF6-AFBB-4C57-9C36-5BC83D6E7EA5}"/>
              </a:ext>
            </a:extLst>
          </p:cNvPr>
          <p:cNvSpPr txBox="1">
            <a:spLocks noGrp="1"/>
          </p:cNvSpPr>
          <p:nvPr>
            <p:ph type="sldNum" sz="quarter" idx="8"/>
          </p:nvPr>
        </p:nvSpPr>
        <p:spPr>
          <a:xfrm>
            <a:off x="4278960" y="10157400"/>
            <a:ext cx="3278519" cy="532080"/>
          </a:xfrm>
        </p:spPr>
        <p:txBody>
          <a:bodyPr wrap="square"/>
          <a:lstStyle/>
          <a:p>
            <a:pPr lvl="0"/>
            <a:fld id="{044E22A8-7373-4576-A2E7-1401C7505864}" type="slidenum">
              <a:t>5</a:t>
            </a:fld>
            <a:endParaRPr lang="pt-BR">
              <a:solidFill>
                <a:srgbClr val="000000"/>
              </a:solidFill>
              <a:highlight>
                <a:scrgbClr r="0" g="0" b="0">
                  <a:alpha val="0"/>
                </a:scrgbClr>
              </a:highlight>
              <a:latin typeface="Times New Roman"/>
            </a:endParaRPr>
          </a:p>
        </p:txBody>
      </p:sp>
      <p:sp>
        <p:nvSpPr>
          <p:cNvPr id="9" name="PlaceHolder 254">
            <a:extLst>
              <a:ext uri="{FF2B5EF4-FFF2-40B4-BE49-F238E27FC236}">
                <a16:creationId xmlns:a16="http://schemas.microsoft.com/office/drawing/2014/main" id="{FE2CD0AF-57D1-4767-A99A-0E8FDEEE27EE}"/>
              </a:ext>
            </a:extLst>
          </p:cNvPr>
          <p:cNvSpPr txBox="1">
            <a:spLocks noGrp="1"/>
          </p:cNvSpPr>
          <p:nvPr>
            <p:ph type="sldNum" sz="quarter" idx="8"/>
          </p:nvPr>
        </p:nvSpPr>
        <p:spPr>
          <a:xfrm>
            <a:off x="4278960" y="10157400"/>
            <a:ext cx="3278879" cy="532440"/>
          </a:xfrm>
        </p:spPr>
        <p:txBody>
          <a:bodyPr wrap="square"/>
          <a:lstStyle/>
          <a:p>
            <a:pPr lvl="0"/>
            <a:fld id="{6F7E034B-7914-471F-BC30-A20BCAB073AC}" type="slidenum">
              <a:t>5</a:t>
            </a:fld>
            <a:endParaRPr lang="pt-BR">
              <a:highlight>
                <a:scrgbClr r="0" g="0" b="0">
                  <a:alpha val="0"/>
                </a:scrgbClr>
              </a:highlight>
              <a:latin typeface="Times New Roman"/>
            </a:endParaRPr>
          </a:p>
        </p:txBody>
      </p:sp>
      <p:sp>
        <p:nvSpPr>
          <p:cNvPr id="15" name="Slide Number Placeholder 6">
            <a:extLst>
              <a:ext uri="{FF2B5EF4-FFF2-40B4-BE49-F238E27FC236}">
                <a16:creationId xmlns:a16="http://schemas.microsoft.com/office/drawing/2014/main" id="{923C6E7D-1429-4463-B656-6D280944D36F}"/>
              </a:ext>
            </a:extLst>
          </p:cNvPr>
          <p:cNvSpPr txBox="1">
            <a:spLocks noGrp="1"/>
          </p:cNvSpPr>
          <p:nvPr>
            <p:ph type="sldNum" sz="quarter" idx="5"/>
          </p:nvPr>
        </p:nvSpPr>
        <p:spPr>
          <a:ln/>
        </p:spPr>
        <p:txBody>
          <a:bodyPr vert="horz" lIns="0" tIns="0" rIns="0" bIns="0" anchor="b" anchorCtr="0">
            <a:noAutofit/>
          </a:bodyPr>
          <a:lstStyle/>
          <a:p>
            <a:pPr lvl="0"/>
            <a:fld id="{EC8A7B93-F816-4D32-A7BA-55CEBB0B1C4E}" type="slidenum">
              <a:t>5</a:t>
            </a:fld>
            <a:endParaRPr lang="pt-BR"/>
          </a:p>
        </p:txBody>
      </p:sp>
      <p:sp>
        <p:nvSpPr>
          <p:cNvPr id="10" name="PlaceHolder 255">
            <a:extLst>
              <a:ext uri="{FF2B5EF4-FFF2-40B4-BE49-F238E27FC236}">
                <a16:creationId xmlns:a16="http://schemas.microsoft.com/office/drawing/2014/main" id="{494E15C9-792C-4830-B68F-3554EA1345B6}"/>
              </a:ext>
            </a:extLst>
          </p:cNvPr>
          <p:cNvSpPr>
            <a:spLocks noGrp="1" noRot="1" noChangeAspect="1" noResize="1"/>
          </p:cNvSpPr>
          <p:nvPr>
            <p:ph type="sldImg"/>
          </p:nvPr>
        </p:nvSpPr>
        <p:spPr>
          <a:xfrm>
            <a:off x="215900" y="812800"/>
            <a:ext cx="7124700" cy="4006850"/>
          </a:xfrm>
          <a:solidFill>
            <a:srgbClr val="729FCF"/>
          </a:solidFill>
          <a:ln w="25400">
            <a:solidFill>
              <a:srgbClr val="3465A4"/>
            </a:solidFill>
            <a:prstDash val="solid"/>
          </a:ln>
        </p:spPr>
      </p:sp>
      <p:sp>
        <p:nvSpPr>
          <p:cNvPr id="11" name="PlaceHolder 256">
            <a:extLst>
              <a:ext uri="{FF2B5EF4-FFF2-40B4-BE49-F238E27FC236}">
                <a16:creationId xmlns:a16="http://schemas.microsoft.com/office/drawing/2014/main" id="{BEB6C8B1-C1B9-4C62-991E-452CF58AFF32}"/>
              </a:ext>
            </a:extLst>
          </p:cNvPr>
          <p:cNvSpPr txBox="1">
            <a:spLocks noGrp="1"/>
          </p:cNvSpPr>
          <p:nvPr>
            <p:ph type="body" sz="quarter" idx="1"/>
          </p:nvPr>
        </p:nvSpPr>
        <p:spPr>
          <a:xfrm>
            <a:off x="756000" y="5078520"/>
            <a:ext cx="6043320" cy="4806720"/>
          </a:xfrm>
        </p:spPr>
        <p:txBody>
          <a:bodyPr vert="horz" wrap="square" anchor="t" anchorCtr="0">
            <a:noAutofit/>
          </a:bodyPr>
          <a:lstStyle/>
          <a:p>
            <a:endParaRPr lang="pt-BR"/>
          </a:p>
        </p:txBody>
      </p:sp>
    </p:spTree>
    <p:extLst>
      <p:ext uri="{BB962C8B-B14F-4D97-AF65-F5344CB8AC3E}">
        <p14:creationId xmlns:p14="http://schemas.microsoft.com/office/powerpoint/2010/main" val="4195206383"/>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27">
            <a:extLst>
              <a:ext uri="{FF2B5EF4-FFF2-40B4-BE49-F238E27FC236}">
                <a16:creationId xmlns:a16="http://schemas.microsoft.com/office/drawing/2014/main" id="{8FBA4AD1-B4C7-4F8D-B19E-42402518D05B}"/>
              </a:ext>
            </a:extLst>
          </p:cNvPr>
          <p:cNvSpPr txBox="1">
            <a:spLocks noGrp="1"/>
          </p:cNvSpPr>
          <p:nvPr>
            <p:ph type="sldNum" sz="quarter" idx="8"/>
          </p:nvPr>
        </p:nvSpPr>
        <p:spPr>
          <a:xfrm>
            <a:off x="4278960" y="10157400"/>
            <a:ext cx="3277439" cy="531000"/>
          </a:xfrm>
        </p:spPr>
        <p:txBody>
          <a:bodyPr wrap="square"/>
          <a:lstStyle/>
          <a:p>
            <a:pPr lvl="0"/>
            <a:fld id="{F8EAA942-EFFB-441A-B69F-C95280F7CDED}" type="slidenum">
              <a:t>50</a:t>
            </a:fld>
            <a:endParaRPr lang="pt-BR">
              <a:solidFill>
                <a:srgbClr val="000000"/>
              </a:solidFill>
              <a:highlight>
                <a:scrgbClr r="0" g="0" b="0">
                  <a:alpha val="0"/>
                </a:scrgbClr>
              </a:highlight>
              <a:latin typeface="Times New Roman"/>
            </a:endParaRPr>
          </a:p>
        </p:txBody>
      </p:sp>
      <p:sp>
        <p:nvSpPr>
          <p:cNvPr id="3" name="PlaceHolder 34">
            <a:extLst>
              <a:ext uri="{FF2B5EF4-FFF2-40B4-BE49-F238E27FC236}">
                <a16:creationId xmlns:a16="http://schemas.microsoft.com/office/drawing/2014/main" id="{60F3A948-5FEE-4F6B-9651-2FD8C508A593}"/>
              </a:ext>
            </a:extLst>
          </p:cNvPr>
          <p:cNvSpPr txBox="1">
            <a:spLocks noGrp="1"/>
          </p:cNvSpPr>
          <p:nvPr>
            <p:ph type="sldNum" sz="quarter" idx="8"/>
          </p:nvPr>
        </p:nvSpPr>
        <p:spPr>
          <a:xfrm>
            <a:off x="4278960" y="10157400"/>
            <a:ext cx="3277800" cy="531360"/>
          </a:xfrm>
        </p:spPr>
        <p:txBody>
          <a:bodyPr wrap="square"/>
          <a:lstStyle/>
          <a:p>
            <a:pPr lvl="0"/>
            <a:fld id="{41D3A9A9-C3DD-4C07-AF19-82AFD7E6B7A9}" type="slidenum">
              <a:t>50</a:t>
            </a:fld>
            <a:endParaRPr lang="pt-BR">
              <a:solidFill>
                <a:srgbClr val="000000"/>
              </a:solidFill>
              <a:highlight>
                <a:scrgbClr r="0" g="0" b="0">
                  <a:alpha val="0"/>
                </a:scrgbClr>
              </a:highlight>
              <a:latin typeface="Times New Roman"/>
            </a:endParaRPr>
          </a:p>
        </p:txBody>
      </p:sp>
      <p:sp>
        <p:nvSpPr>
          <p:cNvPr id="4" name="PlaceHolder 35">
            <a:extLst>
              <a:ext uri="{FF2B5EF4-FFF2-40B4-BE49-F238E27FC236}">
                <a16:creationId xmlns:a16="http://schemas.microsoft.com/office/drawing/2014/main" id="{26F6E295-D641-4D20-AC1F-647E563ED646}"/>
              </a:ext>
            </a:extLst>
          </p:cNvPr>
          <p:cNvSpPr txBox="1">
            <a:spLocks noGrp="1"/>
          </p:cNvSpPr>
          <p:nvPr>
            <p:ph type="sldNum" sz="quarter" idx="8"/>
          </p:nvPr>
        </p:nvSpPr>
        <p:spPr>
          <a:xfrm>
            <a:off x="4278960" y="10157400"/>
            <a:ext cx="3278160" cy="531720"/>
          </a:xfrm>
        </p:spPr>
        <p:txBody>
          <a:bodyPr wrap="square"/>
          <a:lstStyle/>
          <a:p>
            <a:pPr lvl="0"/>
            <a:fld id="{0CA8944D-42A2-4BFC-B72A-72A5E2FEACF6}" type="slidenum">
              <a:t>50</a:t>
            </a:fld>
            <a:endParaRPr lang="pt-BR">
              <a:solidFill>
                <a:srgbClr val="000000"/>
              </a:solidFill>
              <a:highlight>
                <a:scrgbClr r="0" g="0" b="0">
                  <a:alpha val="0"/>
                </a:scrgbClr>
              </a:highlight>
              <a:latin typeface="Times New Roman"/>
            </a:endParaRPr>
          </a:p>
        </p:txBody>
      </p:sp>
      <p:sp>
        <p:nvSpPr>
          <p:cNvPr id="5" name="PlaceHolder 36">
            <a:extLst>
              <a:ext uri="{FF2B5EF4-FFF2-40B4-BE49-F238E27FC236}">
                <a16:creationId xmlns:a16="http://schemas.microsoft.com/office/drawing/2014/main" id="{421AE4D7-7E1C-4738-89D2-3B305641CFB9}"/>
              </a:ext>
            </a:extLst>
          </p:cNvPr>
          <p:cNvSpPr txBox="1">
            <a:spLocks noGrp="1"/>
          </p:cNvSpPr>
          <p:nvPr>
            <p:ph type="sldNum" sz="quarter" idx="8"/>
          </p:nvPr>
        </p:nvSpPr>
        <p:spPr>
          <a:xfrm>
            <a:off x="4278960" y="10157400"/>
            <a:ext cx="3278519" cy="532080"/>
          </a:xfrm>
        </p:spPr>
        <p:txBody>
          <a:bodyPr wrap="square"/>
          <a:lstStyle/>
          <a:p>
            <a:pPr lvl="0"/>
            <a:fld id="{C01F5087-401D-4EA4-AB3D-D1C6964DD64D}" type="slidenum">
              <a:t>50</a:t>
            </a:fld>
            <a:endParaRPr lang="pt-BR">
              <a:solidFill>
                <a:srgbClr val="000000"/>
              </a:solidFill>
              <a:highlight>
                <a:scrgbClr r="0" g="0" b="0">
                  <a:alpha val="0"/>
                </a:scrgbClr>
              </a:highlight>
              <a:latin typeface="Times New Roman"/>
            </a:endParaRPr>
          </a:p>
        </p:txBody>
      </p:sp>
      <p:sp>
        <p:nvSpPr>
          <p:cNvPr id="6" name="PlaceHolder 37">
            <a:extLst>
              <a:ext uri="{FF2B5EF4-FFF2-40B4-BE49-F238E27FC236}">
                <a16:creationId xmlns:a16="http://schemas.microsoft.com/office/drawing/2014/main" id="{47101D6E-D76F-4CED-9621-53B4F61E7B86}"/>
              </a:ext>
            </a:extLst>
          </p:cNvPr>
          <p:cNvSpPr txBox="1">
            <a:spLocks noGrp="1"/>
          </p:cNvSpPr>
          <p:nvPr>
            <p:ph type="sldNum" sz="quarter" idx="8"/>
          </p:nvPr>
        </p:nvSpPr>
        <p:spPr>
          <a:xfrm>
            <a:off x="4278960" y="10157400"/>
            <a:ext cx="3278879" cy="532440"/>
          </a:xfrm>
        </p:spPr>
        <p:txBody>
          <a:bodyPr wrap="square"/>
          <a:lstStyle/>
          <a:p>
            <a:pPr lvl="0"/>
            <a:fld id="{CA73810F-71C2-44A2-839C-20182C5F7CC4}" type="slidenum">
              <a:t>50</a:t>
            </a:fld>
            <a:endParaRPr lang="pt-BR">
              <a:highlight>
                <a:scrgbClr r="0" g="0" b="0">
                  <a:alpha val="0"/>
                </a:scrgbClr>
              </a:highlight>
              <a:latin typeface="Times New Roman"/>
            </a:endParaRPr>
          </a:p>
        </p:txBody>
      </p:sp>
      <p:sp>
        <p:nvSpPr>
          <p:cNvPr id="12" name="Slide Number Placeholder 6">
            <a:extLst>
              <a:ext uri="{FF2B5EF4-FFF2-40B4-BE49-F238E27FC236}">
                <a16:creationId xmlns:a16="http://schemas.microsoft.com/office/drawing/2014/main" id="{7626E269-3A4B-46DD-90CA-25DCCAEB3444}"/>
              </a:ext>
            </a:extLst>
          </p:cNvPr>
          <p:cNvSpPr txBox="1">
            <a:spLocks noGrp="1"/>
          </p:cNvSpPr>
          <p:nvPr>
            <p:ph type="sldNum" sz="quarter" idx="5"/>
          </p:nvPr>
        </p:nvSpPr>
        <p:spPr>
          <a:ln/>
        </p:spPr>
        <p:txBody>
          <a:bodyPr vert="horz" lIns="0" tIns="0" rIns="0" bIns="0" anchor="b" anchorCtr="0">
            <a:noAutofit/>
          </a:bodyPr>
          <a:lstStyle/>
          <a:p>
            <a:pPr lvl="0"/>
            <a:fld id="{BC5EAF70-3595-485E-AB71-9836EAB83A8A}" type="slidenum">
              <a:t>50</a:t>
            </a:fld>
            <a:endParaRPr lang="pt-BR"/>
          </a:p>
        </p:txBody>
      </p:sp>
      <p:sp>
        <p:nvSpPr>
          <p:cNvPr id="7" name="PlaceHolder 38">
            <a:extLst>
              <a:ext uri="{FF2B5EF4-FFF2-40B4-BE49-F238E27FC236}">
                <a16:creationId xmlns:a16="http://schemas.microsoft.com/office/drawing/2014/main" id="{A83CA66A-C76F-488E-A69C-AEFD43AB2DF5}"/>
              </a:ext>
            </a:extLst>
          </p:cNvPr>
          <p:cNvSpPr>
            <a:spLocks noGrp="1" noRot="1" noChangeAspect="1" noResize="1"/>
          </p:cNvSpPr>
          <p:nvPr>
            <p:ph type="sldImg"/>
          </p:nvPr>
        </p:nvSpPr>
        <p:spPr>
          <a:xfrm>
            <a:off x="215900" y="812800"/>
            <a:ext cx="7124700" cy="4006850"/>
          </a:xfrm>
          <a:solidFill>
            <a:srgbClr val="729FCF"/>
          </a:solidFill>
          <a:ln w="25400">
            <a:solidFill>
              <a:srgbClr val="3465A4"/>
            </a:solidFill>
            <a:prstDash val="solid"/>
          </a:ln>
        </p:spPr>
      </p:sp>
      <p:sp>
        <p:nvSpPr>
          <p:cNvPr id="8" name="PlaceHolder 39">
            <a:extLst>
              <a:ext uri="{FF2B5EF4-FFF2-40B4-BE49-F238E27FC236}">
                <a16:creationId xmlns:a16="http://schemas.microsoft.com/office/drawing/2014/main" id="{6D60157F-B88B-4292-9EED-3306C3269496}"/>
              </a:ext>
            </a:extLst>
          </p:cNvPr>
          <p:cNvSpPr txBox="1">
            <a:spLocks noGrp="1"/>
          </p:cNvSpPr>
          <p:nvPr>
            <p:ph type="body" sz="quarter" idx="1"/>
          </p:nvPr>
        </p:nvSpPr>
        <p:spPr>
          <a:xfrm>
            <a:off x="756000" y="5078520"/>
            <a:ext cx="6044400" cy="4807800"/>
          </a:xfrm>
        </p:spPr>
        <p:txBody>
          <a:bodyPr vert="horz" wrap="square" anchor="t" anchorCtr="0">
            <a:noAutofit/>
          </a:bodyPr>
          <a:lstStyle/>
          <a:p>
            <a:endParaRPr lang="pt-BR"/>
          </a:p>
        </p:txBody>
      </p:sp>
    </p:spTree>
    <p:extLst>
      <p:ext uri="{BB962C8B-B14F-4D97-AF65-F5344CB8AC3E}">
        <p14:creationId xmlns:p14="http://schemas.microsoft.com/office/powerpoint/2010/main" val="2872188098"/>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314">
            <a:extLst>
              <a:ext uri="{FF2B5EF4-FFF2-40B4-BE49-F238E27FC236}">
                <a16:creationId xmlns:a16="http://schemas.microsoft.com/office/drawing/2014/main" id="{94F64855-6C1A-4751-8009-47C7A087E03E}"/>
              </a:ext>
            </a:extLst>
          </p:cNvPr>
          <p:cNvSpPr txBox="1">
            <a:spLocks noGrp="1"/>
          </p:cNvSpPr>
          <p:nvPr>
            <p:ph type="sldNum" sz="quarter" idx="8"/>
          </p:nvPr>
        </p:nvSpPr>
        <p:spPr>
          <a:xfrm>
            <a:off x="4278960" y="10157400"/>
            <a:ext cx="3277439" cy="531000"/>
          </a:xfrm>
        </p:spPr>
        <p:txBody>
          <a:bodyPr wrap="square"/>
          <a:lstStyle/>
          <a:p>
            <a:pPr lvl="0"/>
            <a:fld id="{7FCB3583-B48F-4CE1-886A-60DF69F011A0}" type="slidenum">
              <a:t>51</a:t>
            </a:fld>
            <a:endParaRPr lang="pt-BR">
              <a:solidFill>
                <a:srgbClr val="000000"/>
              </a:solidFill>
              <a:highlight>
                <a:scrgbClr r="0" g="0" b="0">
                  <a:alpha val="0"/>
                </a:scrgbClr>
              </a:highlight>
              <a:latin typeface="Times New Roman"/>
            </a:endParaRPr>
          </a:p>
        </p:txBody>
      </p:sp>
      <p:sp>
        <p:nvSpPr>
          <p:cNvPr id="3" name="PlaceHolder 315">
            <a:extLst>
              <a:ext uri="{FF2B5EF4-FFF2-40B4-BE49-F238E27FC236}">
                <a16:creationId xmlns:a16="http://schemas.microsoft.com/office/drawing/2014/main" id="{7766DB57-18A1-4C0A-A898-11646ABE7EC3}"/>
              </a:ext>
            </a:extLst>
          </p:cNvPr>
          <p:cNvSpPr txBox="1">
            <a:spLocks noGrp="1"/>
          </p:cNvSpPr>
          <p:nvPr>
            <p:ph type="sldNum" sz="quarter" idx="8"/>
          </p:nvPr>
        </p:nvSpPr>
        <p:spPr>
          <a:xfrm>
            <a:off x="4278960" y="10157400"/>
            <a:ext cx="3277800" cy="531360"/>
          </a:xfrm>
        </p:spPr>
        <p:txBody>
          <a:bodyPr wrap="square"/>
          <a:lstStyle/>
          <a:p>
            <a:pPr lvl="0"/>
            <a:fld id="{26F5F141-9D32-4563-A861-503BA0A388EE}" type="slidenum">
              <a:t>51</a:t>
            </a:fld>
            <a:endParaRPr lang="pt-BR">
              <a:solidFill>
                <a:srgbClr val="000000"/>
              </a:solidFill>
              <a:highlight>
                <a:scrgbClr r="0" g="0" b="0">
                  <a:alpha val="0"/>
                </a:scrgbClr>
              </a:highlight>
              <a:latin typeface="Times New Roman"/>
            </a:endParaRPr>
          </a:p>
        </p:txBody>
      </p:sp>
      <p:sp>
        <p:nvSpPr>
          <p:cNvPr id="4" name="PlaceHolder 316">
            <a:extLst>
              <a:ext uri="{FF2B5EF4-FFF2-40B4-BE49-F238E27FC236}">
                <a16:creationId xmlns:a16="http://schemas.microsoft.com/office/drawing/2014/main" id="{C5B1B236-275C-4A4D-8901-F79491928C95}"/>
              </a:ext>
            </a:extLst>
          </p:cNvPr>
          <p:cNvSpPr txBox="1">
            <a:spLocks noGrp="1"/>
          </p:cNvSpPr>
          <p:nvPr>
            <p:ph type="sldNum" sz="quarter" idx="8"/>
          </p:nvPr>
        </p:nvSpPr>
        <p:spPr>
          <a:xfrm>
            <a:off x="4278960" y="10157400"/>
            <a:ext cx="3278160" cy="531720"/>
          </a:xfrm>
        </p:spPr>
        <p:txBody>
          <a:bodyPr wrap="square"/>
          <a:lstStyle/>
          <a:p>
            <a:pPr lvl="0"/>
            <a:fld id="{E6DE3A71-F085-4E0A-B5DD-DDA275D299FA}" type="slidenum">
              <a:t>51</a:t>
            </a:fld>
            <a:endParaRPr lang="pt-BR">
              <a:solidFill>
                <a:srgbClr val="000000"/>
              </a:solidFill>
              <a:highlight>
                <a:scrgbClr r="0" g="0" b="0">
                  <a:alpha val="0"/>
                </a:scrgbClr>
              </a:highlight>
              <a:latin typeface="Times New Roman"/>
            </a:endParaRPr>
          </a:p>
        </p:txBody>
      </p:sp>
      <p:sp>
        <p:nvSpPr>
          <p:cNvPr id="5" name="PlaceHolder 317">
            <a:extLst>
              <a:ext uri="{FF2B5EF4-FFF2-40B4-BE49-F238E27FC236}">
                <a16:creationId xmlns:a16="http://schemas.microsoft.com/office/drawing/2014/main" id="{2DBF58A4-37FE-47FE-BAC4-2FB528E010F5}"/>
              </a:ext>
            </a:extLst>
          </p:cNvPr>
          <p:cNvSpPr txBox="1">
            <a:spLocks noGrp="1"/>
          </p:cNvSpPr>
          <p:nvPr>
            <p:ph type="sldNum" sz="quarter" idx="8"/>
          </p:nvPr>
        </p:nvSpPr>
        <p:spPr>
          <a:xfrm>
            <a:off x="4278960" y="10157400"/>
            <a:ext cx="3278519" cy="532080"/>
          </a:xfrm>
        </p:spPr>
        <p:txBody>
          <a:bodyPr wrap="square"/>
          <a:lstStyle/>
          <a:p>
            <a:pPr lvl="0"/>
            <a:fld id="{5CA1CCEC-BE8C-4D04-BAAC-8AA3DC8E555D}" type="slidenum">
              <a:t>51</a:t>
            </a:fld>
            <a:endParaRPr lang="pt-BR">
              <a:solidFill>
                <a:srgbClr val="000000"/>
              </a:solidFill>
              <a:highlight>
                <a:scrgbClr r="0" g="0" b="0">
                  <a:alpha val="0"/>
                </a:scrgbClr>
              </a:highlight>
              <a:latin typeface="Times New Roman"/>
            </a:endParaRPr>
          </a:p>
        </p:txBody>
      </p:sp>
      <p:sp>
        <p:nvSpPr>
          <p:cNvPr id="6" name="PlaceHolder 318">
            <a:extLst>
              <a:ext uri="{FF2B5EF4-FFF2-40B4-BE49-F238E27FC236}">
                <a16:creationId xmlns:a16="http://schemas.microsoft.com/office/drawing/2014/main" id="{07408E91-5EA5-4E04-904E-ABFAB20CDE9C}"/>
              </a:ext>
            </a:extLst>
          </p:cNvPr>
          <p:cNvSpPr txBox="1">
            <a:spLocks noGrp="1"/>
          </p:cNvSpPr>
          <p:nvPr>
            <p:ph type="sldNum" sz="quarter" idx="8"/>
          </p:nvPr>
        </p:nvSpPr>
        <p:spPr>
          <a:xfrm>
            <a:off x="4278960" y="10157400"/>
            <a:ext cx="3278879" cy="532440"/>
          </a:xfrm>
        </p:spPr>
        <p:txBody>
          <a:bodyPr wrap="square"/>
          <a:lstStyle/>
          <a:p>
            <a:pPr lvl="0"/>
            <a:fld id="{55FE2079-D225-4B73-BCCA-71B950820B73}" type="slidenum">
              <a:t>51</a:t>
            </a:fld>
            <a:endParaRPr lang="pt-BR">
              <a:highlight>
                <a:scrgbClr r="0" g="0" b="0">
                  <a:alpha val="0"/>
                </a:scrgbClr>
              </a:highlight>
              <a:latin typeface="Times New Roman"/>
            </a:endParaRPr>
          </a:p>
        </p:txBody>
      </p:sp>
      <p:sp>
        <p:nvSpPr>
          <p:cNvPr id="12" name="Slide Number Placeholder 6">
            <a:extLst>
              <a:ext uri="{FF2B5EF4-FFF2-40B4-BE49-F238E27FC236}">
                <a16:creationId xmlns:a16="http://schemas.microsoft.com/office/drawing/2014/main" id="{C0A97C11-DDEE-4F14-8015-129251A60B0D}"/>
              </a:ext>
            </a:extLst>
          </p:cNvPr>
          <p:cNvSpPr txBox="1">
            <a:spLocks noGrp="1"/>
          </p:cNvSpPr>
          <p:nvPr>
            <p:ph type="sldNum" sz="quarter" idx="5"/>
          </p:nvPr>
        </p:nvSpPr>
        <p:spPr>
          <a:ln/>
        </p:spPr>
        <p:txBody>
          <a:bodyPr vert="horz" lIns="0" tIns="0" rIns="0" bIns="0" anchor="b" anchorCtr="0">
            <a:noAutofit/>
          </a:bodyPr>
          <a:lstStyle/>
          <a:p>
            <a:pPr lvl="0"/>
            <a:fld id="{504E268D-2425-4FF8-8EBA-6C0352F7C1AA}" type="slidenum">
              <a:t>51</a:t>
            </a:fld>
            <a:endParaRPr lang="pt-BR"/>
          </a:p>
        </p:txBody>
      </p:sp>
      <p:sp>
        <p:nvSpPr>
          <p:cNvPr id="7" name="PlaceHolder 319">
            <a:extLst>
              <a:ext uri="{FF2B5EF4-FFF2-40B4-BE49-F238E27FC236}">
                <a16:creationId xmlns:a16="http://schemas.microsoft.com/office/drawing/2014/main" id="{C2794B0D-B784-4DA3-BE64-225611D1FE12}"/>
              </a:ext>
            </a:extLst>
          </p:cNvPr>
          <p:cNvSpPr>
            <a:spLocks noGrp="1" noRot="1" noChangeAspect="1" noResize="1"/>
          </p:cNvSpPr>
          <p:nvPr>
            <p:ph type="sldImg"/>
          </p:nvPr>
        </p:nvSpPr>
        <p:spPr>
          <a:xfrm>
            <a:off x="215900" y="812800"/>
            <a:ext cx="7124700" cy="4006850"/>
          </a:xfrm>
          <a:solidFill>
            <a:srgbClr val="729FCF"/>
          </a:solidFill>
          <a:ln w="25400">
            <a:solidFill>
              <a:srgbClr val="3465A4"/>
            </a:solidFill>
            <a:prstDash val="solid"/>
          </a:ln>
        </p:spPr>
      </p:sp>
      <p:sp>
        <p:nvSpPr>
          <p:cNvPr id="8" name="PlaceHolder 320">
            <a:extLst>
              <a:ext uri="{FF2B5EF4-FFF2-40B4-BE49-F238E27FC236}">
                <a16:creationId xmlns:a16="http://schemas.microsoft.com/office/drawing/2014/main" id="{48E29E0B-6582-4581-8BC4-BC424C2E4888}"/>
              </a:ext>
            </a:extLst>
          </p:cNvPr>
          <p:cNvSpPr txBox="1">
            <a:spLocks noGrp="1"/>
          </p:cNvSpPr>
          <p:nvPr>
            <p:ph type="body" sz="quarter" idx="1"/>
          </p:nvPr>
        </p:nvSpPr>
        <p:spPr>
          <a:xfrm>
            <a:off x="756000" y="5078520"/>
            <a:ext cx="6044400" cy="4807800"/>
          </a:xfrm>
        </p:spPr>
        <p:txBody>
          <a:bodyPr vert="horz" wrap="square" anchor="t" anchorCtr="0">
            <a:noAutofit/>
          </a:bodyPr>
          <a:lstStyle/>
          <a:p>
            <a:endParaRPr lang="pt-BR"/>
          </a:p>
        </p:txBody>
      </p:sp>
    </p:spTree>
    <p:extLst>
      <p:ext uri="{BB962C8B-B14F-4D97-AF65-F5344CB8AC3E}">
        <p14:creationId xmlns:p14="http://schemas.microsoft.com/office/powerpoint/2010/main" val="2815423148"/>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1">
            <a:extLst>
              <a:ext uri="{FF2B5EF4-FFF2-40B4-BE49-F238E27FC236}">
                <a16:creationId xmlns:a16="http://schemas.microsoft.com/office/drawing/2014/main" id="{F26FE9D7-737C-46C0-9DCD-597056E040B1}"/>
              </a:ext>
            </a:extLst>
          </p:cNvPr>
          <p:cNvSpPr txBox="1">
            <a:spLocks noGrp="1"/>
          </p:cNvSpPr>
          <p:nvPr>
            <p:ph type="sldNum" sz="quarter" idx="8"/>
          </p:nvPr>
        </p:nvSpPr>
        <p:spPr>
          <a:xfrm>
            <a:off x="4278960" y="10157400"/>
            <a:ext cx="3277439" cy="531000"/>
          </a:xfrm>
        </p:spPr>
        <p:txBody>
          <a:bodyPr wrap="square"/>
          <a:lstStyle/>
          <a:p>
            <a:pPr lvl="0"/>
            <a:fld id="{391A1C62-F281-43B2-AD13-9F438B5CCF72}" type="slidenum">
              <a:t>52</a:t>
            </a:fld>
            <a:endParaRPr lang="pt-BR">
              <a:solidFill>
                <a:srgbClr val="000000"/>
              </a:solidFill>
              <a:highlight>
                <a:scrgbClr r="0" g="0" b="0">
                  <a:alpha val="0"/>
                </a:scrgbClr>
              </a:highlight>
              <a:latin typeface="Times New Roman"/>
            </a:endParaRPr>
          </a:p>
        </p:txBody>
      </p:sp>
      <p:sp>
        <p:nvSpPr>
          <p:cNvPr id="3" name="PlaceHolder 2">
            <a:extLst>
              <a:ext uri="{FF2B5EF4-FFF2-40B4-BE49-F238E27FC236}">
                <a16:creationId xmlns:a16="http://schemas.microsoft.com/office/drawing/2014/main" id="{9C70680F-9B5A-477A-BDB4-44359DD59EC4}"/>
              </a:ext>
            </a:extLst>
          </p:cNvPr>
          <p:cNvSpPr txBox="1">
            <a:spLocks noGrp="1"/>
          </p:cNvSpPr>
          <p:nvPr>
            <p:ph type="sldNum" sz="quarter" idx="8"/>
          </p:nvPr>
        </p:nvSpPr>
        <p:spPr>
          <a:xfrm>
            <a:off x="4278960" y="10157400"/>
            <a:ext cx="3277800" cy="531360"/>
          </a:xfrm>
        </p:spPr>
        <p:txBody>
          <a:bodyPr wrap="square"/>
          <a:lstStyle/>
          <a:p>
            <a:pPr lvl="0"/>
            <a:fld id="{FEA9AE0F-4A70-4DC1-9B12-640CDCD822B3}" type="slidenum">
              <a:t>52</a:t>
            </a:fld>
            <a:endParaRPr lang="pt-BR">
              <a:solidFill>
                <a:srgbClr val="000000"/>
              </a:solidFill>
              <a:highlight>
                <a:scrgbClr r="0" g="0" b="0">
                  <a:alpha val="0"/>
                </a:scrgbClr>
              </a:highlight>
              <a:latin typeface="Times New Roman"/>
            </a:endParaRPr>
          </a:p>
        </p:txBody>
      </p:sp>
      <p:sp>
        <p:nvSpPr>
          <p:cNvPr id="4" name="PlaceHolder 3">
            <a:extLst>
              <a:ext uri="{FF2B5EF4-FFF2-40B4-BE49-F238E27FC236}">
                <a16:creationId xmlns:a16="http://schemas.microsoft.com/office/drawing/2014/main" id="{D5A1657E-55C4-4910-85C0-E6D76838C59B}"/>
              </a:ext>
            </a:extLst>
          </p:cNvPr>
          <p:cNvSpPr txBox="1">
            <a:spLocks noGrp="1"/>
          </p:cNvSpPr>
          <p:nvPr>
            <p:ph type="sldNum" sz="quarter" idx="8"/>
          </p:nvPr>
        </p:nvSpPr>
        <p:spPr>
          <a:xfrm>
            <a:off x="4278960" y="10157400"/>
            <a:ext cx="3278160" cy="531720"/>
          </a:xfrm>
        </p:spPr>
        <p:txBody>
          <a:bodyPr wrap="square"/>
          <a:lstStyle/>
          <a:p>
            <a:pPr lvl="0"/>
            <a:fld id="{9DB12544-8B16-4892-BC4E-307325FBC018}" type="slidenum">
              <a:t>52</a:t>
            </a:fld>
            <a:endParaRPr lang="pt-BR">
              <a:solidFill>
                <a:srgbClr val="000000"/>
              </a:solidFill>
              <a:highlight>
                <a:scrgbClr r="0" g="0" b="0">
                  <a:alpha val="0"/>
                </a:scrgbClr>
              </a:highlight>
              <a:latin typeface="Times New Roman"/>
            </a:endParaRPr>
          </a:p>
        </p:txBody>
      </p:sp>
      <p:sp>
        <p:nvSpPr>
          <p:cNvPr id="5" name="PlaceHolder 4">
            <a:extLst>
              <a:ext uri="{FF2B5EF4-FFF2-40B4-BE49-F238E27FC236}">
                <a16:creationId xmlns:a16="http://schemas.microsoft.com/office/drawing/2014/main" id="{21B059A3-3463-44C4-AB06-187E3BB14DAA}"/>
              </a:ext>
            </a:extLst>
          </p:cNvPr>
          <p:cNvSpPr txBox="1">
            <a:spLocks noGrp="1"/>
          </p:cNvSpPr>
          <p:nvPr>
            <p:ph type="sldNum" sz="quarter" idx="8"/>
          </p:nvPr>
        </p:nvSpPr>
        <p:spPr>
          <a:xfrm>
            <a:off x="4278960" y="10157400"/>
            <a:ext cx="3278519" cy="532080"/>
          </a:xfrm>
        </p:spPr>
        <p:txBody>
          <a:bodyPr wrap="square"/>
          <a:lstStyle/>
          <a:p>
            <a:pPr lvl="0"/>
            <a:fld id="{12596B71-DD28-4388-93E0-4E78DA0B224F}" type="slidenum">
              <a:t>52</a:t>
            </a:fld>
            <a:endParaRPr lang="pt-BR">
              <a:solidFill>
                <a:srgbClr val="000000"/>
              </a:solidFill>
              <a:highlight>
                <a:scrgbClr r="0" g="0" b="0">
                  <a:alpha val="0"/>
                </a:scrgbClr>
              </a:highlight>
              <a:latin typeface="Times New Roman"/>
            </a:endParaRPr>
          </a:p>
        </p:txBody>
      </p:sp>
      <p:sp>
        <p:nvSpPr>
          <p:cNvPr id="6" name="PlaceHolder 5">
            <a:extLst>
              <a:ext uri="{FF2B5EF4-FFF2-40B4-BE49-F238E27FC236}">
                <a16:creationId xmlns:a16="http://schemas.microsoft.com/office/drawing/2014/main" id="{9BEA309F-B399-41BC-A89D-C5B28E52FC52}"/>
              </a:ext>
            </a:extLst>
          </p:cNvPr>
          <p:cNvSpPr txBox="1">
            <a:spLocks noGrp="1"/>
          </p:cNvSpPr>
          <p:nvPr>
            <p:ph type="sldNum" sz="quarter" idx="8"/>
          </p:nvPr>
        </p:nvSpPr>
        <p:spPr>
          <a:xfrm>
            <a:off x="4278960" y="10157400"/>
            <a:ext cx="3278879" cy="532440"/>
          </a:xfrm>
        </p:spPr>
        <p:txBody>
          <a:bodyPr wrap="square"/>
          <a:lstStyle/>
          <a:p>
            <a:pPr lvl="0"/>
            <a:fld id="{7699DF7E-14B8-4167-9D87-5E45748410B1}" type="slidenum">
              <a:t>52</a:t>
            </a:fld>
            <a:endParaRPr lang="pt-BR">
              <a:highlight>
                <a:scrgbClr r="0" g="0" b="0">
                  <a:alpha val="0"/>
                </a:scrgbClr>
              </a:highlight>
              <a:latin typeface="Times New Roman"/>
            </a:endParaRPr>
          </a:p>
        </p:txBody>
      </p:sp>
      <p:sp>
        <p:nvSpPr>
          <p:cNvPr id="12" name="Slide Number Placeholder 6">
            <a:extLst>
              <a:ext uri="{FF2B5EF4-FFF2-40B4-BE49-F238E27FC236}">
                <a16:creationId xmlns:a16="http://schemas.microsoft.com/office/drawing/2014/main" id="{4DFBC1EE-A2B7-4F3B-B82C-B7C8B5274EDC}"/>
              </a:ext>
            </a:extLst>
          </p:cNvPr>
          <p:cNvSpPr txBox="1">
            <a:spLocks noGrp="1"/>
          </p:cNvSpPr>
          <p:nvPr>
            <p:ph type="sldNum" sz="quarter" idx="5"/>
          </p:nvPr>
        </p:nvSpPr>
        <p:spPr>
          <a:ln/>
        </p:spPr>
        <p:txBody>
          <a:bodyPr vert="horz" lIns="0" tIns="0" rIns="0" bIns="0" anchor="b" anchorCtr="0">
            <a:noAutofit/>
          </a:bodyPr>
          <a:lstStyle/>
          <a:p>
            <a:pPr lvl="0"/>
            <a:fld id="{841B6913-844E-4882-B687-1F6C24628047}" type="slidenum">
              <a:t>52</a:t>
            </a:fld>
            <a:endParaRPr lang="pt-BR"/>
          </a:p>
        </p:txBody>
      </p:sp>
      <p:sp>
        <p:nvSpPr>
          <p:cNvPr id="7" name="PlaceHolder 6">
            <a:extLst>
              <a:ext uri="{FF2B5EF4-FFF2-40B4-BE49-F238E27FC236}">
                <a16:creationId xmlns:a16="http://schemas.microsoft.com/office/drawing/2014/main" id="{1D02CD74-D36F-4147-92C3-6689F98EAEE7}"/>
              </a:ext>
            </a:extLst>
          </p:cNvPr>
          <p:cNvSpPr>
            <a:spLocks noGrp="1" noRot="1" noChangeAspect="1" noResize="1"/>
          </p:cNvSpPr>
          <p:nvPr>
            <p:ph type="sldImg"/>
          </p:nvPr>
        </p:nvSpPr>
        <p:spPr>
          <a:xfrm>
            <a:off x="215900" y="812800"/>
            <a:ext cx="7124700" cy="4006850"/>
          </a:xfrm>
          <a:solidFill>
            <a:srgbClr val="729FCF"/>
          </a:solidFill>
          <a:ln w="25400">
            <a:solidFill>
              <a:srgbClr val="3465A4"/>
            </a:solidFill>
            <a:prstDash val="solid"/>
          </a:ln>
        </p:spPr>
      </p:sp>
      <p:sp>
        <p:nvSpPr>
          <p:cNvPr id="8" name="PlaceHolder 7">
            <a:extLst>
              <a:ext uri="{FF2B5EF4-FFF2-40B4-BE49-F238E27FC236}">
                <a16:creationId xmlns:a16="http://schemas.microsoft.com/office/drawing/2014/main" id="{23FDC396-17D1-45FB-A5D7-B0ABD186A792}"/>
              </a:ext>
            </a:extLst>
          </p:cNvPr>
          <p:cNvSpPr txBox="1">
            <a:spLocks noGrp="1"/>
          </p:cNvSpPr>
          <p:nvPr>
            <p:ph type="body" sz="quarter" idx="1"/>
          </p:nvPr>
        </p:nvSpPr>
        <p:spPr>
          <a:xfrm>
            <a:off x="756000" y="5078520"/>
            <a:ext cx="6044400" cy="4807800"/>
          </a:xfrm>
        </p:spPr>
        <p:txBody>
          <a:bodyPr vert="horz" wrap="square" anchor="t" anchorCtr="0">
            <a:noAutofit/>
          </a:bodyPr>
          <a:lstStyle/>
          <a:p>
            <a:endParaRPr lang="pt-BR"/>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1">
            <a:extLst>
              <a:ext uri="{FF2B5EF4-FFF2-40B4-BE49-F238E27FC236}">
                <a16:creationId xmlns:a16="http://schemas.microsoft.com/office/drawing/2014/main" id="{7057CFAA-0AEF-45F2-9E65-C17B1A8621E4}"/>
              </a:ext>
            </a:extLst>
          </p:cNvPr>
          <p:cNvSpPr txBox="1">
            <a:spLocks noGrp="1"/>
          </p:cNvSpPr>
          <p:nvPr>
            <p:ph type="sldNum" sz="quarter" idx="8"/>
          </p:nvPr>
        </p:nvSpPr>
        <p:spPr>
          <a:xfrm>
            <a:off x="4278960" y="10157400"/>
            <a:ext cx="3277439" cy="531000"/>
          </a:xfrm>
        </p:spPr>
        <p:txBody>
          <a:bodyPr wrap="square"/>
          <a:lstStyle/>
          <a:p>
            <a:pPr lvl="0"/>
            <a:fld id="{DE2FAECB-9CF6-4D3F-98C1-D1F019B09996}" type="slidenum">
              <a:t>53</a:t>
            </a:fld>
            <a:endParaRPr lang="pt-BR">
              <a:solidFill>
                <a:srgbClr val="000000"/>
              </a:solidFill>
              <a:highlight>
                <a:scrgbClr r="0" g="0" b="0">
                  <a:alpha val="0"/>
                </a:scrgbClr>
              </a:highlight>
              <a:latin typeface="Times New Roman"/>
            </a:endParaRPr>
          </a:p>
        </p:txBody>
      </p:sp>
      <p:sp>
        <p:nvSpPr>
          <p:cNvPr id="3" name="PlaceHolder 2">
            <a:extLst>
              <a:ext uri="{FF2B5EF4-FFF2-40B4-BE49-F238E27FC236}">
                <a16:creationId xmlns:a16="http://schemas.microsoft.com/office/drawing/2014/main" id="{459D1D93-4C03-4478-8AB7-9300A72FCBD2}"/>
              </a:ext>
            </a:extLst>
          </p:cNvPr>
          <p:cNvSpPr txBox="1">
            <a:spLocks noGrp="1"/>
          </p:cNvSpPr>
          <p:nvPr>
            <p:ph type="sldNum" sz="quarter" idx="8"/>
          </p:nvPr>
        </p:nvSpPr>
        <p:spPr>
          <a:xfrm>
            <a:off x="4278960" y="10157400"/>
            <a:ext cx="3277800" cy="531360"/>
          </a:xfrm>
        </p:spPr>
        <p:txBody>
          <a:bodyPr wrap="square"/>
          <a:lstStyle/>
          <a:p>
            <a:pPr lvl="0"/>
            <a:fld id="{A25702D4-A1E7-4912-A41E-36EBCA45F00E}" type="slidenum">
              <a:t>53</a:t>
            </a:fld>
            <a:endParaRPr lang="pt-BR">
              <a:solidFill>
                <a:srgbClr val="000000"/>
              </a:solidFill>
              <a:highlight>
                <a:scrgbClr r="0" g="0" b="0">
                  <a:alpha val="0"/>
                </a:scrgbClr>
              </a:highlight>
              <a:latin typeface="Times New Roman"/>
            </a:endParaRPr>
          </a:p>
        </p:txBody>
      </p:sp>
      <p:sp>
        <p:nvSpPr>
          <p:cNvPr id="4" name="PlaceHolder 3">
            <a:extLst>
              <a:ext uri="{FF2B5EF4-FFF2-40B4-BE49-F238E27FC236}">
                <a16:creationId xmlns:a16="http://schemas.microsoft.com/office/drawing/2014/main" id="{0903AA45-FEDE-4BAA-BBE9-E38D8A26E0EF}"/>
              </a:ext>
            </a:extLst>
          </p:cNvPr>
          <p:cNvSpPr txBox="1">
            <a:spLocks noGrp="1"/>
          </p:cNvSpPr>
          <p:nvPr>
            <p:ph type="sldNum" sz="quarter" idx="8"/>
          </p:nvPr>
        </p:nvSpPr>
        <p:spPr>
          <a:xfrm>
            <a:off x="4278960" y="10157400"/>
            <a:ext cx="3278160" cy="531720"/>
          </a:xfrm>
        </p:spPr>
        <p:txBody>
          <a:bodyPr wrap="square"/>
          <a:lstStyle/>
          <a:p>
            <a:pPr lvl="0"/>
            <a:fld id="{E2D3A409-634F-4A2D-BD0C-229FA9E04452}" type="slidenum">
              <a:t>53</a:t>
            </a:fld>
            <a:endParaRPr lang="pt-BR">
              <a:solidFill>
                <a:srgbClr val="000000"/>
              </a:solidFill>
              <a:highlight>
                <a:scrgbClr r="0" g="0" b="0">
                  <a:alpha val="0"/>
                </a:scrgbClr>
              </a:highlight>
              <a:latin typeface="Times New Roman"/>
            </a:endParaRPr>
          </a:p>
        </p:txBody>
      </p:sp>
      <p:sp>
        <p:nvSpPr>
          <p:cNvPr id="5" name="PlaceHolder 4">
            <a:extLst>
              <a:ext uri="{FF2B5EF4-FFF2-40B4-BE49-F238E27FC236}">
                <a16:creationId xmlns:a16="http://schemas.microsoft.com/office/drawing/2014/main" id="{493F90CC-6905-42ED-B6EE-BE13F5298676}"/>
              </a:ext>
            </a:extLst>
          </p:cNvPr>
          <p:cNvSpPr txBox="1">
            <a:spLocks noGrp="1"/>
          </p:cNvSpPr>
          <p:nvPr>
            <p:ph type="sldNum" sz="quarter" idx="8"/>
          </p:nvPr>
        </p:nvSpPr>
        <p:spPr>
          <a:xfrm>
            <a:off x="4278960" y="10157400"/>
            <a:ext cx="3278519" cy="532080"/>
          </a:xfrm>
        </p:spPr>
        <p:txBody>
          <a:bodyPr wrap="square"/>
          <a:lstStyle/>
          <a:p>
            <a:pPr lvl="0"/>
            <a:fld id="{5835F6E5-0193-4B9E-B033-60DDFB076852}" type="slidenum">
              <a:t>53</a:t>
            </a:fld>
            <a:endParaRPr lang="pt-BR">
              <a:solidFill>
                <a:srgbClr val="000000"/>
              </a:solidFill>
              <a:highlight>
                <a:scrgbClr r="0" g="0" b="0">
                  <a:alpha val="0"/>
                </a:scrgbClr>
              </a:highlight>
              <a:latin typeface="Times New Roman"/>
            </a:endParaRPr>
          </a:p>
        </p:txBody>
      </p:sp>
      <p:sp>
        <p:nvSpPr>
          <p:cNvPr id="6" name="PlaceHolder 5">
            <a:extLst>
              <a:ext uri="{FF2B5EF4-FFF2-40B4-BE49-F238E27FC236}">
                <a16:creationId xmlns:a16="http://schemas.microsoft.com/office/drawing/2014/main" id="{49C34BC2-0728-4BCC-961C-37ED85C972E7}"/>
              </a:ext>
            </a:extLst>
          </p:cNvPr>
          <p:cNvSpPr txBox="1">
            <a:spLocks noGrp="1"/>
          </p:cNvSpPr>
          <p:nvPr>
            <p:ph type="sldNum" sz="quarter" idx="8"/>
          </p:nvPr>
        </p:nvSpPr>
        <p:spPr>
          <a:xfrm>
            <a:off x="4278960" y="10157400"/>
            <a:ext cx="3278879" cy="532440"/>
          </a:xfrm>
        </p:spPr>
        <p:txBody>
          <a:bodyPr wrap="square"/>
          <a:lstStyle/>
          <a:p>
            <a:pPr lvl="0"/>
            <a:fld id="{070F0343-06EB-486D-A2E5-79EB29BA5274}" type="slidenum">
              <a:t>53</a:t>
            </a:fld>
            <a:endParaRPr lang="pt-BR">
              <a:highlight>
                <a:scrgbClr r="0" g="0" b="0">
                  <a:alpha val="0"/>
                </a:scrgbClr>
              </a:highlight>
              <a:latin typeface="Times New Roman"/>
            </a:endParaRPr>
          </a:p>
        </p:txBody>
      </p:sp>
      <p:sp>
        <p:nvSpPr>
          <p:cNvPr id="12" name="Slide Number Placeholder 6">
            <a:extLst>
              <a:ext uri="{FF2B5EF4-FFF2-40B4-BE49-F238E27FC236}">
                <a16:creationId xmlns:a16="http://schemas.microsoft.com/office/drawing/2014/main" id="{29F55199-17FE-43E5-8E5C-6EF46826758D}"/>
              </a:ext>
            </a:extLst>
          </p:cNvPr>
          <p:cNvSpPr txBox="1">
            <a:spLocks noGrp="1"/>
          </p:cNvSpPr>
          <p:nvPr>
            <p:ph type="sldNum" sz="quarter" idx="5"/>
          </p:nvPr>
        </p:nvSpPr>
        <p:spPr>
          <a:ln/>
        </p:spPr>
        <p:txBody>
          <a:bodyPr vert="horz" lIns="0" tIns="0" rIns="0" bIns="0" anchor="b" anchorCtr="0">
            <a:noAutofit/>
          </a:bodyPr>
          <a:lstStyle/>
          <a:p>
            <a:pPr lvl="0"/>
            <a:fld id="{6D188CA6-00F2-4B33-83EF-4189715E88DB}" type="slidenum">
              <a:t>53</a:t>
            </a:fld>
            <a:endParaRPr lang="pt-BR"/>
          </a:p>
        </p:txBody>
      </p:sp>
      <p:sp>
        <p:nvSpPr>
          <p:cNvPr id="7" name="PlaceHolder 6">
            <a:extLst>
              <a:ext uri="{FF2B5EF4-FFF2-40B4-BE49-F238E27FC236}">
                <a16:creationId xmlns:a16="http://schemas.microsoft.com/office/drawing/2014/main" id="{8954E5A9-5230-41C6-A6DA-CBADFCBBC042}"/>
              </a:ext>
            </a:extLst>
          </p:cNvPr>
          <p:cNvSpPr>
            <a:spLocks noGrp="1" noRot="1" noChangeAspect="1" noResize="1"/>
          </p:cNvSpPr>
          <p:nvPr>
            <p:ph type="sldImg"/>
          </p:nvPr>
        </p:nvSpPr>
        <p:spPr>
          <a:xfrm>
            <a:off x="215900" y="812800"/>
            <a:ext cx="7124700" cy="4006850"/>
          </a:xfrm>
          <a:solidFill>
            <a:srgbClr val="729FCF"/>
          </a:solidFill>
          <a:ln w="25400">
            <a:solidFill>
              <a:srgbClr val="3465A4"/>
            </a:solidFill>
            <a:prstDash val="solid"/>
          </a:ln>
        </p:spPr>
      </p:sp>
      <p:sp>
        <p:nvSpPr>
          <p:cNvPr id="8" name="PlaceHolder 7">
            <a:extLst>
              <a:ext uri="{FF2B5EF4-FFF2-40B4-BE49-F238E27FC236}">
                <a16:creationId xmlns:a16="http://schemas.microsoft.com/office/drawing/2014/main" id="{3012AD10-46B1-468E-8759-13EE7E423E2F}"/>
              </a:ext>
            </a:extLst>
          </p:cNvPr>
          <p:cNvSpPr txBox="1">
            <a:spLocks noGrp="1"/>
          </p:cNvSpPr>
          <p:nvPr>
            <p:ph type="body" sz="quarter" idx="1"/>
          </p:nvPr>
        </p:nvSpPr>
        <p:spPr>
          <a:xfrm>
            <a:off x="756000" y="5078520"/>
            <a:ext cx="6044400" cy="4807800"/>
          </a:xfrm>
        </p:spPr>
        <p:txBody>
          <a:bodyPr vert="horz" wrap="square" anchor="t" anchorCtr="0">
            <a:noAutofit/>
          </a:bodyPr>
          <a:lstStyle/>
          <a:p>
            <a:endParaRPr lang="pt-BR"/>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1">
            <a:extLst>
              <a:ext uri="{FF2B5EF4-FFF2-40B4-BE49-F238E27FC236}">
                <a16:creationId xmlns:a16="http://schemas.microsoft.com/office/drawing/2014/main" id="{7057CFAA-0AEF-45F2-9E65-C17B1A8621E4}"/>
              </a:ext>
            </a:extLst>
          </p:cNvPr>
          <p:cNvSpPr txBox="1">
            <a:spLocks noGrp="1"/>
          </p:cNvSpPr>
          <p:nvPr>
            <p:ph type="sldNum" sz="quarter" idx="8"/>
          </p:nvPr>
        </p:nvSpPr>
        <p:spPr>
          <a:xfrm>
            <a:off x="4278960" y="10157400"/>
            <a:ext cx="3277439" cy="531000"/>
          </a:xfrm>
        </p:spPr>
        <p:txBody>
          <a:bodyPr wrap="square"/>
          <a:lstStyle/>
          <a:p>
            <a:pPr lvl="0"/>
            <a:fld id="{DE2FAECB-9CF6-4D3F-98C1-D1F019B09996}" type="slidenum">
              <a:t>54</a:t>
            </a:fld>
            <a:endParaRPr lang="pt-BR">
              <a:solidFill>
                <a:srgbClr val="000000"/>
              </a:solidFill>
              <a:highlight>
                <a:scrgbClr r="0" g="0" b="0">
                  <a:alpha val="0"/>
                </a:scrgbClr>
              </a:highlight>
              <a:latin typeface="Times New Roman"/>
            </a:endParaRPr>
          </a:p>
        </p:txBody>
      </p:sp>
      <p:sp>
        <p:nvSpPr>
          <p:cNvPr id="3" name="PlaceHolder 2">
            <a:extLst>
              <a:ext uri="{FF2B5EF4-FFF2-40B4-BE49-F238E27FC236}">
                <a16:creationId xmlns:a16="http://schemas.microsoft.com/office/drawing/2014/main" id="{459D1D93-4C03-4478-8AB7-9300A72FCBD2}"/>
              </a:ext>
            </a:extLst>
          </p:cNvPr>
          <p:cNvSpPr txBox="1">
            <a:spLocks noGrp="1"/>
          </p:cNvSpPr>
          <p:nvPr>
            <p:ph type="sldNum" sz="quarter" idx="8"/>
          </p:nvPr>
        </p:nvSpPr>
        <p:spPr>
          <a:xfrm>
            <a:off x="4278960" y="10157400"/>
            <a:ext cx="3277800" cy="531360"/>
          </a:xfrm>
        </p:spPr>
        <p:txBody>
          <a:bodyPr wrap="square"/>
          <a:lstStyle/>
          <a:p>
            <a:pPr lvl="0"/>
            <a:fld id="{A25702D4-A1E7-4912-A41E-36EBCA45F00E}" type="slidenum">
              <a:t>54</a:t>
            </a:fld>
            <a:endParaRPr lang="pt-BR">
              <a:solidFill>
                <a:srgbClr val="000000"/>
              </a:solidFill>
              <a:highlight>
                <a:scrgbClr r="0" g="0" b="0">
                  <a:alpha val="0"/>
                </a:scrgbClr>
              </a:highlight>
              <a:latin typeface="Times New Roman"/>
            </a:endParaRPr>
          </a:p>
        </p:txBody>
      </p:sp>
      <p:sp>
        <p:nvSpPr>
          <p:cNvPr id="4" name="PlaceHolder 3">
            <a:extLst>
              <a:ext uri="{FF2B5EF4-FFF2-40B4-BE49-F238E27FC236}">
                <a16:creationId xmlns:a16="http://schemas.microsoft.com/office/drawing/2014/main" id="{0903AA45-FEDE-4BAA-BBE9-E38D8A26E0EF}"/>
              </a:ext>
            </a:extLst>
          </p:cNvPr>
          <p:cNvSpPr txBox="1">
            <a:spLocks noGrp="1"/>
          </p:cNvSpPr>
          <p:nvPr>
            <p:ph type="sldNum" sz="quarter" idx="8"/>
          </p:nvPr>
        </p:nvSpPr>
        <p:spPr>
          <a:xfrm>
            <a:off x="4278960" y="10157400"/>
            <a:ext cx="3278160" cy="531720"/>
          </a:xfrm>
        </p:spPr>
        <p:txBody>
          <a:bodyPr wrap="square"/>
          <a:lstStyle/>
          <a:p>
            <a:pPr lvl="0"/>
            <a:fld id="{E2D3A409-634F-4A2D-BD0C-229FA9E04452}" type="slidenum">
              <a:t>54</a:t>
            </a:fld>
            <a:endParaRPr lang="pt-BR">
              <a:solidFill>
                <a:srgbClr val="000000"/>
              </a:solidFill>
              <a:highlight>
                <a:scrgbClr r="0" g="0" b="0">
                  <a:alpha val="0"/>
                </a:scrgbClr>
              </a:highlight>
              <a:latin typeface="Times New Roman"/>
            </a:endParaRPr>
          </a:p>
        </p:txBody>
      </p:sp>
      <p:sp>
        <p:nvSpPr>
          <p:cNvPr id="5" name="PlaceHolder 4">
            <a:extLst>
              <a:ext uri="{FF2B5EF4-FFF2-40B4-BE49-F238E27FC236}">
                <a16:creationId xmlns:a16="http://schemas.microsoft.com/office/drawing/2014/main" id="{493F90CC-6905-42ED-B6EE-BE13F5298676}"/>
              </a:ext>
            </a:extLst>
          </p:cNvPr>
          <p:cNvSpPr txBox="1">
            <a:spLocks noGrp="1"/>
          </p:cNvSpPr>
          <p:nvPr>
            <p:ph type="sldNum" sz="quarter" idx="8"/>
          </p:nvPr>
        </p:nvSpPr>
        <p:spPr>
          <a:xfrm>
            <a:off x="4278960" y="10157400"/>
            <a:ext cx="3278519" cy="532080"/>
          </a:xfrm>
        </p:spPr>
        <p:txBody>
          <a:bodyPr wrap="square"/>
          <a:lstStyle/>
          <a:p>
            <a:pPr lvl="0"/>
            <a:fld id="{5835F6E5-0193-4B9E-B033-60DDFB076852}" type="slidenum">
              <a:t>54</a:t>
            </a:fld>
            <a:endParaRPr lang="pt-BR">
              <a:solidFill>
                <a:srgbClr val="000000"/>
              </a:solidFill>
              <a:highlight>
                <a:scrgbClr r="0" g="0" b="0">
                  <a:alpha val="0"/>
                </a:scrgbClr>
              </a:highlight>
              <a:latin typeface="Times New Roman"/>
            </a:endParaRPr>
          </a:p>
        </p:txBody>
      </p:sp>
      <p:sp>
        <p:nvSpPr>
          <p:cNvPr id="6" name="PlaceHolder 5">
            <a:extLst>
              <a:ext uri="{FF2B5EF4-FFF2-40B4-BE49-F238E27FC236}">
                <a16:creationId xmlns:a16="http://schemas.microsoft.com/office/drawing/2014/main" id="{49C34BC2-0728-4BCC-961C-37ED85C972E7}"/>
              </a:ext>
            </a:extLst>
          </p:cNvPr>
          <p:cNvSpPr txBox="1">
            <a:spLocks noGrp="1"/>
          </p:cNvSpPr>
          <p:nvPr>
            <p:ph type="sldNum" sz="quarter" idx="8"/>
          </p:nvPr>
        </p:nvSpPr>
        <p:spPr>
          <a:xfrm>
            <a:off x="4278960" y="10157400"/>
            <a:ext cx="3278879" cy="532440"/>
          </a:xfrm>
        </p:spPr>
        <p:txBody>
          <a:bodyPr wrap="square"/>
          <a:lstStyle/>
          <a:p>
            <a:pPr lvl="0"/>
            <a:fld id="{070F0343-06EB-486D-A2E5-79EB29BA5274}" type="slidenum">
              <a:t>54</a:t>
            </a:fld>
            <a:endParaRPr lang="pt-BR">
              <a:highlight>
                <a:scrgbClr r="0" g="0" b="0">
                  <a:alpha val="0"/>
                </a:scrgbClr>
              </a:highlight>
              <a:latin typeface="Times New Roman"/>
            </a:endParaRPr>
          </a:p>
        </p:txBody>
      </p:sp>
      <p:sp>
        <p:nvSpPr>
          <p:cNvPr id="12" name="Slide Number Placeholder 6">
            <a:extLst>
              <a:ext uri="{FF2B5EF4-FFF2-40B4-BE49-F238E27FC236}">
                <a16:creationId xmlns:a16="http://schemas.microsoft.com/office/drawing/2014/main" id="{29F55199-17FE-43E5-8E5C-6EF46826758D}"/>
              </a:ext>
            </a:extLst>
          </p:cNvPr>
          <p:cNvSpPr txBox="1">
            <a:spLocks noGrp="1"/>
          </p:cNvSpPr>
          <p:nvPr>
            <p:ph type="sldNum" sz="quarter" idx="5"/>
          </p:nvPr>
        </p:nvSpPr>
        <p:spPr>
          <a:ln/>
        </p:spPr>
        <p:txBody>
          <a:bodyPr vert="horz" lIns="0" tIns="0" rIns="0" bIns="0" anchor="b" anchorCtr="0">
            <a:noAutofit/>
          </a:bodyPr>
          <a:lstStyle/>
          <a:p>
            <a:pPr lvl="0"/>
            <a:fld id="{6D188CA6-00F2-4B33-83EF-4189715E88DB}" type="slidenum">
              <a:t>54</a:t>
            </a:fld>
            <a:endParaRPr lang="pt-BR"/>
          </a:p>
        </p:txBody>
      </p:sp>
      <p:sp>
        <p:nvSpPr>
          <p:cNvPr id="7" name="PlaceHolder 6">
            <a:extLst>
              <a:ext uri="{FF2B5EF4-FFF2-40B4-BE49-F238E27FC236}">
                <a16:creationId xmlns:a16="http://schemas.microsoft.com/office/drawing/2014/main" id="{8954E5A9-5230-41C6-A6DA-CBADFCBBC042}"/>
              </a:ext>
            </a:extLst>
          </p:cNvPr>
          <p:cNvSpPr>
            <a:spLocks noGrp="1" noRot="1" noChangeAspect="1" noResize="1"/>
          </p:cNvSpPr>
          <p:nvPr>
            <p:ph type="sldImg"/>
          </p:nvPr>
        </p:nvSpPr>
        <p:spPr>
          <a:xfrm>
            <a:off x="215900" y="812800"/>
            <a:ext cx="7124700" cy="4006850"/>
          </a:xfrm>
          <a:solidFill>
            <a:srgbClr val="729FCF"/>
          </a:solidFill>
          <a:ln w="25400">
            <a:solidFill>
              <a:srgbClr val="3465A4"/>
            </a:solidFill>
            <a:prstDash val="solid"/>
          </a:ln>
        </p:spPr>
      </p:sp>
      <p:sp>
        <p:nvSpPr>
          <p:cNvPr id="8" name="PlaceHolder 7">
            <a:extLst>
              <a:ext uri="{FF2B5EF4-FFF2-40B4-BE49-F238E27FC236}">
                <a16:creationId xmlns:a16="http://schemas.microsoft.com/office/drawing/2014/main" id="{3012AD10-46B1-468E-8759-13EE7E423E2F}"/>
              </a:ext>
            </a:extLst>
          </p:cNvPr>
          <p:cNvSpPr txBox="1">
            <a:spLocks noGrp="1"/>
          </p:cNvSpPr>
          <p:nvPr>
            <p:ph type="body" sz="quarter" idx="1"/>
          </p:nvPr>
        </p:nvSpPr>
        <p:spPr>
          <a:xfrm>
            <a:off x="756000" y="5078520"/>
            <a:ext cx="6044400" cy="4807800"/>
          </a:xfrm>
        </p:spPr>
        <p:txBody>
          <a:bodyPr vert="horz" wrap="square" anchor="t" anchorCtr="0">
            <a:noAutofit/>
          </a:bodyPr>
          <a:lstStyle/>
          <a:p>
            <a:endParaRPr lang="pt-BR"/>
          </a:p>
        </p:txBody>
      </p:sp>
    </p:spTree>
    <p:extLst>
      <p:ext uri="{BB962C8B-B14F-4D97-AF65-F5344CB8AC3E}">
        <p14:creationId xmlns:p14="http://schemas.microsoft.com/office/powerpoint/2010/main" val="1302485460"/>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1">
            <a:extLst>
              <a:ext uri="{FF2B5EF4-FFF2-40B4-BE49-F238E27FC236}">
                <a16:creationId xmlns:a16="http://schemas.microsoft.com/office/drawing/2014/main" id="{7057CFAA-0AEF-45F2-9E65-C17B1A8621E4}"/>
              </a:ext>
            </a:extLst>
          </p:cNvPr>
          <p:cNvSpPr txBox="1">
            <a:spLocks noGrp="1"/>
          </p:cNvSpPr>
          <p:nvPr>
            <p:ph type="sldNum" sz="quarter" idx="8"/>
          </p:nvPr>
        </p:nvSpPr>
        <p:spPr>
          <a:xfrm>
            <a:off x="4278960" y="10157400"/>
            <a:ext cx="3277439" cy="531000"/>
          </a:xfrm>
        </p:spPr>
        <p:txBody>
          <a:bodyPr wrap="square"/>
          <a:lstStyle/>
          <a:p>
            <a:pPr lvl="0"/>
            <a:fld id="{DE2FAECB-9CF6-4D3F-98C1-D1F019B09996}" type="slidenum">
              <a:t>55</a:t>
            </a:fld>
            <a:endParaRPr lang="pt-BR">
              <a:solidFill>
                <a:srgbClr val="000000"/>
              </a:solidFill>
              <a:highlight>
                <a:scrgbClr r="0" g="0" b="0">
                  <a:alpha val="0"/>
                </a:scrgbClr>
              </a:highlight>
              <a:latin typeface="Times New Roman"/>
            </a:endParaRPr>
          </a:p>
        </p:txBody>
      </p:sp>
      <p:sp>
        <p:nvSpPr>
          <p:cNvPr id="3" name="PlaceHolder 2">
            <a:extLst>
              <a:ext uri="{FF2B5EF4-FFF2-40B4-BE49-F238E27FC236}">
                <a16:creationId xmlns:a16="http://schemas.microsoft.com/office/drawing/2014/main" id="{459D1D93-4C03-4478-8AB7-9300A72FCBD2}"/>
              </a:ext>
            </a:extLst>
          </p:cNvPr>
          <p:cNvSpPr txBox="1">
            <a:spLocks noGrp="1"/>
          </p:cNvSpPr>
          <p:nvPr>
            <p:ph type="sldNum" sz="quarter" idx="8"/>
          </p:nvPr>
        </p:nvSpPr>
        <p:spPr>
          <a:xfrm>
            <a:off x="4278960" y="10157400"/>
            <a:ext cx="3277800" cy="531360"/>
          </a:xfrm>
        </p:spPr>
        <p:txBody>
          <a:bodyPr wrap="square"/>
          <a:lstStyle/>
          <a:p>
            <a:pPr lvl="0"/>
            <a:fld id="{A25702D4-A1E7-4912-A41E-36EBCA45F00E}" type="slidenum">
              <a:t>55</a:t>
            </a:fld>
            <a:endParaRPr lang="pt-BR">
              <a:solidFill>
                <a:srgbClr val="000000"/>
              </a:solidFill>
              <a:highlight>
                <a:scrgbClr r="0" g="0" b="0">
                  <a:alpha val="0"/>
                </a:scrgbClr>
              </a:highlight>
              <a:latin typeface="Times New Roman"/>
            </a:endParaRPr>
          </a:p>
        </p:txBody>
      </p:sp>
      <p:sp>
        <p:nvSpPr>
          <p:cNvPr id="4" name="PlaceHolder 3">
            <a:extLst>
              <a:ext uri="{FF2B5EF4-FFF2-40B4-BE49-F238E27FC236}">
                <a16:creationId xmlns:a16="http://schemas.microsoft.com/office/drawing/2014/main" id="{0903AA45-FEDE-4BAA-BBE9-E38D8A26E0EF}"/>
              </a:ext>
            </a:extLst>
          </p:cNvPr>
          <p:cNvSpPr txBox="1">
            <a:spLocks noGrp="1"/>
          </p:cNvSpPr>
          <p:nvPr>
            <p:ph type="sldNum" sz="quarter" idx="8"/>
          </p:nvPr>
        </p:nvSpPr>
        <p:spPr>
          <a:xfrm>
            <a:off x="4278960" y="10157400"/>
            <a:ext cx="3278160" cy="531720"/>
          </a:xfrm>
        </p:spPr>
        <p:txBody>
          <a:bodyPr wrap="square"/>
          <a:lstStyle/>
          <a:p>
            <a:pPr lvl="0"/>
            <a:fld id="{E2D3A409-634F-4A2D-BD0C-229FA9E04452}" type="slidenum">
              <a:t>55</a:t>
            </a:fld>
            <a:endParaRPr lang="pt-BR">
              <a:solidFill>
                <a:srgbClr val="000000"/>
              </a:solidFill>
              <a:highlight>
                <a:scrgbClr r="0" g="0" b="0">
                  <a:alpha val="0"/>
                </a:scrgbClr>
              </a:highlight>
              <a:latin typeface="Times New Roman"/>
            </a:endParaRPr>
          </a:p>
        </p:txBody>
      </p:sp>
      <p:sp>
        <p:nvSpPr>
          <p:cNvPr id="5" name="PlaceHolder 4">
            <a:extLst>
              <a:ext uri="{FF2B5EF4-FFF2-40B4-BE49-F238E27FC236}">
                <a16:creationId xmlns:a16="http://schemas.microsoft.com/office/drawing/2014/main" id="{493F90CC-6905-42ED-B6EE-BE13F5298676}"/>
              </a:ext>
            </a:extLst>
          </p:cNvPr>
          <p:cNvSpPr txBox="1">
            <a:spLocks noGrp="1"/>
          </p:cNvSpPr>
          <p:nvPr>
            <p:ph type="sldNum" sz="quarter" idx="8"/>
          </p:nvPr>
        </p:nvSpPr>
        <p:spPr>
          <a:xfrm>
            <a:off x="4278960" y="10157400"/>
            <a:ext cx="3278519" cy="532080"/>
          </a:xfrm>
        </p:spPr>
        <p:txBody>
          <a:bodyPr wrap="square"/>
          <a:lstStyle/>
          <a:p>
            <a:pPr lvl="0"/>
            <a:fld id="{5835F6E5-0193-4B9E-B033-60DDFB076852}" type="slidenum">
              <a:t>55</a:t>
            </a:fld>
            <a:endParaRPr lang="pt-BR">
              <a:solidFill>
                <a:srgbClr val="000000"/>
              </a:solidFill>
              <a:highlight>
                <a:scrgbClr r="0" g="0" b="0">
                  <a:alpha val="0"/>
                </a:scrgbClr>
              </a:highlight>
              <a:latin typeface="Times New Roman"/>
            </a:endParaRPr>
          </a:p>
        </p:txBody>
      </p:sp>
      <p:sp>
        <p:nvSpPr>
          <p:cNvPr id="6" name="PlaceHolder 5">
            <a:extLst>
              <a:ext uri="{FF2B5EF4-FFF2-40B4-BE49-F238E27FC236}">
                <a16:creationId xmlns:a16="http://schemas.microsoft.com/office/drawing/2014/main" id="{49C34BC2-0728-4BCC-961C-37ED85C972E7}"/>
              </a:ext>
            </a:extLst>
          </p:cNvPr>
          <p:cNvSpPr txBox="1">
            <a:spLocks noGrp="1"/>
          </p:cNvSpPr>
          <p:nvPr>
            <p:ph type="sldNum" sz="quarter" idx="8"/>
          </p:nvPr>
        </p:nvSpPr>
        <p:spPr>
          <a:xfrm>
            <a:off x="4278960" y="10157400"/>
            <a:ext cx="3278879" cy="532440"/>
          </a:xfrm>
        </p:spPr>
        <p:txBody>
          <a:bodyPr wrap="square"/>
          <a:lstStyle/>
          <a:p>
            <a:pPr lvl="0"/>
            <a:fld id="{070F0343-06EB-486D-A2E5-79EB29BA5274}" type="slidenum">
              <a:t>55</a:t>
            </a:fld>
            <a:endParaRPr lang="pt-BR">
              <a:highlight>
                <a:scrgbClr r="0" g="0" b="0">
                  <a:alpha val="0"/>
                </a:scrgbClr>
              </a:highlight>
              <a:latin typeface="Times New Roman"/>
            </a:endParaRPr>
          </a:p>
        </p:txBody>
      </p:sp>
      <p:sp>
        <p:nvSpPr>
          <p:cNvPr id="12" name="Slide Number Placeholder 6">
            <a:extLst>
              <a:ext uri="{FF2B5EF4-FFF2-40B4-BE49-F238E27FC236}">
                <a16:creationId xmlns:a16="http://schemas.microsoft.com/office/drawing/2014/main" id="{29F55199-17FE-43E5-8E5C-6EF46826758D}"/>
              </a:ext>
            </a:extLst>
          </p:cNvPr>
          <p:cNvSpPr txBox="1">
            <a:spLocks noGrp="1"/>
          </p:cNvSpPr>
          <p:nvPr>
            <p:ph type="sldNum" sz="quarter" idx="5"/>
          </p:nvPr>
        </p:nvSpPr>
        <p:spPr>
          <a:ln/>
        </p:spPr>
        <p:txBody>
          <a:bodyPr vert="horz" lIns="0" tIns="0" rIns="0" bIns="0" anchor="b" anchorCtr="0">
            <a:noAutofit/>
          </a:bodyPr>
          <a:lstStyle/>
          <a:p>
            <a:pPr lvl="0"/>
            <a:fld id="{6D188CA6-00F2-4B33-83EF-4189715E88DB}" type="slidenum">
              <a:t>55</a:t>
            </a:fld>
            <a:endParaRPr lang="pt-BR"/>
          </a:p>
        </p:txBody>
      </p:sp>
      <p:sp>
        <p:nvSpPr>
          <p:cNvPr id="7" name="PlaceHolder 6">
            <a:extLst>
              <a:ext uri="{FF2B5EF4-FFF2-40B4-BE49-F238E27FC236}">
                <a16:creationId xmlns:a16="http://schemas.microsoft.com/office/drawing/2014/main" id="{8954E5A9-5230-41C6-A6DA-CBADFCBBC042}"/>
              </a:ext>
            </a:extLst>
          </p:cNvPr>
          <p:cNvSpPr>
            <a:spLocks noGrp="1" noRot="1" noChangeAspect="1" noResize="1"/>
          </p:cNvSpPr>
          <p:nvPr>
            <p:ph type="sldImg"/>
          </p:nvPr>
        </p:nvSpPr>
        <p:spPr>
          <a:xfrm>
            <a:off x="215900" y="812800"/>
            <a:ext cx="7124700" cy="4006850"/>
          </a:xfrm>
          <a:solidFill>
            <a:srgbClr val="729FCF"/>
          </a:solidFill>
          <a:ln w="25400">
            <a:solidFill>
              <a:srgbClr val="3465A4"/>
            </a:solidFill>
            <a:prstDash val="solid"/>
          </a:ln>
        </p:spPr>
      </p:sp>
      <p:sp>
        <p:nvSpPr>
          <p:cNvPr id="8" name="PlaceHolder 7">
            <a:extLst>
              <a:ext uri="{FF2B5EF4-FFF2-40B4-BE49-F238E27FC236}">
                <a16:creationId xmlns:a16="http://schemas.microsoft.com/office/drawing/2014/main" id="{3012AD10-46B1-468E-8759-13EE7E423E2F}"/>
              </a:ext>
            </a:extLst>
          </p:cNvPr>
          <p:cNvSpPr txBox="1">
            <a:spLocks noGrp="1"/>
          </p:cNvSpPr>
          <p:nvPr>
            <p:ph type="body" sz="quarter" idx="1"/>
          </p:nvPr>
        </p:nvSpPr>
        <p:spPr>
          <a:xfrm>
            <a:off x="756000" y="5078520"/>
            <a:ext cx="6044400" cy="4807800"/>
          </a:xfrm>
        </p:spPr>
        <p:txBody>
          <a:bodyPr vert="horz" wrap="square" anchor="t" anchorCtr="0">
            <a:noAutofit/>
          </a:bodyPr>
          <a:lstStyle/>
          <a:p>
            <a:endParaRPr lang="pt-BR"/>
          </a:p>
        </p:txBody>
      </p:sp>
    </p:spTree>
    <p:extLst>
      <p:ext uri="{BB962C8B-B14F-4D97-AF65-F5344CB8AC3E}">
        <p14:creationId xmlns:p14="http://schemas.microsoft.com/office/powerpoint/2010/main" val="3819824223"/>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1">
            <a:extLst>
              <a:ext uri="{FF2B5EF4-FFF2-40B4-BE49-F238E27FC236}">
                <a16:creationId xmlns:a16="http://schemas.microsoft.com/office/drawing/2014/main" id="{7057CFAA-0AEF-45F2-9E65-C17B1A8621E4}"/>
              </a:ext>
            </a:extLst>
          </p:cNvPr>
          <p:cNvSpPr txBox="1">
            <a:spLocks noGrp="1"/>
          </p:cNvSpPr>
          <p:nvPr>
            <p:ph type="sldNum" sz="quarter" idx="8"/>
          </p:nvPr>
        </p:nvSpPr>
        <p:spPr>
          <a:xfrm>
            <a:off x="4278960" y="10157400"/>
            <a:ext cx="3277439" cy="531000"/>
          </a:xfrm>
        </p:spPr>
        <p:txBody>
          <a:bodyPr wrap="square"/>
          <a:lstStyle/>
          <a:p>
            <a:pPr lvl="0"/>
            <a:fld id="{DE2FAECB-9CF6-4D3F-98C1-D1F019B09996}" type="slidenum">
              <a:t>56</a:t>
            </a:fld>
            <a:endParaRPr lang="pt-BR">
              <a:solidFill>
                <a:srgbClr val="000000"/>
              </a:solidFill>
              <a:highlight>
                <a:scrgbClr r="0" g="0" b="0">
                  <a:alpha val="0"/>
                </a:scrgbClr>
              </a:highlight>
              <a:latin typeface="Times New Roman"/>
            </a:endParaRPr>
          </a:p>
        </p:txBody>
      </p:sp>
      <p:sp>
        <p:nvSpPr>
          <p:cNvPr id="3" name="PlaceHolder 2">
            <a:extLst>
              <a:ext uri="{FF2B5EF4-FFF2-40B4-BE49-F238E27FC236}">
                <a16:creationId xmlns:a16="http://schemas.microsoft.com/office/drawing/2014/main" id="{459D1D93-4C03-4478-8AB7-9300A72FCBD2}"/>
              </a:ext>
            </a:extLst>
          </p:cNvPr>
          <p:cNvSpPr txBox="1">
            <a:spLocks noGrp="1"/>
          </p:cNvSpPr>
          <p:nvPr>
            <p:ph type="sldNum" sz="quarter" idx="8"/>
          </p:nvPr>
        </p:nvSpPr>
        <p:spPr>
          <a:xfrm>
            <a:off x="4278960" y="10157400"/>
            <a:ext cx="3277800" cy="531360"/>
          </a:xfrm>
        </p:spPr>
        <p:txBody>
          <a:bodyPr wrap="square"/>
          <a:lstStyle/>
          <a:p>
            <a:pPr lvl="0"/>
            <a:fld id="{A25702D4-A1E7-4912-A41E-36EBCA45F00E}" type="slidenum">
              <a:t>56</a:t>
            </a:fld>
            <a:endParaRPr lang="pt-BR">
              <a:solidFill>
                <a:srgbClr val="000000"/>
              </a:solidFill>
              <a:highlight>
                <a:scrgbClr r="0" g="0" b="0">
                  <a:alpha val="0"/>
                </a:scrgbClr>
              </a:highlight>
              <a:latin typeface="Times New Roman"/>
            </a:endParaRPr>
          </a:p>
        </p:txBody>
      </p:sp>
      <p:sp>
        <p:nvSpPr>
          <p:cNvPr id="4" name="PlaceHolder 3">
            <a:extLst>
              <a:ext uri="{FF2B5EF4-FFF2-40B4-BE49-F238E27FC236}">
                <a16:creationId xmlns:a16="http://schemas.microsoft.com/office/drawing/2014/main" id="{0903AA45-FEDE-4BAA-BBE9-E38D8A26E0EF}"/>
              </a:ext>
            </a:extLst>
          </p:cNvPr>
          <p:cNvSpPr txBox="1">
            <a:spLocks noGrp="1"/>
          </p:cNvSpPr>
          <p:nvPr>
            <p:ph type="sldNum" sz="quarter" idx="8"/>
          </p:nvPr>
        </p:nvSpPr>
        <p:spPr>
          <a:xfrm>
            <a:off x="4278960" y="10157400"/>
            <a:ext cx="3278160" cy="531720"/>
          </a:xfrm>
        </p:spPr>
        <p:txBody>
          <a:bodyPr wrap="square"/>
          <a:lstStyle/>
          <a:p>
            <a:pPr lvl="0"/>
            <a:fld id="{E2D3A409-634F-4A2D-BD0C-229FA9E04452}" type="slidenum">
              <a:t>56</a:t>
            </a:fld>
            <a:endParaRPr lang="pt-BR">
              <a:solidFill>
                <a:srgbClr val="000000"/>
              </a:solidFill>
              <a:highlight>
                <a:scrgbClr r="0" g="0" b="0">
                  <a:alpha val="0"/>
                </a:scrgbClr>
              </a:highlight>
              <a:latin typeface="Times New Roman"/>
            </a:endParaRPr>
          </a:p>
        </p:txBody>
      </p:sp>
      <p:sp>
        <p:nvSpPr>
          <p:cNvPr id="5" name="PlaceHolder 4">
            <a:extLst>
              <a:ext uri="{FF2B5EF4-FFF2-40B4-BE49-F238E27FC236}">
                <a16:creationId xmlns:a16="http://schemas.microsoft.com/office/drawing/2014/main" id="{493F90CC-6905-42ED-B6EE-BE13F5298676}"/>
              </a:ext>
            </a:extLst>
          </p:cNvPr>
          <p:cNvSpPr txBox="1">
            <a:spLocks noGrp="1"/>
          </p:cNvSpPr>
          <p:nvPr>
            <p:ph type="sldNum" sz="quarter" idx="8"/>
          </p:nvPr>
        </p:nvSpPr>
        <p:spPr>
          <a:xfrm>
            <a:off x="4278960" y="10157400"/>
            <a:ext cx="3278519" cy="532080"/>
          </a:xfrm>
        </p:spPr>
        <p:txBody>
          <a:bodyPr wrap="square"/>
          <a:lstStyle/>
          <a:p>
            <a:pPr lvl="0"/>
            <a:fld id="{5835F6E5-0193-4B9E-B033-60DDFB076852}" type="slidenum">
              <a:t>56</a:t>
            </a:fld>
            <a:endParaRPr lang="pt-BR">
              <a:solidFill>
                <a:srgbClr val="000000"/>
              </a:solidFill>
              <a:highlight>
                <a:scrgbClr r="0" g="0" b="0">
                  <a:alpha val="0"/>
                </a:scrgbClr>
              </a:highlight>
              <a:latin typeface="Times New Roman"/>
            </a:endParaRPr>
          </a:p>
        </p:txBody>
      </p:sp>
      <p:sp>
        <p:nvSpPr>
          <p:cNvPr id="6" name="PlaceHolder 5">
            <a:extLst>
              <a:ext uri="{FF2B5EF4-FFF2-40B4-BE49-F238E27FC236}">
                <a16:creationId xmlns:a16="http://schemas.microsoft.com/office/drawing/2014/main" id="{49C34BC2-0728-4BCC-961C-37ED85C972E7}"/>
              </a:ext>
            </a:extLst>
          </p:cNvPr>
          <p:cNvSpPr txBox="1">
            <a:spLocks noGrp="1"/>
          </p:cNvSpPr>
          <p:nvPr>
            <p:ph type="sldNum" sz="quarter" idx="8"/>
          </p:nvPr>
        </p:nvSpPr>
        <p:spPr>
          <a:xfrm>
            <a:off x="4278960" y="10157400"/>
            <a:ext cx="3278879" cy="532440"/>
          </a:xfrm>
        </p:spPr>
        <p:txBody>
          <a:bodyPr wrap="square"/>
          <a:lstStyle/>
          <a:p>
            <a:pPr lvl="0"/>
            <a:fld id="{070F0343-06EB-486D-A2E5-79EB29BA5274}" type="slidenum">
              <a:t>56</a:t>
            </a:fld>
            <a:endParaRPr lang="pt-BR">
              <a:highlight>
                <a:scrgbClr r="0" g="0" b="0">
                  <a:alpha val="0"/>
                </a:scrgbClr>
              </a:highlight>
              <a:latin typeface="Times New Roman"/>
            </a:endParaRPr>
          </a:p>
        </p:txBody>
      </p:sp>
      <p:sp>
        <p:nvSpPr>
          <p:cNvPr id="12" name="Slide Number Placeholder 6">
            <a:extLst>
              <a:ext uri="{FF2B5EF4-FFF2-40B4-BE49-F238E27FC236}">
                <a16:creationId xmlns:a16="http://schemas.microsoft.com/office/drawing/2014/main" id="{29F55199-17FE-43E5-8E5C-6EF46826758D}"/>
              </a:ext>
            </a:extLst>
          </p:cNvPr>
          <p:cNvSpPr txBox="1">
            <a:spLocks noGrp="1"/>
          </p:cNvSpPr>
          <p:nvPr>
            <p:ph type="sldNum" sz="quarter" idx="5"/>
          </p:nvPr>
        </p:nvSpPr>
        <p:spPr>
          <a:ln/>
        </p:spPr>
        <p:txBody>
          <a:bodyPr vert="horz" lIns="0" tIns="0" rIns="0" bIns="0" anchor="b" anchorCtr="0">
            <a:noAutofit/>
          </a:bodyPr>
          <a:lstStyle/>
          <a:p>
            <a:pPr lvl="0"/>
            <a:fld id="{6D188CA6-00F2-4B33-83EF-4189715E88DB}" type="slidenum">
              <a:t>56</a:t>
            </a:fld>
            <a:endParaRPr lang="pt-BR"/>
          </a:p>
        </p:txBody>
      </p:sp>
      <p:sp>
        <p:nvSpPr>
          <p:cNvPr id="7" name="PlaceHolder 6">
            <a:extLst>
              <a:ext uri="{FF2B5EF4-FFF2-40B4-BE49-F238E27FC236}">
                <a16:creationId xmlns:a16="http://schemas.microsoft.com/office/drawing/2014/main" id="{8954E5A9-5230-41C6-A6DA-CBADFCBBC042}"/>
              </a:ext>
            </a:extLst>
          </p:cNvPr>
          <p:cNvSpPr>
            <a:spLocks noGrp="1" noRot="1" noChangeAspect="1" noResize="1"/>
          </p:cNvSpPr>
          <p:nvPr>
            <p:ph type="sldImg"/>
          </p:nvPr>
        </p:nvSpPr>
        <p:spPr>
          <a:xfrm>
            <a:off x="215900" y="812800"/>
            <a:ext cx="7124700" cy="4006850"/>
          </a:xfrm>
          <a:solidFill>
            <a:srgbClr val="729FCF"/>
          </a:solidFill>
          <a:ln w="25400">
            <a:solidFill>
              <a:srgbClr val="3465A4"/>
            </a:solidFill>
            <a:prstDash val="solid"/>
          </a:ln>
        </p:spPr>
      </p:sp>
      <p:sp>
        <p:nvSpPr>
          <p:cNvPr id="8" name="PlaceHolder 7">
            <a:extLst>
              <a:ext uri="{FF2B5EF4-FFF2-40B4-BE49-F238E27FC236}">
                <a16:creationId xmlns:a16="http://schemas.microsoft.com/office/drawing/2014/main" id="{3012AD10-46B1-468E-8759-13EE7E423E2F}"/>
              </a:ext>
            </a:extLst>
          </p:cNvPr>
          <p:cNvSpPr txBox="1">
            <a:spLocks noGrp="1"/>
          </p:cNvSpPr>
          <p:nvPr>
            <p:ph type="body" sz="quarter" idx="1"/>
          </p:nvPr>
        </p:nvSpPr>
        <p:spPr>
          <a:xfrm>
            <a:off x="756000" y="5078520"/>
            <a:ext cx="6044400" cy="4807800"/>
          </a:xfrm>
        </p:spPr>
        <p:txBody>
          <a:bodyPr vert="horz" wrap="square" anchor="t" anchorCtr="0">
            <a:noAutofit/>
          </a:bodyPr>
          <a:lstStyle/>
          <a:p>
            <a:endParaRPr lang="pt-BR"/>
          </a:p>
        </p:txBody>
      </p:sp>
    </p:spTree>
    <p:extLst>
      <p:ext uri="{BB962C8B-B14F-4D97-AF65-F5344CB8AC3E}">
        <p14:creationId xmlns:p14="http://schemas.microsoft.com/office/powerpoint/2010/main" val="1063533741"/>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1">
            <a:extLst>
              <a:ext uri="{FF2B5EF4-FFF2-40B4-BE49-F238E27FC236}">
                <a16:creationId xmlns:a16="http://schemas.microsoft.com/office/drawing/2014/main" id="{7057CFAA-0AEF-45F2-9E65-C17B1A8621E4}"/>
              </a:ext>
            </a:extLst>
          </p:cNvPr>
          <p:cNvSpPr txBox="1">
            <a:spLocks noGrp="1"/>
          </p:cNvSpPr>
          <p:nvPr>
            <p:ph type="sldNum" sz="quarter" idx="8"/>
          </p:nvPr>
        </p:nvSpPr>
        <p:spPr>
          <a:xfrm>
            <a:off x="4278960" y="10157400"/>
            <a:ext cx="3277439" cy="531000"/>
          </a:xfrm>
        </p:spPr>
        <p:txBody>
          <a:bodyPr wrap="square"/>
          <a:lstStyle/>
          <a:p>
            <a:pPr lvl="0"/>
            <a:fld id="{DE2FAECB-9CF6-4D3F-98C1-D1F019B09996}" type="slidenum">
              <a:t>57</a:t>
            </a:fld>
            <a:endParaRPr lang="pt-BR">
              <a:solidFill>
                <a:srgbClr val="000000"/>
              </a:solidFill>
              <a:highlight>
                <a:scrgbClr r="0" g="0" b="0">
                  <a:alpha val="0"/>
                </a:scrgbClr>
              </a:highlight>
              <a:latin typeface="Times New Roman"/>
            </a:endParaRPr>
          </a:p>
        </p:txBody>
      </p:sp>
      <p:sp>
        <p:nvSpPr>
          <p:cNvPr id="3" name="PlaceHolder 2">
            <a:extLst>
              <a:ext uri="{FF2B5EF4-FFF2-40B4-BE49-F238E27FC236}">
                <a16:creationId xmlns:a16="http://schemas.microsoft.com/office/drawing/2014/main" id="{459D1D93-4C03-4478-8AB7-9300A72FCBD2}"/>
              </a:ext>
            </a:extLst>
          </p:cNvPr>
          <p:cNvSpPr txBox="1">
            <a:spLocks noGrp="1"/>
          </p:cNvSpPr>
          <p:nvPr>
            <p:ph type="sldNum" sz="quarter" idx="8"/>
          </p:nvPr>
        </p:nvSpPr>
        <p:spPr>
          <a:xfrm>
            <a:off x="4278960" y="10157400"/>
            <a:ext cx="3277800" cy="531360"/>
          </a:xfrm>
        </p:spPr>
        <p:txBody>
          <a:bodyPr wrap="square"/>
          <a:lstStyle/>
          <a:p>
            <a:pPr lvl="0"/>
            <a:fld id="{A25702D4-A1E7-4912-A41E-36EBCA45F00E}" type="slidenum">
              <a:t>57</a:t>
            </a:fld>
            <a:endParaRPr lang="pt-BR">
              <a:solidFill>
                <a:srgbClr val="000000"/>
              </a:solidFill>
              <a:highlight>
                <a:scrgbClr r="0" g="0" b="0">
                  <a:alpha val="0"/>
                </a:scrgbClr>
              </a:highlight>
              <a:latin typeface="Times New Roman"/>
            </a:endParaRPr>
          </a:p>
        </p:txBody>
      </p:sp>
      <p:sp>
        <p:nvSpPr>
          <p:cNvPr id="4" name="PlaceHolder 3">
            <a:extLst>
              <a:ext uri="{FF2B5EF4-FFF2-40B4-BE49-F238E27FC236}">
                <a16:creationId xmlns:a16="http://schemas.microsoft.com/office/drawing/2014/main" id="{0903AA45-FEDE-4BAA-BBE9-E38D8A26E0EF}"/>
              </a:ext>
            </a:extLst>
          </p:cNvPr>
          <p:cNvSpPr txBox="1">
            <a:spLocks noGrp="1"/>
          </p:cNvSpPr>
          <p:nvPr>
            <p:ph type="sldNum" sz="quarter" idx="8"/>
          </p:nvPr>
        </p:nvSpPr>
        <p:spPr>
          <a:xfrm>
            <a:off x="4278960" y="10157400"/>
            <a:ext cx="3278160" cy="531720"/>
          </a:xfrm>
        </p:spPr>
        <p:txBody>
          <a:bodyPr wrap="square"/>
          <a:lstStyle/>
          <a:p>
            <a:pPr lvl="0"/>
            <a:fld id="{E2D3A409-634F-4A2D-BD0C-229FA9E04452}" type="slidenum">
              <a:t>57</a:t>
            </a:fld>
            <a:endParaRPr lang="pt-BR">
              <a:solidFill>
                <a:srgbClr val="000000"/>
              </a:solidFill>
              <a:highlight>
                <a:scrgbClr r="0" g="0" b="0">
                  <a:alpha val="0"/>
                </a:scrgbClr>
              </a:highlight>
              <a:latin typeface="Times New Roman"/>
            </a:endParaRPr>
          </a:p>
        </p:txBody>
      </p:sp>
      <p:sp>
        <p:nvSpPr>
          <p:cNvPr id="5" name="PlaceHolder 4">
            <a:extLst>
              <a:ext uri="{FF2B5EF4-FFF2-40B4-BE49-F238E27FC236}">
                <a16:creationId xmlns:a16="http://schemas.microsoft.com/office/drawing/2014/main" id="{493F90CC-6905-42ED-B6EE-BE13F5298676}"/>
              </a:ext>
            </a:extLst>
          </p:cNvPr>
          <p:cNvSpPr txBox="1">
            <a:spLocks noGrp="1"/>
          </p:cNvSpPr>
          <p:nvPr>
            <p:ph type="sldNum" sz="quarter" idx="8"/>
          </p:nvPr>
        </p:nvSpPr>
        <p:spPr>
          <a:xfrm>
            <a:off x="4278960" y="10157400"/>
            <a:ext cx="3278519" cy="532080"/>
          </a:xfrm>
        </p:spPr>
        <p:txBody>
          <a:bodyPr wrap="square"/>
          <a:lstStyle/>
          <a:p>
            <a:pPr lvl="0"/>
            <a:fld id="{5835F6E5-0193-4B9E-B033-60DDFB076852}" type="slidenum">
              <a:t>57</a:t>
            </a:fld>
            <a:endParaRPr lang="pt-BR">
              <a:solidFill>
                <a:srgbClr val="000000"/>
              </a:solidFill>
              <a:highlight>
                <a:scrgbClr r="0" g="0" b="0">
                  <a:alpha val="0"/>
                </a:scrgbClr>
              </a:highlight>
              <a:latin typeface="Times New Roman"/>
            </a:endParaRPr>
          </a:p>
        </p:txBody>
      </p:sp>
      <p:sp>
        <p:nvSpPr>
          <p:cNvPr id="6" name="PlaceHolder 5">
            <a:extLst>
              <a:ext uri="{FF2B5EF4-FFF2-40B4-BE49-F238E27FC236}">
                <a16:creationId xmlns:a16="http://schemas.microsoft.com/office/drawing/2014/main" id="{49C34BC2-0728-4BCC-961C-37ED85C972E7}"/>
              </a:ext>
            </a:extLst>
          </p:cNvPr>
          <p:cNvSpPr txBox="1">
            <a:spLocks noGrp="1"/>
          </p:cNvSpPr>
          <p:nvPr>
            <p:ph type="sldNum" sz="quarter" idx="8"/>
          </p:nvPr>
        </p:nvSpPr>
        <p:spPr>
          <a:xfrm>
            <a:off x="4278960" y="10157400"/>
            <a:ext cx="3278879" cy="532440"/>
          </a:xfrm>
        </p:spPr>
        <p:txBody>
          <a:bodyPr wrap="square"/>
          <a:lstStyle/>
          <a:p>
            <a:pPr lvl="0"/>
            <a:fld id="{070F0343-06EB-486D-A2E5-79EB29BA5274}" type="slidenum">
              <a:t>57</a:t>
            </a:fld>
            <a:endParaRPr lang="pt-BR">
              <a:highlight>
                <a:scrgbClr r="0" g="0" b="0">
                  <a:alpha val="0"/>
                </a:scrgbClr>
              </a:highlight>
              <a:latin typeface="Times New Roman"/>
            </a:endParaRPr>
          </a:p>
        </p:txBody>
      </p:sp>
      <p:sp>
        <p:nvSpPr>
          <p:cNvPr id="12" name="Slide Number Placeholder 6">
            <a:extLst>
              <a:ext uri="{FF2B5EF4-FFF2-40B4-BE49-F238E27FC236}">
                <a16:creationId xmlns:a16="http://schemas.microsoft.com/office/drawing/2014/main" id="{29F55199-17FE-43E5-8E5C-6EF46826758D}"/>
              </a:ext>
            </a:extLst>
          </p:cNvPr>
          <p:cNvSpPr txBox="1">
            <a:spLocks noGrp="1"/>
          </p:cNvSpPr>
          <p:nvPr>
            <p:ph type="sldNum" sz="quarter" idx="5"/>
          </p:nvPr>
        </p:nvSpPr>
        <p:spPr>
          <a:ln/>
        </p:spPr>
        <p:txBody>
          <a:bodyPr vert="horz" lIns="0" tIns="0" rIns="0" bIns="0" anchor="b" anchorCtr="0">
            <a:noAutofit/>
          </a:bodyPr>
          <a:lstStyle/>
          <a:p>
            <a:pPr lvl="0"/>
            <a:fld id="{6D188CA6-00F2-4B33-83EF-4189715E88DB}" type="slidenum">
              <a:t>57</a:t>
            </a:fld>
            <a:endParaRPr lang="pt-BR"/>
          </a:p>
        </p:txBody>
      </p:sp>
      <p:sp>
        <p:nvSpPr>
          <p:cNvPr id="7" name="PlaceHolder 6">
            <a:extLst>
              <a:ext uri="{FF2B5EF4-FFF2-40B4-BE49-F238E27FC236}">
                <a16:creationId xmlns:a16="http://schemas.microsoft.com/office/drawing/2014/main" id="{8954E5A9-5230-41C6-A6DA-CBADFCBBC042}"/>
              </a:ext>
            </a:extLst>
          </p:cNvPr>
          <p:cNvSpPr>
            <a:spLocks noGrp="1" noRot="1" noChangeAspect="1" noResize="1"/>
          </p:cNvSpPr>
          <p:nvPr>
            <p:ph type="sldImg"/>
          </p:nvPr>
        </p:nvSpPr>
        <p:spPr>
          <a:xfrm>
            <a:off x="215900" y="812800"/>
            <a:ext cx="7124700" cy="4006850"/>
          </a:xfrm>
          <a:solidFill>
            <a:srgbClr val="729FCF"/>
          </a:solidFill>
          <a:ln w="25400">
            <a:solidFill>
              <a:srgbClr val="3465A4"/>
            </a:solidFill>
            <a:prstDash val="solid"/>
          </a:ln>
        </p:spPr>
      </p:sp>
      <p:sp>
        <p:nvSpPr>
          <p:cNvPr id="8" name="PlaceHolder 7">
            <a:extLst>
              <a:ext uri="{FF2B5EF4-FFF2-40B4-BE49-F238E27FC236}">
                <a16:creationId xmlns:a16="http://schemas.microsoft.com/office/drawing/2014/main" id="{3012AD10-46B1-468E-8759-13EE7E423E2F}"/>
              </a:ext>
            </a:extLst>
          </p:cNvPr>
          <p:cNvSpPr txBox="1">
            <a:spLocks noGrp="1"/>
          </p:cNvSpPr>
          <p:nvPr>
            <p:ph type="body" sz="quarter" idx="1"/>
          </p:nvPr>
        </p:nvSpPr>
        <p:spPr>
          <a:xfrm>
            <a:off x="756000" y="5078520"/>
            <a:ext cx="6044400" cy="4807800"/>
          </a:xfrm>
        </p:spPr>
        <p:txBody>
          <a:bodyPr vert="horz" wrap="square" anchor="t" anchorCtr="0">
            <a:noAutofit/>
          </a:bodyPr>
          <a:lstStyle/>
          <a:p>
            <a:endParaRPr lang="pt-BR"/>
          </a:p>
        </p:txBody>
      </p:sp>
    </p:spTree>
    <p:extLst>
      <p:ext uri="{BB962C8B-B14F-4D97-AF65-F5344CB8AC3E}">
        <p14:creationId xmlns:p14="http://schemas.microsoft.com/office/powerpoint/2010/main" val="1581232109"/>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1">
            <a:extLst>
              <a:ext uri="{FF2B5EF4-FFF2-40B4-BE49-F238E27FC236}">
                <a16:creationId xmlns:a16="http://schemas.microsoft.com/office/drawing/2014/main" id="{7057CFAA-0AEF-45F2-9E65-C17B1A8621E4}"/>
              </a:ext>
            </a:extLst>
          </p:cNvPr>
          <p:cNvSpPr txBox="1">
            <a:spLocks noGrp="1"/>
          </p:cNvSpPr>
          <p:nvPr>
            <p:ph type="sldNum" sz="quarter" idx="8"/>
          </p:nvPr>
        </p:nvSpPr>
        <p:spPr>
          <a:xfrm>
            <a:off x="4278960" y="10157400"/>
            <a:ext cx="3277439" cy="531000"/>
          </a:xfrm>
        </p:spPr>
        <p:txBody>
          <a:bodyPr wrap="square"/>
          <a:lstStyle/>
          <a:p>
            <a:pPr lvl="0"/>
            <a:fld id="{DE2FAECB-9CF6-4D3F-98C1-D1F019B09996}" type="slidenum">
              <a:t>58</a:t>
            </a:fld>
            <a:endParaRPr lang="pt-BR">
              <a:solidFill>
                <a:srgbClr val="000000"/>
              </a:solidFill>
              <a:highlight>
                <a:scrgbClr r="0" g="0" b="0">
                  <a:alpha val="0"/>
                </a:scrgbClr>
              </a:highlight>
              <a:latin typeface="Times New Roman"/>
            </a:endParaRPr>
          </a:p>
        </p:txBody>
      </p:sp>
      <p:sp>
        <p:nvSpPr>
          <p:cNvPr id="3" name="PlaceHolder 2">
            <a:extLst>
              <a:ext uri="{FF2B5EF4-FFF2-40B4-BE49-F238E27FC236}">
                <a16:creationId xmlns:a16="http://schemas.microsoft.com/office/drawing/2014/main" id="{459D1D93-4C03-4478-8AB7-9300A72FCBD2}"/>
              </a:ext>
            </a:extLst>
          </p:cNvPr>
          <p:cNvSpPr txBox="1">
            <a:spLocks noGrp="1"/>
          </p:cNvSpPr>
          <p:nvPr>
            <p:ph type="sldNum" sz="quarter" idx="8"/>
          </p:nvPr>
        </p:nvSpPr>
        <p:spPr>
          <a:xfrm>
            <a:off x="4278960" y="10157400"/>
            <a:ext cx="3277800" cy="531360"/>
          </a:xfrm>
        </p:spPr>
        <p:txBody>
          <a:bodyPr wrap="square"/>
          <a:lstStyle/>
          <a:p>
            <a:pPr lvl="0"/>
            <a:fld id="{A25702D4-A1E7-4912-A41E-36EBCA45F00E}" type="slidenum">
              <a:t>58</a:t>
            </a:fld>
            <a:endParaRPr lang="pt-BR">
              <a:solidFill>
                <a:srgbClr val="000000"/>
              </a:solidFill>
              <a:highlight>
                <a:scrgbClr r="0" g="0" b="0">
                  <a:alpha val="0"/>
                </a:scrgbClr>
              </a:highlight>
              <a:latin typeface="Times New Roman"/>
            </a:endParaRPr>
          </a:p>
        </p:txBody>
      </p:sp>
      <p:sp>
        <p:nvSpPr>
          <p:cNvPr id="4" name="PlaceHolder 3">
            <a:extLst>
              <a:ext uri="{FF2B5EF4-FFF2-40B4-BE49-F238E27FC236}">
                <a16:creationId xmlns:a16="http://schemas.microsoft.com/office/drawing/2014/main" id="{0903AA45-FEDE-4BAA-BBE9-E38D8A26E0EF}"/>
              </a:ext>
            </a:extLst>
          </p:cNvPr>
          <p:cNvSpPr txBox="1">
            <a:spLocks noGrp="1"/>
          </p:cNvSpPr>
          <p:nvPr>
            <p:ph type="sldNum" sz="quarter" idx="8"/>
          </p:nvPr>
        </p:nvSpPr>
        <p:spPr>
          <a:xfrm>
            <a:off x="4278960" y="10157400"/>
            <a:ext cx="3278160" cy="531720"/>
          </a:xfrm>
        </p:spPr>
        <p:txBody>
          <a:bodyPr wrap="square"/>
          <a:lstStyle/>
          <a:p>
            <a:pPr lvl="0"/>
            <a:fld id="{E2D3A409-634F-4A2D-BD0C-229FA9E04452}" type="slidenum">
              <a:t>58</a:t>
            </a:fld>
            <a:endParaRPr lang="pt-BR">
              <a:solidFill>
                <a:srgbClr val="000000"/>
              </a:solidFill>
              <a:highlight>
                <a:scrgbClr r="0" g="0" b="0">
                  <a:alpha val="0"/>
                </a:scrgbClr>
              </a:highlight>
              <a:latin typeface="Times New Roman"/>
            </a:endParaRPr>
          </a:p>
        </p:txBody>
      </p:sp>
      <p:sp>
        <p:nvSpPr>
          <p:cNvPr id="5" name="PlaceHolder 4">
            <a:extLst>
              <a:ext uri="{FF2B5EF4-FFF2-40B4-BE49-F238E27FC236}">
                <a16:creationId xmlns:a16="http://schemas.microsoft.com/office/drawing/2014/main" id="{493F90CC-6905-42ED-B6EE-BE13F5298676}"/>
              </a:ext>
            </a:extLst>
          </p:cNvPr>
          <p:cNvSpPr txBox="1">
            <a:spLocks noGrp="1"/>
          </p:cNvSpPr>
          <p:nvPr>
            <p:ph type="sldNum" sz="quarter" idx="8"/>
          </p:nvPr>
        </p:nvSpPr>
        <p:spPr>
          <a:xfrm>
            <a:off x="4278960" y="10157400"/>
            <a:ext cx="3278519" cy="532080"/>
          </a:xfrm>
        </p:spPr>
        <p:txBody>
          <a:bodyPr wrap="square"/>
          <a:lstStyle/>
          <a:p>
            <a:pPr lvl="0"/>
            <a:fld id="{5835F6E5-0193-4B9E-B033-60DDFB076852}" type="slidenum">
              <a:t>58</a:t>
            </a:fld>
            <a:endParaRPr lang="pt-BR">
              <a:solidFill>
                <a:srgbClr val="000000"/>
              </a:solidFill>
              <a:highlight>
                <a:scrgbClr r="0" g="0" b="0">
                  <a:alpha val="0"/>
                </a:scrgbClr>
              </a:highlight>
              <a:latin typeface="Times New Roman"/>
            </a:endParaRPr>
          </a:p>
        </p:txBody>
      </p:sp>
      <p:sp>
        <p:nvSpPr>
          <p:cNvPr id="6" name="PlaceHolder 5">
            <a:extLst>
              <a:ext uri="{FF2B5EF4-FFF2-40B4-BE49-F238E27FC236}">
                <a16:creationId xmlns:a16="http://schemas.microsoft.com/office/drawing/2014/main" id="{49C34BC2-0728-4BCC-961C-37ED85C972E7}"/>
              </a:ext>
            </a:extLst>
          </p:cNvPr>
          <p:cNvSpPr txBox="1">
            <a:spLocks noGrp="1"/>
          </p:cNvSpPr>
          <p:nvPr>
            <p:ph type="sldNum" sz="quarter" idx="8"/>
          </p:nvPr>
        </p:nvSpPr>
        <p:spPr>
          <a:xfrm>
            <a:off x="4278960" y="10157400"/>
            <a:ext cx="3278879" cy="532440"/>
          </a:xfrm>
        </p:spPr>
        <p:txBody>
          <a:bodyPr wrap="square"/>
          <a:lstStyle/>
          <a:p>
            <a:pPr lvl="0"/>
            <a:fld id="{070F0343-06EB-486D-A2E5-79EB29BA5274}" type="slidenum">
              <a:t>58</a:t>
            </a:fld>
            <a:endParaRPr lang="pt-BR">
              <a:highlight>
                <a:scrgbClr r="0" g="0" b="0">
                  <a:alpha val="0"/>
                </a:scrgbClr>
              </a:highlight>
              <a:latin typeface="Times New Roman"/>
            </a:endParaRPr>
          </a:p>
        </p:txBody>
      </p:sp>
      <p:sp>
        <p:nvSpPr>
          <p:cNvPr id="12" name="Slide Number Placeholder 6">
            <a:extLst>
              <a:ext uri="{FF2B5EF4-FFF2-40B4-BE49-F238E27FC236}">
                <a16:creationId xmlns:a16="http://schemas.microsoft.com/office/drawing/2014/main" id="{29F55199-17FE-43E5-8E5C-6EF46826758D}"/>
              </a:ext>
            </a:extLst>
          </p:cNvPr>
          <p:cNvSpPr txBox="1">
            <a:spLocks noGrp="1"/>
          </p:cNvSpPr>
          <p:nvPr>
            <p:ph type="sldNum" sz="quarter" idx="5"/>
          </p:nvPr>
        </p:nvSpPr>
        <p:spPr>
          <a:ln/>
        </p:spPr>
        <p:txBody>
          <a:bodyPr vert="horz" lIns="0" tIns="0" rIns="0" bIns="0" anchor="b" anchorCtr="0">
            <a:noAutofit/>
          </a:bodyPr>
          <a:lstStyle/>
          <a:p>
            <a:pPr lvl="0"/>
            <a:fld id="{6D188CA6-00F2-4B33-83EF-4189715E88DB}" type="slidenum">
              <a:t>58</a:t>
            </a:fld>
            <a:endParaRPr lang="pt-BR"/>
          </a:p>
        </p:txBody>
      </p:sp>
      <p:sp>
        <p:nvSpPr>
          <p:cNvPr id="7" name="PlaceHolder 6">
            <a:extLst>
              <a:ext uri="{FF2B5EF4-FFF2-40B4-BE49-F238E27FC236}">
                <a16:creationId xmlns:a16="http://schemas.microsoft.com/office/drawing/2014/main" id="{8954E5A9-5230-41C6-A6DA-CBADFCBBC042}"/>
              </a:ext>
            </a:extLst>
          </p:cNvPr>
          <p:cNvSpPr>
            <a:spLocks noGrp="1" noRot="1" noChangeAspect="1" noResize="1"/>
          </p:cNvSpPr>
          <p:nvPr>
            <p:ph type="sldImg"/>
          </p:nvPr>
        </p:nvSpPr>
        <p:spPr>
          <a:xfrm>
            <a:off x="215900" y="812800"/>
            <a:ext cx="7124700" cy="4006850"/>
          </a:xfrm>
          <a:solidFill>
            <a:srgbClr val="729FCF"/>
          </a:solidFill>
          <a:ln w="25400">
            <a:solidFill>
              <a:srgbClr val="3465A4"/>
            </a:solidFill>
            <a:prstDash val="solid"/>
          </a:ln>
        </p:spPr>
      </p:sp>
      <p:sp>
        <p:nvSpPr>
          <p:cNvPr id="8" name="PlaceHolder 7">
            <a:extLst>
              <a:ext uri="{FF2B5EF4-FFF2-40B4-BE49-F238E27FC236}">
                <a16:creationId xmlns:a16="http://schemas.microsoft.com/office/drawing/2014/main" id="{3012AD10-46B1-468E-8759-13EE7E423E2F}"/>
              </a:ext>
            </a:extLst>
          </p:cNvPr>
          <p:cNvSpPr txBox="1">
            <a:spLocks noGrp="1"/>
          </p:cNvSpPr>
          <p:nvPr>
            <p:ph type="body" sz="quarter" idx="1"/>
          </p:nvPr>
        </p:nvSpPr>
        <p:spPr>
          <a:xfrm>
            <a:off x="756000" y="5078520"/>
            <a:ext cx="6044400" cy="4807800"/>
          </a:xfrm>
        </p:spPr>
        <p:txBody>
          <a:bodyPr vert="horz" wrap="square" anchor="t" anchorCtr="0">
            <a:noAutofit/>
          </a:bodyPr>
          <a:lstStyle/>
          <a:p>
            <a:endParaRPr lang="pt-BR"/>
          </a:p>
        </p:txBody>
      </p:sp>
    </p:spTree>
    <p:extLst>
      <p:ext uri="{BB962C8B-B14F-4D97-AF65-F5344CB8AC3E}">
        <p14:creationId xmlns:p14="http://schemas.microsoft.com/office/powerpoint/2010/main" val="3025140011"/>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1">
            <a:extLst>
              <a:ext uri="{FF2B5EF4-FFF2-40B4-BE49-F238E27FC236}">
                <a16:creationId xmlns:a16="http://schemas.microsoft.com/office/drawing/2014/main" id="{7057CFAA-0AEF-45F2-9E65-C17B1A8621E4}"/>
              </a:ext>
            </a:extLst>
          </p:cNvPr>
          <p:cNvSpPr txBox="1">
            <a:spLocks noGrp="1"/>
          </p:cNvSpPr>
          <p:nvPr>
            <p:ph type="sldNum" sz="quarter" idx="8"/>
          </p:nvPr>
        </p:nvSpPr>
        <p:spPr>
          <a:xfrm>
            <a:off x="4278960" y="10157400"/>
            <a:ext cx="3277439" cy="531000"/>
          </a:xfrm>
        </p:spPr>
        <p:txBody>
          <a:bodyPr wrap="square"/>
          <a:lstStyle/>
          <a:p>
            <a:pPr lvl="0"/>
            <a:fld id="{DE2FAECB-9CF6-4D3F-98C1-D1F019B09996}" type="slidenum">
              <a:t>59</a:t>
            </a:fld>
            <a:endParaRPr lang="pt-BR">
              <a:solidFill>
                <a:srgbClr val="000000"/>
              </a:solidFill>
              <a:highlight>
                <a:scrgbClr r="0" g="0" b="0">
                  <a:alpha val="0"/>
                </a:scrgbClr>
              </a:highlight>
              <a:latin typeface="Times New Roman"/>
            </a:endParaRPr>
          </a:p>
        </p:txBody>
      </p:sp>
      <p:sp>
        <p:nvSpPr>
          <p:cNvPr id="3" name="PlaceHolder 2">
            <a:extLst>
              <a:ext uri="{FF2B5EF4-FFF2-40B4-BE49-F238E27FC236}">
                <a16:creationId xmlns:a16="http://schemas.microsoft.com/office/drawing/2014/main" id="{459D1D93-4C03-4478-8AB7-9300A72FCBD2}"/>
              </a:ext>
            </a:extLst>
          </p:cNvPr>
          <p:cNvSpPr txBox="1">
            <a:spLocks noGrp="1"/>
          </p:cNvSpPr>
          <p:nvPr>
            <p:ph type="sldNum" sz="quarter" idx="8"/>
          </p:nvPr>
        </p:nvSpPr>
        <p:spPr>
          <a:xfrm>
            <a:off x="4278960" y="10157400"/>
            <a:ext cx="3277800" cy="531360"/>
          </a:xfrm>
        </p:spPr>
        <p:txBody>
          <a:bodyPr wrap="square"/>
          <a:lstStyle/>
          <a:p>
            <a:pPr lvl="0"/>
            <a:fld id="{A25702D4-A1E7-4912-A41E-36EBCA45F00E}" type="slidenum">
              <a:t>59</a:t>
            </a:fld>
            <a:endParaRPr lang="pt-BR">
              <a:solidFill>
                <a:srgbClr val="000000"/>
              </a:solidFill>
              <a:highlight>
                <a:scrgbClr r="0" g="0" b="0">
                  <a:alpha val="0"/>
                </a:scrgbClr>
              </a:highlight>
              <a:latin typeface="Times New Roman"/>
            </a:endParaRPr>
          </a:p>
        </p:txBody>
      </p:sp>
      <p:sp>
        <p:nvSpPr>
          <p:cNvPr id="4" name="PlaceHolder 3">
            <a:extLst>
              <a:ext uri="{FF2B5EF4-FFF2-40B4-BE49-F238E27FC236}">
                <a16:creationId xmlns:a16="http://schemas.microsoft.com/office/drawing/2014/main" id="{0903AA45-FEDE-4BAA-BBE9-E38D8A26E0EF}"/>
              </a:ext>
            </a:extLst>
          </p:cNvPr>
          <p:cNvSpPr txBox="1">
            <a:spLocks noGrp="1"/>
          </p:cNvSpPr>
          <p:nvPr>
            <p:ph type="sldNum" sz="quarter" idx="8"/>
          </p:nvPr>
        </p:nvSpPr>
        <p:spPr>
          <a:xfrm>
            <a:off x="4278960" y="10157400"/>
            <a:ext cx="3278160" cy="531720"/>
          </a:xfrm>
        </p:spPr>
        <p:txBody>
          <a:bodyPr wrap="square"/>
          <a:lstStyle/>
          <a:p>
            <a:pPr lvl="0"/>
            <a:fld id="{E2D3A409-634F-4A2D-BD0C-229FA9E04452}" type="slidenum">
              <a:t>59</a:t>
            </a:fld>
            <a:endParaRPr lang="pt-BR">
              <a:solidFill>
                <a:srgbClr val="000000"/>
              </a:solidFill>
              <a:highlight>
                <a:scrgbClr r="0" g="0" b="0">
                  <a:alpha val="0"/>
                </a:scrgbClr>
              </a:highlight>
              <a:latin typeface="Times New Roman"/>
            </a:endParaRPr>
          </a:p>
        </p:txBody>
      </p:sp>
      <p:sp>
        <p:nvSpPr>
          <p:cNvPr id="5" name="PlaceHolder 4">
            <a:extLst>
              <a:ext uri="{FF2B5EF4-FFF2-40B4-BE49-F238E27FC236}">
                <a16:creationId xmlns:a16="http://schemas.microsoft.com/office/drawing/2014/main" id="{493F90CC-6905-42ED-B6EE-BE13F5298676}"/>
              </a:ext>
            </a:extLst>
          </p:cNvPr>
          <p:cNvSpPr txBox="1">
            <a:spLocks noGrp="1"/>
          </p:cNvSpPr>
          <p:nvPr>
            <p:ph type="sldNum" sz="quarter" idx="8"/>
          </p:nvPr>
        </p:nvSpPr>
        <p:spPr>
          <a:xfrm>
            <a:off x="4278960" y="10157400"/>
            <a:ext cx="3278519" cy="532080"/>
          </a:xfrm>
        </p:spPr>
        <p:txBody>
          <a:bodyPr wrap="square"/>
          <a:lstStyle/>
          <a:p>
            <a:pPr lvl="0"/>
            <a:fld id="{5835F6E5-0193-4B9E-B033-60DDFB076852}" type="slidenum">
              <a:t>59</a:t>
            </a:fld>
            <a:endParaRPr lang="pt-BR">
              <a:solidFill>
                <a:srgbClr val="000000"/>
              </a:solidFill>
              <a:highlight>
                <a:scrgbClr r="0" g="0" b="0">
                  <a:alpha val="0"/>
                </a:scrgbClr>
              </a:highlight>
              <a:latin typeface="Times New Roman"/>
            </a:endParaRPr>
          </a:p>
        </p:txBody>
      </p:sp>
      <p:sp>
        <p:nvSpPr>
          <p:cNvPr id="6" name="PlaceHolder 5">
            <a:extLst>
              <a:ext uri="{FF2B5EF4-FFF2-40B4-BE49-F238E27FC236}">
                <a16:creationId xmlns:a16="http://schemas.microsoft.com/office/drawing/2014/main" id="{49C34BC2-0728-4BCC-961C-37ED85C972E7}"/>
              </a:ext>
            </a:extLst>
          </p:cNvPr>
          <p:cNvSpPr txBox="1">
            <a:spLocks noGrp="1"/>
          </p:cNvSpPr>
          <p:nvPr>
            <p:ph type="sldNum" sz="quarter" idx="8"/>
          </p:nvPr>
        </p:nvSpPr>
        <p:spPr>
          <a:xfrm>
            <a:off x="4278960" y="10157400"/>
            <a:ext cx="3278879" cy="532440"/>
          </a:xfrm>
        </p:spPr>
        <p:txBody>
          <a:bodyPr wrap="square"/>
          <a:lstStyle/>
          <a:p>
            <a:pPr lvl="0"/>
            <a:fld id="{070F0343-06EB-486D-A2E5-79EB29BA5274}" type="slidenum">
              <a:t>59</a:t>
            </a:fld>
            <a:endParaRPr lang="pt-BR">
              <a:highlight>
                <a:scrgbClr r="0" g="0" b="0">
                  <a:alpha val="0"/>
                </a:scrgbClr>
              </a:highlight>
              <a:latin typeface="Times New Roman"/>
            </a:endParaRPr>
          </a:p>
        </p:txBody>
      </p:sp>
      <p:sp>
        <p:nvSpPr>
          <p:cNvPr id="12" name="Slide Number Placeholder 6">
            <a:extLst>
              <a:ext uri="{FF2B5EF4-FFF2-40B4-BE49-F238E27FC236}">
                <a16:creationId xmlns:a16="http://schemas.microsoft.com/office/drawing/2014/main" id="{29F55199-17FE-43E5-8E5C-6EF46826758D}"/>
              </a:ext>
            </a:extLst>
          </p:cNvPr>
          <p:cNvSpPr txBox="1">
            <a:spLocks noGrp="1"/>
          </p:cNvSpPr>
          <p:nvPr>
            <p:ph type="sldNum" sz="quarter" idx="5"/>
          </p:nvPr>
        </p:nvSpPr>
        <p:spPr>
          <a:ln/>
        </p:spPr>
        <p:txBody>
          <a:bodyPr vert="horz" lIns="0" tIns="0" rIns="0" bIns="0" anchor="b" anchorCtr="0">
            <a:noAutofit/>
          </a:bodyPr>
          <a:lstStyle/>
          <a:p>
            <a:pPr lvl="0"/>
            <a:fld id="{6D188CA6-00F2-4B33-83EF-4189715E88DB}" type="slidenum">
              <a:t>59</a:t>
            </a:fld>
            <a:endParaRPr lang="pt-BR"/>
          </a:p>
        </p:txBody>
      </p:sp>
      <p:sp>
        <p:nvSpPr>
          <p:cNvPr id="7" name="PlaceHolder 6">
            <a:extLst>
              <a:ext uri="{FF2B5EF4-FFF2-40B4-BE49-F238E27FC236}">
                <a16:creationId xmlns:a16="http://schemas.microsoft.com/office/drawing/2014/main" id="{8954E5A9-5230-41C6-A6DA-CBADFCBBC042}"/>
              </a:ext>
            </a:extLst>
          </p:cNvPr>
          <p:cNvSpPr>
            <a:spLocks noGrp="1" noRot="1" noChangeAspect="1" noResize="1"/>
          </p:cNvSpPr>
          <p:nvPr>
            <p:ph type="sldImg"/>
          </p:nvPr>
        </p:nvSpPr>
        <p:spPr>
          <a:xfrm>
            <a:off x="215900" y="812800"/>
            <a:ext cx="7124700" cy="4006850"/>
          </a:xfrm>
          <a:solidFill>
            <a:srgbClr val="729FCF"/>
          </a:solidFill>
          <a:ln w="25400">
            <a:solidFill>
              <a:srgbClr val="3465A4"/>
            </a:solidFill>
            <a:prstDash val="solid"/>
          </a:ln>
        </p:spPr>
      </p:sp>
      <p:sp>
        <p:nvSpPr>
          <p:cNvPr id="8" name="PlaceHolder 7">
            <a:extLst>
              <a:ext uri="{FF2B5EF4-FFF2-40B4-BE49-F238E27FC236}">
                <a16:creationId xmlns:a16="http://schemas.microsoft.com/office/drawing/2014/main" id="{3012AD10-46B1-468E-8759-13EE7E423E2F}"/>
              </a:ext>
            </a:extLst>
          </p:cNvPr>
          <p:cNvSpPr txBox="1">
            <a:spLocks noGrp="1"/>
          </p:cNvSpPr>
          <p:nvPr>
            <p:ph type="body" sz="quarter" idx="1"/>
          </p:nvPr>
        </p:nvSpPr>
        <p:spPr>
          <a:xfrm>
            <a:off x="756000" y="5078520"/>
            <a:ext cx="6044400" cy="4807800"/>
          </a:xfrm>
        </p:spPr>
        <p:txBody>
          <a:bodyPr vert="horz" wrap="square" anchor="t" anchorCtr="0">
            <a:noAutofit/>
          </a:bodyPr>
          <a:lstStyle/>
          <a:p>
            <a:endParaRPr lang="pt-BR"/>
          </a:p>
        </p:txBody>
      </p:sp>
    </p:spTree>
    <p:extLst>
      <p:ext uri="{BB962C8B-B14F-4D97-AF65-F5344CB8AC3E}">
        <p14:creationId xmlns:p14="http://schemas.microsoft.com/office/powerpoint/2010/main" val="232395663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260">
            <a:extLst>
              <a:ext uri="{FF2B5EF4-FFF2-40B4-BE49-F238E27FC236}">
                <a16:creationId xmlns:a16="http://schemas.microsoft.com/office/drawing/2014/main" id="{8F6A264A-0A95-40BC-9C85-D22B20E5B5B0}"/>
              </a:ext>
            </a:extLst>
          </p:cNvPr>
          <p:cNvSpPr txBox="1">
            <a:spLocks noGrp="1"/>
          </p:cNvSpPr>
          <p:nvPr>
            <p:ph type="sldNum" sz="quarter" idx="8"/>
          </p:nvPr>
        </p:nvSpPr>
        <p:spPr>
          <a:xfrm>
            <a:off x="4278960" y="10157400"/>
            <a:ext cx="3276359" cy="529920"/>
          </a:xfrm>
        </p:spPr>
        <p:txBody>
          <a:bodyPr wrap="square"/>
          <a:lstStyle/>
          <a:p>
            <a:pPr lvl="0"/>
            <a:fld id="{8A7E0510-5D2F-41A4-8FDF-65C636F33A0B}" type="slidenum">
              <a:t>6</a:t>
            </a:fld>
            <a:endParaRPr lang="pt-BR">
              <a:solidFill>
                <a:srgbClr val="000000"/>
              </a:solidFill>
              <a:highlight>
                <a:scrgbClr r="0" g="0" b="0">
                  <a:alpha val="0"/>
                </a:scrgbClr>
              </a:highlight>
              <a:latin typeface="Times New Roman"/>
            </a:endParaRPr>
          </a:p>
        </p:txBody>
      </p:sp>
      <p:sp>
        <p:nvSpPr>
          <p:cNvPr id="3" name="PlaceHolder 262">
            <a:extLst>
              <a:ext uri="{FF2B5EF4-FFF2-40B4-BE49-F238E27FC236}">
                <a16:creationId xmlns:a16="http://schemas.microsoft.com/office/drawing/2014/main" id="{AC2B1D09-7F3B-45B7-B7CD-2FF8B12C36D7}"/>
              </a:ext>
            </a:extLst>
          </p:cNvPr>
          <p:cNvSpPr txBox="1">
            <a:spLocks noGrp="1"/>
          </p:cNvSpPr>
          <p:nvPr>
            <p:ph type="sldNum" sz="quarter" idx="8"/>
          </p:nvPr>
        </p:nvSpPr>
        <p:spPr>
          <a:xfrm>
            <a:off x="4278960" y="10157400"/>
            <a:ext cx="3276720" cy="530280"/>
          </a:xfrm>
        </p:spPr>
        <p:txBody>
          <a:bodyPr wrap="square"/>
          <a:lstStyle/>
          <a:p>
            <a:pPr lvl="0"/>
            <a:fld id="{BD5E156F-910E-4527-BBCF-F088BEBEFDE0}" type="slidenum">
              <a:t>6</a:t>
            </a:fld>
            <a:endParaRPr lang="pt-BR">
              <a:solidFill>
                <a:srgbClr val="000000"/>
              </a:solidFill>
              <a:highlight>
                <a:scrgbClr r="0" g="0" b="0">
                  <a:alpha val="0"/>
                </a:scrgbClr>
              </a:highlight>
              <a:latin typeface="Times New Roman"/>
            </a:endParaRPr>
          </a:p>
        </p:txBody>
      </p:sp>
      <p:sp>
        <p:nvSpPr>
          <p:cNvPr id="4" name="PlaceHolder 263">
            <a:extLst>
              <a:ext uri="{FF2B5EF4-FFF2-40B4-BE49-F238E27FC236}">
                <a16:creationId xmlns:a16="http://schemas.microsoft.com/office/drawing/2014/main" id="{F2A1C8D3-1171-4B39-BB40-C231CD21AD82}"/>
              </a:ext>
            </a:extLst>
          </p:cNvPr>
          <p:cNvSpPr txBox="1">
            <a:spLocks noGrp="1"/>
          </p:cNvSpPr>
          <p:nvPr>
            <p:ph type="sldNum" sz="quarter" idx="8"/>
          </p:nvPr>
        </p:nvSpPr>
        <p:spPr>
          <a:xfrm>
            <a:off x="4278960" y="10157400"/>
            <a:ext cx="3277080" cy="530640"/>
          </a:xfrm>
        </p:spPr>
        <p:txBody>
          <a:bodyPr wrap="square"/>
          <a:lstStyle/>
          <a:p>
            <a:pPr lvl="0"/>
            <a:fld id="{14A5FC43-B552-4135-93D1-A665E82DFD1F}" type="slidenum">
              <a:t>6</a:t>
            </a:fld>
            <a:endParaRPr lang="pt-BR">
              <a:solidFill>
                <a:srgbClr val="000000"/>
              </a:solidFill>
              <a:highlight>
                <a:scrgbClr r="0" g="0" b="0">
                  <a:alpha val="0"/>
                </a:scrgbClr>
              </a:highlight>
              <a:latin typeface="Times New Roman"/>
            </a:endParaRPr>
          </a:p>
        </p:txBody>
      </p:sp>
      <p:sp>
        <p:nvSpPr>
          <p:cNvPr id="5" name="PlaceHolder 285">
            <a:extLst>
              <a:ext uri="{FF2B5EF4-FFF2-40B4-BE49-F238E27FC236}">
                <a16:creationId xmlns:a16="http://schemas.microsoft.com/office/drawing/2014/main" id="{CA7374C5-5113-46B9-902E-7E7436F9BC66}"/>
              </a:ext>
            </a:extLst>
          </p:cNvPr>
          <p:cNvSpPr txBox="1">
            <a:spLocks noGrp="1"/>
          </p:cNvSpPr>
          <p:nvPr>
            <p:ph type="sldNum" sz="quarter" idx="8"/>
          </p:nvPr>
        </p:nvSpPr>
        <p:spPr>
          <a:xfrm>
            <a:off x="4278960" y="10157400"/>
            <a:ext cx="3277439" cy="531000"/>
          </a:xfrm>
        </p:spPr>
        <p:txBody>
          <a:bodyPr wrap="square"/>
          <a:lstStyle/>
          <a:p>
            <a:pPr lvl="0"/>
            <a:fld id="{4C624FB4-B0AF-4D26-98C2-78B3608C9C01}" type="slidenum">
              <a:t>6</a:t>
            </a:fld>
            <a:endParaRPr lang="pt-BR">
              <a:solidFill>
                <a:srgbClr val="000000"/>
              </a:solidFill>
              <a:highlight>
                <a:scrgbClr r="0" g="0" b="0">
                  <a:alpha val="0"/>
                </a:scrgbClr>
              </a:highlight>
              <a:latin typeface="Times New Roman"/>
            </a:endParaRPr>
          </a:p>
        </p:txBody>
      </p:sp>
      <p:sp>
        <p:nvSpPr>
          <p:cNvPr id="6" name="PlaceHolder 286">
            <a:extLst>
              <a:ext uri="{FF2B5EF4-FFF2-40B4-BE49-F238E27FC236}">
                <a16:creationId xmlns:a16="http://schemas.microsoft.com/office/drawing/2014/main" id="{1A0F8E76-F8EA-402F-9CBE-DD9197FF5547}"/>
              </a:ext>
            </a:extLst>
          </p:cNvPr>
          <p:cNvSpPr txBox="1">
            <a:spLocks noGrp="1"/>
          </p:cNvSpPr>
          <p:nvPr>
            <p:ph type="sldNum" sz="quarter" idx="8"/>
          </p:nvPr>
        </p:nvSpPr>
        <p:spPr>
          <a:xfrm>
            <a:off x="4278960" y="10157400"/>
            <a:ext cx="3277800" cy="531360"/>
          </a:xfrm>
        </p:spPr>
        <p:txBody>
          <a:bodyPr wrap="square"/>
          <a:lstStyle/>
          <a:p>
            <a:pPr lvl="0"/>
            <a:fld id="{20F33408-93DA-4F7B-9A81-3FF8AC375811}" type="slidenum">
              <a:t>6</a:t>
            </a:fld>
            <a:endParaRPr lang="pt-BR">
              <a:solidFill>
                <a:srgbClr val="000000"/>
              </a:solidFill>
              <a:highlight>
                <a:scrgbClr r="0" g="0" b="0">
                  <a:alpha val="0"/>
                </a:scrgbClr>
              </a:highlight>
              <a:latin typeface="Times New Roman"/>
            </a:endParaRPr>
          </a:p>
        </p:txBody>
      </p:sp>
      <p:sp>
        <p:nvSpPr>
          <p:cNvPr id="7" name="PlaceHolder 287">
            <a:extLst>
              <a:ext uri="{FF2B5EF4-FFF2-40B4-BE49-F238E27FC236}">
                <a16:creationId xmlns:a16="http://schemas.microsoft.com/office/drawing/2014/main" id="{2ED69302-D32F-4591-8BA1-C5AB49836019}"/>
              </a:ext>
            </a:extLst>
          </p:cNvPr>
          <p:cNvSpPr txBox="1">
            <a:spLocks noGrp="1"/>
          </p:cNvSpPr>
          <p:nvPr>
            <p:ph type="sldNum" sz="quarter" idx="8"/>
          </p:nvPr>
        </p:nvSpPr>
        <p:spPr>
          <a:xfrm>
            <a:off x="4278960" y="10157400"/>
            <a:ext cx="3278160" cy="531720"/>
          </a:xfrm>
        </p:spPr>
        <p:txBody>
          <a:bodyPr wrap="square"/>
          <a:lstStyle/>
          <a:p>
            <a:pPr lvl="0"/>
            <a:fld id="{723C1E8B-99FF-4C5B-A147-ABA3622CAFD6}" type="slidenum">
              <a:t>6</a:t>
            </a:fld>
            <a:endParaRPr lang="pt-BR">
              <a:solidFill>
                <a:srgbClr val="000000"/>
              </a:solidFill>
              <a:highlight>
                <a:scrgbClr r="0" g="0" b="0">
                  <a:alpha val="0"/>
                </a:scrgbClr>
              </a:highlight>
              <a:latin typeface="Times New Roman"/>
            </a:endParaRPr>
          </a:p>
        </p:txBody>
      </p:sp>
      <p:sp>
        <p:nvSpPr>
          <p:cNvPr id="8" name="PlaceHolder 288">
            <a:extLst>
              <a:ext uri="{FF2B5EF4-FFF2-40B4-BE49-F238E27FC236}">
                <a16:creationId xmlns:a16="http://schemas.microsoft.com/office/drawing/2014/main" id="{69CB77AB-351E-451F-B364-AEEF48893158}"/>
              </a:ext>
            </a:extLst>
          </p:cNvPr>
          <p:cNvSpPr txBox="1">
            <a:spLocks noGrp="1"/>
          </p:cNvSpPr>
          <p:nvPr>
            <p:ph type="sldNum" sz="quarter" idx="8"/>
          </p:nvPr>
        </p:nvSpPr>
        <p:spPr>
          <a:xfrm>
            <a:off x="4278960" y="10157400"/>
            <a:ext cx="3278519" cy="532080"/>
          </a:xfrm>
        </p:spPr>
        <p:txBody>
          <a:bodyPr wrap="square"/>
          <a:lstStyle/>
          <a:p>
            <a:pPr lvl="0"/>
            <a:fld id="{438AA93E-F010-4B5B-9027-F46C875B55BC}" type="slidenum">
              <a:t>6</a:t>
            </a:fld>
            <a:endParaRPr lang="pt-BR">
              <a:solidFill>
                <a:srgbClr val="000000"/>
              </a:solidFill>
              <a:highlight>
                <a:scrgbClr r="0" g="0" b="0">
                  <a:alpha val="0"/>
                </a:scrgbClr>
              </a:highlight>
              <a:latin typeface="Times New Roman"/>
            </a:endParaRPr>
          </a:p>
        </p:txBody>
      </p:sp>
      <p:sp>
        <p:nvSpPr>
          <p:cNvPr id="9" name="PlaceHolder 289">
            <a:extLst>
              <a:ext uri="{FF2B5EF4-FFF2-40B4-BE49-F238E27FC236}">
                <a16:creationId xmlns:a16="http://schemas.microsoft.com/office/drawing/2014/main" id="{8383332D-B1EC-47B2-BA19-0B8DE699BF86}"/>
              </a:ext>
            </a:extLst>
          </p:cNvPr>
          <p:cNvSpPr txBox="1">
            <a:spLocks noGrp="1"/>
          </p:cNvSpPr>
          <p:nvPr>
            <p:ph type="sldNum" sz="quarter" idx="8"/>
          </p:nvPr>
        </p:nvSpPr>
        <p:spPr>
          <a:xfrm>
            <a:off x="4278960" y="10157400"/>
            <a:ext cx="3278879" cy="532440"/>
          </a:xfrm>
        </p:spPr>
        <p:txBody>
          <a:bodyPr wrap="square"/>
          <a:lstStyle/>
          <a:p>
            <a:pPr lvl="0"/>
            <a:fld id="{DA66572E-BE67-4239-B77A-D50515E85F29}" type="slidenum">
              <a:t>6</a:t>
            </a:fld>
            <a:endParaRPr lang="pt-BR">
              <a:highlight>
                <a:scrgbClr r="0" g="0" b="0">
                  <a:alpha val="0"/>
                </a:scrgbClr>
              </a:highlight>
              <a:latin typeface="Times New Roman"/>
            </a:endParaRPr>
          </a:p>
        </p:txBody>
      </p:sp>
      <p:sp>
        <p:nvSpPr>
          <p:cNvPr id="15" name="Slide Number Placeholder 6">
            <a:extLst>
              <a:ext uri="{FF2B5EF4-FFF2-40B4-BE49-F238E27FC236}">
                <a16:creationId xmlns:a16="http://schemas.microsoft.com/office/drawing/2014/main" id="{5851D9FA-FDAF-477B-A81E-7901BA762AE1}"/>
              </a:ext>
            </a:extLst>
          </p:cNvPr>
          <p:cNvSpPr txBox="1">
            <a:spLocks noGrp="1"/>
          </p:cNvSpPr>
          <p:nvPr>
            <p:ph type="sldNum" sz="quarter" idx="5"/>
          </p:nvPr>
        </p:nvSpPr>
        <p:spPr>
          <a:ln/>
        </p:spPr>
        <p:txBody>
          <a:bodyPr vert="horz" lIns="0" tIns="0" rIns="0" bIns="0" anchor="b" anchorCtr="0">
            <a:noAutofit/>
          </a:bodyPr>
          <a:lstStyle/>
          <a:p>
            <a:pPr lvl="0"/>
            <a:fld id="{F74412FD-17D9-4DF6-96BD-B28A777EB2F4}" type="slidenum">
              <a:t>6</a:t>
            </a:fld>
            <a:endParaRPr lang="pt-BR"/>
          </a:p>
        </p:txBody>
      </p:sp>
      <p:sp>
        <p:nvSpPr>
          <p:cNvPr id="10" name="PlaceHolder 290">
            <a:extLst>
              <a:ext uri="{FF2B5EF4-FFF2-40B4-BE49-F238E27FC236}">
                <a16:creationId xmlns:a16="http://schemas.microsoft.com/office/drawing/2014/main" id="{D0A678FF-2DF5-4B1B-B8D2-69DFCAC44706}"/>
              </a:ext>
            </a:extLst>
          </p:cNvPr>
          <p:cNvSpPr>
            <a:spLocks noGrp="1" noRot="1" noChangeAspect="1" noResize="1"/>
          </p:cNvSpPr>
          <p:nvPr>
            <p:ph type="sldImg"/>
          </p:nvPr>
        </p:nvSpPr>
        <p:spPr>
          <a:xfrm>
            <a:off x="215900" y="812800"/>
            <a:ext cx="7124700" cy="4006850"/>
          </a:xfrm>
          <a:solidFill>
            <a:srgbClr val="729FCF"/>
          </a:solidFill>
          <a:ln w="25400">
            <a:solidFill>
              <a:srgbClr val="3465A4"/>
            </a:solidFill>
            <a:prstDash val="solid"/>
          </a:ln>
        </p:spPr>
      </p:sp>
      <p:sp>
        <p:nvSpPr>
          <p:cNvPr id="11" name="PlaceHolder 291">
            <a:extLst>
              <a:ext uri="{FF2B5EF4-FFF2-40B4-BE49-F238E27FC236}">
                <a16:creationId xmlns:a16="http://schemas.microsoft.com/office/drawing/2014/main" id="{C4E3CA98-D66D-4E67-93CC-1A90C1720E88}"/>
              </a:ext>
            </a:extLst>
          </p:cNvPr>
          <p:cNvSpPr txBox="1">
            <a:spLocks noGrp="1"/>
          </p:cNvSpPr>
          <p:nvPr>
            <p:ph type="body" sz="quarter" idx="1"/>
          </p:nvPr>
        </p:nvSpPr>
        <p:spPr>
          <a:xfrm>
            <a:off x="756000" y="5078520"/>
            <a:ext cx="6043320" cy="4806720"/>
          </a:xfrm>
        </p:spPr>
        <p:txBody>
          <a:bodyPr vert="horz" wrap="square" anchor="t" anchorCtr="0">
            <a:noAutofit/>
          </a:bodyPr>
          <a:lstStyle/>
          <a:p>
            <a:endParaRPr lang="pt-BR"/>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1">
            <a:extLst>
              <a:ext uri="{FF2B5EF4-FFF2-40B4-BE49-F238E27FC236}">
                <a16:creationId xmlns:a16="http://schemas.microsoft.com/office/drawing/2014/main" id="{7057CFAA-0AEF-45F2-9E65-C17B1A8621E4}"/>
              </a:ext>
            </a:extLst>
          </p:cNvPr>
          <p:cNvSpPr txBox="1">
            <a:spLocks noGrp="1"/>
          </p:cNvSpPr>
          <p:nvPr>
            <p:ph type="sldNum" sz="quarter" idx="8"/>
          </p:nvPr>
        </p:nvSpPr>
        <p:spPr>
          <a:xfrm>
            <a:off x="4278960" y="10157400"/>
            <a:ext cx="3277439" cy="531000"/>
          </a:xfrm>
        </p:spPr>
        <p:txBody>
          <a:bodyPr wrap="square"/>
          <a:lstStyle/>
          <a:p>
            <a:pPr lvl="0"/>
            <a:fld id="{DE2FAECB-9CF6-4D3F-98C1-D1F019B09996}" type="slidenum">
              <a:t>60</a:t>
            </a:fld>
            <a:endParaRPr lang="pt-BR">
              <a:solidFill>
                <a:srgbClr val="000000"/>
              </a:solidFill>
              <a:highlight>
                <a:scrgbClr r="0" g="0" b="0">
                  <a:alpha val="0"/>
                </a:scrgbClr>
              </a:highlight>
              <a:latin typeface="Times New Roman"/>
            </a:endParaRPr>
          </a:p>
        </p:txBody>
      </p:sp>
      <p:sp>
        <p:nvSpPr>
          <p:cNvPr id="3" name="PlaceHolder 2">
            <a:extLst>
              <a:ext uri="{FF2B5EF4-FFF2-40B4-BE49-F238E27FC236}">
                <a16:creationId xmlns:a16="http://schemas.microsoft.com/office/drawing/2014/main" id="{459D1D93-4C03-4478-8AB7-9300A72FCBD2}"/>
              </a:ext>
            </a:extLst>
          </p:cNvPr>
          <p:cNvSpPr txBox="1">
            <a:spLocks noGrp="1"/>
          </p:cNvSpPr>
          <p:nvPr>
            <p:ph type="sldNum" sz="quarter" idx="8"/>
          </p:nvPr>
        </p:nvSpPr>
        <p:spPr>
          <a:xfrm>
            <a:off x="4278960" y="10157400"/>
            <a:ext cx="3277800" cy="531360"/>
          </a:xfrm>
        </p:spPr>
        <p:txBody>
          <a:bodyPr wrap="square"/>
          <a:lstStyle/>
          <a:p>
            <a:pPr lvl="0"/>
            <a:fld id="{A25702D4-A1E7-4912-A41E-36EBCA45F00E}" type="slidenum">
              <a:t>60</a:t>
            </a:fld>
            <a:endParaRPr lang="pt-BR">
              <a:solidFill>
                <a:srgbClr val="000000"/>
              </a:solidFill>
              <a:highlight>
                <a:scrgbClr r="0" g="0" b="0">
                  <a:alpha val="0"/>
                </a:scrgbClr>
              </a:highlight>
              <a:latin typeface="Times New Roman"/>
            </a:endParaRPr>
          </a:p>
        </p:txBody>
      </p:sp>
      <p:sp>
        <p:nvSpPr>
          <p:cNvPr id="4" name="PlaceHolder 3">
            <a:extLst>
              <a:ext uri="{FF2B5EF4-FFF2-40B4-BE49-F238E27FC236}">
                <a16:creationId xmlns:a16="http://schemas.microsoft.com/office/drawing/2014/main" id="{0903AA45-FEDE-4BAA-BBE9-E38D8A26E0EF}"/>
              </a:ext>
            </a:extLst>
          </p:cNvPr>
          <p:cNvSpPr txBox="1">
            <a:spLocks noGrp="1"/>
          </p:cNvSpPr>
          <p:nvPr>
            <p:ph type="sldNum" sz="quarter" idx="8"/>
          </p:nvPr>
        </p:nvSpPr>
        <p:spPr>
          <a:xfrm>
            <a:off x="4278960" y="10157400"/>
            <a:ext cx="3278160" cy="531720"/>
          </a:xfrm>
        </p:spPr>
        <p:txBody>
          <a:bodyPr wrap="square"/>
          <a:lstStyle/>
          <a:p>
            <a:pPr lvl="0"/>
            <a:fld id="{E2D3A409-634F-4A2D-BD0C-229FA9E04452}" type="slidenum">
              <a:t>60</a:t>
            </a:fld>
            <a:endParaRPr lang="pt-BR">
              <a:solidFill>
                <a:srgbClr val="000000"/>
              </a:solidFill>
              <a:highlight>
                <a:scrgbClr r="0" g="0" b="0">
                  <a:alpha val="0"/>
                </a:scrgbClr>
              </a:highlight>
              <a:latin typeface="Times New Roman"/>
            </a:endParaRPr>
          </a:p>
        </p:txBody>
      </p:sp>
      <p:sp>
        <p:nvSpPr>
          <p:cNvPr id="5" name="PlaceHolder 4">
            <a:extLst>
              <a:ext uri="{FF2B5EF4-FFF2-40B4-BE49-F238E27FC236}">
                <a16:creationId xmlns:a16="http://schemas.microsoft.com/office/drawing/2014/main" id="{493F90CC-6905-42ED-B6EE-BE13F5298676}"/>
              </a:ext>
            </a:extLst>
          </p:cNvPr>
          <p:cNvSpPr txBox="1">
            <a:spLocks noGrp="1"/>
          </p:cNvSpPr>
          <p:nvPr>
            <p:ph type="sldNum" sz="quarter" idx="8"/>
          </p:nvPr>
        </p:nvSpPr>
        <p:spPr>
          <a:xfrm>
            <a:off x="4278960" y="10157400"/>
            <a:ext cx="3278519" cy="532080"/>
          </a:xfrm>
        </p:spPr>
        <p:txBody>
          <a:bodyPr wrap="square"/>
          <a:lstStyle/>
          <a:p>
            <a:pPr lvl="0"/>
            <a:fld id="{5835F6E5-0193-4B9E-B033-60DDFB076852}" type="slidenum">
              <a:t>60</a:t>
            </a:fld>
            <a:endParaRPr lang="pt-BR">
              <a:solidFill>
                <a:srgbClr val="000000"/>
              </a:solidFill>
              <a:highlight>
                <a:scrgbClr r="0" g="0" b="0">
                  <a:alpha val="0"/>
                </a:scrgbClr>
              </a:highlight>
              <a:latin typeface="Times New Roman"/>
            </a:endParaRPr>
          </a:p>
        </p:txBody>
      </p:sp>
      <p:sp>
        <p:nvSpPr>
          <p:cNvPr id="6" name="PlaceHolder 5">
            <a:extLst>
              <a:ext uri="{FF2B5EF4-FFF2-40B4-BE49-F238E27FC236}">
                <a16:creationId xmlns:a16="http://schemas.microsoft.com/office/drawing/2014/main" id="{49C34BC2-0728-4BCC-961C-37ED85C972E7}"/>
              </a:ext>
            </a:extLst>
          </p:cNvPr>
          <p:cNvSpPr txBox="1">
            <a:spLocks noGrp="1"/>
          </p:cNvSpPr>
          <p:nvPr>
            <p:ph type="sldNum" sz="quarter" idx="8"/>
          </p:nvPr>
        </p:nvSpPr>
        <p:spPr>
          <a:xfrm>
            <a:off x="4278960" y="10157400"/>
            <a:ext cx="3278879" cy="532440"/>
          </a:xfrm>
        </p:spPr>
        <p:txBody>
          <a:bodyPr wrap="square"/>
          <a:lstStyle/>
          <a:p>
            <a:pPr lvl="0"/>
            <a:fld id="{070F0343-06EB-486D-A2E5-79EB29BA5274}" type="slidenum">
              <a:t>60</a:t>
            </a:fld>
            <a:endParaRPr lang="pt-BR">
              <a:highlight>
                <a:scrgbClr r="0" g="0" b="0">
                  <a:alpha val="0"/>
                </a:scrgbClr>
              </a:highlight>
              <a:latin typeface="Times New Roman"/>
            </a:endParaRPr>
          </a:p>
        </p:txBody>
      </p:sp>
      <p:sp>
        <p:nvSpPr>
          <p:cNvPr id="12" name="Slide Number Placeholder 6">
            <a:extLst>
              <a:ext uri="{FF2B5EF4-FFF2-40B4-BE49-F238E27FC236}">
                <a16:creationId xmlns:a16="http://schemas.microsoft.com/office/drawing/2014/main" id="{29F55199-17FE-43E5-8E5C-6EF46826758D}"/>
              </a:ext>
            </a:extLst>
          </p:cNvPr>
          <p:cNvSpPr txBox="1">
            <a:spLocks noGrp="1"/>
          </p:cNvSpPr>
          <p:nvPr>
            <p:ph type="sldNum" sz="quarter" idx="5"/>
          </p:nvPr>
        </p:nvSpPr>
        <p:spPr>
          <a:ln/>
        </p:spPr>
        <p:txBody>
          <a:bodyPr vert="horz" lIns="0" tIns="0" rIns="0" bIns="0" anchor="b" anchorCtr="0">
            <a:noAutofit/>
          </a:bodyPr>
          <a:lstStyle/>
          <a:p>
            <a:pPr lvl="0"/>
            <a:fld id="{6D188CA6-00F2-4B33-83EF-4189715E88DB}" type="slidenum">
              <a:t>60</a:t>
            </a:fld>
            <a:endParaRPr lang="pt-BR"/>
          </a:p>
        </p:txBody>
      </p:sp>
      <p:sp>
        <p:nvSpPr>
          <p:cNvPr id="7" name="PlaceHolder 6">
            <a:extLst>
              <a:ext uri="{FF2B5EF4-FFF2-40B4-BE49-F238E27FC236}">
                <a16:creationId xmlns:a16="http://schemas.microsoft.com/office/drawing/2014/main" id="{8954E5A9-5230-41C6-A6DA-CBADFCBBC042}"/>
              </a:ext>
            </a:extLst>
          </p:cNvPr>
          <p:cNvSpPr>
            <a:spLocks noGrp="1" noRot="1" noChangeAspect="1" noResize="1"/>
          </p:cNvSpPr>
          <p:nvPr>
            <p:ph type="sldImg"/>
          </p:nvPr>
        </p:nvSpPr>
        <p:spPr>
          <a:xfrm>
            <a:off x="215900" y="812800"/>
            <a:ext cx="7124700" cy="4006850"/>
          </a:xfrm>
          <a:solidFill>
            <a:srgbClr val="729FCF"/>
          </a:solidFill>
          <a:ln w="25400">
            <a:solidFill>
              <a:srgbClr val="3465A4"/>
            </a:solidFill>
            <a:prstDash val="solid"/>
          </a:ln>
        </p:spPr>
      </p:sp>
      <p:sp>
        <p:nvSpPr>
          <p:cNvPr id="8" name="PlaceHolder 7">
            <a:extLst>
              <a:ext uri="{FF2B5EF4-FFF2-40B4-BE49-F238E27FC236}">
                <a16:creationId xmlns:a16="http://schemas.microsoft.com/office/drawing/2014/main" id="{3012AD10-46B1-468E-8759-13EE7E423E2F}"/>
              </a:ext>
            </a:extLst>
          </p:cNvPr>
          <p:cNvSpPr txBox="1">
            <a:spLocks noGrp="1"/>
          </p:cNvSpPr>
          <p:nvPr>
            <p:ph type="body" sz="quarter" idx="1"/>
          </p:nvPr>
        </p:nvSpPr>
        <p:spPr>
          <a:xfrm>
            <a:off x="756000" y="5078520"/>
            <a:ext cx="6044400" cy="4807800"/>
          </a:xfrm>
        </p:spPr>
        <p:txBody>
          <a:bodyPr vert="horz" wrap="square" anchor="t" anchorCtr="0">
            <a:noAutofit/>
          </a:bodyPr>
          <a:lstStyle/>
          <a:p>
            <a:endParaRPr lang="pt-BR"/>
          </a:p>
        </p:txBody>
      </p:sp>
    </p:spTree>
    <p:extLst>
      <p:ext uri="{BB962C8B-B14F-4D97-AF65-F5344CB8AC3E}">
        <p14:creationId xmlns:p14="http://schemas.microsoft.com/office/powerpoint/2010/main" val="3010486548"/>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1">
            <a:extLst>
              <a:ext uri="{FF2B5EF4-FFF2-40B4-BE49-F238E27FC236}">
                <a16:creationId xmlns:a16="http://schemas.microsoft.com/office/drawing/2014/main" id="{7057CFAA-0AEF-45F2-9E65-C17B1A8621E4}"/>
              </a:ext>
            </a:extLst>
          </p:cNvPr>
          <p:cNvSpPr txBox="1">
            <a:spLocks noGrp="1"/>
          </p:cNvSpPr>
          <p:nvPr>
            <p:ph type="sldNum" sz="quarter" idx="8"/>
          </p:nvPr>
        </p:nvSpPr>
        <p:spPr>
          <a:xfrm>
            <a:off x="4278960" y="10157400"/>
            <a:ext cx="3277439" cy="531000"/>
          </a:xfrm>
        </p:spPr>
        <p:txBody>
          <a:bodyPr wrap="square"/>
          <a:lstStyle/>
          <a:p>
            <a:pPr lvl="0"/>
            <a:fld id="{DE2FAECB-9CF6-4D3F-98C1-D1F019B09996}" type="slidenum">
              <a:t>61</a:t>
            </a:fld>
            <a:endParaRPr lang="pt-BR">
              <a:solidFill>
                <a:srgbClr val="000000"/>
              </a:solidFill>
              <a:highlight>
                <a:scrgbClr r="0" g="0" b="0">
                  <a:alpha val="0"/>
                </a:scrgbClr>
              </a:highlight>
              <a:latin typeface="Times New Roman"/>
            </a:endParaRPr>
          </a:p>
        </p:txBody>
      </p:sp>
      <p:sp>
        <p:nvSpPr>
          <p:cNvPr id="3" name="PlaceHolder 2">
            <a:extLst>
              <a:ext uri="{FF2B5EF4-FFF2-40B4-BE49-F238E27FC236}">
                <a16:creationId xmlns:a16="http://schemas.microsoft.com/office/drawing/2014/main" id="{459D1D93-4C03-4478-8AB7-9300A72FCBD2}"/>
              </a:ext>
            </a:extLst>
          </p:cNvPr>
          <p:cNvSpPr txBox="1">
            <a:spLocks noGrp="1"/>
          </p:cNvSpPr>
          <p:nvPr>
            <p:ph type="sldNum" sz="quarter" idx="8"/>
          </p:nvPr>
        </p:nvSpPr>
        <p:spPr>
          <a:xfrm>
            <a:off x="4278960" y="10157400"/>
            <a:ext cx="3277800" cy="531360"/>
          </a:xfrm>
        </p:spPr>
        <p:txBody>
          <a:bodyPr wrap="square"/>
          <a:lstStyle/>
          <a:p>
            <a:pPr lvl="0"/>
            <a:fld id="{A25702D4-A1E7-4912-A41E-36EBCA45F00E}" type="slidenum">
              <a:t>61</a:t>
            </a:fld>
            <a:endParaRPr lang="pt-BR">
              <a:solidFill>
                <a:srgbClr val="000000"/>
              </a:solidFill>
              <a:highlight>
                <a:scrgbClr r="0" g="0" b="0">
                  <a:alpha val="0"/>
                </a:scrgbClr>
              </a:highlight>
              <a:latin typeface="Times New Roman"/>
            </a:endParaRPr>
          </a:p>
        </p:txBody>
      </p:sp>
      <p:sp>
        <p:nvSpPr>
          <p:cNvPr id="4" name="PlaceHolder 3">
            <a:extLst>
              <a:ext uri="{FF2B5EF4-FFF2-40B4-BE49-F238E27FC236}">
                <a16:creationId xmlns:a16="http://schemas.microsoft.com/office/drawing/2014/main" id="{0903AA45-FEDE-4BAA-BBE9-E38D8A26E0EF}"/>
              </a:ext>
            </a:extLst>
          </p:cNvPr>
          <p:cNvSpPr txBox="1">
            <a:spLocks noGrp="1"/>
          </p:cNvSpPr>
          <p:nvPr>
            <p:ph type="sldNum" sz="quarter" idx="8"/>
          </p:nvPr>
        </p:nvSpPr>
        <p:spPr>
          <a:xfrm>
            <a:off x="4278960" y="10157400"/>
            <a:ext cx="3278160" cy="531720"/>
          </a:xfrm>
        </p:spPr>
        <p:txBody>
          <a:bodyPr wrap="square"/>
          <a:lstStyle/>
          <a:p>
            <a:pPr lvl="0"/>
            <a:fld id="{E2D3A409-634F-4A2D-BD0C-229FA9E04452}" type="slidenum">
              <a:t>61</a:t>
            </a:fld>
            <a:endParaRPr lang="pt-BR">
              <a:solidFill>
                <a:srgbClr val="000000"/>
              </a:solidFill>
              <a:highlight>
                <a:scrgbClr r="0" g="0" b="0">
                  <a:alpha val="0"/>
                </a:scrgbClr>
              </a:highlight>
              <a:latin typeface="Times New Roman"/>
            </a:endParaRPr>
          </a:p>
        </p:txBody>
      </p:sp>
      <p:sp>
        <p:nvSpPr>
          <p:cNvPr id="5" name="PlaceHolder 4">
            <a:extLst>
              <a:ext uri="{FF2B5EF4-FFF2-40B4-BE49-F238E27FC236}">
                <a16:creationId xmlns:a16="http://schemas.microsoft.com/office/drawing/2014/main" id="{493F90CC-6905-42ED-B6EE-BE13F5298676}"/>
              </a:ext>
            </a:extLst>
          </p:cNvPr>
          <p:cNvSpPr txBox="1">
            <a:spLocks noGrp="1"/>
          </p:cNvSpPr>
          <p:nvPr>
            <p:ph type="sldNum" sz="quarter" idx="8"/>
          </p:nvPr>
        </p:nvSpPr>
        <p:spPr>
          <a:xfrm>
            <a:off x="4278960" y="10157400"/>
            <a:ext cx="3278519" cy="532080"/>
          </a:xfrm>
        </p:spPr>
        <p:txBody>
          <a:bodyPr wrap="square"/>
          <a:lstStyle/>
          <a:p>
            <a:pPr lvl="0"/>
            <a:fld id="{5835F6E5-0193-4B9E-B033-60DDFB076852}" type="slidenum">
              <a:t>61</a:t>
            </a:fld>
            <a:endParaRPr lang="pt-BR">
              <a:solidFill>
                <a:srgbClr val="000000"/>
              </a:solidFill>
              <a:highlight>
                <a:scrgbClr r="0" g="0" b="0">
                  <a:alpha val="0"/>
                </a:scrgbClr>
              </a:highlight>
              <a:latin typeface="Times New Roman"/>
            </a:endParaRPr>
          </a:p>
        </p:txBody>
      </p:sp>
      <p:sp>
        <p:nvSpPr>
          <p:cNvPr id="6" name="PlaceHolder 5">
            <a:extLst>
              <a:ext uri="{FF2B5EF4-FFF2-40B4-BE49-F238E27FC236}">
                <a16:creationId xmlns:a16="http://schemas.microsoft.com/office/drawing/2014/main" id="{49C34BC2-0728-4BCC-961C-37ED85C972E7}"/>
              </a:ext>
            </a:extLst>
          </p:cNvPr>
          <p:cNvSpPr txBox="1">
            <a:spLocks noGrp="1"/>
          </p:cNvSpPr>
          <p:nvPr>
            <p:ph type="sldNum" sz="quarter" idx="8"/>
          </p:nvPr>
        </p:nvSpPr>
        <p:spPr>
          <a:xfrm>
            <a:off x="4278960" y="10157400"/>
            <a:ext cx="3278879" cy="532440"/>
          </a:xfrm>
        </p:spPr>
        <p:txBody>
          <a:bodyPr wrap="square"/>
          <a:lstStyle/>
          <a:p>
            <a:pPr lvl="0"/>
            <a:fld id="{070F0343-06EB-486D-A2E5-79EB29BA5274}" type="slidenum">
              <a:t>61</a:t>
            </a:fld>
            <a:endParaRPr lang="pt-BR">
              <a:highlight>
                <a:scrgbClr r="0" g="0" b="0">
                  <a:alpha val="0"/>
                </a:scrgbClr>
              </a:highlight>
              <a:latin typeface="Times New Roman"/>
            </a:endParaRPr>
          </a:p>
        </p:txBody>
      </p:sp>
      <p:sp>
        <p:nvSpPr>
          <p:cNvPr id="12" name="Slide Number Placeholder 6">
            <a:extLst>
              <a:ext uri="{FF2B5EF4-FFF2-40B4-BE49-F238E27FC236}">
                <a16:creationId xmlns:a16="http://schemas.microsoft.com/office/drawing/2014/main" id="{29F55199-17FE-43E5-8E5C-6EF46826758D}"/>
              </a:ext>
            </a:extLst>
          </p:cNvPr>
          <p:cNvSpPr txBox="1">
            <a:spLocks noGrp="1"/>
          </p:cNvSpPr>
          <p:nvPr>
            <p:ph type="sldNum" sz="quarter" idx="5"/>
          </p:nvPr>
        </p:nvSpPr>
        <p:spPr>
          <a:ln/>
        </p:spPr>
        <p:txBody>
          <a:bodyPr vert="horz" lIns="0" tIns="0" rIns="0" bIns="0" anchor="b" anchorCtr="0">
            <a:noAutofit/>
          </a:bodyPr>
          <a:lstStyle/>
          <a:p>
            <a:pPr lvl="0"/>
            <a:fld id="{6D188CA6-00F2-4B33-83EF-4189715E88DB}" type="slidenum">
              <a:t>61</a:t>
            </a:fld>
            <a:endParaRPr lang="pt-BR"/>
          </a:p>
        </p:txBody>
      </p:sp>
      <p:sp>
        <p:nvSpPr>
          <p:cNvPr id="7" name="PlaceHolder 6">
            <a:extLst>
              <a:ext uri="{FF2B5EF4-FFF2-40B4-BE49-F238E27FC236}">
                <a16:creationId xmlns:a16="http://schemas.microsoft.com/office/drawing/2014/main" id="{8954E5A9-5230-41C6-A6DA-CBADFCBBC042}"/>
              </a:ext>
            </a:extLst>
          </p:cNvPr>
          <p:cNvSpPr>
            <a:spLocks noGrp="1" noRot="1" noChangeAspect="1" noResize="1"/>
          </p:cNvSpPr>
          <p:nvPr>
            <p:ph type="sldImg"/>
          </p:nvPr>
        </p:nvSpPr>
        <p:spPr>
          <a:xfrm>
            <a:off x="215900" y="812800"/>
            <a:ext cx="7124700" cy="4006850"/>
          </a:xfrm>
          <a:solidFill>
            <a:srgbClr val="729FCF"/>
          </a:solidFill>
          <a:ln w="25400">
            <a:solidFill>
              <a:srgbClr val="3465A4"/>
            </a:solidFill>
            <a:prstDash val="solid"/>
          </a:ln>
        </p:spPr>
      </p:sp>
      <p:sp>
        <p:nvSpPr>
          <p:cNvPr id="8" name="PlaceHolder 7">
            <a:extLst>
              <a:ext uri="{FF2B5EF4-FFF2-40B4-BE49-F238E27FC236}">
                <a16:creationId xmlns:a16="http://schemas.microsoft.com/office/drawing/2014/main" id="{3012AD10-46B1-468E-8759-13EE7E423E2F}"/>
              </a:ext>
            </a:extLst>
          </p:cNvPr>
          <p:cNvSpPr txBox="1">
            <a:spLocks noGrp="1"/>
          </p:cNvSpPr>
          <p:nvPr>
            <p:ph type="body" sz="quarter" idx="1"/>
          </p:nvPr>
        </p:nvSpPr>
        <p:spPr>
          <a:xfrm>
            <a:off x="756000" y="5078520"/>
            <a:ext cx="6044400" cy="4807800"/>
          </a:xfrm>
        </p:spPr>
        <p:txBody>
          <a:bodyPr vert="horz" wrap="square" anchor="t" anchorCtr="0">
            <a:noAutofit/>
          </a:bodyPr>
          <a:lstStyle/>
          <a:p>
            <a:endParaRPr lang="pt-BR"/>
          </a:p>
        </p:txBody>
      </p:sp>
    </p:spTree>
    <p:extLst>
      <p:ext uri="{BB962C8B-B14F-4D97-AF65-F5344CB8AC3E}">
        <p14:creationId xmlns:p14="http://schemas.microsoft.com/office/powerpoint/2010/main" val="2582306418"/>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1">
            <a:extLst>
              <a:ext uri="{FF2B5EF4-FFF2-40B4-BE49-F238E27FC236}">
                <a16:creationId xmlns:a16="http://schemas.microsoft.com/office/drawing/2014/main" id="{7057CFAA-0AEF-45F2-9E65-C17B1A8621E4}"/>
              </a:ext>
            </a:extLst>
          </p:cNvPr>
          <p:cNvSpPr txBox="1">
            <a:spLocks noGrp="1"/>
          </p:cNvSpPr>
          <p:nvPr>
            <p:ph type="sldNum" sz="quarter" idx="8"/>
          </p:nvPr>
        </p:nvSpPr>
        <p:spPr>
          <a:xfrm>
            <a:off x="4278960" y="10157400"/>
            <a:ext cx="3277439" cy="531000"/>
          </a:xfrm>
        </p:spPr>
        <p:txBody>
          <a:bodyPr wrap="square"/>
          <a:lstStyle/>
          <a:p>
            <a:pPr lvl="0"/>
            <a:fld id="{DE2FAECB-9CF6-4D3F-98C1-D1F019B09996}" type="slidenum">
              <a:t>62</a:t>
            </a:fld>
            <a:endParaRPr lang="pt-BR">
              <a:solidFill>
                <a:srgbClr val="000000"/>
              </a:solidFill>
              <a:highlight>
                <a:scrgbClr r="0" g="0" b="0">
                  <a:alpha val="0"/>
                </a:scrgbClr>
              </a:highlight>
              <a:latin typeface="Times New Roman"/>
            </a:endParaRPr>
          </a:p>
        </p:txBody>
      </p:sp>
      <p:sp>
        <p:nvSpPr>
          <p:cNvPr id="3" name="PlaceHolder 2">
            <a:extLst>
              <a:ext uri="{FF2B5EF4-FFF2-40B4-BE49-F238E27FC236}">
                <a16:creationId xmlns:a16="http://schemas.microsoft.com/office/drawing/2014/main" id="{459D1D93-4C03-4478-8AB7-9300A72FCBD2}"/>
              </a:ext>
            </a:extLst>
          </p:cNvPr>
          <p:cNvSpPr txBox="1">
            <a:spLocks noGrp="1"/>
          </p:cNvSpPr>
          <p:nvPr>
            <p:ph type="sldNum" sz="quarter" idx="8"/>
          </p:nvPr>
        </p:nvSpPr>
        <p:spPr>
          <a:xfrm>
            <a:off x="4278960" y="10157400"/>
            <a:ext cx="3277800" cy="531360"/>
          </a:xfrm>
        </p:spPr>
        <p:txBody>
          <a:bodyPr wrap="square"/>
          <a:lstStyle/>
          <a:p>
            <a:pPr lvl="0"/>
            <a:fld id="{A25702D4-A1E7-4912-A41E-36EBCA45F00E}" type="slidenum">
              <a:t>62</a:t>
            </a:fld>
            <a:endParaRPr lang="pt-BR">
              <a:solidFill>
                <a:srgbClr val="000000"/>
              </a:solidFill>
              <a:highlight>
                <a:scrgbClr r="0" g="0" b="0">
                  <a:alpha val="0"/>
                </a:scrgbClr>
              </a:highlight>
              <a:latin typeface="Times New Roman"/>
            </a:endParaRPr>
          </a:p>
        </p:txBody>
      </p:sp>
      <p:sp>
        <p:nvSpPr>
          <p:cNvPr id="4" name="PlaceHolder 3">
            <a:extLst>
              <a:ext uri="{FF2B5EF4-FFF2-40B4-BE49-F238E27FC236}">
                <a16:creationId xmlns:a16="http://schemas.microsoft.com/office/drawing/2014/main" id="{0903AA45-FEDE-4BAA-BBE9-E38D8A26E0EF}"/>
              </a:ext>
            </a:extLst>
          </p:cNvPr>
          <p:cNvSpPr txBox="1">
            <a:spLocks noGrp="1"/>
          </p:cNvSpPr>
          <p:nvPr>
            <p:ph type="sldNum" sz="quarter" idx="8"/>
          </p:nvPr>
        </p:nvSpPr>
        <p:spPr>
          <a:xfrm>
            <a:off x="4278960" y="10157400"/>
            <a:ext cx="3278160" cy="531720"/>
          </a:xfrm>
        </p:spPr>
        <p:txBody>
          <a:bodyPr wrap="square"/>
          <a:lstStyle/>
          <a:p>
            <a:pPr lvl="0"/>
            <a:fld id="{E2D3A409-634F-4A2D-BD0C-229FA9E04452}" type="slidenum">
              <a:t>62</a:t>
            </a:fld>
            <a:endParaRPr lang="pt-BR">
              <a:solidFill>
                <a:srgbClr val="000000"/>
              </a:solidFill>
              <a:highlight>
                <a:scrgbClr r="0" g="0" b="0">
                  <a:alpha val="0"/>
                </a:scrgbClr>
              </a:highlight>
              <a:latin typeface="Times New Roman"/>
            </a:endParaRPr>
          </a:p>
        </p:txBody>
      </p:sp>
      <p:sp>
        <p:nvSpPr>
          <p:cNvPr id="5" name="PlaceHolder 4">
            <a:extLst>
              <a:ext uri="{FF2B5EF4-FFF2-40B4-BE49-F238E27FC236}">
                <a16:creationId xmlns:a16="http://schemas.microsoft.com/office/drawing/2014/main" id="{493F90CC-6905-42ED-B6EE-BE13F5298676}"/>
              </a:ext>
            </a:extLst>
          </p:cNvPr>
          <p:cNvSpPr txBox="1">
            <a:spLocks noGrp="1"/>
          </p:cNvSpPr>
          <p:nvPr>
            <p:ph type="sldNum" sz="quarter" idx="8"/>
          </p:nvPr>
        </p:nvSpPr>
        <p:spPr>
          <a:xfrm>
            <a:off x="4278960" y="10157400"/>
            <a:ext cx="3278519" cy="532080"/>
          </a:xfrm>
        </p:spPr>
        <p:txBody>
          <a:bodyPr wrap="square"/>
          <a:lstStyle/>
          <a:p>
            <a:pPr lvl="0"/>
            <a:fld id="{5835F6E5-0193-4B9E-B033-60DDFB076852}" type="slidenum">
              <a:t>62</a:t>
            </a:fld>
            <a:endParaRPr lang="pt-BR">
              <a:solidFill>
                <a:srgbClr val="000000"/>
              </a:solidFill>
              <a:highlight>
                <a:scrgbClr r="0" g="0" b="0">
                  <a:alpha val="0"/>
                </a:scrgbClr>
              </a:highlight>
              <a:latin typeface="Times New Roman"/>
            </a:endParaRPr>
          </a:p>
        </p:txBody>
      </p:sp>
      <p:sp>
        <p:nvSpPr>
          <p:cNvPr id="6" name="PlaceHolder 5">
            <a:extLst>
              <a:ext uri="{FF2B5EF4-FFF2-40B4-BE49-F238E27FC236}">
                <a16:creationId xmlns:a16="http://schemas.microsoft.com/office/drawing/2014/main" id="{49C34BC2-0728-4BCC-961C-37ED85C972E7}"/>
              </a:ext>
            </a:extLst>
          </p:cNvPr>
          <p:cNvSpPr txBox="1">
            <a:spLocks noGrp="1"/>
          </p:cNvSpPr>
          <p:nvPr>
            <p:ph type="sldNum" sz="quarter" idx="8"/>
          </p:nvPr>
        </p:nvSpPr>
        <p:spPr>
          <a:xfrm>
            <a:off x="4278960" y="10157400"/>
            <a:ext cx="3278879" cy="532440"/>
          </a:xfrm>
        </p:spPr>
        <p:txBody>
          <a:bodyPr wrap="square"/>
          <a:lstStyle/>
          <a:p>
            <a:pPr lvl="0"/>
            <a:fld id="{070F0343-06EB-486D-A2E5-79EB29BA5274}" type="slidenum">
              <a:t>62</a:t>
            </a:fld>
            <a:endParaRPr lang="pt-BR">
              <a:highlight>
                <a:scrgbClr r="0" g="0" b="0">
                  <a:alpha val="0"/>
                </a:scrgbClr>
              </a:highlight>
              <a:latin typeface="Times New Roman"/>
            </a:endParaRPr>
          </a:p>
        </p:txBody>
      </p:sp>
      <p:sp>
        <p:nvSpPr>
          <p:cNvPr id="12" name="Slide Number Placeholder 6">
            <a:extLst>
              <a:ext uri="{FF2B5EF4-FFF2-40B4-BE49-F238E27FC236}">
                <a16:creationId xmlns:a16="http://schemas.microsoft.com/office/drawing/2014/main" id="{29F55199-17FE-43E5-8E5C-6EF46826758D}"/>
              </a:ext>
            </a:extLst>
          </p:cNvPr>
          <p:cNvSpPr txBox="1">
            <a:spLocks noGrp="1"/>
          </p:cNvSpPr>
          <p:nvPr>
            <p:ph type="sldNum" sz="quarter" idx="5"/>
          </p:nvPr>
        </p:nvSpPr>
        <p:spPr>
          <a:ln/>
        </p:spPr>
        <p:txBody>
          <a:bodyPr vert="horz" lIns="0" tIns="0" rIns="0" bIns="0" anchor="b" anchorCtr="0">
            <a:noAutofit/>
          </a:bodyPr>
          <a:lstStyle/>
          <a:p>
            <a:pPr lvl="0"/>
            <a:fld id="{6D188CA6-00F2-4B33-83EF-4189715E88DB}" type="slidenum">
              <a:t>62</a:t>
            </a:fld>
            <a:endParaRPr lang="pt-BR"/>
          </a:p>
        </p:txBody>
      </p:sp>
      <p:sp>
        <p:nvSpPr>
          <p:cNvPr id="7" name="PlaceHolder 6">
            <a:extLst>
              <a:ext uri="{FF2B5EF4-FFF2-40B4-BE49-F238E27FC236}">
                <a16:creationId xmlns:a16="http://schemas.microsoft.com/office/drawing/2014/main" id="{8954E5A9-5230-41C6-A6DA-CBADFCBBC042}"/>
              </a:ext>
            </a:extLst>
          </p:cNvPr>
          <p:cNvSpPr>
            <a:spLocks noGrp="1" noRot="1" noChangeAspect="1" noResize="1"/>
          </p:cNvSpPr>
          <p:nvPr>
            <p:ph type="sldImg"/>
          </p:nvPr>
        </p:nvSpPr>
        <p:spPr>
          <a:xfrm>
            <a:off x="215900" y="812800"/>
            <a:ext cx="7124700" cy="4006850"/>
          </a:xfrm>
          <a:solidFill>
            <a:srgbClr val="729FCF"/>
          </a:solidFill>
          <a:ln w="25400">
            <a:solidFill>
              <a:srgbClr val="3465A4"/>
            </a:solidFill>
            <a:prstDash val="solid"/>
          </a:ln>
        </p:spPr>
      </p:sp>
      <p:sp>
        <p:nvSpPr>
          <p:cNvPr id="8" name="PlaceHolder 7">
            <a:extLst>
              <a:ext uri="{FF2B5EF4-FFF2-40B4-BE49-F238E27FC236}">
                <a16:creationId xmlns:a16="http://schemas.microsoft.com/office/drawing/2014/main" id="{3012AD10-46B1-468E-8759-13EE7E423E2F}"/>
              </a:ext>
            </a:extLst>
          </p:cNvPr>
          <p:cNvSpPr txBox="1">
            <a:spLocks noGrp="1"/>
          </p:cNvSpPr>
          <p:nvPr>
            <p:ph type="body" sz="quarter" idx="1"/>
          </p:nvPr>
        </p:nvSpPr>
        <p:spPr>
          <a:xfrm>
            <a:off x="756000" y="5078520"/>
            <a:ext cx="6044400" cy="4807800"/>
          </a:xfrm>
        </p:spPr>
        <p:txBody>
          <a:bodyPr vert="horz" wrap="square" anchor="t" anchorCtr="0">
            <a:noAutofit/>
          </a:bodyPr>
          <a:lstStyle/>
          <a:p>
            <a:endParaRPr lang="pt-BR"/>
          </a:p>
        </p:txBody>
      </p:sp>
    </p:spTree>
    <p:extLst>
      <p:ext uri="{BB962C8B-B14F-4D97-AF65-F5344CB8AC3E}">
        <p14:creationId xmlns:p14="http://schemas.microsoft.com/office/powerpoint/2010/main" val="3659596219"/>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1">
            <a:extLst>
              <a:ext uri="{FF2B5EF4-FFF2-40B4-BE49-F238E27FC236}">
                <a16:creationId xmlns:a16="http://schemas.microsoft.com/office/drawing/2014/main" id="{7057CFAA-0AEF-45F2-9E65-C17B1A8621E4}"/>
              </a:ext>
            </a:extLst>
          </p:cNvPr>
          <p:cNvSpPr txBox="1">
            <a:spLocks noGrp="1"/>
          </p:cNvSpPr>
          <p:nvPr>
            <p:ph type="sldNum" sz="quarter" idx="8"/>
          </p:nvPr>
        </p:nvSpPr>
        <p:spPr>
          <a:xfrm>
            <a:off x="4278960" y="10157400"/>
            <a:ext cx="3277439" cy="531000"/>
          </a:xfrm>
        </p:spPr>
        <p:txBody>
          <a:bodyPr wrap="square"/>
          <a:lstStyle/>
          <a:p>
            <a:pPr lvl="0"/>
            <a:fld id="{DE2FAECB-9CF6-4D3F-98C1-D1F019B09996}" type="slidenum">
              <a:t>63</a:t>
            </a:fld>
            <a:endParaRPr lang="pt-BR">
              <a:solidFill>
                <a:srgbClr val="000000"/>
              </a:solidFill>
              <a:highlight>
                <a:scrgbClr r="0" g="0" b="0">
                  <a:alpha val="0"/>
                </a:scrgbClr>
              </a:highlight>
              <a:latin typeface="Times New Roman"/>
            </a:endParaRPr>
          </a:p>
        </p:txBody>
      </p:sp>
      <p:sp>
        <p:nvSpPr>
          <p:cNvPr id="3" name="PlaceHolder 2">
            <a:extLst>
              <a:ext uri="{FF2B5EF4-FFF2-40B4-BE49-F238E27FC236}">
                <a16:creationId xmlns:a16="http://schemas.microsoft.com/office/drawing/2014/main" id="{459D1D93-4C03-4478-8AB7-9300A72FCBD2}"/>
              </a:ext>
            </a:extLst>
          </p:cNvPr>
          <p:cNvSpPr txBox="1">
            <a:spLocks noGrp="1"/>
          </p:cNvSpPr>
          <p:nvPr>
            <p:ph type="sldNum" sz="quarter" idx="8"/>
          </p:nvPr>
        </p:nvSpPr>
        <p:spPr>
          <a:xfrm>
            <a:off x="4278960" y="10157400"/>
            <a:ext cx="3277800" cy="531360"/>
          </a:xfrm>
        </p:spPr>
        <p:txBody>
          <a:bodyPr wrap="square"/>
          <a:lstStyle/>
          <a:p>
            <a:pPr lvl="0"/>
            <a:fld id="{A25702D4-A1E7-4912-A41E-36EBCA45F00E}" type="slidenum">
              <a:t>63</a:t>
            </a:fld>
            <a:endParaRPr lang="pt-BR">
              <a:solidFill>
                <a:srgbClr val="000000"/>
              </a:solidFill>
              <a:highlight>
                <a:scrgbClr r="0" g="0" b="0">
                  <a:alpha val="0"/>
                </a:scrgbClr>
              </a:highlight>
              <a:latin typeface="Times New Roman"/>
            </a:endParaRPr>
          </a:p>
        </p:txBody>
      </p:sp>
      <p:sp>
        <p:nvSpPr>
          <p:cNvPr id="4" name="PlaceHolder 3">
            <a:extLst>
              <a:ext uri="{FF2B5EF4-FFF2-40B4-BE49-F238E27FC236}">
                <a16:creationId xmlns:a16="http://schemas.microsoft.com/office/drawing/2014/main" id="{0903AA45-FEDE-4BAA-BBE9-E38D8A26E0EF}"/>
              </a:ext>
            </a:extLst>
          </p:cNvPr>
          <p:cNvSpPr txBox="1">
            <a:spLocks noGrp="1"/>
          </p:cNvSpPr>
          <p:nvPr>
            <p:ph type="sldNum" sz="quarter" idx="8"/>
          </p:nvPr>
        </p:nvSpPr>
        <p:spPr>
          <a:xfrm>
            <a:off x="4278960" y="10157400"/>
            <a:ext cx="3278160" cy="531720"/>
          </a:xfrm>
        </p:spPr>
        <p:txBody>
          <a:bodyPr wrap="square"/>
          <a:lstStyle/>
          <a:p>
            <a:pPr lvl="0"/>
            <a:fld id="{E2D3A409-634F-4A2D-BD0C-229FA9E04452}" type="slidenum">
              <a:t>63</a:t>
            </a:fld>
            <a:endParaRPr lang="pt-BR">
              <a:solidFill>
                <a:srgbClr val="000000"/>
              </a:solidFill>
              <a:highlight>
                <a:scrgbClr r="0" g="0" b="0">
                  <a:alpha val="0"/>
                </a:scrgbClr>
              </a:highlight>
              <a:latin typeface="Times New Roman"/>
            </a:endParaRPr>
          </a:p>
        </p:txBody>
      </p:sp>
      <p:sp>
        <p:nvSpPr>
          <p:cNvPr id="5" name="PlaceHolder 4">
            <a:extLst>
              <a:ext uri="{FF2B5EF4-FFF2-40B4-BE49-F238E27FC236}">
                <a16:creationId xmlns:a16="http://schemas.microsoft.com/office/drawing/2014/main" id="{493F90CC-6905-42ED-B6EE-BE13F5298676}"/>
              </a:ext>
            </a:extLst>
          </p:cNvPr>
          <p:cNvSpPr txBox="1">
            <a:spLocks noGrp="1"/>
          </p:cNvSpPr>
          <p:nvPr>
            <p:ph type="sldNum" sz="quarter" idx="8"/>
          </p:nvPr>
        </p:nvSpPr>
        <p:spPr>
          <a:xfrm>
            <a:off x="4278960" y="10157400"/>
            <a:ext cx="3278519" cy="532080"/>
          </a:xfrm>
        </p:spPr>
        <p:txBody>
          <a:bodyPr wrap="square"/>
          <a:lstStyle/>
          <a:p>
            <a:pPr lvl="0"/>
            <a:fld id="{5835F6E5-0193-4B9E-B033-60DDFB076852}" type="slidenum">
              <a:t>63</a:t>
            </a:fld>
            <a:endParaRPr lang="pt-BR">
              <a:solidFill>
                <a:srgbClr val="000000"/>
              </a:solidFill>
              <a:highlight>
                <a:scrgbClr r="0" g="0" b="0">
                  <a:alpha val="0"/>
                </a:scrgbClr>
              </a:highlight>
              <a:latin typeface="Times New Roman"/>
            </a:endParaRPr>
          </a:p>
        </p:txBody>
      </p:sp>
      <p:sp>
        <p:nvSpPr>
          <p:cNvPr id="6" name="PlaceHolder 5">
            <a:extLst>
              <a:ext uri="{FF2B5EF4-FFF2-40B4-BE49-F238E27FC236}">
                <a16:creationId xmlns:a16="http://schemas.microsoft.com/office/drawing/2014/main" id="{49C34BC2-0728-4BCC-961C-37ED85C972E7}"/>
              </a:ext>
            </a:extLst>
          </p:cNvPr>
          <p:cNvSpPr txBox="1">
            <a:spLocks noGrp="1"/>
          </p:cNvSpPr>
          <p:nvPr>
            <p:ph type="sldNum" sz="quarter" idx="8"/>
          </p:nvPr>
        </p:nvSpPr>
        <p:spPr>
          <a:xfrm>
            <a:off x="4278960" y="10157400"/>
            <a:ext cx="3278879" cy="532440"/>
          </a:xfrm>
        </p:spPr>
        <p:txBody>
          <a:bodyPr wrap="square"/>
          <a:lstStyle/>
          <a:p>
            <a:pPr lvl="0"/>
            <a:fld id="{070F0343-06EB-486D-A2E5-79EB29BA5274}" type="slidenum">
              <a:t>63</a:t>
            </a:fld>
            <a:endParaRPr lang="pt-BR">
              <a:highlight>
                <a:scrgbClr r="0" g="0" b="0">
                  <a:alpha val="0"/>
                </a:scrgbClr>
              </a:highlight>
              <a:latin typeface="Times New Roman"/>
            </a:endParaRPr>
          </a:p>
        </p:txBody>
      </p:sp>
      <p:sp>
        <p:nvSpPr>
          <p:cNvPr id="12" name="Slide Number Placeholder 6">
            <a:extLst>
              <a:ext uri="{FF2B5EF4-FFF2-40B4-BE49-F238E27FC236}">
                <a16:creationId xmlns:a16="http://schemas.microsoft.com/office/drawing/2014/main" id="{29F55199-17FE-43E5-8E5C-6EF46826758D}"/>
              </a:ext>
            </a:extLst>
          </p:cNvPr>
          <p:cNvSpPr txBox="1">
            <a:spLocks noGrp="1"/>
          </p:cNvSpPr>
          <p:nvPr>
            <p:ph type="sldNum" sz="quarter" idx="5"/>
          </p:nvPr>
        </p:nvSpPr>
        <p:spPr>
          <a:ln/>
        </p:spPr>
        <p:txBody>
          <a:bodyPr vert="horz" lIns="0" tIns="0" rIns="0" bIns="0" anchor="b" anchorCtr="0">
            <a:noAutofit/>
          </a:bodyPr>
          <a:lstStyle/>
          <a:p>
            <a:pPr lvl="0"/>
            <a:fld id="{6D188CA6-00F2-4B33-83EF-4189715E88DB}" type="slidenum">
              <a:t>63</a:t>
            </a:fld>
            <a:endParaRPr lang="pt-BR"/>
          </a:p>
        </p:txBody>
      </p:sp>
      <p:sp>
        <p:nvSpPr>
          <p:cNvPr id="7" name="PlaceHolder 6">
            <a:extLst>
              <a:ext uri="{FF2B5EF4-FFF2-40B4-BE49-F238E27FC236}">
                <a16:creationId xmlns:a16="http://schemas.microsoft.com/office/drawing/2014/main" id="{8954E5A9-5230-41C6-A6DA-CBADFCBBC042}"/>
              </a:ext>
            </a:extLst>
          </p:cNvPr>
          <p:cNvSpPr>
            <a:spLocks noGrp="1" noRot="1" noChangeAspect="1" noResize="1"/>
          </p:cNvSpPr>
          <p:nvPr>
            <p:ph type="sldImg"/>
          </p:nvPr>
        </p:nvSpPr>
        <p:spPr>
          <a:xfrm>
            <a:off x="215900" y="812800"/>
            <a:ext cx="7124700" cy="4006850"/>
          </a:xfrm>
          <a:solidFill>
            <a:srgbClr val="729FCF"/>
          </a:solidFill>
          <a:ln w="25400">
            <a:solidFill>
              <a:srgbClr val="3465A4"/>
            </a:solidFill>
            <a:prstDash val="solid"/>
          </a:ln>
        </p:spPr>
      </p:sp>
      <p:sp>
        <p:nvSpPr>
          <p:cNvPr id="8" name="PlaceHolder 7">
            <a:extLst>
              <a:ext uri="{FF2B5EF4-FFF2-40B4-BE49-F238E27FC236}">
                <a16:creationId xmlns:a16="http://schemas.microsoft.com/office/drawing/2014/main" id="{3012AD10-46B1-468E-8759-13EE7E423E2F}"/>
              </a:ext>
            </a:extLst>
          </p:cNvPr>
          <p:cNvSpPr txBox="1">
            <a:spLocks noGrp="1"/>
          </p:cNvSpPr>
          <p:nvPr>
            <p:ph type="body" sz="quarter" idx="1"/>
          </p:nvPr>
        </p:nvSpPr>
        <p:spPr>
          <a:xfrm>
            <a:off x="756000" y="5078520"/>
            <a:ext cx="6044400" cy="4807800"/>
          </a:xfrm>
        </p:spPr>
        <p:txBody>
          <a:bodyPr vert="horz" wrap="square" anchor="t" anchorCtr="0">
            <a:noAutofit/>
          </a:bodyPr>
          <a:lstStyle/>
          <a:p>
            <a:endParaRPr lang="pt-BR"/>
          </a:p>
        </p:txBody>
      </p:sp>
    </p:spTree>
    <p:extLst>
      <p:ext uri="{BB962C8B-B14F-4D97-AF65-F5344CB8AC3E}">
        <p14:creationId xmlns:p14="http://schemas.microsoft.com/office/powerpoint/2010/main" val="1594665541"/>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1">
            <a:extLst>
              <a:ext uri="{FF2B5EF4-FFF2-40B4-BE49-F238E27FC236}">
                <a16:creationId xmlns:a16="http://schemas.microsoft.com/office/drawing/2014/main" id="{7057CFAA-0AEF-45F2-9E65-C17B1A8621E4}"/>
              </a:ext>
            </a:extLst>
          </p:cNvPr>
          <p:cNvSpPr txBox="1">
            <a:spLocks noGrp="1"/>
          </p:cNvSpPr>
          <p:nvPr>
            <p:ph type="sldNum" sz="quarter" idx="8"/>
          </p:nvPr>
        </p:nvSpPr>
        <p:spPr>
          <a:xfrm>
            <a:off x="4278960" y="10157400"/>
            <a:ext cx="3277439" cy="531000"/>
          </a:xfrm>
        </p:spPr>
        <p:txBody>
          <a:bodyPr wrap="square"/>
          <a:lstStyle/>
          <a:p>
            <a:pPr lvl="0"/>
            <a:fld id="{DE2FAECB-9CF6-4D3F-98C1-D1F019B09996}" type="slidenum">
              <a:t>64</a:t>
            </a:fld>
            <a:endParaRPr lang="pt-BR">
              <a:solidFill>
                <a:srgbClr val="000000"/>
              </a:solidFill>
              <a:highlight>
                <a:scrgbClr r="0" g="0" b="0">
                  <a:alpha val="0"/>
                </a:scrgbClr>
              </a:highlight>
              <a:latin typeface="Times New Roman"/>
            </a:endParaRPr>
          </a:p>
        </p:txBody>
      </p:sp>
      <p:sp>
        <p:nvSpPr>
          <p:cNvPr id="3" name="PlaceHolder 2">
            <a:extLst>
              <a:ext uri="{FF2B5EF4-FFF2-40B4-BE49-F238E27FC236}">
                <a16:creationId xmlns:a16="http://schemas.microsoft.com/office/drawing/2014/main" id="{459D1D93-4C03-4478-8AB7-9300A72FCBD2}"/>
              </a:ext>
            </a:extLst>
          </p:cNvPr>
          <p:cNvSpPr txBox="1">
            <a:spLocks noGrp="1"/>
          </p:cNvSpPr>
          <p:nvPr>
            <p:ph type="sldNum" sz="quarter" idx="8"/>
          </p:nvPr>
        </p:nvSpPr>
        <p:spPr>
          <a:xfrm>
            <a:off x="4278960" y="10157400"/>
            <a:ext cx="3277800" cy="531360"/>
          </a:xfrm>
        </p:spPr>
        <p:txBody>
          <a:bodyPr wrap="square"/>
          <a:lstStyle/>
          <a:p>
            <a:pPr lvl="0"/>
            <a:fld id="{A25702D4-A1E7-4912-A41E-36EBCA45F00E}" type="slidenum">
              <a:t>64</a:t>
            </a:fld>
            <a:endParaRPr lang="pt-BR">
              <a:solidFill>
                <a:srgbClr val="000000"/>
              </a:solidFill>
              <a:highlight>
                <a:scrgbClr r="0" g="0" b="0">
                  <a:alpha val="0"/>
                </a:scrgbClr>
              </a:highlight>
              <a:latin typeface="Times New Roman"/>
            </a:endParaRPr>
          </a:p>
        </p:txBody>
      </p:sp>
      <p:sp>
        <p:nvSpPr>
          <p:cNvPr id="4" name="PlaceHolder 3">
            <a:extLst>
              <a:ext uri="{FF2B5EF4-FFF2-40B4-BE49-F238E27FC236}">
                <a16:creationId xmlns:a16="http://schemas.microsoft.com/office/drawing/2014/main" id="{0903AA45-FEDE-4BAA-BBE9-E38D8A26E0EF}"/>
              </a:ext>
            </a:extLst>
          </p:cNvPr>
          <p:cNvSpPr txBox="1">
            <a:spLocks noGrp="1"/>
          </p:cNvSpPr>
          <p:nvPr>
            <p:ph type="sldNum" sz="quarter" idx="8"/>
          </p:nvPr>
        </p:nvSpPr>
        <p:spPr>
          <a:xfrm>
            <a:off x="4278960" y="10157400"/>
            <a:ext cx="3278160" cy="531720"/>
          </a:xfrm>
        </p:spPr>
        <p:txBody>
          <a:bodyPr wrap="square"/>
          <a:lstStyle/>
          <a:p>
            <a:pPr lvl="0"/>
            <a:fld id="{E2D3A409-634F-4A2D-BD0C-229FA9E04452}" type="slidenum">
              <a:t>64</a:t>
            </a:fld>
            <a:endParaRPr lang="pt-BR">
              <a:solidFill>
                <a:srgbClr val="000000"/>
              </a:solidFill>
              <a:highlight>
                <a:scrgbClr r="0" g="0" b="0">
                  <a:alpha val="0"/>
                </a:scrgbClr>
              </a:highlight>
              <a:latin typeface="Times New Roman"/>
            </a:endParaRPr>
          </a:p>
        </p:txBody>
      </p:sp>
      <p:sp>
        <p:nvSpPr>
          <p:cNvPr id="5" name="PlaceHolder 4">
            <a:extLst>
              <a:ext uri="{FF2B5EF4-FFF2-40B4-BE49-F238E27FC236}">
                <a16:creationId xmlns:a16="http://schemas.microsoft.com/office/drawing/2014/main" id="{493F90CC-6905-42ED-B6EE-BE13F5298676}"/>
              </a:ext>
            </a:extLst>
          </p:cNvPr>
          <p:cNvSpPr txBox="1">
            <a:spLocks noGrp="1"/>
          </p:cNvSpPr>
          <p:nvPr>
            <p:ph type="sldNum" sz="quarter" idx="8"/>
          </p:nvPr>
        </p:nvSpPr>
        <p:spPr>
          <a:xfrm>
            <a:off x="4278960" y="10157400"/>
            <a:ext cx="3278519" cy="532080"/>
          </a:xfrm>
        </p:spPr>
        <p:txBody>
          <a:bodyPr wrap="square"/>
          <a:lstStyle/>
          <a:p>
            <a:pPr lvl="0"/>
            <a:fld id="{5835F6E5-0193-4B9E-B033-60DDFB076852}" type="slidenum">
              <a:t>64</a:t>
            </a:fld>
            <a:endParaRPr lang="pt-BR">
              <a:solidFill>
                <a:srgbClr val="000000"/>
              </a:solidFill>
              <a:highlight>
                <a:scrgbClr r="0" g="0" b="0">
                  <a:alpha val="0"/>
                </a:scrgbClr>
              </a:highlight>
              <a:latin typeface="Times New Roman"/>
            </a:endParaRPr>
          </a:p>
        </p:txBody>
      </p:sp>
      <p:sp>
        <p:nvSpPr>
          <p:cNvPr id="6" name="PlaceHolder 5">
            <a:extLst>
              <a:ext uri="{FF2B5EF4-FFF2-40B4-BE49-F238E27FC236}">
                <a16:creationId xmlns:a16="http://schemas.microsoft.com/office/drawing/2014/main" id="{49C34BC2-0728-4BCC-961C-37ED85C972E7}"/>
              </a:ext>
            </a:extLst>
          </p:cNvPr>
          <p:cNvSpPr txBox="1">
            <a:spLocks noGrp="1"/>
          </p:cNvSpPr>
          <p:nvPr>
            <p:ph type="sldNum" sz="quarter" idx="8"/>
          </p:nvPr>
        </p:nvSpPr>
        <p:spPr>
          <a:xfrm>
            <a:off x="4278960" y="10157400"/>
            <a:ext cx="3278879" cy="532440"/>
          </a:xfrm>
        </p:spPr>
        <p:txBody>
          <a:bodyPr wrap="square"/>
          <a:lstStyle/>
          <a:p>
            <a:pPr lvl="0"/>
            <a:fld id="{070F0343-06EB-486D-A2E5-79EB29BA5274}" type="slidenum">
              <a:t>64</a:t>
            </a:fld>
            <a:endParaRPr lang="pt-BR">
              <a:highlight>
                <a:scrgbClr r="0" g="0" b="0">
                  <a:alpha val="0"/>
                </a:scrgbClr>
              </a:highlight>
              <a:latin typeface="Times New Roman"/>
            </a:endParaRPr>
          </a:p>
        </p:txBody>
      </p:sp>
      <p:sp>
        <p:nvSpPr>
          <p:cNvPr id="12" name="Slide Number Placeholder 6">
            <a:extLst>
              <a:ext uri="{FF2B5EF4-FFF2-40B4-BE49-F238E27FC236}">
                <a16:creationId xmlns:a16="http://schemas.microsoft.com/office/drawing/2014/main" id="{29F55199-17FE-43E5-8E5C-6EF46826758D}"/>
              </a:ext>
            </a:extLst>
          </p:cNvPr>
          <p:cNvSpPr txBox="1">
            <a:spLocks noGrp="1"/>
          </p:cNvSpPr>
          <p:nvPr>
            <p:ph type="sldNum" sz="quarter" idx="5"/>
          </p:nvPr>
        </p:nvSpPr>
        <p:spPr>
          <a:ln/>
        </p:spPr>
        <p:txBody>
          <a:bodyPr vert="horz" lIns="0" tIns="0" rIns="0" bIns="0" anchor="b" anchorCtr="0">
            <a:noAutofit/>
          </a:bodyPr>
          <a:lstStyle/>
          <a:p>
            <a:pPr lvl="0"/>
            <a:fld id="{6D188CA6-00F2-4B33-83EF-4189715E88DB}" type="slidenum">
              <a:t>64</a:t>
            </a:fld>
            <a:endParaRPr lang="pt-BR"/>
          </a:p>
        </p:txBody>
      </p:sp>
      <p:sp>
        <p:nvSpPr>
          <p:cNvPr id="7" name="PlaceHolder 6">
            <a:extLst>
              <a:ext uri="{FF2B5EF4-FFF2-40B4-BE49-F238E27FC236}">
                <a16:creationId xmlns:a16="http://schemas.microsoft.com/office/drawing/2014/main" id="{8954E5A9-5230-41C6-A6DA-CBADFCBBC042}"/>
              </a:ext>
            </a:extLst>
          </p:cNvPr>
          <p:cNvSpPr>
            <a:spLocks noGrp="1" noRot="1" noChangeAspect="1" noResize="1"/>
          </p:cNvSpPr>
          <p:nvPr>
            <p:ph type="sldImg"/>
          </p:nvPr>
        </p:nvSpPr>
        <p:spPr>
          <a:xfrm>
            <a:off x="215900" y="812800"/>
            <a:ext cx="7124700" cy="4006850"/>
          </a:xfrm>
          <a:solidFill>
            <a:srgbClr val="729FCF"/>
          </a:solidFill>
          <a:ln w="25400">
            <a:solidFill>
              <a:srgbClr val="3465A4"/>
            </a:solidFill>
            <a:prstDash val="solid"/>
          </a:ln>
        </p:spPr>
      </p:sp>
      <p:sp>
        <p:nvSpPr>
          <p:cNvPr id="8" name="PlaceHolder 7">
            <a:extLst>
              <a:ext uri="{FF2B5EF4-FFF2-40B4-BE49-F238E27FC236}">
                <a16:creationId xmlns:a16="http://schemas.microsoft.com/office/drawing/2014/main" id="{3012AD10-46B1-468E-8759-13EE7E423E2F}"/>
              </a:ext>
            </a:extLst>
          </p:cNvPr>
          <p:cNvSpPr txBox="1">
            <a:spLocks noGrp="1"/>
          </p:cNvSpPr>
          <p:nvPr>
            <p:ph type="body" sz="quarter" idx="1"/>
          </p:nvPr>
        </p:nvSpPr>
        <p:spPr>
          <a:xfrm>
            <a:off x="756000" y="5078520"/>
            <a:ext cx="6044400" cy="4807800"/>
          </a:xfrm>
        </p:spPr>
        <p:txBody>
          <a:bodyPr vert="horz" wrap="square" anchor="t" anchorCtr="0">
            <a:noAutofit/>
          </a:bodyPr>
          <a:lstStyle/>
          <a:p>
            <a:endParaRPr lang="pt-BR"/>
          </a:p>
        </p:txBody>
      </p:sp>
    </p:spTree>
    <p:extLst>
      <p:ext uri="{BB962C8B-B14F-4D97-AF65-F5344CB8AC3E}">
        <p14:creationId xmlns:p14="http://schemas.microsoft.com/office/powerpoint/2010/main" val="2850914814"/>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1">
            <a:extLst>
              <a:ext uri="{FF2B5EF4-FFF2-40B4-BE49-F238E27FC236}">
                <a16:creationId xmlns:a16="http://schemas.microsoft.com/office/drawing/2014/main" id="{7057CFAA-0AEF-45F2-9E65-C17B1A8621E4}"/>
              </a:ext>
            </a:extLst>
          </p:cNvPr>
          <p:cNvSpPr txBox="1">
            <a:spLocks noGrp="1"/>
          </p:cNvSpPr>
          <p:nvPr>
            <p:ph type="sldNum" sz="quarter" idx="8"/>
          </p:nvPr>
        </p:nvSpPr>
        <p:spPr>
          <a:xfrm>
            <a:off x="4278960" y="10157400"/>
            <a:ext cx="3277439" cy="531000"/>
          </a:xfrm>
        </p:spPr>
        <p:txBody>
          <a:bodyPr wrap="square"/>
          <a:lstStyle/>
          <a:p>
            <a:pPr lvl="0"/>
            <a:fld id="{DE2FAECB-9CF6-4D3F-98C1-D1F019B09996}" type="slidenum">
              <a:t>65</a:t>
            </a:fld>
            <a:endParaRPr lang="pt-BR">
              <a:solidFill>
                <a:srgbClr val="000000"/>
              </a:solidFill>
              <a:highlight>
                <a:scrgbClr r="0" g="0" b="0">
                  <a:alpha val="0"/>
                </a:scrgbClr>
              </a:highlight>
              <a:latin typeface="Times New Roman"/>
            </a:endParaRPr>
          </a:p>
        </p:txBody>
      </p:sp>
      <p:sp>
        <p:nvSpPr>
          <p:cNvPr id="3" name="PlaceHolder 2">
            <a:extLst>
              <a:ext uri="{FF2B5EF4-FFF2-40B4-BE49-F238E27FC236}">
                <a16:creationId xmlns:a16="http://schemas.microsoft.com/office/drawing/2014/main" id="{459D1D93-4C03-4478-8AB7-9300A72FCBD2}"/>
              </a:ext>
            </a:extLst>
          </p:cNvPr>
          <p:cNvSpPr txBox="1">
            <a:spLocks noGrp="1"/>
          </p:cNvSpPr>
          <p:nvPr>
            <p:ph type="sldNum" sz="quarter" idx="8"/>
          </p:nvPr>
        </p:nvSpPr>
        <p:spPr>
          <a:xfrm>
            <a:off x="4278960" y="10157400"/>
            <a:ext cx="3277800" cy="531360"/>
          </a:xfrm>
        </p:spPr>
        <p:txBody>
          <a:bodyPr wrap="square"/>
          <a:lstStyle/>
          <a:p>
            <a:pPr lvl="0"/>
            <a:fld id="{A25702D4-A1E7-4912-A41E-36EBCA45F00E}" type="slidenum">
              <a:t>65</a:t>
            </a:fld>
            <a:endParaRPr lang="pt-BR">
              <a:solidFill>
                <a:srgbClr val="000000"/>
              </a:solidFill>
              <a:highlight>
                <a:scrgbClr r="0" g="0" b="0">
                  <a:alpha val="0"/>
                </a:scrgbClr>
              </a:highlight>
              <a:latin typeface="Times New Roman"/>
            </a:endParaRPr>
          </a:p>
        </p:txBody>
      </p:sp>
      <p:sp>
        <p:nvSpPr>
          <p:cNvPr id="4" name="PlaceHolder 3">
            <a:extLst>
              <a:ext uri="{FF2B5EF4-FFF2-40B4-BE49-F238E27FC236}">
                <a16:creationId xmlns:a16="http://schemas.microsoft.com/office/drawing/2014/main" id="{0903AA45-FEDE-4BAA-BBE9-E38D8A26E0EF}"/>
              </a:ext>
            </a:extLst>
          </p:cNvPr>
          <p:cNvSpPr txBox="1">
            <a:spLocks noGrp="1"/>
          </p:cNvSpPr>
          <p:nvPr>
            <p:ph type="sldNum" sz="quarter" idx="8"/>
          </p:nvPr>
        </p:nvSpPr>
        <p:spPr>
          <a:xfrm>
            <a:off x="4278960" y="10157400"/>
            <a:ext cx="3278160" cy="531720"/>
          </a:xfrm>
        </p:spPr>
        <p:txBody>
          <a:bodyPr wrap="square"/>
          <a:lstStyle/>
          <a:p>
            <a:pPr lvl="0"/>
            <a:fld id="{E2D3A409-634F-4A2D-BD0C-229FA9E04452}" type="slidenum">
              <a:t>65</a:t>
            </a:fld>
            <a:endParaRPr lang="pt-BR">
              <a:solidFill>
                <a:srgbClr val="000000"/>
              </a:solidFill>
              <a:highlight>
                <a:scrgbClr r="0" g="0" b="0">
                  <a:alpha val="0"/>
                </a:scrgbClr>
              </a:highlight>
              <a:latin typeface="Times New Roman"/>
            </a:endParaRPr>
          </a:p>
        </p:txBody>
      </p:sp>
      <p:sp>
        <p:nvSpPr>
          <p:cNvPr id="5" name="PlaceHolder 4">
            <a:extLst>
              <a:ext uri="{FF2B5EF4-FFF2-40B4-BE49-F238E27FC236}">
                <a16:creationId xmlns:a16="http://schemas.microsoft.com/office/drawing/2014/main" id="{493F90CC-6905-42ED-B6EE-BE13F5298676}"/>
              </a:ext>
            </a:extLst>
          </p:cNvPr>
          <p:cNvSpPr txBox="1">
            <a:spLocks noGrp="1"/>
          </p:cNvSpPr>
          <p:nvPr>
            <p:ph type="sldNum" sz="quarter" idx="8"/>
          </p:nvPr>
        </p:nvSpPr>
        <p:spPr>
          <a:xfrm>
            <a:off x="4278960" y="10157400"/>
            <a:ext cx="3278519" cy="532080"/>
          </a:xfrm>
        </p:spPr>
        <p:txBody>
          <a:bodyPr wrap="square"/>
          <a:lstStyle/>
          <a:p>
            <a:pPr lvl="0"/>
            <a:fld id="{5835F6E5-0193-4B9E-B033-60DDFB076852}" type="slidenum">
              <a:t>65</a:t>
            </a:fld>
            <a:endParaRPr lang="pt-BR">
              <a:solidFill>
                <a:srgbClr val="000000"/>
              </a:solidFill>
              <a:highlight>
                <a:scrgbClr r="0" g="0" b="0">
                  <a:alpha val="0"/>
                </a:scrgbClr>
              </a:highlight>
              <a:latin typeface="Times New Roman"/>
            </a:endParaRPr>
          </a:p>
        </p:txBody>
      </p:sp>
      <p:sp>
        <p:nvSpPr>
          <p:cNvPr id="6" name="PlaceHolder 5">
            <a:extLst>
              <a:ext uri="{FF2B5EF4-FFF2-40B4-BE49-F238E27FC236}">
                <a16:creationId xmlns:a16="http://schemas.microsoft.com/office/drawing/2014/main" id="{49C34BC2-0728-4BCC-961C-37ED85C972E7}"/>
              </a:ext>
            </a:extLst>
          </p:cNvPr>
          <p:cNvSpPr txBox="1">
            <a:spLocks noGrp="1"/>
          </p:cNvSpPr>
          <p:nvPr>
            <p:ph type="sldNum" sz="quarter" idx="8"/>
          </p:nvPr>
        </p:nvSpPr>
        <p:spPr>
          <a:xfrm>
            <a:off x="4278960" y="10157400"/>
            <a:ext cx="3278879" cy="532440"/>
          </a:xfrm>
        </p:spPr>
        <p:txBody>
          <a:bodyPr wrap="square"/>
          <a:lstStyle/>
          <a:p>
            <a:pPr lvl="0"/>
            <a:fld id="{070F0343-06EB-486D-A2E5-79EB29BA5274}" type="slidenum">
              <a:t>65</a:t>
            </a:fld>
            <a:endParaRPr lang="pt-BR">
              <a:highlight>
                <a:scrgbClr r="0" g="0" b="0">
                  <a:alpha val="0"/>
                </a:scrgbClr>
              </a:highlight>
              <a:latin typeface="Times New Roman"/>
            </a:endParaRPr>
          </a:p>
        </p:txBody>
      </p:sp>
      <p:sp>
        <p:nvSpPr>
          <p:cNvPr id="12" name="Slide Number Placeholder 6">
            <a:extLst>
              <a:ext uri="{FF2B5EF4-FFF2-40B4-BE49-F238E27FC236}">
                <a16:creationId xmlns:a16="http://schemas.microsoft.com/office/drawing/2014/main" id="{29F55199-17FE-43E5-8E5C-6EF46826758D}"/>
              </a:ext>
            </a:extLst>
          </p:cNvPr>
          <p:cNvSpPr txBox="1">
            <a:spLocks noGrp="1"/>
          </p:cNvSpPr>
          <p:nvPr>
            <p:ph type="sldNum" sz="quarter" idx="5"/>
          </p:nvPr>
        </p:nvSpPr>
        <p:spPr>
          <a:ln/>
        </p:spPr>
        <p:txBody>
          <a:bodyPr vert="horz" lIns="0" tIns="0" rIns="0" bIns="0" anchor="b" anchorCtr="0">
            <a:noAutofit/>
          </a:bodyPr>
          <a:lstStyle/>
          <a:p>
            <a:pPr lvl="0"/>
            <a:fld id="{6D188CA6-00F2-4B33-83EF-4189715E88DB}" type="slidenum">
              <a:t>65</a:t>
            </a:fld>
            <a:endParaRPr lang="pt-BR"/>
          </a:p>
        </p:txBody>
      </p:sp>
      <p:sp>
        <p:nvSpPr>
          <p:cNvPr id="7" name="PlaceHolder 6">
            <a:extLst>
              <a:ext uri="{FF2B5EF4-FFF2-40B4-BE49-F238E27FC236}">
                <a16:creationId xmlns:a16="http://schemas.microsoft.com/office/drawing/2014/main" id="{8954E5A9-5230-41C6-A6DA-CBADFCBBC042}"/>
              </a:ext>
            </a:extLst>
          </p:cNvPr>
          <p:cNvSpPr>
            <a:spLocks noGrp="1" noRot="1" noChangeAspect="1" noResize="1"/>
          </p:cNvSpPr>
          <p:nvPr>
            <p:ph type="sldImg"/>
          </p:nvPr>
        </p:nvSpPr>
        <p:spPr>
          <a:xfrm>
            <a:off x="215900" y="812800"/>
            <a:ext cx="7124700" cy="4006850"/>
          </a:xfrm>
          <a:solidFill>
            <a:srgbClr val="729FCF"/>
          </a:solidFill>
          <a:ln w="25400">
            <a:solidFill>
              <a:srgbClr val="3465A4"/>
            </a:solidFill>
            <a:prstDash val="solid"/>
          </a:ln>
        </p:spPr>
      </p:sp>
      <p:sp>
        <p:nvSpPr>
          <p:cNvPr id="8" name="PlaceHolder 7">
            <a:extLst>
              <a:ext uri="{FF2B5EF4-FFF2-40B4-BE49-F238E27FC236}">
                <a16:creationId xmlns:a16="http://schemas.microsoft.com/office/drawing/2014/main" id="{3012AD10-46B1-468E-8759-13EE7E423E2F}"/>
              </a:ext>
            </a:extLst>
          </p:cNvPr>
          <p:cNvSpPr txBox="1">
            <a:spLocks noGrp="1"/>
          </p:cNvSpPr>
          <p:nvPr>
            <p:ph type="body" sz="quarter" idx="1"/>
          </p:nvPr>
        </p:nvSpPr>
        <p:spPr>
          <a:xfrm>
            <a:off x="756000" y="5078520"/>
            <a:ext cx="6044400" cy="4807800"/>
          </a:xfrm>
        </p:spPr>
        <p:txBody>
          <a:bodyPr vert="horz" wrap="square" anchor="t" anchorCtr="0">
            <a:noAutofit/>
          </a:bodyPr>
          <a:lstStyle/>
          <a:p>
            <a:endParaRPr lang="pt-BR"/>
          </a:p>
        </p:txBody>
      </p:sp>
    </p:spTree>
    <p:extLst>
      <p:ext uri="{BB962C8B-B14F-4D97-AF65-F5344CB8AC3E}">
        <p14:creationId xmlns:p14="http://schemas.microsoft.com/office/powerpoint/2010/main" val="2544115294"/>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1">
            <a:extLst>
              <a:ext uri="{FF2B5EF4-FFF2-40B4-BE49-F238E27FC236}">
                <a16:creationId xmlns:a16="http://schemas.microsoft.com/office/drawing/2014/main" id="{D39E68F3-A3FC-4A77-900E-E209806F7815}"/>
              </a:ext>
            </a:extLst>
          </p:cNvPr>
          <p:cNvSpPr txBox="1">
            <a:spLocks noGrp="1"/>
          </p:cNvSpPr>
          <p:nvPr>
            <p:ph type="sldNum" sz="quarter" idx="8"/>
          </p:nvPr>
        </p:nvSpPr>
        <p:spPr>
          <a:xfrm>
            <a:off x="4278960" y="10157400"/>
            <a:ext cx="3276359" cy="529920"/>
          </a:xfrm>
        </p:spPr>
        <p:txBody>
          <a:bodyPr wrap="square"/>
          <a:lstStyle/>
          <a:p>
            <a:pPr lvl="0"/>
            <a:fld id="{DC9D5DC8-5580-4825-A181-8B9B6DDA7EAD}" type="slidenum">
              <a:t>66</a:t>
            </a:fld>
            <a:endParaRPr lang="pt-BR">
              <a:solidFill>
                <a:srgbClr val="000000"/>
              </a:solidFill>
              <a:highlight>
                <a:scrgbClr r="0" g="0" b="0">
                  <a:alpha val="0"/>
                </a:scrgbClr>
              </a:highlight>
              <a:latin typeface="Times New Roman"/>
            </a:endParaRPr>
          </a:p>
        </p:txBody>
      </p:sp>
      <p:sp>
        <p:nvSpPr>
          <p:cNvPr id="3" name="PlaceHolder 2">
            <a:extLst>
              <a:ext uri="{FF2B5EF4-FFF2-40B4-BE49-F238E27FC236}">
                <a16:creationId xmlns:a16="http://schemas.microsoft.com/office/drawing/2014/main" id="{76F89ACF-044F-4F49-ABAF-43BA87BED29C}"/>
              </a:ext>
            </a:extLst>
          </p:cNvPr>
          <p:cNvSpPr txBox="1">
            <a:spLocks noGrp="1"/>
          </p:cNvSpPr>
          <p:nvPr>
            <p:ph type="sldNum" sz="quarter" idx="8"/>
          </p:nvPr>
        </p:nvSpPr>
        <p:spPr>
          <a:xfrm>
            <a:off x="4278960" y="10157400"/>
            <a:ext cx="3276720" cy="530280"/>
          </a:xfrm>
        </p:spPr>
        <p:txBody>
          <a:bodyPr wrap="square"/>
          <a:lstStyle/>
          <a:p>
            <a:pPr lvl="0"/>
            <a:fld id="{CE11E1F9-90DC-4360-80C3-A0B7A7FFE74B}" type="slidenum">
              <a:t>66</a:t>
            </a:fld>
            <a:endParaRPr lang="pt-BR">
              <a:solidFill>
                <a:srgbClr val="000000"/>
              </a:solidFill>
              <a:highlight>
                <a:scrgbClr r="0" g="0" b="0">
                  <a:alpha val="0"/>
                </a:scrgbClr>
              </a:highlight>
              <a:latin typeface="Times New Roman"/>
            </a:endParaRPr>
          </a:p>
        </p:txBody>
      </p:sp>
      <p:sp>
        <p:nvSpPr>
          <p:cNvPr id="4" name="PlaceHolder 3">
            <a:extLst>
              <a:ext uri="{FF2B5EF4-FFF2-40B4-BE49-F238E27FC236}">
                <a16:creationId xmlns:a16="http://schemas.microsoft.com/office/drawing/2014/main" id="{1B80A5F0-27DE-4B75-ADDC-25D56A5218A6}"/>
              </a:ext>
            </a:extLst>
          </p:cNvPr>
          <p:cNvSpPr txBox="1">
            <a:spLocks noGrp="1"/>
          </p:cNvSpPr>
          <p:nvPr>
            <p:ph type="sldNum" sz="quarter" idx="8"/>
          </p:nvPr>
        </p:nvSpPr>
        <p:spPr>
          <a:xfrm>
            <a:off x="4278960" y="10157400"/>
            <a:ext cx="3277080" cy="530640"/>
          </a:xfrm>
        </p:spPr>
        <p:txBody>
          <a:bodyPr wrap="square"/>
          <a:lstStyle/>
          <a:p>
            <a:pPr lvl="0"/>
            <a:fld id="{7FFD39CB-5A2F-4C80-986D-57F3994A64B8}" type="slidenum">
              <a:t>66</a:t>
            </a:fld>
            <a:endParaRPr lang="pt-BR">
              <a:solidFill>
                <a:srgbClr val="000000"/>
              </a:solidFill>
              <a:highlight>
                <a:scrgbClr r="0" g="0" b="0">
                  <a:alpha val="0"/>
                </a:scrgbClr>
              </a:highlight>
              <a:latin typeface="Times New Roman"/>
            </a:endParaRPr>
          </a:p>
        </p:txBody>
      </p:sp>
      <p:sp>
        <p:nvSpPr>
          <p:cNvPr id="5" name="PlaceHolder 4">
            <a:extLst>
              <a:ext uri="{FF2B5EF4-FFF2-40B4-BE49-F238E27FC236}">
                <a16:creationId xmlns:a16="http://schemas.microsoft.com/office/drawing/2014/main" id="{D06BE9B0-3A35-4E16-B0DA-5FC885326941}"/>
              </a:ext>
            </a:extLst>
          </p:cNvPr>
          <p:cNvSpPr txBox="1">
            <a:spLocks noGrp="1"/>
          </p:cNvSpPr>
          <p:nvPr>
            <p:ph type="sldNum" sz="quarter" idx="8"/>
          </p:nvPr>
        </p:nvSpPr>
        <p:spPr>
          <a:xfrm>
            <a:off x="4278960" y="10157400"/>
            <a:ext cx="3277439" cy="531000"/>
          </a:xfrm>
        </p:spPr>
        <p:txBody>
          <a:bodyPr wrap="square"/>
          <a:lstStyle/>
          <a:p>
            <a:pPr lvl="0"/>
            <a:fld id="{B16898A9-78F6-40D0-A839-C27CFECF7757}" type="slidenum">
              <a:t>66</a:t>
            </a:fld>
            <a:endParaRPr lang="pt-BR">
              <a:solidFill>
                <a:srgbClr val="000000"/>
              </a:solidFill>
              <a:highlight>
                <a:scrgbClr r="0" g="0" b="0">
                  <a:alpha val="0"/>
                </a:scrgbClr>
              </a:highlight>
              <a:latin typeface="Times New Roman"/>
            </a:endParaRPr>
          </a:p>
        </p:txBody>
      </p:sp>
      <p:sp>
        <p:nvSpPr>
          <p:cNvPr id="6" name="PlaceHolder 5">
            <a:extLst>
              <a:ext uri="{FF2B5EF4-FFF2-40B4-BE49-F238E27FC236}">
                <a16:creationId xmlns:a16="http://schemas.microsoft.com/office/drawing/2014/main" id="{84C0949B-16F7-4DD0-9272-5B33D09F1693}"/>
              </a:ext>
            </a:extLst>
          </p:cNvPr>
          <p:cNvSpPr txBox="1">
            <a:spLocks noGrp="1"/>
          </p:cNvSpPr>
          <p:nvPr>
            <p:ph type="sldNum" sz="quarter" idx="8"/>
          </p:nvPr>
        </p:nvSpPr>
        <p:spPr>
          <a:xfrm>
            <a:off x="4278960" y="10157400"/>
            <a:ext cx="3277800" cy="531360"/>
          </a:xfrm>
        </p:spPr>
        <p:txBody>
          <a:bodyPr wrap="square"/>
          <a:lstStyle/>
          <a:p>
            <a:pPr lvl="0"/>
            <a:fld id="{BA886D8B-769D-4A74-A46F-B7A32A80088D}" type="slidenum">
              <a:t>66</a:t>
            </a:fld>
            <a:endParaRPr lang="pt-BR">
              <a:solidFill>
                <a:srgbClr val="000000"/>
              </a:solidFill>
              <a:highlight>
                <a:scrgbClr r="0" g="0" b="0">
                  <a:alpha val="0"/>
                </a:scrgbClr>
              </a:highlight>
              <a:latin typeface="Times New Roman"/>
            </a:endParaRPr>
          </a:p>
        </p:txBody>
      </p:sp>
      <p:sp>
        <p:nvSpPr>
          <p:cNvPr id="7" name="PlaceHolder 6">
            <a:extLst>
              <a:ext uri="{FF2B5EF4-FFF2-40B4-BE49-F238E27FC236}">
                <a16:creationId xmlns:a16="http://schemas.microsoft.com/office/drawing/2014/main" id="{C33BE0E1-A32D-4BD0-A706-712B27D82C93}"/>
              </a:ext>
            </a:extLst>
          </p:cNvPr>
          <p:cNvSpPr txBox="1">
            <a:spLocks noGrp="1"/>
          </p:cNvSpPr>
          <p:nvPr>
            <p:ph type="sldNum" sz="quarter" idx="8"/>
          </p:nvPr>
        </p:nvSpPr>
        <p:spPr>
          <a:xfrm>
            <a:off x="4278960" y="10157400"/>
            <a:ext cx="3278160" cy="531720"/>
          </a:xfrm>
        </p:spPr>
        <p:txBody>
          <a:bodyPr wrap="square"/>
          <a:lstStyle/>
          <a:p>
            <a:pPr lvl="0"/>
            <a:fld id="{5B59612B-A18F-418A-B8D2-6409638225A7}" type="slidenum">
              <a:t>66</a:t>
            </a:fld>
            <a:endParaRPr lang="pt-BR">
              <a:solidFill>
                <a:srgbClr val="000000"/>
              </a:solidFill>
              <a:highlight>
                <a:scrgbClr r="0" g="0" b="0">
                  <a:alpha val="0"/>
                </a:scrgbClr>
              </a:highlight>
              <a:latin typeface="Times New Roman"/>
            </a:endParaRPr>
          </a:p>
        </p:txBody>
      </p:sp>
      <p:sp>
        <p:nvSpPr>
          <p:cNvPr id="8" name="PlaceHolder 7">
            <a:extLst>
              <a:ext uri="{FF2B5EF4-FFF2-40B4-BE49-F238E27FC236}">
                <a16:creationId xmlns:a16="http://schemas.microsoft.com/office/drawing/2014/main" id="{8496D8E5-009C-49FB-9AE3-5DF0EC72D325}"/>
              </a:ext>
            </a:extLst>
          </p:cNvPr>
          <p:cNvSpPr txBox="1">
            <a:spLocks noGrp="1"/>
          </p:cNvSpPr>
          <p:nvPr>
            <p:ph type="sldNum" sz="quarter" idx="8"/>
          </p:nvPr>
        </p:nvSpPr>
        <p:spPr>
          <a:xfrm>
            <a:off x="4278960" y="10157400"/>
            <a:ext cx="3278519" cy="532080"/>
          </a:xfrm>
        </p:spPr>
        <p:txBody>
          <a:bodyPr wrap="square"/>
          <a:lstStyle/>
          <a:p>
            <a:pPr lvl="0"/>
            <a:fld id="{B92662CF-2F16-4C8E-A88C-2483B5E403DE}" type="slidenum">
              <a:t>66</a:t>
            </a:fld>
            <a:endParaRPr lang="pt-BR">
              <a:solidFill>
                <a:srgbClr val="000000"/>
              </a:solidFill>
              <a:highlight>
                <a:scrgbClr r="0" g="0" b="0">
                  <a:alpha val="0"/>
                </a:scrgbClr>
              </a:highlight>
              <a:latin typeface="Times New Roman"/>
            </a:endParaRPr>
          </a:p>
        </p:txBody>
      </p:sp>
      <p:sp>
        <p:nvSpPr>
          <p:cNvPr id="9" name="PlaceHolder 8">
            <a:extLst>
              <a:ext uri="{FF2B5EF4-FFF2-40B4-BE49-F238E27FC236}">
                <a16:creationId xmlns:a16="http://schemas.microsoft.com/office/drawing/2014/main" id="{B7934D9B-E3ED-4395-A278-C0FCF863F24F}"/>
              </a:ext>
            </a:extLst>
          </p:cNvPr>
          <p:cNvSpPr txBox="1">
            <a:spLocks noGrp="1"/>
          </p:cNvSpPr>
          <p:nvPr>
            <p:ph type="sldNum" sz="quarter" idx="8"/>
          </p:nvPr>
        </p:nvSpPr>
        <p:spPr>
          <a:xfrm>
            <a:off x="4278960" y="10157400"/>
            <a:ext cx="3278879" cy="532440"/>
          </a:xfrm>
        </p:spPr>
        <p:txBody>
          <a:bodyPr wrap="square"/>
          <a:lstStyle/>
          <a:p>
            <a:pPr lvl="0"/>
            <a:fld id="{1ECAD661-DB21-4512-A429-D0DDA7AA0DB6}" type="slidenum">
              <a:t>66</a:t>
            </a:fld>
            <a:endParaRPr lang="pt-BR">
              <a:highlight>
                <a:scrgbClr r="0" g="0" b="0">
                  <a:alpha val="0"/>
                </a:scrgbClr>
              </a:highlight>
              <a:latin typeface="Times New Roman"/>
            </a:endParaRPr>
          </a:p>
        </p:txBody>
      </p:sp>
      <p:sp>
        <p:nvSpPr>
          <p:cNvPr id="15" name="Slide Number Placeholder 6">
            <a:extLst>
              <a:ext uri="{FF2B5EF4-FFF2-40B4-BE49-F238E27FC236}">
                <a16:creationId xmlns:a16="http://schemas.microsoft.com/office/drawing/2014/main" id="{6703C762-5634-4E51-B143-20FEAE61128B}"/>
              </a:ext>
            </a:extLst>
          </p:cNvPr>
          <p:cNvSpPr txBox="1">
            <a:spLocks noGrp="1"/>
          </p:cNvSpPr>
          <p:nvPr>
            <p:ph type="sldNum" sz="quarter" idx="5"/>
          </p:nvPr>
        </p:nvSpPr>
        <p:spPr>
          <a:ln/>
        </p:spPr>
        <p:txBody>
          <a:bodyPr vert="horz" lIns="0" tIns="0" rIns="0" bIns="0" anchor="b" anchorCtr="0">
            <a:noAutofit/>
          </a:bodyPr>
          <a:lstStyle/>
          <a:p>
            <a:pPr lvl="0"/>
            <a:fld id="{2BB95DA4-8511-454C-9E0B-FCF01BF7B875}" type="slidenum">
              <a:t>66</a:t>
            </a:fld>
            <a:endParaRPr lang="pt-BR"/>
          </a:p>
        </p:txBody>
      </p:sp>
      <p:sp>
        <p:nvSpPr>
          <p:cNvPr id="10" name="PlaceHolder 9">
            <a:extLst>
              <a:ext uri="{FF2B5EF4-FFF2-40B4-BE49-F238E27FC236}">
                <a16:creationId xmlns:a16="http://schemas.microsoft.com/office/drawing/2014/main" id="{5A543396-7887-4431-AF4E-36549BA1A31B}"/>
              </a:ext>
            </a:extLst>
          </p:cNvPr>
          <p:cNvSpPr>
            <a:spLocks noGrp="1" noRot="1" noChangeAspect="1" noResize="1"/>
          </p:cNvSpPr>
          <p:nvPr>
            <p:ph type="sldImg"/>
          </p:nvPr>
        </p:nvSpPr>
        <p:spPr>
          <a:xfrm>
            <a:off x="215900" y="812800"/>
            <a:ext cx="7124700" cy="4006850"/>
          </a:xfrm>
          <a:solidFill>
            <a:srgbClr val="729FCF"/>
          </a:solidFill>
          <a:ln w="25400">
            <a:solidFill>
              <a:srgbClr val="3465A4"/>
            </a:solidFill>
            <a:prstDash val="solid"/>
          </a:ln>
        </p:spPr>
      </p:sp>
      <p:sp>
        <p:nvSpPr>
          <p:cNvPr id="11" name="PlaceHolder 10">
            <a:extLst>
              <a:ext uri="{FF2B5EF4-FFF2-40B4-BE49-F238E27FC236}">
                <a16:creationId xmlns:a16="http://schemas.microsoft.com/office/drawing/2014/main" id="{C19F53D8-8B82-4BDA-8286-D8A58871F1B3}"/>
              </a:ext>
            </a:extLst>
          </p:cNvPr>
          <p:cNvSpPr txBox="1">
            <a:spLocks noGrp="1"/>
          </p:cNvSpPr>
          <p:nvPr>
            <p:ph type="body" sz="quarter" idx="1"/>
          </p:nvPr>
        </p:nvSpPr>
        <p:spPr>
          <a:xfrm>
            <a:off x="756000" y="5078520"/>
            <a:ext cx="6043320" cy="4806720"/>
          </a:xfrm>
        </p:spPr>
        <p:txBody>
          <a:bodyPr vert="horz" wrap="square" anchor="t" anchorCtr="0">
            <a:noAutofit/>
          </a:bodyPr>
          <a:lstStyle/>
          <a:p>
            <a:endParaRPr lang="pt-BR"/>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1">
            <a:extLst>
              <a:ext uri="{FF2B5EF4-FFF2-40B4-BE49-F238E27FC236}">
                <a16:creationId xmlns:a16="http://schemas.microsoft.com/office/drawing/2014/main" id="{D39E68F3-A3FC-4A77-900E-E209806F7815}"/>
              </a:ext>
            </a:extLst>
          </p:cNvPr>
          <p:cNvSpPr txBox="1">
            <a:spLocks noGrp="1"/>
          </p:cNvSpPr>
          <p:nvPr>
            <p:ph type="sldNum" sz="quarter" idx="8"/>
          </p:nvPr>
        </p:nvSpPr>
        <p:spPr>
          <a:xfrm>
            <a:off x="4278960" y="10157400"/>
            <a:ext cx="3276359" cy="529920"/>
          </a:xfrm>
        </p:spPr>
        <p:txBody>
          <a:bodyPr wrap="square"/>
          <a:lstStyle/>
          <a:p>
            <a:pPr lvl="0"/>
            <a:fld id="{DC9D5DC8-5580-4825-A181-8B9B6DDA7EAD}" type="slidenum">
              <a:t>67</a:t>
            </a:fld>
            <a:endParaRPr lang="pt-BR">
              <a:solidFill>
                <a:srgbClr val="000000"/>
              </a:solidFill>
              <a:highlight>
                <a:scrgbClr r="0" g="0" b="0">
                  <a:alpha val="0"/>
                </a:scrgbClr>
              </a:highlight>
              <a:latin typeface="Times New Roman"/>
            </a:endParaRPr>
          </a:p>
        </p:txBody>
      </p:sp>
      <p:sp>
        <p:nvSpPr>
          <p:cNvPr id="3" name="PlaceHolder 2">
            <a:extLst>
              <a:ext uri="{FF2B5EF4-FFF2-40B4-BE49-F238E27FC236}">
                <a16:creationId xmlns:a16="http://schemas.microsoft.com/office/drawing/2014/main" id="{76F89ACF-044F-4F49-ABAF-43BA87BED29C}"/>
              </a:ext>
            </a:extLst>
          </p:cNvPr>
          <p:cNvSpPr txBox="1">
            <a:spLocks noGrp="1"/>
          </p:cNvSpPr>
          <p:nvPr>
            <p:ph type="sldNum" sz="quarter" idx="8"/>
          </p:nvPr>
        </p:nvSpPr>
        <p:spPr>
          <a:xfrm>
            <a:off x="4278960" y="10157400"/>
            <a:ext cx="3276720" cy="530280"/>
          </a:xfrm>
        </p:spPr>
        <p:txBody>
          <a:bodyPr wrap="square"/>
          <a:lstStyle/>
          <a:p>
            <a:pPr lvl="0"/>
            <a:fld id="{CE11E1F9-90DC-4360-80C3-A0B7A7FFE74B}" type="slidenum">
              <a:t>67</a:t>
            </a:fld>
            <a:endParaRPr lang="pt-BR">
              <a:solidFill>
                <a:srgbClr val="000000"/>
              </a:solidFill>
              <a:highlight>
                <a:scrgbClr r="0" g="0" b="0">
                  <a:alpha val="0"/>
                </a:scrgbClr>
              </a:highlight>
              <a:latin typeface="Times New Roman"/>
            </a:endParaRPr>
          </a:p>
        </p:txBody>
      </p:sp>
      <p:sp>
        <p:nvSpPr>
          <p:cNvPr id="4" name="PlaceHolder 3">
            <a:extLst>
              <a:ext uri="{FF2B5EF4-FFF2-40B4-BE49-F238E27FC236}">
                <a16:creationId xmlns:a16="http://schemas.microsoft.com/office/drawing/2014/main" id="{1B80A5F0-27DE-4B75-ADDC-25D56A5218A6}"/>
              </a:ext>
            </a:extLst>
          </p:cNvPr>
          <p:cNvSpPr txBox="1">
            <a:spLocks noGrp="1"/>
          </p:cNvSpPr>
          <p:nvPr>
            <p:ph type="sldNum" sz="quarter" idx="8"/>
          </p:nvPr>
        </p:nvSpPr>
        <p:spPr>
          <a:xfrm>
            <a:off x="4278960" y="10157400"/>
            <a:ext cx="3277080" cy="530640"/>
          </a:xfrm>
        </p:spPr>
        <p:txBody>
          <a:bodyPr wrap="square"/>
          <a:lstStyle/>
          <a:p>
            <a:pPr lvl="0"/>
            <a:fld id="{7FFD39CB-5A2F-4C80-986D-57F3994A64B8}" type="slidenum">
              <a:t>67</a:t>
            </a:fld>
            <a:endParaRPr lang="pt-BR">
              <a:solidFill>
                <a:srgbClr val="000000"/>
              </a:solidFill>
              <a:highlight>
                <a:scrgbClr r="0" g="0" b="0">
                  <a:alpha val="0"/>
                </a:scrgbClr>
              </a:highlight>
              <a:latin typeface="Times New Roman"/>
            </a:endParaRPr>
          </a:p>
        </p:txBody>
      </p:sp>
      <p:sp>
        <p:nvSpPr>
          <p:cNvPr id="5" name="PlaceHolder 4">
            <a:extLst>
              <a:ext uri="{FF2B5EF4-FFF2-40B4-BE49-F238E27FC236}">
                <a16:creationId xmlns:a16="http://schemas.microsoft.com/office/drawing/2014/main" id="{D06BE9B0-3A35-4E16-B0DA-5FC885326941}"/>
              </a:ext>
            </a:extLst>
          </p:cNvPr>
          <p:cNvSpPr txBox="1">
            <a:spLocks noGrp="1"/>
          </p:cNvSpPr>
          <p:nvPr>
            <p:ph type="sldNum" sz="quarter" idx="8"/>
          </p:nvPr>
        </p:nvSpPr>
        <p:spPr>
          <a:xfrm>
            <a:off x="4278960" y="10157400"/>
            <a:ext cx="3277439" cy="531000"/>
          </a:xfrm>
        </p:spPr>
        <p:txBody>
          <a:bodyPr wrap="square"/>
          <a:lstStyle/>
          <a:p>
            <a:pPr lvl="0"/>
            <a:fld id="{B16898A9-78F6-40D0-A839-C27CFECF7757}" type="slidenum">
              <a:t>67</a:t>
            </a:fld>
            <a:endParaRPr lang="pt-BR">
              <a:solidFill>
                <a:srgbClr val="000000"/>
              </a:solidFill>
              <a:highlight>
                <a:scrgbClr r="0" g="0" b="0">
                  <a:alpha val="0"/>
                </a:scrgbClr>
              </a:highlight>
              <a:latin typeface="Times New Roman"/>
            </a:endParaRPr>
          </a:p>
        </p:txBody>
      </p:sp>
      <p:sp>
        <p:nvSpPr>
          <p:cNvPr id="6" name="PlaceHolder 5">
            <a:extLst>
              <a:ext uri="{FF2B5EF4-FFF2-40B4-BE49-F238E27FC236}">
                <a16:creationId xmlns:a16="http://schemas.microsoft.com/office/drawing/2014/main" id="{84C0949B-16F7-4DD0-9272-5B33D09F1693}"/>
              </a:ext>
            </a:extLst>
          </p:cNvPr>
          <p:cNvSpPr txBox="1">
            <a:spLocks noGrp="1"/>
          </p:cNvSpPr>
          <p:nvPr>
            <p:ph type="sldNum" sz="quarter" idx="8"/>
          </p:nvPr>
        </p:nvSpPr>
        <p:spPr>
          <a:xfrm>
            <a:off x="4278960" y="10157400"/>
            <a:ext cx="3277800" cy="531360"/>
          </a:xfrm>
        </p:spPr>
        <p:txBody>
          <a:bodyPr wrap="square"/>
          <a:lstStyle/>
          <a:p>
            <a:pPr lvl="0"/>
            <a:fld id="{BA886D8B-769D-4A74-A46F-B7A32A80088D}" type="slidenum">
              <a:t>67</a:t>
            </a:fld>
            <a:endParaRPr lang="pt-BR">
              <a:solidFill>
                <a:srgbClr val="000000"/>
              </a:solidFill>
              <a:highlight>
                <a:scrgbClr r="0" g="0" b="0">
                  <a:alpha val="0"/>
                </a:scrgbClr>
              </a:highlight>
              <a:latin typeface="Times New Roman"/>
            </a:endParaRPr>
          </a:p>
        </p:txBody>
      </p:sp>
      <p:sp>
        <p:nvSpPr>
          <p:cNvPr id="7" name="PlaceHolder 6">
            <a:extLst>
              <a:ext uri="{FF2B5EF4-FFF2-40B4-BE49-F238E27FC236}">
                <a16:creationId xmlns:a16="http://schemas.microsoft.com/office/drawing/2014/main" id="{C33BE0E1-A32D-4BD0-A706-712B27D82C93}"/>
              </a:ext>
            </a:extLst>
          </p:cNvPr>
          <p:cNvSpPr txBox="1">
            <a:spLocks noGrp="1"/>
          </p:cNvSpPr>
          <p:nvPr>
            <p:ph type="sldNum" sz="quarter" idx="8"/>
          </p:nvPr>
        </p:nvSpPr>
        <p:spPr>
          <a:xfrm>
            <a:off x="4278960" y="10157400"/>
            <a:ext cx="3278160" cy="531720"/>
          </a:xfrm>
        </p:spPr>
        <p:txBody>
          <a:bodyPr wrap="square"/>
          <a:lstStyle/>
          <a:p>
            <a:pPr lvl="0"/>
            <a:fld id="{5B59612B-A18F-418A-B8D2-6409638225A7}" type="slidenum">
              <a:t>67</a:t>
            </a:fld>
            <a:endParaRPr lang="pt-BR">
              <a:solidFill>
                <a:srgbClr val="000000"/>
              </a:solidFill>
              <a:highlight>
                <a:scrgbClr r="0" g="0" b="0">
                  <a:alpha val="0"/>
                </a:scrgbClr>
              </a:highlight>
              <a:latin typeface="Times New Roman"/>
            </a:endParaRPr>
          </a:p>
        </p:txBody>
      </p:sp>
      <p:sp>
        <p:nvSpPr>
          <p:cNvPr id="8" name="PlaceHolder 7">
            <a:extLst>
              <a:ext uri="{FF2B5EF4-FFF2-40B4-BE49-F238E27FC236}">
                <a16:creationId xmlns:a16="http://schemas.microsoft.com/office/drawing/2014/main" id="{8496D8E5-009C-49FB-9AE3-5DF0EC72D325}"/>
              </a:ext>
            </a:extLst>
          </p:cNvPr>
          <p:cNvSpPr txBox="1">
            <a:spLocks noGrp="1"/>
          </p:cNvSpPr>
          <p:nvPr>
            <p:ph type="sldNum" sz="quarter" idx="8"/>
          </p:nvPr>
        </p:nvSpPr>
        <p:spPr>
          <a:xfrm>
            <a:off x="4278960" y="10157400"/>
            <a:ext cx="3278519" cy="532080"/>
          </a:xfrm>
        </p:spPr>
        <p:txBody>
          <a:bodyPr wrap="square"/>
          <a:lstStyle/>
          <a:p>
            <a:pPr lvl="0"/>
            <a:fld id="{B92662CF-2F16-4C8E-A88C-2483B5E403DE}" type="slidenum">
              <a:t>67</a:t>
            </a:fld>
            <a:endParaRPr lang="pt-BR">
              <a:solidFill>
                <a:srgbClr val="000000"/>
              </a:solidFill>
              <a:highlight>
                <a:scrgbClr r="0" g="0" b="0">
                  <a:alpha val="0"/>
                </a:scrgbClr>
              </a:highlight>
              <a:latin typeface="Times New Roman"/>
            </a:endParaRPr>
          </a:p>
        </p:txBody>
      </p:sp>
      <p:sp>
        <p:nvSpPr>
          <p:cNvPr id="9" name="PlaceHolder 8">
            <a:extLst>
              <a:ext uri="{FF2B5EF4-FFF2-40B4-BE49-F238E27FC236}">
                <a16:creationId xmlns:a16="http://schemas.microsoft.com/office/drawing/2014/main" id="{B7934D9B-E3ED-4395-A278-C0FCF863F24F}"/>
              </a:ext>
            </a:extLst>
          </p:cNvPr>
          <p:cNvSpPr txBox="1">
            <a:spLocks noGrp="1"/>
          </p:cNvSpPr>
          <p:nvPr>
            <p:ph type="sldNum" sz="quarter" idx="8"/>
          </p:nvPr>
        </p:nvSpPr>
        <p:spPr>
          <a:xfrm>
            <a:off x="4278960" y="10157400"/>
            <a:ext cx="3278879" cy="532440"/>
          </a:xfrm>
        </p:spPr>
        <p:txBody>
          <a:bodyPr wrap="square"/>
          <a:lstStyle/>
          <a:p>
            <a:pPr lvl="0"/>
            <a:fld id="{1ECAD661-DB21-4512-A429-D0DDA7AA0DB6}" type="slidenum">
              <a:t>67</a:t>
            </a:fld>
            <a:endParaRPr lang="pt-BR">
              <a:highlight>
                <a:scrgbClr r="0" g="0" b="0">
                  <a:alpha val="0"/>
                </a:scrgbClr>
              </a:highlight>
              <a:latin typeface="Times New Roman"/>
            </a:endParaRPr>
          </a:p>
        </p:txBody>
      </p:sp>
      <p:sp>
        <p:nvSpPr>
          <p:cNvPr id="15" name="Slide Number Placeholder 6">
            <a:extLst>
              <a:ext uri="{FF2B5EF4-FFF2-40B4-BE49-F238E27FC236}">
                <a16:creationId xmlns:a16="http://schemas.microsoft.com/office/drawing/2014/main" id="{6703C762-5634-4E51-B143-20FEAE61128B}"/>
              </a:ext>
            </a:extLst>
          </p:cNvPr>
          <p:cNvSpPr txBox="1">
            <a:spLocks noGrp="1"/>
          </p:cNvSpPr>
          <p:nvPr>
            <p:ph type="sldNum" sz="quarter" idx="5"/>
          </p:nvPr>
        </p:nvSpPr>
        <p:spPr>
          <a:ln/>
        </p:spPr>
        <p:txBody>
          <a:bodyPr vert="horz" lIns="0" tIns="0" rIns="0" bIns="0" anchor="b" anchorCtr="0">
            <a:noAutofit/>
          </a:bodyPr>
          <a:lstStyle/>
          <a:p>
            <a:pPr lvl="0"/>
            <a:fld id="{2BB95DA4-8511-454C-9E0B-FCF01BF7B875}" type="slidenum">
              <a:t>67</a:t>
            </a:fld>
            <a:endParaRPr lang="pt-BR"/>
          </a:p>
        </p:txBody>
      </p:sp>
      <p:sp>
        <p:nvSpPr>
          <p:cNvPr id="10" name="PlaceHolder 9">
            <a:extLst>
              <a:ext uri="{FF2B5EF4-FFF2-40B4-BE49-F238E27FC236}">
                <a16:creationId xmlns:a16="http://schemas.microsoft.com/office/drawing/2014/main" id="{5A543396-7887-4431-AF4E-36549BA1A31B}"/>
              </a:ext>
            </a:extLst>
          </p:cNvPr>
          <p:cNvSpPr>
            <a:spLocks noGrp="1" noRot="1" noChangeAspect="1" noResize="1"/>
          </p:cNvSpPr>
          <p:nvPr>
            <p:ph type="sldImg"/>
          </p:nvPr>
        </p:nvSpPr>
        <p:spPr>
          <a:xfrm>
            <a:off x="215900" y="812800"/>
            <a:ext cx="7124700" cy="4006850"/>
          </a:xfrm>
          <a:solidFill>
            <a:srgbClr val="729FCF"/>
          </a:solidFill>
          <a:ln w="25400">
            <a:solidFill>
              <a:srgbClr val="3465A4"/>
            </a:solidFill>
            <a:prstDash val="solid"/>
          </a:ln>
        </p:spPr>
      </p:sp>
      <p:sp>
        <p:nvSpPr>
          <p:cNvPr id="11" name="PlaceHolder 10">
            <a:extLst>
              <a:ext uri="{FF2B5EF4-FFF2-40B4-BE49-F238E27FC236}">
                <a16:creationId xmlns:a16="http://schemas.microsoft.com/office/drawing/2014/main" id="{C19F53D8-8B82-4BDA-8286-D8A58871F1B3}"/>
              </a:ext>
            </a:extLst>
          </p:cNvPr>
          <p:cNvSpPr txBox="1">
            <a:spLocks noGrp="1"/>
          </p:cNvSpPr>
          <p:nvPr>
            <p:ph type="body" sz="quarter" idx="1"/>
          </p:nvPr>
        </p:nvSpPr>
        <p:spPr>
          <a:xfrm>
            <a:off x="756000" y="5078520"/>
            <a:ext cx="6043320" cy="4806720"/>
          </a:xfrm>
        </p:spPr>
        <p:txBody>
          <a:bodyPr vert="horz" wrap="square" anchor="t" anchorCtr="0">
            <a:noAutofit/>
          </a:bodyPr>
          <a:lstStyle/>
          <a:p>
            <a:endParaRPr lang="pt-BR"/>
          </a:p>
        </p:txBody>
      </p:sp>
    </p:spTree>
    <p:extLst>
      <p:ext uri="{BB962C8B-B14F-4D97-AF65-F5344CB8AC3E}">
        <p14:creationId xmlns:p14="http://schemas.microsoft.com/office/powerpoint/2010/main" val="968952229"/>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1">
            <a:extLst>
              <a:ext uri="{FF2B5EF4-FFF2-40B4-BE49-F238E27FC236}">
                <a16:creationId xmlns:a16="http://schemas.microsoft.com/office/drawing/2014/main" id="{D39E68F3-A3FC-4A77-900E-E209806F7815}"/>
              </a:ext>
            </a:extLst>
          </p:cNvPr>
          <p:cNvSpPr txBox="1">
            <a:spLocks noGrp="1"/>
          </p:cNvSpPr>
          <p:nvPr>
            <p:ph type="sldNum" sz="quarter" idx="8"/>
          </p:nvPr>
        </p:nvSpPr>
        <p:spPr>
          <a:xfrm>
            <a:off x="4278960" y="10157400"/>
            <a:ext cx="3276359" cy="529920"/>
          </a:xfrm>
        </p:spPr>
        <p:txBody>
          <a:bodyPr wrap="square"/>
          <a:lstStyle/>
          <a:p>
            <a:pPr lvl="0"/>
            <a:fld id="{DC9D5DC8-5580-4825-A181-8B9B6DDA7EAD}" type="slidenum">
              <a:t>68</a:t>
            </a:fld>
            <a:endParaRPr lang="pt-BR">
              <a:solidFill>
                <a:srgbClr val="000000"/>
              </a:solidFill>
              <a:highlight>
                <a:scrgbClr r="0" g="0" b="0">
                  <a:alpha val="0"/>
                </a:scrgbClr>
              </a:highlight>
              <a:latin typeface="Times New Roman"/>
            </a:endParaRPr>
          </a:p>
        </p:txBody>
      </p:sp>
      <p:sp>
        <p:nvSpPr>
          <p:cNvPr id="3" name="PlaceHolder 2">
            <a:extLst>
              <a:ext uri="{FF2B5EF4-FFF2-40B4-BE49-F238E27FC236}">
                <a16:creationId xmlns:a16="http://schemas.microsoft.com/office/drawing/2014/main" id="{76F89ACF-044F-4F49-ABAF-43BA87BED29C}"/>
              </a:ext>
            </a:extLst>
          </p:cNvPr>
          <p:cNvSpPr txBox="1">
            <a:spLocks noGrp="1"/>
          </p:cNvSpPr>
          <p:nvPr>
            <p:ph type="sldNum" sz="quarter" idx="8"/>
          </p:nvPr>
        </p:nvSpPr>
        <p:spPr>
          <a:xfrm>
            <a:off x="4278960" y="10157400"/>
            <a:ext cx="3276720" cy="530280"/>
          </a:xfrm>
        </p:spPr>
        <p:txBody>
          <a:bodyPr wrap="square"/>
          <a:lstStyle/>
          <a:p>
            <a:pPr lvl="0"/>
            <a:fld id="{CE11E1F9-90DC-4360-80C3-A0B7A7FFE74B}" type="slidenum">
              <a:t>68</a:t>
            </a:fld>
            <a:endParaRPr lang="pt-BR">
              <a:solidFill>
                <a:srgbClr val="000000"/>
              </a:solidFill>
              <a:highlight>
                <a:scrgbClr r="0" g="0" b="0">
                  <a:alpha val="0"/>
                </a:scrgbClr>
              </a:highlight>
              <a:latin typeface="Times New Roman"/>
            </a:endParaRPr>
          </a:p>
        </p:txBody>
      </p:sp>
      <p:sp>
        <p:nvSpPr>
          <p:cNvPr id="4" name="PlaceHolder 3">
            <a:extLst>
              <a:ext uri="{FF2B5EF4-FFF2-40B4-BE49-F238E27FC236}">
                <a16:creationId xmlns:a16="http://schemas.microsoft.com/office/drawing/2014/main" id="{1B80A5F0-27DE-4B75-ADDC-25D56A5218A6}"/>
              </a:ext>
            </a:extLst>
          </p:cNvPr>
          <p:cNvSpPr txBox="1">
            <a:spLocks noGrp="1"/>
          </p:cNvSpPr>
          <p:nvPr>
            <p:ph type="sldNum" sz="quarter" idx="8"/>
          </p:nvPr>
        </p:nvSpPr>
        <p:spPr>
          <a:xfrm>
            <a:off x="4278960" y="10157400"/>
            <a:ext cx="3277080" cy="530640"/>
          </a:xfrm>
        </p:spPr>
        <p:txBody>
          <a:bodyPr wrap="square"/>
          <a:lstStyle/>
          <a:p>
            <a:pPr lvl="0"/>
            <a:fld id="{7FFD39CB-5A2F-4C80-986D-57F3994A64B8}" type="slidenum">
              <a:t>68</a:t>
            </a:fld>
            <a:endParaRPr lang="pt-BR">
              <a:solidFill>
                <a:srgbClr val="000000"/>
              </a:solidFill>
              <a:highlight>
                <a:scrgbClr r="0" g="0" b="0">
                  <a:alpha val="0"/>
                </a:scrgbClr>
              </a:highlight>
              <a:latin typeface="Times New Roman"/>
            </a:endParaRPr>
          </a:p>
        </p:txBody>
      </p:sp>
      <p:sp>
        <p:nvSpPr>
          <p:cNvPr id="5" name="PlaceHolder 4">
            <a:extLst>
              <a:ext uri="{FF2B5EF4-FFF2-40B4-BE49-F238E27FC236}">
                <a16:creationId xmlns:a16="http://schemas.microsoft.com/office/drawing/2014/main" id="{D06BE9B0-3A35-4E16-B0DA-5FC885326941}"/>
              </a:ext>
            </a:extLst>
          </p:cNvPr>
          <p:cNvSpPr txBox="1">
            <a:spLocks noGrp="1"/>
          </p:cNvSpPr>
          <p:nvPr>
            <p:ph type="sldNum" sz="quarter" idx="8"/>
          </p:nvPr>
        </p:nvSpPr>
        <p:spPr>
          <a:xfrm>
            <a:off x="4278960" y="10157400"/>
            <a:ext cx="3277439" cy="531000"/>
          </a:xfrm>
        </p:spPr>
        <p:txBody>
          <a:bodyPr wrap="square"/>
          <a:lstStyle/>
          <a:p>
            <a:pPr lvl="0"/>
            <a:fld id="{B16898A9-78F6-40D0-A839-C27CFECF7757}" type="slidenum">
              <a:t>68</a:t>
            </a:fld>
            <a:endParaRPr lang="pt-BR">
              <a:solidFill>
                <a:srgbClr val="000000"/>
              </a:solidFill>
              <a:highlight>
                <a:scrgbClr r="0" g="0" b="0">
                  <a:alpha val="0"/>
                </a:scrgbClr>
              </a:highlight>
              <a:latin typeface="Times New Roman"/>
            </a:endParaRPr>
          </a:p>
        </p:txBody>
      </p:sp>
      <p:sp>
        <p:nvSpPr>
          <p:cNvPr id="6" name="PlaceHolder 5">
            <a:extLst>
              <a:ext uri="{FF2B5EF4-FFF2-40B4-BE49-F238E27FC236}">
                <a16:creationId xmlns:a16="http://schemas.microsoft.com/office/drawing/2014/main" id="{84C0949B-16F7-4DD0-9272-5B33D09F1693}"/>
              </a:ext>
            </a:extLst>
          </p:cNvPr>
          <p:cNvSpPr txBox="1">
            <a:spLocks noGrp="1"/>
          </p:cNvSpPr>
          <p:nvPr>
            <p:ph type="sldNum" sz="quarter" idx="8"/>
          </p:nvPr>
        </p:nvSpPr>
        <p:spPr>
          <a:xfrm>
            <a:off x="4278960" y="10157400"/>
            <a:ext cx="3277800" cy="531360"/>
          </a:xfrm>
        </p:spPr>
        <p:txBody>
          <a:bodyPr wrap="square"/>
          <a:lstStyle/>
          <a:p>
            <a:pPr lvl="0"/>
            <a:fld id="{BA886D8B-769D-4A74-A46F-B7A32A80088D}" type="slidenum">
              <a:t>68</a:t>
            </a:fld>
            <a:endParaRPr lang="pt-BR">
              <a:solidFill>
                <a:srgbClr val="000000"/>
              </a:solidFill>
              <a:highlight>
                <a:scrgbClr r="0" g="0" b="0">
                  <a:alpha val="0"/>
                </a:scrgbClr>
              </a:highlight>
              <a:latin typeface="Times New Roman"/>
            </a:endParaRPr>
          </a:p>
        </p:txBody>
      </p:sp>
      <p:sp>
        <p:nvSpPr>
          <p:cNvPr id="7" name="PlaceHolder 6">
            <a:extLst>
              <a:ext uri="{FF2B5EF4-FFF2-40B4-BE49-F238E27FC236}">
                <a16:creationId xmlns:a16="http://schemas.microsoft.com/office/drawing/2014/main" id="{C33BE0E1-A32D-4BD0-A706-712B27D82C93}"/>
              </a:ext>
            </a:extLst>
          </p:cNvPr>
          <p:cNvSpPr txBox="1">
            <a:spLocks noGrp="1"/>
          </p:cNvSpPr>
          <p:nvPr>
            <p:ph type="sldNum" sz="quarter" idx="8"/>
          </p:nvPr>
        </p:nvSpPr>
        <p:spPr>
          <a:xfrm>
            <a:off x="4278960" y="10157400"/>
            <a:ext cx="3278160" cy="531720"/>
          </a:xfrm>
        </p:spPr>
        <p:txBody>
          <a:bodyPr wrap="square"/>
          <a:lstStyle/>
          <a:p>
            <a:pPr lvl="0"/>
            <a:fld id="{5B59612B-A18F-418A-B8D2-6409638225A7}" type="slidenum">
              <a:t>68</a:t>
            </a:fld>
            <a:endParaRPr lang="pt-BR">
              <a:solidFill>
                <a:srgbClr val="000000"/>
              </a:solidFill>
              <a:highlight>
                <a:scrgbClr r="0" g="0" b="0">
                  <a:alpha val="0"/>
                </a:scrgbClr>
              </a:highlight>
              <a:latin typeface="Times New Roman"/>
            </a:endParaRPr>
          </a:p>
        </p:txBody>
      </p:sp>
      <p:sp>
        <p:nvSpPr>
          <p:cNvPr id="8" name="PlaceHolder 7">
            <a:extLst>
              <a:ext uri="{FF2B5EF4-FFF2-40B4-BE49-F238E27FC236}">
                <a16:creationId xmlns:a16="http://schemas.microsoft.com/office/drawing/2014/main" id="{8496D8E5-009C-49FB-9AE3-5DF0EC72D325}"/>
              </a:ext>
            </a:extLst>
          </p:cNvPr>
          <p:cNvSpPr txBox="1">
            <a:spLocks noGrp="1"/>
          </p:cNvSpPr>
          <p:nvPr>
            <p:ph type="sldNum" sz="quarter" idx="8"/>
          </p:nvPr>
        </p:nvSpPr>
        <p:spPr>
          <a:xfrm>
            <a:off x="4278960" y="10157400"/>
            <a:ext cx="3278519" cy="532080"/>
          </a:xfrm>
        </p:spPr>
        <p:txBody>
          <a:bodyPr wrap="square"/>
          <a:lstStyle/>
          <a:p>
            <a:pPr lvl="0"/>
            <a:fld id="{B92662CF-2F16-4C8E-A88C-2483B5E403DE}" type="slidenum">
              <a:t>68</a:t>
            </a:fld>
            <a:endParaRPr lang="pt-BR">
              <a:solidFill>
                <a:srgbClr val="000000"/>
              </a:solidFill>
              <a:highlight>
                <a:scrgbClr r="0" g="0" b="0">
                  <a:alpha val="0"/>
                </a:scrgbClr>
              </a:highlight>
              <a:latin typeface="Times New Roman"/>
            </a:endParaRPr>
          </a:p>
        </p:txBody>
      </p:sp>
      <p:sp>
        <p:nvSpPr>
          <p:cNvPr id="9" name="PlaceHolder 8">
            <a:extLst>
              <a:ext uri="{FF2B5EF4-FFF2-40B4-BE49-F238E27FC236}">
                <a16:creationId xmlns:a16="http://schemas.microsoft.com/office/drawing/2014/main" id="{B7934D9B-E3ED-4395-A278-C0FCF863F24F}"/>
              </a:ext>
            </a:extLst>
          </p:cNvPr>
          <p:cNvSpPr txBox="1">
            <a:spLocks noGrp="1"/>
          </p:cNvSpPr>
          <p:nvPr>
            <p:ph type="sldNum" sz="quarter" idx="8"/>
          </p:nvPr>
        </p:nvSpPr>
        <p:spPr>
          <a:xfrm>
            <a:off x="4278960" y="10157400"/>
            <a:ext cx="3278879" cy="532440"/>
          </a:xfrm>
        </p:spPr>
        <p:txBody>
          <a:bodyPr wrap="square"/>
          <a:lstStyle/>
          <a:p>
            <a:pPr lvl="0"/>
            <a:fld id="{1ECAD661-DB21-4512-A429-D0DDA7AA0DB6}" type="slidenum">
              <a:t>68</a:t>
            </a:fld>
            <a:endParaRPr lang="pt-BR">
              <a:highlight>
                <a:scrgbClr r="0" g="0" b="0">
                  <a:alpha val="0"/>
                </a:scrgbClr>
              </a:highlight>
              <a:latin typeface="Times New Roman"/>
            </a:endParaRPr>
          </a:p>
        </p:txBody>
      </p:sp>
      <p:sp>
        <p:nvSpPr>
          <p:cNvPr id="15" name="Slide Number Placeholder 6">
            <a:extLst>
              <a:ext uri="{FF2B5EF4-FFF2-40B4-BE49-F238E27FC236}">
                <a16:creationId xmlns:a16="http://schemas.microsoft.com/office/drawing/2014/main" id="{6703C762-5634-4E51-B143-20FEAE61128B}"/>
              </a:ext>
            </a:extLst>
          </p:cNvPr>
          <p:cNvSpPr txBox="1">
            <a:spLocks noGrp="1"/>
          </p:cNvSpPr>
          <p:nvPr>
            <p:ph type="sldNum" sz="quarter" idx="5"/>
          </p:nvPr>
        </p:nvSpPr>
        <p:spPr>
          <a:ln/>
        </p:spPr>
        <p:txBody>
          <a:bodyPr vert="horz" lIns="0" tIns="0" rIns="0" bIns="0" anchor="b" anchorCtr="0">
            <a:noAutofit/>
          </a:bodyPr>
          <a:lstStyle/>
          <a:p>
            <a:pPr lvl="0"/>
            <a:fld id="{2BB95DA4-8511-454C-9E0B-FCF01BF7B875}" type="slidenum">
              <a:t>68</a:t>
            </a:fld>
            <a:endParaRPr lang="pt-BR"/>
          </a:p>
        </p:txBody>
      </p:sp>
      <p:sp>
        <p:nvSpPr>
          <p:cNvPr id="10" name="PlaceHolder 9">
            <a:extLst>
              <a:ext uri="{FF2B5EF4-FFF2-40B4-BE49-F238E27FC236}">
                <a16:creationId xmlns:a16="http://schemas.microsoft.com/office/drawing/2014/main" id="{5A543396-7887-4431-AF4E-36549BA1A31B}"/>
              </a:ext>
            </a:extLst>
          </p:cNvPr>
          <p:cNvSpPr>
            <a:spLocks noGrp="1" noRot="1" noChangeAspect="1" noResize="1"/>
          </p:cNvSpPr>
          <p:nvPr>
            <p:ph type="sldImg"/>
          </p:nvPr>
        </p:nvSpPr>
        <p:spPr>
          <a:xfrm>
            <a:off x="215900" y="812800"/>
            <a:ext cx="7124700" cy="4006850"/>
          </a:xfrm>
          <a:solidFill>
            <a:srgbClr val="729FCF"/>
          </a:solidFill>
          <a:ln w="25400">
            <a:solidFill>
              <a:srgbClr val="3465A4"/>
            </a:solidFill>
            <a:prstDash val="solid"/>
          </a:ln>
        </p:spPr>
      </p:sp>
      <p:sp>
        <p:nvSpPr>
          <p:cNvPr id="11" name="PlaceHolder 10">
            <a:extLst>
              <a:ext uri="{FF2B5EF4-FFF2-40B4-BE49-F238E27FC236}">
                <a16:creationId xmlns:a16="http://schemas.microsoft.com/office/drawing/2014/main" id="{C19F53D8-8B82-4BDA-8286-D8A58871F1B3}"/>
              </a:ext>
            </a:extLst>
          </p:cNvPr>
          <p:cNvSpPr txBox="1">
            <a:spLocks noGrp="1"/>
          </p:cNvSpPr>
          <p:nvPr>
            <p:ph type="body" sz="quarter" idx="1"/>
          </p:nvPr>
        </p:nvSpPr>
        <p:spPr>
          <a:xfrm>
            <a:off x="756000" y="5078520"/>
            <a:ext cx="6043320" cy="4806720"/>
          </a:xfrm>
        </p:spPr>
        <p:txBody>
          <a:bodyPr vert="horz" wrap="square" anchor="t" anchorCtr="0">
            <a:noAutofit/>
          </a:bodyPr>
          <a:lstStyle/>
          <a:p>
            <a:endParaRPr lang="pt-BR"/>
          </a:p>
        </p:txBody>
      </p:sp>
    </p:spTree>
    <p:extLst>
      <p:ext uri="{BB962C8B-B14F-4D97-AF65-F5344CB8AC3E}">
        <p14:creationId xmlns:p14="http://schemas.microsoft.com/office/powerpoint/2010/main" val="3661877800"/>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1">
            <a:extLst>
              <a:ext uri="{FF2B5EF4-FFF2-40B4-BE49-F238E27FC236}">
                <a16:creationId xmlns:a16="http://schemas.microsoft.com/office/drawing/2014/main" id="{D39E68F3-A3FC-4A77-900E-E209806F7815}"/>
              </a:ext>
            </a:extLst>
          </p:cNvPr>
          <p:cNvSpPr txBox="1">
            <a:spLocks noGrp="1"/>
          </p:cNvSpPr>
          <p:nvPr>
            <p:ph type="sldNum" sz="quarter" idx="8"/>
          </p:nvPr>
        </p:nvSpPr>
        <p:spPr>
          <a:xfrm>
            <a:off x="4278960" y="10157400"/>
            <a:ext cx="3276359" cy="529920"/>
          </a:xfrm>
        </p:spPr>
        <p:txBody>
          <a:bodyPr wrap="square"/>
          <a:lstStyle/>
          <a:p>
            <a:pPr lvl="0"/>
            <a:fld id="{DC9D5DC8-5580-4825-A181-8B9B6DDA7EAD}" type="slidenum">
              <a:t>69</a:t>
            </a:fld>
            <a:endParaRPr lang="pt-BR">
              <a:solidFill>
                <a:srgbClr val="000000"/>
              </a:solidFill>
              <a:highlight>
                <a:scrgbClr r="0" g="0" b="0">
                  <a:alpha val="0"/>
                </a:scrgbClr>
              </a:highlight>
              <a:latin typeface="Times New Roman"/>
            </a:endParaRPr>
          </a:p>
        </p:txBody>
      </p:sp>
      <p:sp>
        <p:nvSpPr>
          <p:cNvPr id="3" name="PlaceHolder 2">
            <a:extLst>
              <a:ext uri="{FF2B5EF4-FFF2-40B4-BE49-F238E27FC236}">
                <a16:creationId xmlns:a16="http://schemas.microsoft.com/office/drawing/2014/main" id="{76F89ACF-044F-4F49-ABAF-43BA87BED29C}"/>
              </a:ext>
            </a:extLst>
          </p:cNvPr>
          <p:cNvSpPr txBox="1">
            <a:spLocks noGrp="1"/>
          </p:cNvSpPr>
          <p:nvPr>
            <p:ph type="sldNum" sz="quarter" idx="8"/>
          </p:nvPr>
        </p:nvSpPr>
        <p:spPr>
          <a:xfrm>
            <a:off x="4278960" y="10157400"/>
            <a:ext cx="3276720" cy="530280"/>
          </a:xfrm>
        </p:spPr>
        <p:txBody>
          <a:bodyPr wrap="square"/>
          <a:lstStyle/>
          <a:p>
            <a:pPr lvl="0"/>
            <a:fld id="{CE11E1F9-90DC-4360-80C3-A0B7A7FFE74B}" type="slidenum">
              <a:t>69</a:t>
            </a:fld>
            <a:endParaRPr lang="pt-BR">
              <a:solidFill>
                <a:srgbClr val="000000"/>
              </a:solidFill>
              <a:highlight>
                <a:scrgbClr r="0" g="0" b="0">
                  <a:alpha val="0"/>
                </a:scrgbClr>
              </a:highlight>
              <a:latin typeface="Times New Roman"/>
            </a:endParaRPr>
          </a:p>
        </p:txBody>
      </p:sp>
      <p:sp>
        <p:nvSpPr>
          <p:cNvPr id="4" name="PlaceHolder 3">
            <a:extLst>
              <a:ext uri="{FF2B5EF4-FFF2-40B4-BE49-F238E27FC236}">
                <a16:creationId xmlns:a16="http://schemas.microsoft.com/office/drawing/2014/main" id="{1B80A5F0-27DE-4B75-ADDC-25D56A5218A6}"/>
              </a:ext>
            </a:extLst>
          </p:cNvPr>
          <p:cNvSpPr txBox="1">
            <a:spLocks noGrp="1"/>
          </p:cNvSpPr>
          <p:nvPr>
            <p:ph type="sldNum" sz="quarter" idx="8"/>
          </p:nvPr>
        </p:nvSpPr>
        <p:spPr>
          <a:xfrm>
            <a:off x="4278960" y="10157400"/>
            <a:ext cx="3277080" cy="530640"/>
          </a:xfrm>
        </p:spPr>
        <p:txBody>
          <a:bodyPr wrap="square"/>
          <a:lstStyle/>
          <a:p>
            <a:pPr lvl="0"/>
            <a:fld id="{7FFD39CB-5A2F-4C80-986D-57F3994A64B8}" type="slidenum">
              <a:t>69</a:t>
            </a:fld>
            <a:endParaRPr lang="pt-BR">
              <a:solidFill>
                <a:srgbClr val="000000"/>
              </a:solidFill>
              <a:highlight>
                <a:scrgbClr r="0" g="0" b="0">
                  <a:alpha val="0"/>
                </a:scrgbClr>
              </a:highlight>
              <a:latin typeface="Times New Roman"/>
            </a:endParaRPr>
          </a:p>
        </p:txBody>
      </p:sp>
      <p:sp>
        <p:nvSpPr>
          <p:cNvPr id="5" name="PlaceHolder 4">
            <a:extLst>
              <a:ext uri="{FF2B5EF4-FFF2-40B4-BE49-F238E27FC236}">
                <a16:creationId xmlns:a16="http://schemas.microsoft.com/office/drawing/2014/main" id="{D06BE9B0-3A35-4E16-B0DA-5FC885326941}"/>
              </a:ext>
            </a:extLst>
          </p:cNvPr>
          <p:cNvSpPr txBox="1">
            <a:spLocks noGrp="1"/>
          </p:cNvSpPr>
          <p:nvPr>
            <p:ph type="sldNum" sz="quarter" idx="8"/>
          </p:nvPr>
        </p:nvSpPr>
        <p:spPr>
          <a:xfrm>
            <a:off x="4278960" y="10157400"/>
            <a:ext cx="3277439" cy="531000"/>
          </a:xfrm>
        </p:spPr>
        <p:txBody>
          <a:bodyPr wrap="square"/>
          <a:lstStyle/>
          <a:p>
            <a:pPr lvl="0"/>
            <a:fld id="{B16898A9-78F6-40D0-A839-C27CFECF7757}" type="slidenum">
              <a:t>69</a:t>
            </a:fld>
            <a:endParaRPr lang="pt-BR">
              <a:solidFill>
                <a:srgbClr val="000000"/>
              </a:solidFill>
              <a:highlight>
                <a:scrgbClr r="0" g="0" b="0">
                  <a:alpha val="0"/>
                </a:scrgbClr>
              </a:highlight>
              <a:latin typeface="Times New Roman"/>
            </a:endParaRPr>
          </a:p>
        </p:txBody>
      </p:sp>
      <p:sp>
        <p:nvSpPr>
          <p:cNvPr id="6" name="PlaceHolder 5">
            <a:extLst>
              <a:ext uri="{FF2B5EF4-FFF2-40B4-BE49-F238E27FC236}">
                <a16:creationId xmlns:a16="http://schemas.microsoft.com/office/drawing/2014/main" id="{84C0949B-16F7-4DD0-9272-5B33D09F1693}"/>
              </a:ext>
            </a:extLst>
          </p:cNvPr>
          <p:cNvSpPr txBox="1">
            <a:spLocks noGrp="1"/>
          </p:cNvSpPr>
          <p:nvPr>
            <p:ph type="sldNum" sz="quarter" idx="8"/>
          </p:nvPr>
        </p:nvSpPr>
        <p:spPr>
          <a:xfrm>
            <a:off x="4278960" y="10157400"/>
            <a:ext cx="3277800" cy="531360"/>
          </a:xfrm>
        </p:spPr>
        <p:txBody>
          <a:bodyPr wrap="square"/>
          <a:lstStyle/>
          <a:p>
            <a:pPr lvl="0"/>
            <a:fld id="{BA886D8B-769D-4A74-A46F-B7A32A80088D}" type="slidenum">
              <a:t>69</a:t>
            </a:fld>
            <a:endParaRPr lang="pt-BR">
              <a:solidFill>
                <a:srgbClr val="000000"/>
              </a:solidFill>
              <a:highlight>
                <a:scrgbClr r="0" g="0" b="0">
                  <a:alpha val="0"/>
                </a:scrgbClr>
              </a:highlight>
              <a:latin typeface="Times New Roman"/>
            </a:endParaRPr>
          </a:p>
        </p:txBody>
      </p:sp>
      <p:sp>
        <p:nvSpPr>
          <p:cNvPr id="7" name="PlaceHolder 6">
            <a:extLst>
              <a:ext uri="{FF2B5EF4-FFF2-40B4-BE49-F238E27FC236}">
                <a16:creationId xmlns:a16="http://schemas.microsoft.com/office/drawing/2014/main" id="{C33BE0E1-A32D-4BD0-A706-712B27D82C93}"/>
              </a:ext>
            </a:extLst>
          </p:cNvPr>
          <p:cNvSpPr txBox="1">
            <a:spLocks noGrp="1"/>
          </p:cNvSpPr>
          <p:nvPr>
            <p:ph type="sldNum" sz="quarter" idx="8"/>
          </p:nvPr>
        </p:nvSpPr>
        <p:spPr>
          <a:xfrm>
            <a:off x="4278960" y="10157400"/>
            <a:ext cx="3278160" cy="531720"/>
          </a:xfrm>
        </p:spPr>
        <p:txBody>
          <a:bodyPr wrap="square"/>
          <a:lstStyle/>
          <a:p>
            <a:pPr lvl="0"/>
            <a:fld id="{5B59612B-A18F-418A-B8D2-6409638225A7}" type="slidenum">
              <a:t>69</a:t>
            </a:fld>
            <a:endParaRPr lang="pt-BR">
              <a:solidFill>
                <a:srgbClr val="000000"/>
              </a:solidFill>
              <a:highlight>
                <a:scrgbClr r="0" g="0" b="0">
                  <a:alpha val="0"/>
                </a:scrgbClr>
              </a:highlight>
              <a:latin typeface="Times New Roman"/>
            </a:endParaRPr>
          </a:p>
        </p:txBody>
      </p:sp>
      <p:sp>
        <p:nvSpPr>
          <p:cNvPr id="8" name="PlaceHolder 7">
            <a:extLst>
              <a:ext uri="{FF2B5EF4-FFF2-40B4-BE49-F238E27FC236}">
                <a16:creationId xmlns:a16="http://schemas.microsoft.com/office/drawing/2014/main" id="{8496D8E5-009C-49FB-9AE3-5DF0EC72D325}"/>
              </a:ext>
            </a:extLst>
          </p:cNvPr>
          <p:cNvSpPr txBox="1">
            <a:spLocks noGrp="1"/>
          </p:cNvSpPr>
          <p:nvPr>
            <p:ph type="sldNum" sz="quarter" idx="8"/>
          </p:nvPr>
        </p:nvSpPr>
        <p:spPr>
          <a:xfrm>
            <a:off x="4278960" y="10157400"/>
            <a:ext cx="3278519" cy="532080"/>
          </a:xfrm>
        </p:spPr>
        <p:txBody>
          <a:bodyPr wrap="square"/>
          <a:lstStyle/>
          <a:p>
            <a:pPr lvl="0"/>
            <a:fld id="{B92662CF-2F16-4C8E-A88C-2483B5E403DE}" type="slidenum">
              <a:t>69</a:t>
            </a:fld>
            <a:endParaRPr lang="pt-BR">
              <a:solidFill>
                <a:srgbClr val="000000"/>
              </a:solidFill>
              <a:highlight>
                <a:scrgbClr r="0" g="0" b="0">
                  <a:alpha val="0"/>
                </a:scrgbClr>
              </a:highlight>
              <a:latin typeface="Times New Roman"/>
            </a:endParaRPr>
          </a:p>
        </p:txBody>
      </p:sp>
      <p:sp>
        <p:nvSpPr>
          <p:cNvPr id="9" name="PlaceHolder 8">
            <a:extLst>
              <a:ext uri="{FF2B5EF4-FFF2-40B4-BE49-F238E27FC236}">
                <a16:creationId xmlns:a16="http://schemas.microsoft.com/office/drawing/2014/main" id="{B7934D9B-E3ED-4395-A278-C0FCF863F24F}"/>
              </a:ext>
            </a:extLst>
          </p:cNvPr>
          <p:cNvSpPr txBox="1">
            <a:spLocks noGrp="1"/>
          </p:cNvSpPr>
          <p:nvPr>
            <p:ph type="sldNum" sz="quarter" idx="8"/>
          </p:nvPr>
        </p:nvSpPr>
        <p:spPr>
          <a:xfrm>
            <a:off x="4278960" y="10157400"/>
            <a:ext cx="3278879" cy="532440"/>
          </a:xfrm>
        </p:spPr>
        <p:txBody>
          <a:bodyPr wrap="square"/>
          <a:lstStyle/>
          <a:p>
            <a:pPr lvl="0"/>
            <a:fld id="{1ECAD661-DB21-4512-A429-D0DDA7AA0DB6}" type="slidenum">
              <a:t>69</a:t>
            </a:fld>
            <a:endParaRPr lang="pt-BR">
              <a:highlight>
                <a:scrgbClr r="0" g="0" b="0">
                  <a:alpha val="0"/>
                </a:scrgbClr>
              </a:highlight>
              <a:latin typeface="Times New Roman"/>
            </a:endParaRPr>
          </a:p>
        </p:txBody>
      </p:sp>
      <p:sp>
        <p:nvSpPr>
          <p:cNvPr id="15" name="Slide Number Placeholder 6">
            <a:extLst>
              <a:ext uri="{FF2B5EF4-FFF2-40B4-BE49-F238E27FC236}">
                <a16:creationId xmlns:a16="http://schemas.microsoft.com/office/drawing/2014/main" id="{6703C762-5634-4E51-B143-20FEAE61128B}"/>
              </a:ext>
            </a:extLst>
          </p:cNvPr>
          <p:cNvSpPr txBox="1">
            <a:spLocks noGrp="1"/>
          </p:cNvSpPr>
          <p:nvPr>
            <p:ph type="sldNum" sz="quarter" idx="5"/>
          </p:nvPr>
        </p:nvSpPr>
        <p:spPr>
          <a:ln/>
        </p:spPr>
        <p:txBody>
          <a:bodyPr vert="horz" lIns="0" tIns="0" rIns="0" bIns="0" anchor="b" anchorCtr="0">
            <a:noAutofit/>
          </a:bodyPr>
          <a:lstStyle/>
          <a:p>
            <a:pPr lvl="0"/>
            <a:fld id="{2BB95DA4-8511-454C-9E0B-FCF01BF7B875}" type="slidenum">
              <a:t>69</a:t>
            </a:fld>
            <a:endParaRPr lang="pt-BR"/>
          </a:p>
        </p:txBody>
      </p:sp>
      <p:sp>
        <p:nvSpPr>
          <p:cNvPr id="10" name="PlaceHolder 9">
            <a:extLst>
              <a:ext uri="{FF2B5EF4-FFF2-40B4-BE49-F238E27FC236}">
                <a16:creationId xmlns:a16="http://schemas.microsoft.com/office/drawing/2014/main" id="{5A543396-7887-4431-AF4E-36549BA1A31B}"/>
              </a:ext>
            </a:extLst>
          </p:cNvPr>
          <p:cNvSpPr>
            <a:spLocks noGrp="1" noRot="1" noChangeAspect="1" noResize="1"/>
          </p:cNvSpPr>
          <p:nvPr>
            <p:ph type="sldImg"/>
          </p:nvPr>
        </p:nvSpPr>
        <p:spPr>
          <a:xfrm>
            <a:off x="215900" y="812800"/>
            <a:ext cx="7124700" cy="4006850"/>
          </a:xfrm>
          <a:solidFill>
            <a:srgbClr val="729FCF"/>
          </a:solidFill>
          <a:ln w="25400">
            <a:solidFill>
              <a:srgbClr val="3465A4"/>
            </a:solidFill>
            <a:prstDash val="solid"/>
          </a:ln>
        </p:spPr>
      </p:sp>
      <p:sp>
        <p:nvSpPr>
          <p:cNvPr id="11" name="PlaceHolder 10">
            <a:extLst>
              <a:ext uri="{FF2B5EF4-FFF2-40B4-BE49-F238E27FC236}">
                <a16:creationId xmlns:a16="http://schemas.microsoft.com/office/drawing/2014/main" id="{C19F53D8-8B82-4BDA-8286-D8A58871F1B3}"/>
              </a:ext>
            </a:extLst>
          </p:cNvPr>
          <p:cNvSpPr txBox="1">
            <a:spLocks noGrp="1"/>
          </p:cNvSpPr>
          <p:nvPr>
            <p:ph type="body" sz="quarter" idx="1"/>
          </p:nvPr>
        </p:nvSpPr>
        <p:spPr>
          <a:xfrm>
            <a:off x="756000" y="5078520"/>
            <a:ext cx="6043320" cy="4806720"/>
          </a:xfrm>
        </p:spPr>
        <p:txBody>
          <a:bodyPr vert="horz" wrap="square" anchor="t" anchorCtr="0">
            <a:noAutofit/>
          </a:bodyPr>
          <a:lstStyle/>
          <a:p>
            <a:endParaRPr lang="pt-BR"/>
          </a:p>
        </p:txBody>
      </p:sp>
    </p:spTree>
    <p:extLst>
      <p:ext uri="{BB962C8B-B14F-4D97-AF65-F5344CB8AC3E}">
        <p14:creationId xmlns:p14="http://schemas.microsoft.com/office/powerpoint/2010/main" val="217261425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229">
            <a:extLst>
              <a:ext uri="{FF2B5EF4-FFF2-40B4-BE49-F238E27FC236}">
                <a16:creationId xmlns:a16="http://schemas.microsoft.com/office/drawing/2014/main" id="{C69272F6-1E93-49E5-AD6C-F33072674A54}"/>
              </a:ext>
            </a:extLst>
          </p:cNvPr>
          <p:cNvSpPr txBox="1">
            <a:spLocks noGrp="1"/>
          </p:cNvSpPr>
          <p:nvPr>
            <p:ph type="sldNum" sz="quarter" idx="8"/>
          </p:nvPr>
        </p:nvSpPr>
        <p:spPr>
          <a:xfrm>
            <a:off x="4278960" y="10157400"/>
            <a:ext cx="3276359" cy="529920"/>
          </a:xfrm>
        </p:spPr>
        <p:txBody>
          <a:bodyPr wrap="square"/>
          <a:lstStyle/>
          <a:p>
            <a:pPr lvl="0"/>
            <a:fld id="{D0800CEF-6FA8-4AAD-8746-5EE10A055D5B}" type="slidenum">
              <a:t>7</a:t>
            </a:fld>
            <a:endParaRPr lang="pt-BR">
              <a:solidFill>
                <a:srgbClr val="000000"/>
              </a:solidFill>
              <a:highlight>
                <a:scrgbClr r="0" g="0" b="0">
                  <a:alpha val="0"/>
                </a:scrgbClr>
              </a:highlight>
              <a:latin typeface="Times New Roman"/>
            </a:endParaRPr>
          </a:p>
        </p:txBody>
      </p:sp>
      <p:sp>
        <p:nvSpPr>
          <p:cNvPr id="3" name="PlaceHolder 230">
            <a:extLst>
              <a:ext uri="{FF2B5EF4-FFF2-40B4-BE49-F238E27FC236}">
                <a16:creationId xmlns:a16="http://schemas.microsoft.com/office/drawing/2014/main" id="{38C24B9A-14A5-4F23-AC7F-854E14DB7A65}"/>
              </a:ext>
            </a:extLst>
          </p:cNvPr>
          <p:cNvSpPr txBox="1">
            <a:spLocks noGrp="1"/>
          </p:cNvSpPr>
          <p:nvPr>
            <p:ph type="sldNum" sz="quarter" idx="8"/>
          </p:nvPr>
        </p:nvSpPr>
        <p:spPr>
          <a:xfrm>
            <a:off x="4278960" y="10157400"/>
            <a:ext cx="3276720" cy="530280"/>
          </a:xfrm>
        </p:spPr>
        <p:txBody>
          <a:bodyPr wrap="square"/>
          <a:lstStyle/>
          <a:p>
            <a:pPr lvl="0"/>
            <a:fld id="{DA4F9575-46D9-466F-A722-D73DFE947270}" type="slidenum">
              <a:t>7</a:t>
            </a:fld>
            <a:endParaRPr lang="pt-BR">
              <a:solidFill>
                <a:srgbClr val="000000"/>
              </a:solidFill>
              <a:highlight>
                <a:scrgbClr r="0" g="0" b="0">
                  <a:alpha val="0"/>
                </a:scrgbClr>
              </a:highlight>
              <a:latin typeface="Times New Roman"/>
            </a:endParaRPr>
          </a:p>
        </p:txBody>
      </p:sp>
      <p:sp>
        <p:nvSpPr>
          <p:cNvPr id="4" name="PlaceHolder 231">
            <a:extLst>
              <a:ext uri="{FF2B5EF4-FFF2-40B4-BE49-F238E27FC236}">
                <a16:creationId xmlns:a16="http://schemas.microsoft.com/office/drawing/2014/main" id="{7015BC1E-8246-4141-96EE-8BA2E72D06BD}"/>
              </a:ext>
            </a:extLst>
          </p:cNvPr>
          <p:cNvSpPr txBox="1">
            <a:spLocks noGrp="1"/>
          </p:cNvSpPr>
          <p:nvPr>
            <p:ph type="sldNum" sz="quarter" idx="8"/>
          </p:nvPr>
        </p:nvSpPr>
        <p:spPr>
          <a:xfrm>
            <a:off x="4278960" y="10157400"/>
            <a:ext cx="3277080" cy="530640"/>
          </a:xfrm>
        </p:spPr>
        <p:txBody>
          <a:bodyPr wrap="square"/>
          <a:lstStyle/>
          <a:p>
            <a:pPr lvl="0"/>
            <a:fld id="{9F3A91D2-BFEC-4C2D-9240-F835C843DCE0}" type="slidenum">
              <a:t>7</a:t>
            </a:fld>
            <a:endParaRPr lang="pt-BR">
              <a:solidFill>
                <a:srgbClr val="000000"/>
              </a:solidFill>
              <a:highlight>
                <a:scrgbClr r="0" g="0" b="0">
                  <a:alpha val="0"/>
                </a:scrgbClr>
              </a:highlight>
              <a:latin typeface="Times New Roman"/>
            </a:endParaRPr>
          </a:p>
        </p:txBody>
      </p:sp>
      <p:sp>
        <p:nvSpPr>
          <p:cNvPr id="5" name="PlaceHolder 250">
            <a:extLst>
              <a:ext uri="{FF2B5EF4-FFF2-40B4-BE49-F238E27FC236}">
                <a16:creationId xmlns:a16="http://schemas.microsoft.com/office/drawing/2014/main" id="{DDE66150-8AF8-4472-B6AB-0D86317CF9E7}"/>
              </a:ext>
            </a:extLst>
          </p:cNvPr>
          <p:cNvSpPr txBox="1">
            <a:spLocks noGrp="1"/>
          </p:cNvSpPr>
          <p:nvPr>
            <p:ph type="sldNum" sz="quarter" idx="8"/>
          </p:nvPr>
        </p:nvSpPr>
        <p:spPr>
          <a:xfrm>
            <a:off x="4278960" y="10157400"/>
            <a:ext cx="3277439" cy="531000"/>
          </a:xfrm>
        </p:spPr>
        <p:txBody>
          <a:bodyPr wrap="square"/>
          <a:lstStyle/>
          <a:p>
            <a:pPr lvl="0"/>
            <a:fld id="{32713045-A41C-45C3-BD8B-45B924588602}" type="slidenum">
              <a:t>7</a:t>
            </a:fld>
            <a:endParaRPr lang="pt-BR">
              <a:solidFill>
                <a:srgbClr val="000000"/>
              </a:solidFill>
              <a:highlight>
                <a:scrgbClr r="0" g="0" b="0">
                  <a:alpha val="0"/>
                </a:scrgbClr>
              </a:highlight>
              <a:latin typeface="Times New Roman"/>
            </a:endParaRPr>
          </a:p>
        </p:txBody>
      </p:sp>
      <p:sp>
        <p:nvSpPr>
          <p:cNvPr id="6" name="PlaceHolder 251">
            <a:extLst>
              <a:ext uri="{FF2B5EF4-FFF2-40B4-BE49-F238E27FC236}">
                <a16:creationId xmlns:a16="http://schemas.microsoft.com/office/drawing/2014/main" id="{3700EDB2-BDEC-46D8-8539-70AF3C07E1FE}"/>
              </a:ext>
            </a:extLst>
          </p:cNvPr>
          <p:cNvSpPr txBox="1">
            <a:spLocks noGrp="1"/>
          </p:cNvSpPr>
          <p:nvPr>
            <p:ph type="sldNum" sz="quarter" idx="8"/>
          </p:nvPr>
        </p:nvSpPr>
        <p:spPr>
          <a:xfrm>
            <a:off x="4278960" y="10157400"/>
            <a:ext cx="3277800" cy="531360"/>
          </a:xfrm>
        </p:spPr>
        <p:txBody>
          <a:bodyPr wrap="square"/>
          <a:lstStyle/>
          <a:p>
            <a:pPr lvl="0"/>
            <a:fld id="{B5FA4138-667F-4AFA-AE44-6AFB306D3ACF}" type="slidenum">
              <a:t>7</a:t>
            </a:fld>
            <a:endParaRPr lang="pt-BR">
              <a:solidFill>
                <a:srgbClr val="000000"/>
              </a:solidFill>
              <a:highlight>
                <a:scrgbClr r="0" g="0" b="0">
                  <a:alpha val="0"/>
                </a:scrgbClr>
              </a:highlight>
              <a:latin typeface="Times New Roman"/>
            </a:endParaRPr>
          </a:p>
        </p:txBody>
      </p:sp>
      <p:sp>
        <p:nvSpPr>
          <p:cNvPr id="7" name="PlaceHolder 252">
            <a:extLst>
              <a:ext uri="{FF2B5EF4-FFF2-40B4-BE49-F238E27FC236}">
                <a16:creationId xmlns:a16="http://schemas.microsoft.com/office/drawing/2014/main" id="{42C4426C-1A19-4FD9-8DBE-B8DAD967AA80}"/>
              </a:ext>
            </a:extLst>
          </p:cNvPr>
          <p:cNvSpPr txBox="1">
            <a:spLocks noGrp="1"/>
          </p:cNvSpPr>
          <p:nvPr>
            <p:ph type="sldNum" sz="quarter" idx="8"/>
          </p:nvPr>
        </p:nvSpPr>
        <p:spPr>
          <a:xfrm>
            <a:off x="4278960" y="10157400"/>
            <a:ext cx="3278160" cy="531720"/>
          </a:xfrm>
        </p:spPr>
        <p:txBody>
          <a:bodyPr wrap="square"/>
          <a:lstStyle/>
          <a:p>
            <a:pPr lvl="0"/>
            <a:fld id="{4773820D-EC28-4926-A6F7-EEA5A3899E10}" type="slidenum">
              <a:t>7</a:t>
            </a:fld>
            <a:endParaRPr lang="pt-BR">
              <a:solidFill>
                <a:srgbClr val="000000"/>
              </a:solidFill>
              <a:highlight>
                <a:scrgbClr r="0" g="0" b="0">
                  <a:alpha val="0"/>
                </a:scrgbClr>
              </a:highlight>
              <a:latin typeface="Times New Roman"/>
            </a:endParaRPr>
          </a:p>
        </p:txBody>
      </p:sp>
      <p:sp>
        <p:nvSpPr>
          <p:cNvPr id="8" name="PlaceHolder 253">
            <a:extLst>
              <a:ext uri="{FF2B5EF4-FFF2-40B4-BE49-F238E27FC236}">
                <a16:creationId xmlns:a16="http://schemas.microsoft.com/office/drawing/2014/main" id="{E3D69BF6-AFBB-4C57-9C36-5BC83D6E7EA5}"/>
              </a:ext>
            </a:extLst>
          </p:cNvPr>
          <p:cNvSpPr txBox="1">
            <a:spLocks noGrp="1"/>
          </p:cNvSpPr>
          <p:nvPr>
            <p:ph type="sldNum" sz="quarter" idx="8"/>
          </p:nvPr>
        </p:nvSpPr>
        <p:spPr>
          <a:xfrm>
            <a:off x="4278960" y="10157400"/>
            <a:ext cx="3278519" cy="532080"/>
          </a:xfrm>
        </p:spPr>
        <p:txBody>
          <a:bodyPr wrap="square"/>
          <a:lstStyle/>
          <a:p>
            <a:pPr lvl="0"/>
            <a:fld id="{044E22A8-7373-4576-A2E7-1401C7505864}" type="slidenum">
              <a:t>7</a:t>
            </a:fld>
            <a:endParaRPr lang="pt-BR">
              <a:solidFill>
                <a:srgbClr val="000000"/>
              </a:solidFill>
              <a:highlight>
                <a:scrgbClr r="0" g="0" b="0">
                  <a:alpha val="0"/>
                </a:scrgbClr>
              </a:highlight>
              <a:latin typeface="Times New Roman"/>
            </a:endParaRPr>
          </a:p>
        </p:txBody>
      </p:sp>
      <p:sp>
        <p:nvSpPr>
          <p:cNvPr id="9" name="PlaceHolder 254">
            <a:extLst>
              <a:ext uri="{FF2B5EF4-FFF2-40B4-BE49-F238E27FC236}">
                <a16:creationId xmlns:a16="http://schemas.microsoft.com/office/drawing/2014/main" id="{FE2CD0AF-57D1-4767-A99A-0E8FDEEE27EE}"/>
              </a:ext>
            </a:extLst>
          </p:cNvPr>
          <p:cNvSpPr txBox="1">
            <a:spLocks noGrp="1"/>
          </p:cNvSpPr>
          <p:nvPr>
            <p:ph type="sldNum" sz="quarter" idx="8"/>
          </p:nvPr>
        </p:nvSpPr>
        <p:spPr>
          <a:xfrm>
            <a:off x="4278960" y="10157400"/>
            <a:ext cx="3278879" cy="532440"/>
          </a:xfrm>
        </p:spPr>
        <p:txBody>
          <a:bodyPr wrap="square"/>
          <a:lstStyle/>
          <a:p>
            <a:pPr lvl="0"/>
            <a:fld id="{6F7E034B-7914-471F-BC30-A20BCAB073AC}" type="slidenum">
              <a:t>7</a:t>
            </a:fld>
            <a:endParaRPr lang="pt-BR">
              <a:highlight>
                <a:scrgbClr r="0" g="0" b="0">
                  <a:alpha val="0"/>
                </a:scrgbClr>
              </a:highlight>
              <a:latin typeface="Times New Roman"/>
            </a:endParaRPr>
          </a:p>
        </p:txBody>
      </p:sp>
      <p:sp>
        <p:nvSpPr>
          <p:cNvPr id="15" name="Slide Number Placeholder 6">
            <a:extLst>
              <a:ext uri="{FF2B5EF4-FFF2-40B4-BE49-F238E27FC236}">
                <a16:creationId xmlns:a16="http://schemas.microsoft.com/office/drawing/2014/main" id="{923C6E7D-1429-4463-B656-6D280944D36F}"/>
              </a:ext>
            </a:extLst>
          </p:cNvPr>
          <p:cNvSpPr txBox="1">
            <a:spLocks noGrp="1"/>
          </p:cNvSpPr>
          <p:nvPr>
            <p:ph type="sldNum" sz="quarter" idx="5"/>
          </p:nvPr>
        </p:nvSpPr>
        <p:spPr>
          <a:ln/>
        </p:spPr>
        <p:txBody>
          <a:bodyPr vert="horz" lIns="0" tIns="0" rIns="0" bIns="0" anchor="b" anchorCtr="0">
            <a:noAutofit/>
          </a:bodyPr>
          <a:lstStyle/>
          <a:p>
            <a:pPr lvl="0"/>
            <a:fld id="{EC8A7B93-F816-4D32-A7BA-55CEBB0B1C4E}" type="slidenum">
              <a:t>7</a:t>
            </a:fld>
            <a:endParaRPr lang="pt-BR"/>
          </a:p>
        </p:txBody>
      </p:sp>
      <p:sp>
        <p:nvSpPr>
          <p:cNvPr id="10" name="PlaceHolder 255">
            <a:extLst>
              <a:ext uri="{FF2B5EF4-FFF2-40B4-BE49-F238E27FC236}">
                <a16:creationId xmlns:a16="http://schemas.microsoft.com/office/drawing/2014/main" id="{494E15C9-792C-4830-B68F-3554EA1345B6}"/>
              </a:ext>
            </a:extLst>
          </p:cNvPr>
          <p:cNvSpPr>
            <a:spLocks noGrp="1" noRot="1" noChangeAspect="1" noResize="1"/>
          </p:cNvSpPr>
          <p:nvPr>
            <p:ph type="sldImg"/>
          </p:nvPr>
        </p:nvSpPr>
        <p:spPr>
          <a:xfrm>
            <a:off x="215900" y="812800"/>
            <a:ext cx="7124700" cy="4006850"/>
          </a:xfrm>
          <a:solidFill>
            <a:srgbClr val="729FCF"/>
          </a:solidFill>
          <a:ln w="25400">
            <a:solidFill>
              <a:srgbClr val="3465A4"/>
            </a:solidFill>
            <a:prstDash val="solid"/>
          </a:ln>
        </p:spPr>
      </p:sp>
      <p:sp>
        <p:nvSpPr>
          <p:cNvPr id="11" name="PlaceHolder 256">
            <a:extLst>
              <a:ext uri="{FF2B5EF4-FFF2-40B4-BE49-F238E27FC236}">
                <a16:creationId xmlns:a16="http://schemas.microsoft.com/office/drawing/2014/main" id="{BEB6C8B1-C1B9-4C62-991E-452CF58AFF32}"/>
              </a:ext>
            </a:extLst>
          </p:cNvPr>
          <p:cNvSpPr txBox="1">
            <a:spLocks noGrp="1"/>
          </p:cNvSpPr>
          <p:nvPr>
            <p:ph type="body" sz="quarter" idx="1"/>
          </p:nvPr>
        </p:nvSpPr>
        <p:spPr>
          <a:xfrm>
            <a:off x="756000" y="5078520"/>
            <a:ext cx="6043320" cy="4806720"/>
          </a:xfrm>
        </p:spPr>
        <p:txBody>
          <a:bodyPr vert="horz" wrap="square" anchor="t" anchorCtr="0">
            <a:noAutofit/>
          </a:bodyPr>
          <a:lstStyle/>
          <a:p>
            <a:endParaRPr lang="pt-BR"/>
          </a:p>
        </p:txBody>
      </p:sp>
    </p:spTree>
    <p:extLst>
      <p:ext uri="{BB962C8B-B14F-4D97-AF65-F5344CB8AC3E}">
        <p14:creationId xmlns:p14="http://schemas.microsoft.com/office/powerpoint/2010/main" val="1337436027"/>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1">
            <a:extLst>
              <a:ext uri="{FF2B5EF4-FFF2-40B4-BE49-F238E27FC236}">
                <a16:creationId xmlns:a16="http://schemas.microsoft.com/office/drawing/2014/main" id="{26E52B51-EFB7-49E9-9E42-A2F6411196E9}"/>
              </a:ext>
            </a:extLst>
          </p:cNvPr>
          <p:cNvSpPr txBox="1">
            <a:spLocks noGrp="1"/>
          </p:cNvSpPr>
          <p:nvPr>
            <p:ph type="sldNum" sz="quarter" idx="8"/>
          </p:nvPr>
        </p:nvSpPr>
        <p:spPr>
          <a:xfrm>
            <a:off x="4278960" y="10157400"/>
            <a:ext cx="3276359" cy="529920"/>
          </a:xfrm>
        </p:spPr>
        <p:txBody>
          <a:bodyPr wrap="square"/>
          <a:lstStyle/>
          <a:p>
            <a:pPr lvl="0"/>
            <a:fld id="{6357F149-BA70-44BE-A45B-2BC5D861D0F2}" type="slidenum">
              <a:t>70</a:t>
            </a:fld>
            <a:endParaRPr lang="pt-BR">
              <a:solidFill>
                <a:srgbClr val="000000"/>
              </a:solidFill>
              <a:highlight>
                <a:scrgbClr r="0" g="0" b="0">
                  <a:alpha val="0"/>
                </a:scrgbClr>
              </a:highlight>
              <a:latin typeface="Times New Roman"/>
            </a:endParaRPr>
          </a:p>
        </p:txBody>
      </p:sp>
      <p:sp>
        <p:nvSpPr>
          <p:cNvPr id="3" name="PlaceHolder 2">
            <a:extLst>
              <a:ext uri="{FF2B5EF4-FFF2-40B4-BE49-F238E27FC236}">
                <a16:creationId xmlns:a16="http://schemas.microsoft.com/office/drawing/2014/main" id="{B02D5F43-9037-4657-BEB2-575F692EBF72}"/>
              </a:ext>
            </a:extLst>
          </p:cNvPr>
          <p:cNvSpPr txBox="1">
            <a:spLocks noGrp="1"/>
          </p:cNvSpPr>
          <p:nvPr>
            <p:ph type="sldNum" sz="quarter" idx="8"/>
          </p:nvPr>
        </p:nvSpPr>
        <p:spPr>
          <a:xfrm>
            <a:off x="4278960" y="10157400"/>
            <a:ext cx="3276720" cy="530280"/>
          </a:xfrm>
        </p:spPr>
        <p:txBody>
          <a:bodyPr wrap="square"/>
          <a:lstStyle/>
          <a:p>
            <a:pPr lvl="0"/>
            <a:fld id="{3AFCB983-79B5-442E-824F-882F329208E7}" type="slidenum">
              <a:t>70</a:t>
            </a:fld>
            <a:endParaRPr lang="pt-BR">
              <a:solidFill>
                <a:srgbClr val="000000"/>
              </a:solidFill>
              <a:highlight>
                <a:scrgbClr r="0" g="0" b="0">
                  <a:alpha val="0"/>
                </a:scrgbClr>
              </a:highlight>
              <a:latin typeface="Times New Roman"/>
            </a:endParaRPr>
          </a:p>
        </p:txBody>
      </p:sp>
      <p:sp>
        <p:nvSpPr>
          <p:cNvPr id="4" name="PlaceHolder 3">
            <a:extLst>
              <a:ext uri="{FF2B5EF4-FFF2-40B4-BE49-F238E27FC236}">
                <a16:creationId xmlns:a16="http://schemas.microsoft.com/office/drawing/2014/main" id="{067F3E09-E16F-400D-A14F-E22B8EB1C09D}"/>
              </a:ext>
            </a:extLst>
          </p:cNvPr>
          <p:cNvSpPr txBox="1">
            <a:spLocks noGrp="1"/>
          </p:cNvSpPr>
          <p:nvPr>
            <p:ph type="sldNum" sz="quarter" idx="8"/>
          </p:nvPr>
        </p:nvSpPr>
        <p:spPr>
          <a:xfrm>
            <a:off x="4278960" y="10157400"/>
            <a:ext cx="3277080" cy="530640"/>
          </a:xfrm>
        </p:spPr>
        <p:txBody>
          <a:bodyPr wrap="square"/>
          <a:lstStyle/>
          <a:p>
            <a:pPr lvl="0"/>
            <a:fld id="{6CC9CF0E-8456-42BD-BF27-5180DDA0FA02}" type="slidenum">
              <a:t>70</a:t>
            </a:fld>
            <a:endParaRPr lang="pt-BR">
              <a:solidFill>
                <a:srgbClr val="000000"/>
              </a:solidFill>
              <a:highlight>
                <a:scrgbClr r="0" g="0" b="0">
                  <a:alpha val="0"/>
                </a:scrgbClr>
              </a:highlight>
              <a:latin typeface="Times New Roman"/>
            </a:endParaRPr>
          </a:p>
        </p:txBody>
      </p:sp>
      <p:sp>
        <p:nvSpPr>
          <p:cNvPr id="5" name="PlaceHolder 4">
            <a:extLst>
              <a:ext uri="{FF2B5EF4-FFF2-40B4-BE49-F238E27FC236}">
                <a16:creationId xmlns:a16="http://schemas.microsoft.com/office/drawing/2014/main" id="{5C03A146-035D-412E-815C-C9953096377A}"/>
              </a:ext>
            </a:extLst>
          </p:cNvPr>
          <p:cNvSpPr txBox="1">
            <a:spLocks noGrp="1"/>
          </p:cNvSpPr>
          <p:nvPr>
            <p:ph type="sldNum" sz="quarter" idx="8"/>
          </p:nvPr>
        </p:nvSpPr>
        <p:spPr>
          <a:xfrm>
            <a:off x="4278960" y="10157400"/>
            <a:ext cx="3277439" cy="531000"/>
          </a:xfrm>
        </p:spPr>
        <p:txBody>
          <a:bodyPr wrap="square"/>
          <a:lstStyle/>
          <a:p>
            <a:pPr lvl="0"/>
            <a:fld id="{CAB0804E-FE5C-4580-B633-905E8EF78862}" type="slidenum">
              <a:t>70</a:t>
            </a:fld>
            <a:endParaRPr lang="pt-BR">
              <a:solidFill>
                <a:srgbClr val="000000"/>
              </a:solidFill>
              <a:highlight>
                <a:scrgbClr r="0" g="0" b="0">
                  <a:alpha val="0"/>
                </a:scrgbClr>
              </a:highlight>
              <a:latin typeface="Times New Roman"/>
            </a:endParaRPr>
          </a:p>
        </p:txBody>
      </p:sp>
      <p:sp>
        <p:nvSpPr>
          <p:cNvPr id="6" name="PlaceHolder 5">
            <a:extLst>
              <a:ext uri="{FF2B5EF4-FFF2-40B4-BE49-F238E27FC236}">
                <a16:creationId xmlns:a16="http://schemas.microsoft.com/office/drawing/2014/main" id="{3A22E532-5C1B-4485-A43E-5A6157ECE4ED}"/>
              </a:ext>
            </a:extLst>
          </p:cNvPr>
          <p:cNvSpPr txBox="1">
            <a:spLocks noGrp="1"/>
          </p:cNvSpPr>
          <p:nvPr>
            <p:ph type="sldNum" sz="quarter" idx="8"/>
          </p:nvPr>
        </p:nvSpPr>
        <p:spPr>
          <a:xfrm>
            <a:off x="4278960" y="10157400"/>
            <a:ext cx="3277800" cy="531360"/>
          </a:xfrm>
        </p:spPr>
        <p:txBody>
          <a:bodyPr wrap="square"/>
          <a:lstStyle/>
          <a:p>
            <a:pPr lvl="0"/>
            <a:fld id="{664B06C2-423A-4568-B8BC-B2924E3443F5}" type="slidenum">
              <a:t>70</a:t>
            </a:fld>
            <a:endParaRPr lang="pt-BR">
              <a:solidFill>
                <a:srgbClr val="000000"/>
              </a:solidFill>
              <a:highlight>
                <a:scrgbClr r="0" g="0" b="0">
                  <a:alpha val="0"/>
                </a:scrgbClr>
              </a:highlight>
              <a:latin typeface="Times New Roman"/>
            </a:endParaRPr>
          </a:p>
        </p:txBody>
      </p:sp>
      <p:sp>
        <p:nvSpPr>
          <p:cNvPr id="7" name="PlaceHolder 6">
            <a:extLst>
              <a:ext uri="{FF2B5EF4-FFF2-40B4-BE49-F238E27FC236}">
                <a16:creationId xmlns:a16="http://schemas.microsoft.com/office/drawing/2014/main" id="{88C8D10C-4103-4066-A01A-CD37A6729B0A}"/>
              </a:ext>
            </a:extLst>
          </p:cNvPr>
          <p:cNvSpPr txBox="1">
            <a:spLocks noGrp="1"/>
          </p:cNvSpPr>
          <p:nvPr>
            <p:ph type="sldNum" sz="quarter" idx="8"/>
          </p:nvPr>
        </p:nvSpPr>
        <p:spPr>
          <a:xfrm>
            <a:off x="4278960" y="10157400"/>
            <a:ext cx="3278160" cy="531720"/>
          </a:xfrm>
        </p:spPr>
        <p:txBody>
          <a:bodyPr wrap="square"/>
          <a:lstStyle/>
          <a:p>
            <a:pPr lvl="0"/>
            <a:fld id="{5218F89B-F2A0-4D46-BE6F-C2A656CB832E}" type="slidenum">
              <a:t>70</a:t>
            </a:fld>
            <a:endParaRPr lang="pt-BR">
              <a:solidFill>
                <a:srgbClr val="000000"/>
              </a:solidFill>
              <a:highlight>
                <a:scrgbClr r="0" g="0" b="0">
                  <a:alpha val="0"/>
                </a:scrgbClr>
              </a:highlight>
              <a:latin typeface="Times New Roman"/>
            </a:endParaRPr>
          </a:p>
        </p:txBody>
      </p:sp>
      <p:sp>
        <p:nvSpPr>
          <p:cNvPr id="8" name="PlaceHolder 7">
            <a:extLst>
              <a:ext uri="{FF2B5EF4-FFF2-40B4-BE49-F238E27FC236}">
                <a16:creationId xmlns:a16="http://schemas.microsoft.com/office/drawing/2014/main" id="{AE94C227-95FE-440A-823A-F395A3193F0A}"/>
              </a:ext>
            </a:extLst>
          </p:cNvPr>
          <p:cNvSpPr txBox="1">
            <a:spLocks noGrp="1"/>
          </p:cNvSpPr>
          <p:nvPr>
            <p:ph type="sldNum" sz="quarter" idx="8"/>
          </p:nvPr>
        </p:nvSpPr>
        <p:spPr>
          <a:xfrm>
            <a:off x="4278960" y="10157400"/>
            <a:ext cx="3278519" cy="532080"/>
          </a:xfrm>
        </p:spPr>
        <p:txBody>
          <a:bodyPr wrap="square"/>
          <a:lstStyle/>
          <a:p>
            <a:pPr lvl="0"/>
            <a:fld id="{B00FB0B5-73D8-4ED5-B937-FE6635CC5C7D}" type="slidenum">
              <a:t>70</a:t>
            </a:fld>
            <a:endParaRPr lang="pt-BR">
              <a:solidFill>
                <a:srgbClr val="000000"/>
              </a:solidFill>
              <a:highlight>
                <a:scrgbClr r="0" g="0" b="0">
                  <a:alpha val="0"/>
                </a:scrgbClr>
              </a:highlight>
              <a:latin typeface="Times New Roman"/>
            </a:endParaRPr>
          </a:p>
        </p:txBody>
      </p:sp>
      <p:sp>
        <p:nvSpPr>
          <p:cNvPr id="9" name="PlaceHolder 8">
            <a:extLst>
              <a:ext uri="{FF2B5EF4-FFF2-40B4-BE49-F238E27FC236}">
                <a16:creationId xmlns:a16="http://schemas.microsoft.com/office/drawing/2014/main" id="{8D0649FC-0D29-4868-905E-FFA5CCFCE368}"/>
              </a:ext>
            </a:extLst>
          </p:cNvPr>
          <p:cNvSpPr txBox="1">
            <a:spLocks noGrp="1"/>
          </p:cNvSpPr>
          <p:nvPr>
            <p:ph type="sldNum" sz="quarter" idx="8"/>
          </p:nvPr>
        </p:nvSpPr>
        <p:spPr>
          <a:xfrm>
            <a:off x="4278960" y="10157400"/>
            <a:ext cx="3278879" cy="532440"/>
          </a:xfrm>
        </p:spPr>
        <p:txBody>
          <a:bodyPr wrap="square"/>
          <a:lstStyle/>
          <a:p>
            <a:pPr lvl="0"/>
            <a:fld id="{6C593340-F67D-45B1-B4A6-30762F7151F9}" type="slidenum">
              <a:t>70</a:t>
            </a:fld>
            <a:endParaRPr lang="pt-BR">
              <a:highlight>
                <a:scrgbClr r="0" g="0" b="0">
                  <a:alpha val="0"/>
                </a:scrgbClr>
              </a:highlight>
              <a:latin typeface="Times New Roman"/>
            </a:endParaRPr>
          </a:p>
        </p:txBody>
      </p:sp>
      <p:sp>
        <p:nvSpPr>
          <p:cNvPr id="15" name="Slide Number Placeholder 6">
            <a:extLst>
              <a:ext uri="{FF2B5EF4-FFF2-40B4-BE49-F238E27FC236}">
                <a16:creationId xmlns:a16="http://schemas.microsoft.com/office/drawing/2014/main" id="{659CADDE-3E51-4C89-B5D7-4C271A1388E8}"/>
              </a:ext>
            </a:extLst>
          </p:cNvPr>
          <p:cNvSpPr txBox="1">
            <a:spLocks noGrp="1"/>
          </p:cNvSpPr>
          <p:nvPr>
            <p:ph type="sldNum" sz="quarter" idx="5"/>
          </p:nvPr>
        </p:nvSpPr>
        <p:spPr>
          <a:ln/>
        </p:spPr>
        <p:txBody>
          <a:bodyPr vert="horz" lIns="0" tIns="0" rIns="0" bIns="0" anchor="b" anchorCtr="0">
            <a:noAutofit/>
          </a:bodyPr>
          <a:lstStyle/>
          <a:p>
            <a:pPr lvl="0"/>
            <a:fld id="{25083467-2A10-4AFF-AE33-4D1C9185BAF3}" type="slidenum">
              <a:t>70</a:t>
            </a:fld>
            <a:endParaRPr lang="pt-BR"/>
          </a:p>
        </p:txBody>
      </p:sp>
      <p:sp>
        <p:nvSpPr>
          <p:cNvPr id="10" name="PlaceHolder 9">
            <a:extLst>
              <a:ext uri="{FF2B5EF4-FFF2-40B4-BE49-F238E27FC236}">
                <a16:creationId xmlns:a16="http://schemas.microsoft.com/office/drawing/2014/main" id="{38690774-05FE-4E2C-ABF0-2833DED195FD}"/>
              </a:ext>
            </a:extLst>
          </p:cNvPr>
          <p:cNvSpPr>
            <a:spLocks noGrp="1" noRot="1" noChangeAspect="1" noResize="1"/>
          </p:cNvSpPr>
          <p:nvPr>
            <p:ph type="sldImg"/>
          </p:nvPr>
        </p:nvSpPr>
        <p:spPr>
          <a:xfrm>
            <a:off x="215900" y="812800"/>
            <a:ext cx="7124700" cy="4006850"/>
          </a:xfrm>
          <a:solidFill>
            <a:srgbClr val="729FCF"/>
          </a:solidFill>
          <a:ln w="25400">
            <a:solidFill>
              <a:srgbClr val="3465A4"/>
            </a:solidFill>
            <a:prstDash val="solid"/>
          </a:ln>
        </p:spPr>
      </p:sp>
      <p:sp>
        <p:nvSpPr>
          <p:cNvPr id="11" name="PlaceHolder 10">
            <a:extLst>
              <a:ext uri="{FF2B5EF4-FFF2-40B4-BE49-F238E27FC236}">
                <a16:creationId xmlns:a16="http://schemas.microsoft.com/office/drawing/2014/main" id="{68EDF27F-9276-4CB2-B425-83883C63107E}"/>
              </a:ext>
            </a:extLst>
          </p:cNvPr>
          <p:cNvSpPr txBox="1">
            <a:spLocks noGrp="1"/>
          </p:cNvSpPr>
          <p:nvPr>
            <p:ph type="body" sz="quarter" idx="1"/>
          </p:nvPr>
        </p:nvSpPr>
        <p:spPr>
          <a:xfrm>
            <a:off x="756000" y="5078520"/>
            <a:ext cx="6043320" cy="4806720"/>
          </a:xfrm>
        </p:spPr>
        <p:txBody>
          <a:bodyPr vert="horz" wrap="square" anchor="t" anchorCtr="0">
            <a:noAutofit/>
          </a:bodyPr>
          <a:lstStyle/>
          <a:p>
            <a:endParaRPr lang="pt-BR"/>
          </a:p>
        </p:txBody>
      </p:sp>
    </p:spTree>
    <p:extLst>
      <p:ext uri="{BB962C8B-B14F-4D97-AF65-F5344CB8AC3E}">
        <p14:creationId xmlns:p14="http://schemas.microsoft.com/office/powerpoint/2010/main" val="323104061"/>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1">
            <a:extLst>
              <a:ext uri="{FF2B5EF4-FFF2-40B4-BE49-F238E27FC236}">
                <a16:creationId xmlns:a16="http://schemas.microsoft.com/office/drawing/2014/main" id="{26E52B51-EFB7-49E9-9E42-A2F6411196E9}"/>
              </a:ext>
            </a:extLst>
          </p:cNvPr>
          <p:cNvSpPr txBox="1">
            <a:spLocks noGrp="1"/>
          </p:cNvSpPr>
          <p:nvPr>
            <p:ph type="sldNum" sz="quarter" idx="8"/>
          </p:nvPr>
        </p:nvSpPr>
        <p:spPr>
          <a:xfrm>
            <a:off x="4278960" y="10157400"/>
            <a:ext cx="3276359" cy="529920"/>
          </a:xfrm>
        </p:spPr>
        <p:txBody>
          <a:bodyPr wrap="square"/>
          <a:lstStyle/>
          <a:p>
            <a:pPr lvl="0"/>
            <a:fld id="{6357F149-BA70-44BE-A45B-2BC5D861D0F2}" type="slidenum">
              <a:t>71</a:t>
            </a:fld>
            <a:endParaRPr lang="pt-BR">
              <a:solidFill>
                <a:srgbClr val="000000"/>
              </a:solidFill>
              <a:highlight>
                <a:scrgbClr r="0" g="0" b="0">
                  <a:alpha val="0"/>
                </a:scrgbClr>
              </a:highlight>
              <a:latin typeface="Times New Roman"/>
            </a:endParaRPr>
          </a:p>
        </p:txBody>
      </p:sp>
      <p:sp>
        <p:nvSpPr>
          <p:cNvPr id="3" name="PlaceHolder 2">
            <a:extLst>
              <a:ext uri="{FF2B5EF4-FFF2-40B4-BE49-F238E27FC236}">
                <a16:creationId xmlns:a16="http://schemas.microsoft.com/office/drawing/2014/main" id="{B02D5F43-9037-4657-BEB2-575F692EBF72}"/>
              </a:ext>
            </a:extLst>
          </p:cNvPr>
          <p:cNvSpPr txBox="1">
            <a:spLocks noGrp="1"/>
          </p:cNvSpPr>
          <p:nvPr>
            <p:ph type="sldNum" sz="quarter" idx="8"/>
          </p:nvPr>
        </p:nvSpPr>
        <p:spPr>
          <a:xfrm>
            <a:off x="4278960" y="10157400"/>
            <a:ext cx="3276720" cy="530280"/>
          </a:xfrm>
        </p:spPr>
        <p:txBody>
          <a:bodyPr wrap="square"/>
          <a:lstStyle/>
          <a:p>
            <a:pPr lvl="0"/>
            <a:fld id="{3AFCB983-79B5-442E-824F-882F329208E7}" type="slidenum">
              <a:t>71</a:t>
            </a:fld>
            <a:endParaRPr lang="pt-BR">
              <a:solidFill>
                <a:srgbClr val="000000"/>
              </a:solidFill>
              <a:highlight>
                <a:scrgbClr r="0" g="0" b="0">
                  <a:alpha val="0"/>
                </a:scrgbClr>
              </a:highlight>
              <a:latin typeface="Times New Roman"/>
            </a:endParaRPr>
          </a:p>
        </p:txBody>
      </p:sp>
      <p:sp>
        <p:nvSpPr>
          <p:cNvPr id="4" name="PlaceHolder 3">
            <a:extLst>
              <a:ext uri="{FF2B5EF4-FFF2-40B4-BE49-F238E27FC236}">
                <a16:creationId xmlns:a16="http://schemas.microsoft.com/office/drawing/2014/main" id="{067F3E09-E16F-400D-A14F-E22B8EB1C09D}"/>
              </a:ext>
            </a:extLst>
          </p:cNvPr>
          <p:cNvSpPr txBox="1">
            <a:spLocks noGrp="1"/>
          </p:cNvSpPr>
          <p:nvPr>
            <p:ph type="sldNum" sz="quarter" idx="8"/>
          </p:nvPr>
        </p:nvSpPr>
        <p:spPr>
          <a:xfrm>
            <a:off x="4278960" y="10157400"/>
            <a:ext cx="3277080" cy="530640"/>
          </a:xfrm>
        </p:spPr>
        <p:txBody>
          <a:bodyPr wrap="square"/>
          <a:lstStyle/>
          <a:p>
            <a:pPr lvl="0"/>
            <a:fld id="{6CC9CF0E-8456-42BD-BF27-5180DDA0FA02}" type="slidenum">
              <a:t>71</a:t>
            </a:fld>
            <a:endParaRPr lang="pt-BR">
              <a:solidFill>
                <a:srgbClr val="000000"/>
              </a:solidFill>
              <a:highlight>
                <a:scrgbClr r="0" g="0" b="0">
                  <a:alpha val="0"/>
                </a:scrgbClr>
              </a:highlight>
              <a:latin typeface="Times New Roman"/>
            </a:endParaRPr>
          </a:p>
        </p:txBody>
      </p:sp>
      <p:sp>
        <p:nvSpPr>
          <p:cNvPr id="5" name="PlaceHolder 4">
            <a:extLst>
              <a:ext uri="{FF2B5EF4-FFF2-40B4-BE49-F238E27FC236}">
                <a16:creationId xmlns:a16="http://schemas.microsoft.com/office/drawing/2014/main" id="{5C03A146-035D-412E-815C-C9953096377A}"/>
              </a:ext>
            </a:extLst>
          </p:cNvPr>
          <p:cNvSpPr txBox="1">
            <a:spLocks noGrp="1"/>
          </p:cNvSpPr>
          <p:nvPr>
            <p:ph type="sldNum" sz="quarter" idx="8"/>
          </p:nvPr>
        </p:nvSpPr>
        <p:spPr>
          <a:xfrm>
            <a:off x="4278960" y="10157400"/>
            <a:ext cx="3277439" cy="531000"/>
          </a:xfrm>
        </p:spPr>
        <p:txBody>
          <a:bodyPr wrap="square"/>
          <a:lstStyle/>
          <a:p>
            <a:pPr lvl="0"/>
            <a:fld id="{CAB0804E-FE5C-4580-B633-905E8EF78862}" type="slidenum">
              <a:t>71</a:t>
            </a:fld>
            <a:endParaRPr lang="pt-BR">
              <a:solidFill>
                <a:srgbClr val="000000"/>
              </a:solidFill>
              <a:highlight>
                <a:scrgbClr r="0" g="0" b="0">
                  <a:alpha val="0"/>
                </a:scrgbClr>
              </a:highlight>
              <a:latin typeface="Times New Roman"/>
            </a:endParaRPr>
          </a:p>
        </p:txBody>
      </p:sp>
      <p:sp>
        <p:nvSpPr>
          <p:cNvPr id="6" name="PlaceHolder 5">
            <a:extLst>
              <a:ext uri="{FF2B5EF4-FFF2-40B4-BE49-F238E27FC236}">
                <a16:creationId xmlns:a16="http://schemas.microsoft.com/office/drawing/2014/main" id="{3A22E532-5C1B-4485-A43E-5A6157ECE4ED}"/>
              </a:ext>
            </a:extLst>
          </p:cNvPr>
          <p:cNvSpPr txBox="1">
            <a:spLocks noGrp="1"/>
          </p:cNvSpPr>
          <p:nvPr>
            <p:ph type="sldNum" sz="quarter" idx="8"/>
          </p:nvPr>
        </p:nvSpPr>
        <p:spPr>
          <a:xfrm>
            <a:off x="4278960" y="10157400"/>
            <a:ext cx="3277800" cy="531360"/>
          </a:xfrm>
        </p:spPr>
        <p:txBody>
          <a:bodyPr wrap="square"/>
          <a:lstStyle/>
          <a:p>
            <a:pPr lvl="0"/>
            <a:fld id="{664B06C2-423A-4568-B8BC-B2924E3443F5}" type="slidenum">
              <a:t>71</a:t>
            </a:fld>
            <a:endParaRPr lang="pt-BR">
              <a:solidFill>
                <a:srgbClr val="000000"/>
              </a:solidFill>
              <a:highlight>
                <a:scrgbClr r="0" g="0" b="0">
                  <a:alpha val="0"/>
                </a:scrgbClr>
              </a:highlight>
              <a:latin typeface="Times New Roman"/>
            </a:endParaRPr>
          </a:p>
        </p:txBody>
      </p:sp>
      <p:sp>
        <p:nvSpPr>
          <p:cNvPr id="7" name="PlaceHolder 6">
            <a:extLst>
              <a:ext uri="{FF2B5EF4-FFF2-40B4-BE49-F238E27FC236}">
                <a16:creationId xmlns:a16="http://schemas.microsoft.com/office/drawing/2014/main" id="{88C8D10C-4103-4066-A01A-CD37A6729B0A}"/>
              </a:ext>
            </a:extLst>
          </p:cNvPr>
          <p:cNvSpPr txBox="1">
            <a:spLocks noGrp="1"/>
          </p:cNvSpPr>
          <p:nvPr>
            <p:ph type="sldNum" sz="quarter" idx="8"/>
          </p:nvPr>
        </p:nvSpPr>
        <p:spPr>
          <a:xfrm>
            <a:off x="4278960" y="10157400"/>
            <a:ext cx="3278160" cy="531720"/>
          </a:xfrm>
        </p:spPr>
        <p:txBody>
          <a:bodyPr wrap="square"/>
          <a:lstStyle/>
          <a:p>
            <a:pPr lvl="0"/>
            <a:fld id="{5218F89B-F2A0-4D46-BE6F-C2A656CB832E}" type="slidenum">
              <a:t>71</a:t>
            </a:fld>
            <a:endParaRPr lang="pt-BR">
              <a:solidFill>
                <a:srgbClr val="000000"/>
              </a:solidFill>
              <a:highlight>
                <a:scrgbClr r="0" g="0" b="0">
                  <a:alpha val="0"/>
                </a:scrgbClr>
              </a:highlight>
              <a:latin typeface="Times New Roman"/>
            </a:endParaRPr>
          </a:p>
        </p:txBody>
      </p:sp>
      <p:sp>
        <p:nvSpPr>
          <p:cNvPr id="8" name="PlaceHolder 7">
            <a:extLst>
              <a:ext uri="{FF2B5EF4-FFF2-40B4-BE49-F238E27FC236}">
                <a16:creationId xmlns:a16="http://schemas.microsoft.com/office/drawing/2014/main" id="{AE94C227-95FE-440A-823A-F395A3193F0A}"/>
              </a:ext>
            </a:extLst>
          </p:cNvPr>
          <p:cNvSpPr txBox="1">
            <a:spLocks noGrp="1"/>
          </p:cNvSpPr>
          <p:nvPr>
            <p:ph type="sldNum" sz="quarter" idx="8"/>
          </p:nvPr>
        </p:nvSpPr>
        <p:spPr>
          <a:xfrm>
            <a:off x="4278960" y="10157400"/>
            <a:ext cx="3278519" cy="532080"/>
          </a:xfrm>
        </p:spPr>
        <p:txBody>
          <a:bodyPr wrap="square"/>
          <a:lstStyle/>
          <a:p>
            <a:pPr lvl="0"/>
            <a:fld id="{B00FB0B5-73D8-4ED5-B937-FE6635CC5C7D}" type="slidenum">
              <a:t>71</a:t>
            </a:fld>
            <a:endParaRPr lang="pt-BR">
              <a:solidFill>
                <a:srgbClr val="000000"/>
              </a:solidFill>
              <a:highlight>
                <a:scrgbClr r="0" g="0" b="0">
                  <a:alpha val="0"/>
                </a:scrgbClr>
              </a:highlight>
              <a:latin typeface="Times New Roman"/>
            </a:endParaRPr>
          </a:p>
        </p:txBody>
      </p:sp>
      <p:sp>
        <p:nvSpPr>
          <p:cNvPr id="9" name="PlaceHolder 8">
            <a:extLst>
              <a:ext uri="{FF2B5EF4-FFF2-40B4-BE49-F238E27FC236}">
                <a16:creationId xmlns:a16="http://schemas.microsoft.com/office/drawing/2014/main" id="{8D0649FC-0D29-4868-905E-FFA5CCFCE368}"/>
              </a:ext>
            </a:extLst>
          </p:cNvPr>
          <p:cNvSpPr txBox="1">
            <a:spLocks noGrp="1"/>
          </p:cNvSpPr>
          <p:nvPr>
            <p:ph type="sldNum" sz="quarter" idx="8"/>
          </p:nvPr>
        </p:nvSpPr>
        <p:spPr>
          <a:xfrm>
            <a:off x="4278960" y="10157400"/>
            <a:ext cx="3278879" cy="532440"/>
          </a:xfrm>
        </p:spPr>
        <p:txBody>
          <a:bodyPr wrap="square"/>
          <a:lstStyle/>
          <a:p>
            <a:pPr lvl="0"/>
            <a:fld id="{6C593340-F67D-45B1-B4A6-30762F7151F9}" type="slidenum">
              <a:t>71</a:t>
            </a:fld>
            <a:endParaRPr lang="pt-BR">
              <a:highlight>
                <a:scrgbClr r="0" g="0" b="0">
                  <a:alpha val="0"/>
                </a:scrgbClr>
              </a:highlight>
              <a:latin typeface="Times New Roman"/>
            </a:endParaRPr>
          </a:p>
        </p:txBody>
      </p:sp>
      <p:sp>
        <p:nvSpPr>
          <p:cNvPr id="15" name="Slide Number Placeholder 6">
            <a:extLst>
              <a:ext uri="{FF2B5EF4-FFF2-40B4-BE49-F238E27FC236}">
                <a16:creationId xmlns:a16="http://schemas.microsoft.com/office/drawing/2014/main" id="{659CADDE-3E51-4C89-B5D7-4C271A1388E8}"/>
              </a:ext>
            </a:extLst>
          </p:cNvPr>
          <p:cNvSpPr txBox="1">
            <a:spLocks noGrp="1"/>
          </p:cNvSpPr>
          <p:nvPr>
            <p:ph type="sldNum" sz="quarter" idx="5"/>
          </p:nvPr>
        </p:nvSpPr>
        <p:spPr>
          <a:ln/>
        </p:spPr>
        <p:txBody>
          <a:bodyPr vert="horz" lIns="0" tIns="0" rIns="0" bIns="0" anchor="b" anchorCtr="0">
            <a:noAutofit/>
          </a:bodyPr>
          <a:lstStyle/>
          <a:p>
            <a:pPr lvl="0"/>
            <a:fld id="{25083467-2A10-4AFF-AE33-4D1C9185BAF3}" type="slidenum">
              <a:t>71</a:t>
            </a:fld>
            <a:endParaRPr lang="pt-BR"/>
          </a:p>
        </p:txBody>
      </p:sp>
      <p:sp>
        <p:nvSpPr>
          <p:cNvPr id="10" name="PlaceHolder 9">
            <a:extLst>
              <a:ext uri="{FF2B5EF4-FFF2-40B4-BE49-F238E27FC236}">
                <a16:creationId xmlns:a16="http://schemas.microsoft.com/office/drawing/2014/main" id="{38690774-05FE-4E2C-ABF0-2833DED195FD}"/>
              </a:ext>
            </a:extLst>
          </p:cNvPr>
          <p:cNvSpPr>
            <a:spLocks noGrp="1" noRot="1" noChangeAspect="1" noResize="1"/>
          </p:cNvSpPr>
          <p:nvPr>
            <p:ph type="sldImg"/>
          </p:nvPr>
        </p:nvSpPr>
        <p:spPr>
          <a:xfrm>
            <a:off x="215900" y="812800"/>
            <a:ext cx="7124700" cy="4006850"/>
          </a:xfrm>
          <a:solidFill>
            <a:srgbClr val="729FCF"/>
          </a:solidFill>
          <a:ln w="25400">
            <a:solidFill>
              <a:srgbClr val="3465A4"/>
            </a:solidFill>
            <a:prstDash val="solid"/>
          </a:ln>
        </p:spPr>
      </p:sp>
      <p:sp>
        <p:nvSpPr>
          <p:cNvPr id="11" name="PlaceHolder 10">
            <a:extLst>
              <a:ext uri="{FF2B5EF4-FFF2-40B4-BE49-F238E27FC236}">
                <a16:creationId xmlns:a16="http://schemas.microsoft.com/office/drawing/2014/main" id="{68EDF27F-9276-4CB2-B425-83883C63107E}"/>
              </a:ext>
            </a:extLst>
          </p:cNvPr>
          <p:cNvSpPr txBox="1">
            <a:spLocks noGrp="1"/>
          </p:cNvSpPr>
          <p:nvPr>
            <p:ph type="body" sz="quarter" idx="1"/>
          </p:nvPr>
        </p:nvSpPr>
        <p:spPr>
          <a:xfrm>
            <a:off x="756000" y="5078520"/>
            <a:ext cx="6043320" cy="4806720"/>
          </a:xfrm>
        </p:spPr>
        <p:txBody>
          <a:bodyPr vert="horz" wrap="square" anchor="t" anchorCtr="0">
            <a:noAutofit/>
          </a:bodyPr>
          <a:lstStyle/>
          <a:p>
            <a:endParaRPr lang="pt-BR"/>
          </a:p>
        </p:txBody>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1">
            <a:extLst>
              <a:ext uri="{FF2B5EF4-FFF2-40B4-BE49-F238E27FC236}">
                <a16:creationId xmlns:a16="http://schemas.microsoft.com/office/drawing/2014/main" id="{26E52B51-EFB7-49E9-9E42-A2F6411196E9}"/>
              </a:ext>
            </a:extLst>
          </p:cNvPr>
          <p:cNvSpPr txBox="1">
            <a:spLocks noGrp="1"/>
          </p:cNvSpPr>
          <p:nvPr>
            <p:ph type="sldNum" sz="quarter" idx="8"/>
          </p:nvPr>
        </p:nvSpPr>
        <p:spPr>
          <a:xfrm>
            <a:off x="4278960" y="10157400"/>
            <a:ext cx="3276359" cy="529920"/>
          </a:xfrm>
        </p:spPr>
        <p:txBody>
          <a:bodyPr wrap="square"/>
          <a:lstStyle/>
          <a:p>
            <a:pPr lvl="0"/>
            <a:fld id="{6357F149-BA70-44BE-A45B-2BC5D861D0F2}" type="slidenum">
              <a:t>72</a:t>
            </a:fld>
            <a:endParaRPr lang="pt-BR">
              <a:solidFill>
                <a:srgbClr val="000000"/>
              </a:solidFill>
              <a:highlight>
                <a:scrgbClr r="0" g="0" b="0">
                  <a:alpha val="0"/>
                </a:scrgbClr>
              </a:highlight>
              <a:latin typeface="Times New Roman"/>
            </a:endParaRPr>
          </a:p>
        </p:txBody>
      </p:sp>
      <p:sp>
        <p:nvSpPr>
          <p:cNvPr id="3" name="PlaceHolder 2">
            <a:extLst>
              <a:ext uri="{FF2B5EF4-FFF2-40B4-BE49-F238E27FC236}">
                <a16:creationId xmlns:a16="http://schemas.microsoft.com/office/drawing/2014/main" id="{B02D5F43-9037-4657-BEB2-575F692EBF72}"/>
              </a:ext>
            </a:extLst>
          </p:cNvPr>
          <p:cNvSpPr txBox="1">
            <a:spLocks noGrp="1"/>
          </p:cNvSpPr>
          <p:nvPr>
            <p:ph type="sldNum" sz="quarter" idx="8"/>
          </p:nvPr>
        </p:nvSpPr>
        <p:spPr>
          <a:xfrm>
            <a:off x="4278960" y="10157400"/>
            <a:ext cx="3276720" cy="530280"/>
          </a:xfrm>
        </p:spPr>
        <p:txBody>
          <a:bodyPr wrap="square"/>
          <a:lstStyle/>
          <a:p>
            <a:pPr lvl="0"/>
            <a:fld id="{3AFCB983-79B5-442E-824F-882F329208E7}" type="slidenum">
              <a:t>72</a:t>
            </a:fld>
            <a:endParaRPr lang="pt-BR">
              <a:solidFill>
                <a:srgbClr val="000000"/>
              </a:solidFill>
              <a:highlight>
                <a:scrgbClr r="0" g="0" b="0">
                  <a:alpha val="0"/>
                </a:scrgbClr>
              </a:highlight>
              <a:latin typeface="Times New Roman"/>
            </a:endParaRPr>
          </a:p>
        </p:txBody>
      </p:sp>
      <p:sp>
        <p:nvSpPr>
          <p:cNvPr id="4" name="PlaceHolder 3">
            <a:extLst>
              <a:ext uri="{FF2B5EF4-FFF2-40B4-BE49-F238E27FC236}">
                <a16:creationId xmlns:a16="http://schemas.microsoft.com/office/drawing/2014/main" id="{067F3E09-E16F-400D-A14F-E22B8EB1C09D}"/>
              </a:ext>
            </a:extLst>
          </p:cNvPr>
          <p:cNvSpPr txBox="1">
            <a:spLocks noGrp="1"/>
          </p:cNvSpPr>
          <p:nvPr>
            <p:ph type="sldNum" sz="quarter" idx="8"/>
          </p:nvPr>
        </p:nvSpPr>
        <p:spPr>
          <a:xfrm>
            <a:off x="4278960" y="10157400"/>
            <a:ext cx="3277080" cy="530640"/>
          </a:xfrm>
        </p:spPr>
        <p:txBody>
          <a:bodyPr wrap="square"/>
          <a:lstStyle/>
          <a:p>
            <a:pPr lvl="0"/>
            <a:fld id="{6CC9CF0E-8456-42BD-BF27-5180DDA0FA02}" type="slidenum">
              <a:t>72</a:t>
            </a:fld>
            <a:endParaRPr lang="pt-BR">
              <a:solidFill>
                <a:srgbClr val="000000"/>
              </a:solidFill>
              <a:highlight>
                <a:scrgbClr r="0" g="0" b="0">
                  <a:alpha val="0"/>
                </a:scrgbClr>
              </a:highlight>
              <a:latin typeface="Times New Roman"/>
            </a:endParaRPr>
          </a:p>
        </p:txBody>
      </p:sp>
      <p:sp>
        <p:nvSpPr>
          <p:cNvPr id="5" name="PlaceHolder 4">
            <a:extLst>
              <a:ext uri="{FF2B5EF4-FFF2-40B4-BE49-F238E27FC236}">
                <a16:creationId xmlns:a16="http://schemas.microsoft.com/office/drawing/2014/main" id="{5C03A146-035D-412E-815C-C9953096377A}"/>
              </a:ext>
            </a:extLst>
          </p:cNvPr>
          <p:cNvSpPr txBox="1">
            <a:spLocks noGrp="1"/>
          </p:cNvSpPr>
          <p:nvPr>
            <p:ph type="sldNum" sz="quarter" idx="8"/>
          </p:nvPr>
        </p:nvSpPr>
        <p:spPr>
          <a:xfrm>
            <a:off x="4278960" y="10157400"/>
            <a:ext cx="3277439" cy="531000"/>
          </a:xfrm>
        </p:spPr>
        <p:txBody>
          <a:bodyPr wrap="square"/>
          <a:lstStyle/>
          <a:p>
            <a:pPr lvl="0"/>
            <a:fld id="{CAB0804E-FE5C-4580-B633-905E8EF78862}" type="slidenum">
              <a:t>72</a:t>
            </a:fld>
            <a:endParaRPr lang="pt-BR">
              <a:solidFill>
                <a:srgbClr val="000000"/>
              </a:solidFill>
              <a:highlight>
                <a:scrgbClr r="0" g="0" b="0">
                  <a:alpha val="0"/>
                </a:scrgbClr>
              </a:highlight>
              <a:latin typeface="Times New Roman"/>
            </a:endParaRPr>
          </a:p>
        </p:txBody>
      </p:sp>
      <p:sp>
        <p:nvSpPr>
          <p:cNvPr id="6" name="PlaceHolder 5">
            <a:extLst>
              <a:ext uri="{FF2B5EF4-FFF2-40B4-BE49-F238E27FC236}">
                <a16:creationId xmlns:a16="http://schemas.microsoft.com/office/drawing/2014/main" id="{3A22E532-5C1B-4485-A43E-5A6157ECE4ED}"/>
              </a:ext>
            </a:extLst>
          </p:cNvPr>
          <p:cNvSpPr txBox="1">
            <a:spLocks noGrp="1"/>
          </p:cNvSpPr>
          <p:nvPr>
            <p:ph type="sldNum" sz="quarter" idx="8"/>
          </p:nvPr>
        </p:nvSpPr>
        <p:spPr>
          <a:xfrm>
            <a:off x="4278960" y="10157400"/>
            <a:ext cx="3277800" cy="531360"/>
          </a:xfrm>
        </p:spPr>
        <p:txBody>
          <a:bodyPr wrap="square"/>
          <a:lstStyle/>
          <a:p>
            <a:pPr lvl="0"/>
            <a:fld id="{664B06C2-423A-4568-B8BC-B2924E3443F5}" type="slidenum">
              <a:t>72</a:t>
            </a:fld>
            <a:endParaRPr lang="pt-BR">
              <a:solidFill>
                <a:srgbClr val="000000"/>
              </a:solidFill>
              <a:highlight>
                <a:scrgbClr r="0" g="0" b="0">
                  <a:alpha val="0"/>
                </a:scrgbClr>
              </a:highlight>
              <a:latin typeface="Times New Roman"/>
            </a:endParaRPr>
          </a:p>
        </p:txBody>
      </p:sp>
      <p:sp>
        <p:nvSpPr>
          <p:cNvPr id="7" name="PlaceHolder 6">
            <a:extLst>
              <a:ext uri="{FF2B5EF4-FFF2-40B4-BE49-F238E27FC236}">
                <a16:creationId xmlns:a16="http://schemas.microsoft.com/office/drawing/2014/main" id="{88C8D10C-4103-4066-A01A-CD37A6729B0A}"/>
              </a:ext>
            </a:extLst>
          </p:cNvPr>
          <p:cNvSpPr txBox="1">
            <a:spLocks noGrp="1"/>
          </p:cNvSpPr>
          <p:nvPr>
            <p:ph type="sldNum" sz="quarter" idx="8"/>
          </p:nvPr>
        </p:nvSpPr>
        <p:spPr>
          <a:xfrm>
            <a:off x="4278960" y="10157400"/>
            <a:ext cx="3278160" cy="531720"/>
          </a:xfrm>
        </p:spPr>
        <p:txBody>
          <a:bodyPr wrap="square"/>
          <a:lstStyle/>
          <a:p>
            <a:pPr lvl="0"/>
            <a:fld id="{5218F89B-F2A0-4D46-BE6F-C2A656CB832E}" type="slidenum">
              <a:t>72</a:t>
            </a:fld>
            <a:endParaRPr lang="pt-BR">
              <a:solidFill>
                <a:srgbClr val="000000"/>
              </a:solidFill>
              <a:highlight>
                <a:scrgbClr r="0" g="0" b="0">
                  <a:alpha val="0"/>
                </a:scrgbClr>
              </a:highlight>
              <a:latin typeface="Times New Roman"/>
            </a:endParaRPr>
          </a:p>
        </p:txBody>
      </p:sp>
      <p:sp>
        <p:nvSpPr>
          <p:cNvPr id="8" name="PlaceHolder 7">
            <a:extLst>
              <a:ext uri="{FF2B5EF4-FFF2-40B4-BE49-F238E27FC236}">
                <a16:creationId xmlns:a16="http://schemas.microsoft.com/office/drawing/2014/main" id="{AE94C227-95FE-440A-823A-F395A3193F0A}"/>
              </a:ext>
            </a:extLst>
          </p:cNvPr>
          <p:cNvSpPr txBox="1">
            <a:spLocks noGrp="1"/>
          </p:cNvSpPr>
          <p:nvPr>
            <p:ph type="sldNum" sz="quarter" idx="8"/>
          </p:nvPr>
        </p:nvSpPr>
        <p:spPr>
          <a:xfrm>
            <a:off x="4278960" y="10157400"/>
            <a:ext cx="3278519" cy="532080"/>
          </a:xfrm>
        </p:spPr>
        <p:txBody>
          <a:bodyPr wrap="square"/>
          <a:lstStyle/>
          <a:p>
            <a:pPr lvl="0"/>
            <a:fld id="{B00FB0B5-73D8-4ED5-B937-FE6635CC5C7D}" type="slidenum">
              <a:t>72</a:t>
            </a:fld>
            <a:endParaRPr lang="pt-BR">
              <a:solidFill>
                <a:srgbClr val="000000"/>
              </a:solidFill>
              <a:highlight>
                <a:scrgbClr r="0" g="0" b="0">
                  <a:alpha val="0"/>
                </a:scrgbClr>
              </a:highlight>
              <a:latin typeface="Times New Roman"/>
            </a:endParaRPr>
          </a:p>
        </p:txBody>
      </p:sp>
      <p:sp>
        <p:nvSpPr>
          <p:cNvPr id="9" name="PlaceHolder 8">
            <a:extLst>
              <a:ext uri="{FF2B5EF4-FFF2-40B4-BE49-F238E27FC236}">
                <a16:creationId xmlns:a16="http://schemas.microsoft.com/office/drawing/2014/main" id="{8D0649FC-0D29-4868-905E-FFA5CCFCE368}"/>
              </a:ext>
            </a:extLst>
          </p:cNvPr>
          <p:cNvSpPr txBox="1">
            <a:spLocks noGrp="1"/>
          </p:cNvSpPr>
          <p:nvPr>
            <p:ph type="sldNum" sz="quarter" idx="8"/>
          </p:nvPr>
        </p:nvSpPr>
        <p:spPr>
          <a:xfrm>
            <a:off x="4278960" y="10157400"/>
            <a:ext cx="3278879" cy="532440"/>
          </a:xfrm>
        </p:spPr>
        <p:txBody>
          <a:bodyPr wrap="square"/>
          <a:lstStyle/>
          <a:p>
            <a:pPr lvl="0"/>
            <a:fld id="{6C593340-F67D-45B1-B4A6-30762F7151F9}" type="slidenum">
              <a:t>72</a:t>
            </a:fld>
            <a:endParaRPr lang="pt-BR">
              <a:highlight>
                <a:scrgbClr r="0" g="0" b="0">
                  <a:alpha val="0"/>
                </a:scrgbClr>
              </a:highlight>
              <a:latin typeface="Times New Roman"/>
            </a:endParaRPr>
          </a:p>
        </p:txBody>
      </p:sp>
      <p:sp>
        <p:nvSpPr>
          <p:cNvPr id="15" name="Slide Number Placeholder 6">
            <a:extLst>
              <a:ext uri="{FF2B5EF4-FFF2-40B4-BE49-F238E27FC236}">
                <a16:creationId xmlns:a16="http://schemas.microsoft.com/office/drawing/2014/main" id="{659CADDE-3E51-4C89-B5D7-4C271A1388E8}"/>
              </a:ext>
            </a:extLst>
          </p:cNvPr>
          <p:cNvSpPr txBox="1">
            <a:spLocks noGrp="1"/>
          </p:cNvSpPr>
          <p:nvPr>
            <p:ph type="sldNum" sz="quarter" idx="5"/>
          </p:nvPr>
        </p:nvSpPr>
        <p:spPr>
          <a:ln/>
        </p:spPr>
        <p:txBody>
          <a:bodyPr vert="horz" lIns="0" tIns="0" rIns="0" bIns="0" anchor="b" anchorCtr="0">
            <a:noAutofit/>
          </a:bodyPr>
          <a:lstStyle/>
          <a:p>
            <a:pPr lvl="0"/>
            <a:fld id="{25083467-2A10-4AFF-AE33-4D1C9185BAF3}" type="slidenum">
              <a:t>72</a:t>
            </a:fld>
            <a:endParaRPr lang="pt-BR"/>
          </a:p>
        </p:txBody>
      </p:sp>
      <p:sp>
        <p:nvSpPr>
          <p:cNvPr id="10" name="PlaceHolder 9">
            <a:extLst>
              <a:ext uri="{FF2B5EF4-FFF2-40B4-BE49-F238E27FC236}">
                <a16:creationId xmlns:a16="http://schemas.microsoft.com/office/drawing/2014/main" id="{38690774-05FE-4E2C-ABF0-2833DED195FD}"/>
              </a:ext>
            </a:extLst>
          </p:cNvPr>
          <p:cNvSpPr>
            <a:spLocks noGrp="1" noRot="1" noChangeAspect="1" noResize="1"/>
          </p:cNvSpPr>
          <p:nvPr>
            <p:ph type="sldImg"/>
          </p:nvPr>
        </p:nvSpPr>
        <p:spPr>
          <a:xfrm>
            <a:off x="215900" y="812800"/>
            <a:ext cx="7124700" cy="4006850"/>
          </a:xfrm>
          <a:solidFill>
            <a:srgbClr val="729FCF"/>
          </a:solidFill>
          <a:ln w="25400">
            <a:solidFill>
              <a:srgbClr val="3465A4"/>
            </a:solidFill>
            <a:prstDash val="solid"/>
          </a:ln>
        </p:spPr>
      </p:sp>
      <p:sp>
        <p:nvSpPr>
          <p:cNvPr id="11" name="PlaceHolder 10">
            <a:extLst>
              <a:ext uri="{FF2B5EF4-FFF2-40B4-BE49-F238E27FC236}">
                <a16:creationId xmlns:a16="http://schemas.microsoft.com/office/drawing/2014/main" id="{68EDF27F-9276-4CB2-B425-83883C63107E}"/>
              </a:ext>
            </a:extLst>
          </p:cNvPr>
          <p:cNvSpPr txBox="1">
            <a:spLocks noGrp="1"/>
          </p:cNvSpPr>
          <p:nvPr>
            <p:ph type="body" sz="quarter" idx="1"/>
          </p:nvPr>
        </p:nvSpPr>
        <p:spPr>
          <a:xfrm>
            <a:off x="756000" y="5078520"/>
            <a:ext cx="6043320" cy="4806720"/>
          </a:xfrm>
        </p:spPr>
        <p:txBody>
          <a:bodyPr vert="horz" wrap="square" anchor="t" anchorCtr="0">
            <a:noAutofit/>
          </a:bodyPr>
          <a:lstStyle/>
          <a:p>
            <a:endParaRPr lang="pt-BR"/>
          </a:p>
        </p:txBody>
      </p:sp>
    </p:spTree>
    <p:extLst>
      <p:ext uri="{BB962C8B-B14F-4D97-AF65-F5344CB8AC3E}">
        <p14:creationId xmlns:p14="http://schemas.microsoft.com/office/powerpoint/2010/main" val="2613597456"/>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1">
            <a:extLst>
              <a:ext uri="{FF2B5EF4-FFF2-40B4-BE49-F238E27FC236}">
                <a16:creationId xmlns:a16="http://schemas.microsoft.com/office/drawing/2014/main" id="{C6E61203-CE1C-4F69-A7E9-2EF2618F91B6}"/>
              </a:ext>
            </a:extLst>
          </p:cNvPr>
          <p:cNvSpPr txBox="1">
            <a:spLocks noGrp="1"/>
          </p:cNvSpPr>
          <p:nvPr>
            <p:ph type="sldNum" sz="quarter" idx="8"/>
          </p:nvPr>
        </p:nvSpPr>
        <p:spPr>
          <a:xfrm>
            <a:off x="4278960" y="10157400"/>
            <a:ext cx="3276359" cy="529920"/>
          </a:xfrm>
        </p:spPr>
        <p:txBody>
          <a:bodyPr wrap="square"/>
          <a:lstStyle/>
          <a:p>
            <a:pPr lvl="0"/>
            <a:fld id="{2114391D-6E1A-46E7-A79B-7B442E7B623F}" type="slidenum">
              <a:t>73</a:t>
            </a:fld>
            <a:endParaRPr lang="pt-BR">
              <a:solidFill>
                <a:srgbClr val="000000"/>
              </a:solidFill>
              <a:highlight>
                <a:scrgbClr r="0" g="0" b="0">
                  <a:alpha val="0"/>
                </a:scrgbClr>
              </a:highlight>
              <a:latin typeface="Times New Roman"/>
            </a:endParaRPr>
          </a:p>
        </p:txBody>
      </p:sp>
      <p:sp>
        <p:nvSpPr>
          <p:cNvPr id="3" name="PlaceHolder 2">
            <a:extLst>
              <a:ext uri="{FF2B5EF4-FFF2-40B4-BE49-F238E27FC236}">
                <a16:creationId xmlns:a16="http://schemas.microsoft.com/office/drawing/2014/main" id="{68900827-715D-429C-BF8D-071C4ACA540A}"/>
              </a:ext>
            </a:extLst>
          </p:cNvPr>
          <p:cNvSpPr txBox="1">
            <a:spLocks noGrp="1"/>
          </p:cNvSpPr>
          <p:nvPr>
            <p:ph type="sldNum" sz="quarter" idx="8"/>
          </p:nvPr>
        </p:nvSpPr>
        <p:spPr>
          <a:xfrm>
            <a:off x="4278960" y="10157400"/>
            <a:ext cx="3276720" cy="530280"/>
          </a:xfrm>
        </p:spPr>
        <p:txBody>
          <a:bodyPr wrap="square"/>
          <a:lstStyle/>
          <a:p>
            <a:pPr lvl="0"/>
            <a:fld id="{04BDCF46-251C-4E7D-8374-ED1472D5920E}" type="slidenum">
              <a:t>73</a:t>
            </a:fld>
            <a:endParaRPr lang="pt-BR">
              <a:solidFill>
                <a:srgbClr val="000000"/>
              </a:solidFill>
              <a:highlight>
                <a:scrgbClr r="0" g="0" b="0">
                  <a:alpha val="0"/>
                </a:scrgbClr>
              </a:highlight>
              <a:latin typeface="Times New Roman"/>
            </a:endParaRPr>
          </a:p>
        </p:txBody>
      </p:sp>
      <p:sp>
        <p:nvSpPr>
          <p:cNvPr id="4" name="PlaceHolder 3">
            <a:extLst>
              <a:ext uri="{FF2B5EF4-FFF2-40B4-BE49-F238E27FC236}">
                <a16:creationId xmlns:a16="http://schemas.microsoft.com/office/drawing/2014/main" id="{AB74FC88-553A-4BC7-B480-1918F422B1E6}"/>
              </a:ext>
            </a:extLst>
          </p:cNvPr>
          <p:cNvSpPr txBox="1">
            <a:spLocks noGrp="1"/>
          </p:cNvSpPr>
          <p:nvPr>
            <p:ph type="sldNum" sz="quarter" idx="8"/>
          </p:nvPr>
        </p:nvSpPr>
        <p:spPr>
          <a:xfrm>
            <a:off x="4278960" y="10157400"/>
            <a:ext cx="3277080" cy="530640"/>
          </a:xfrm>
        </p:spPr>
        <p:txBody>
          <a:bodyPr wrap="square"/>
          <a:lstStyle/>
          <a:p>
            <a:pPr lvl="0"/>
            <a:fld id="{98C30696-38EB-41C5-AD4F-D8A1D69E705C}" type="slidenum">
              <a:t>73</a:t>
            </a:fld>
            <a:endParaRPr lang="pt-BR">
              <a:solidFill>
                <a:srgbClr val="000000"/>
              </a:solidFill>
              <a:highlight>
                <a:scrgbClr r="0" g="0" b="0">
                  <a:alpha val="0"/>
                </a:scrgbClr>
              </a:highlight>
              <a:latin typeface="Times New Roman"/>
            </a:endParaRPr>
          </a:p>
        </p:txBody>
      </p:sp>
      <p:sp>
        <p:nvSpPr>
          <p:cNvPr id="5" name="PlaceHolder 4">
            <a:extLst>
              <a:ext uri="{FF2B5EF4-FFF2-40B4-BE49-F238E27FC236}">
                <a16:creationId xmlns:a16="http://schemas.microsoft.com/office/drawing/2014/main" id="{06637375-FD51-4E8B-8E1D-49FD8F571B2D}"/>
              </a:ext>
            </a:extLst>
          </p:cNvPr>
          <p:cNvSpPr txBox="1">
            <a:spLocks noGrp="1"/>
          </p:cNvSpPr>
          <p:nvPr>
            <p:ph type="sldNum" sz="quarter" idx="8"/>
          </p:nvPr>
        </p:nvSpPr>
        <p:spPr>
          <a:xfrm>
            <a:off x="4278960" y="10157400"/>
            <a:ext cx="3277439" cy="531000"/>
          </a:xfrm>
        </p:spPr>
        <p:txBody>
          <a:bodyPr wrap="square"/>
          <a:lstStyle/>
          <a:p>
            <a:pPr lvl="0"/>
            <a:fld id="{A56BF5D8-9603-4930-BA04-C3DCC350DA94}" type="slidenum">
              <a:t>73</a:t>
            </a:fld>
            <a:endParaRPr lang="pt-BR">
              <a:solidFill>
                <a:srgbClr val="000000"/>
              </a:solidFill>
              <a:highlight>
                <a:scrgbClr r="0" g="0" b="0">
                  <a:alpha val="0"/>
                </a:scrgbClr>
              </a:highlight>
              <a:latin typeface="Times New Roman"/>
            </a:endParaRPr>
          </a:p>
        </p:txBody>
      </p:sp>
      <p:sp>
        <p:nvSpPr>
          <p:cNvPr id="6" name="PlaceHolder 5">
            <a:extLst>
              <a:ext uri="{FF2B5EF4-FFF2-40B4-BE49-F238E27FC236}">
                <a16:creationId xmlns:a16="http://schemas.microsoft.com/office/drawing/2014/main" id="{26150234-A95B-496F-8385-8E9068E785BF}"/>
              </a:ext>
            </a:extLst>
          </p:cNvPr>
          <p:cNvSpPr txBox="1">
            <a:spLocks noGrp="1"/>
          </p:cNvSpPr>
          <p:nvPr>
            <p:ph type="sldNum" sz="quarter" idx="8"/>
          </p:nvPr>
        </p:nvSpPr>
        <p:spPr>
          <a:xfrm>
            <a:off x="4278960" y="10157400"/>
            <a:ext cx="3277800" cy="531360"/>
          </a:xfrm>
        </p:spPr>
        <p:txBody>
          <a:bodyPr wrap="square"/>
          <a:lstStyle/>
          <a:p>
            <a:pPr lvl="0"/>
            <a:fld id="{D0FDE567-5D8E-4F91-9C17-C6F07035CFEF}" type="slidenum">
              <a:t>73</a:t>
            </a:fld>
            <a:endParaRPr lang="pt-BR">
              <a:solidFill>
                <a:srgbClr val="000000"/>
              </a:solidFill>
              <a:highlight>
                <a:scrgbClr r="0" g="0" b="0">
                  <a:alpha val="0"/>
                </a:scrgbClr>
              </a:highlight>
              <a:latin typeface="Times New Roman"/>
            </a:endParaRPr>
          </a:p>
        </p:txBody>
      </p:sp>
      <p:sp>
        <p:nvSpPr>
          <p:cNvPr id="7" name="PlaceHolder 6">
            <a:extLst>
              <a:ext uri="{FF2B5EF4-FFF2-40B4-BE49-F238E27FC236}">
                <a16:creationId xmlns:a16="http://schemas.microsoft.com/office/drawing/2014/main" id="{A369CA5F-6CC5-4858-9D1A-21B7B3450D29}"/>
              </a:ext>
            </a:extLst>
          </p:cNvPr>
          <p:cNvSpPr txBox="1">
            <a:spLocks noGrp="1"/>
          </p:cNvSpPr>
          <p:nvPr>
            <p:ph type="sldNum" sz="quarter" idx="8"/>
          </p:nvPr>
        </p:nvSpPr>
        <p:spPr>
          <a:xfrm>
            <a:off x="4278960" y="10157400"/>
            <a:ext cx="3278160" cy="531720"/>
          </a:xfrm>
        </p:spPr>
        <p:txBody>
          <a:bodyPr wrap="square"/>
          <a:lstStyle/>
          <a:p>
            <a:pPr lvl="0"/>
            <a:fld id="{344F2608-8A47-4AF6-867F-CBB9FC85BD74}" type="slidenum">
              <a:t>73</a:t>
            </a:fld>
            <a:endParaRPr lang="pt-BR">
              <a:solidFill>
                <a:srgbClr val="000000"/>
              </a:solidFill>
              <a:highlight>
                <a:scrgbClr r="0" g="0" b="0">
                  <a:alpha val="0"/>
                </a:scrgbClr>
              </a:highlight>
              <a:latin typeface="Times New Roman"/>
            </a:endParaRPr>
          </a:p>
        </p:txBody>
      </p:sp>
      <p:sp>
        <p:nvSpPr>
          <p:cNvPr id="8" name="PlaceHolder 7">
            <a:extLst>
              <a:ext uri="{FF2B5EF4-FFF2-40B4-BE49-F238E27FC236}">
                <a16:creationId xmlns:a16="http://schemas.microsoft.com/office/drawing/2014/main" id="{CB708DDC-AB3F-498C-9C2C-378DE86D98FE}"/>
              </a:ext>
            </a:extLst>
          </p:cNvPr>
          <p:cNvSpPr txBox="1">
            <a:spLocks noGrp="1"/>
          </p:cNvSpPr>
          <p:nvPr>
            <p:ph type="sldNum" sz="quarter" idx="8"/>
          </p:nvPr>
        </p:nvSpPr>
        <p:spPr>
          <a:xfrm>
            <a:off x="4278960" y="10157400"/>
            <a:ext cx="3278519" cy="532080"/>
          </a:xfrm>
        </p:spPr>
        <p:txBody>
          <a:bodyPr wrap="square"/>
          <a:lstStyle/>
          <a:p>
            <a:pPr lvl="0"/>
            <a:fld id="{AF444F78-7E26-4099-A2F6-AA48877295FF}" type="slidenum">
              <a:t>73</a:t>
            </a:fld>
            <a:endParaRPr lang="pt-BR">
              <a:solidFill>
                <a:srgbClr val="000000"/>
              </a:solidFill>
              <a:highlight>
                <a:scrgbClr r="0" g="0" b="0">
                  <a:alpha val="0"/>
                </a:scrgbClr>
              </a:highlight>
              <a:latin typeface="Times New Roman"/>
            </a:endParaRPr>
          </a:p>
        </p:txBody>
      </p:sp>
      <p:sp>
        <p:nvSpPr>
          <p:cNvPr id="9" name="PlaceHolder 8">
            <a:extLst>
              <a:ext uri="{FF2B5EF4-FFF2-40B4-BE49-F238E27FC236}">
                <a16:creationId xmlns:a16="http://schemas.microsoft.com/office/drawing/2014/main" id="{074FF96D-8814-45D9-8ADC-9D596C4A926F}"/>
              </a:ext>
            </a:extLst>
          </p:cNvPr>
          <p:cNvSpPr txBox="1">
            <a:spLocks noGrp="1"/>
          </p:cNvSpPr>
          <p:nvPr>
            <p:ph type="sldNum" sz="quarter" idx="8"/>
          </p:nvPr>
        </p:nvSpPr>
        <p:spPr>
          <a:xfrm>
            <a:off x="4278960" y="10157400"/>
            <a:ext cx="3278879" cy="532440"/>
          </a:xfrm>
        </p:spPr>
        <p:txBody>
          <a:bodyPr wrap="square"/>
          <a:lstStyle/>
          <a:p>
            <a:pPr lvl="0"/>
            <a:fld id="{EC272771-6C6E-47F0-978F-0D023E9B3960}" type="slidenum">
              <a:t>73</a:t>
            </a:fld>
            <a:endParaRPr lang="pt-BR">
              <a:highlight>
                <a:scrgbClr r="0" g="0" b="0">
                  <a:alpha val="0"/>
                </a:scrgbClr>
              </a:highlight>
              <a:latin typeface="Times New Roman"/>
            </a:endParaRPr>
          </a:p>
        </p:txBody>
      </p:sp>
      <p:sp>
        <p:nvSpPr>
          <p:cNvPr id="15" name="Slide Number Placeholder 6">
            <a:extLst>
              <a:ext uri="{FF2B5EF4-FFF2-40B4-BE49-F238E27FC236}">
                <a16:creationId xmlns:a16="http://schemas.microsoft.com/office/drawing/2014/main" id="{91931FCD-72C4-4869-B135-DA93C513BBA3}"/>
              </a:ext>
            </a:extLst>
          </p:cNvPr>
          <p:cNvSpPr txBox="1">
            <a:spLocks noGrp="1"/>
          </p:cNvSpPr>
          <p:nvPr>
            <p:ph type="sldNum" sz="quarter" idx="5"/>
          </p:nvPr>
        </p:nvSpPr>
        <p:spPr>
          <a:ln/>
        </p:spPr>
        <p:txBody>
          <a:bodyPr vert="horz" lIns="0" tIns="0" rIns="0" bIns="0" anchor="b" anchorCtr="0">
            <a:noAutofit/>
          </a:bodyPr>
          <a:lstStyle/>
          <a:p>
            <a:pPr lvl="0"/>
            <a:fld id="{B920D04E-9CE4-4BC4-AE63-BF417B004691}" type="slidenum">
              <a:t>73</a:t>
            </a:fld>
            <a:endParaRPr lang="pt-BR"/>
          </a:p>
        </p:txBody>
      </p:sp>
      <p:sp>
        <p:nvSpPr>
          <p:cNvPr id="10" name="PlaceHolder 9">
            <a:extLst>
              <a:ext uri="{FF2B5EF4-FFF2-40B4-BE49-F238E27FC236}">
                <a16:creationId xmlns:a16="http://schemas.microsoft.com/office/drawing/2014/main" id="{033C860B-807A-475D-9067-B94981AF4421}"/>
              </a:ext>
            </a:extLst>
          </p:cNvPr>
          <p:cNvSpPr>
            <a:spLocks noGrp="1" noRot="1" noChangeAspect="1" noResize="1"/>
          </p:cNvSpPr>
          <p:nvPr>
            <p:ph type="sldImg"/>
          </p:nvPr>
        </p:nvSpPr>
        <p:spPr>
          <a:xfrm>
            <a:off x="215900" y="812800"/>
            <a:ext cx="7124700" cy="4006850"/>
          </a:xfrm>
          <a:solidFill>
            <a:srgbClr val="729FCF"/>
          </a:solidFill>
          <a:ln w="25400">
            <a:solidFill>
              <a:srgbClr val="3465A4"/>
            </a:solidFill>
            <a:prstDash val="solid"/>
          </a:ln>
        </p:spPr>
      </p:sp>
      <p:sp>
        <p:nvSpPr>
          <p:cNvPr id="11" name="PlaceHolder 10">
            <a:extLst>
              <a:ext uri="{FF2B5EF4-FFF2-40B4-BE49-F238E27FC236}">
                <a16:creationId xmlns:a16="http://schemas.microsoft.com/office/drawing/2014/main" id="{22344840-D737-4F0A-A764-AB2836257D84}"/>
              </a:ext>
            </a:extLst>
          </p:cNvPr>
          <p:cNvSpPr txBox="1">
            <a:spLocks noGrp="1"/>
          </p:cNvSpPr>
          <p:nvPr>
            <p:ph type="body" sz="quarter" idx="1"/>
          </p:nvPr>
        </p:nvSpPr>
        <p:spPr>
          <a:xfrm>
            <a:off x="756000" y="5078520"/>
            <a:ext cx="6043320" cy="4806720"/>
          </a:xfrm>
        </p:spPr>
        <p:txBody>
          <a:bodyPr vert="horz" wrap="square" anchor="t" anchorCtr="0">
            <a:noAutofit/>
          </a:bodyPr>
          <a:lstStyle/>
          <a:p>
            <a:endParaRPr lang="pt-BR"/>
          </a:p>
        </p:txBody>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1">
            <a:extLst>
              <a:ext uri="{FF2B5EF4-FFF2-40B4-BE49-F238E27FC236}">
                <a16:creationId xmlns:a16="http://schemas.microsoft.com/office/drawing/2014/main" id="{CB2F2971-629D-4ED2-9FB0-024C985F56C3}"/>
              </a:ext>
            </a:extLst>
          </p:cNvPr>
          <p:cNvSpPr txBox="1">
            <a:spLocks noGrp="1"/>
          </p:cNvSpPr>
          <p:nvPr>
            <p:ph type="sldNum" sz="quarter" idx="8"/>
          </p:nvPr>
        </p:nvSpPr>
        <p:spPr>
          <a:xfrm>
            <a:off x="4278960" y="10157400"/>
            <a:ext cx="3276720" cy="530280"/>
          </a:xfrm>
        </p:spPr>
        <p:txBody>
          <a:bodyPr wrap="square"/>
          <a:lstStyle/>
          <a:p>
            <a:pPr lvl="0"/>
            <a:fld id="{17D0D75D-D225-40F4-9B04-1AA8091FAF86}" type="slidenum">
              <a:t>74</a:t>
            </a:fld>
            <a:endParaRPr lang="pt-BR">
              <a:solidFill>
                <a:srgbClr val="000000"/>
              </a:solidFill>
              <a:highlight>
                <a:scrgbClr r="0" g="0" b="0">
                  <a:alpha val="0"/>
                </a:scrgbClr>
              </a:highlight>
              <a:latin typeface="Times New Roman"/>
            </a:endParaRPr>
          </a:p>
        </p:txBody>
      </p:sp>
      <p:sp>
        <p:nvSpPr>
          <p:cNvPr id="3" name="PlaceHolder 2">
            <a:extLst>
              <a:ext uri="{FF2B5EF4-FFF2-40B4-BE49-F238E27FC236}">
                <a16:creationId xmlns:a16="http://schemas.microsoft.com/office/drawing/2014/main" id="{743852E1-5BB5-4478-9AAB-FCB0100BEDEF}"/>
              </a:ext>
            </a:extLst>
          </p:cNvPr>
          <p:cNvSpPr txBox="1">
            <a:spLocks noGrp="1"/>
          </p:cNvSpPr>
          <p:nvPr>
            <p:ph type="sldNum" sz="quarter" idx="8"/>
          </p:nvPr>
        </p:nvSpPr>
        <p:spPr>
          <a:xfrm>
            <a:off x="4278960" y="10157400"/>
            <a:ext cx="3277080" cy="530640"/>
          </a:xfrm>
        </p:spPr>
        <p:txBody>
          <a:bodyPr wrap="square"/>
          <a:lstStyle/>
          <a:p>
            <a:pPr lvl="0"/>
            <a:fld id="{AA3E6F05-AB80-427F-9191-BB7074019C18}" type="slidenum">
              <a:t>74</a:t>
            </a:fld>
            <a:endParaRPr lang="pt-BR">
              <a:solidFill>
                <a:srgbClr val="000000"/>
              </a:solidFill>
              <a:highlight>
                <a:scrgbClr r="0" g="0" b="0">
                  <a:alpha val="0"/>
                </a:scrgbClr>
              </a:highlight>
              <a:latin typeface="Times New Roman"/>
            </a:endParaRPr>
          </a:p>
        </p:txBody>
      </p:sp>
      <p:sp>
        <p:nvSpPr>
          <p:cNvPr id="4" name="PlaceHolder 3">
            <a:extLst>
              <a:ext uri="{FF2B5EF4-FFF2-40B4-BE49-F238E27FC236}">
                <a16:creationId xmlns:a16="http://schemas.microsoft.com/office/drawing/2014/main" id="{F153BC0A-913E-4DCA-82C4-3672100328D8}"/>
              </a:ext>
            </a:extLst>
          </p:cNvPr>
          <p:cNvSpPr txBox="1">
            <a:spLocks noGrp="1"/>
          </p:cNvSpPr>
          <p:nvPr>
            <p:ph type="sldNum" sz="quarter" idx="8"/>
          </p:nvPr>
        </p:nvSpPr>
        <p:spPr>
          <a:xfrm>
            <a:off x="4278960" y="10157400"/>
            <a:ext cx="3277439" cy="531000"/>
          </a:xfrm>
        </p:spPr>
        <p:txBody>
          <a:bodyPr wrap="square"/>
          <a:lstStyle/>
          <a:p>
            <a:pPr lvl="0"/>
            <a:fld id="{F99CCA36-8C95-474E-8EA9-86A11AA409FC}" type="slidenum">
              <a:t>74</a:t>
            </a:fld>
            <a:endParaRPr lang="pt-BR">
              <a:solidFill>
                <a:srgbClr val="000000"/>
              </a:solidFill>
              <a:highlight>
                <a:scrgbClr r="0" g="0" b="0">
                  <a:alpha val="0"/>
                </a:scrgbClr>
              </a:highlight>
              <a:latin typeface="Times New Roman"/>
            </a:endParaRPr>
          </a:p>
        </p:txBody>
      </p:sp>
      <p:sp>
        <p:nvSpPr>
          <p:cNvPr id="5" name="PlaceHolder 4">
            <a:extLst>
              <a:ext uri="{FF2B5EF4-FFF2-40B4-BE49-F238E27FC236}">
                <a16:creationId xmlns:a16="http://schemas.microsoft.com/office/drawing/2014/main" id="{226F7C09-BF38-4FFE-9234-22CD90EC3376}"/>
              </a:ext>
            </a:extLst>
          </p:cNvPr>
          <p:cNvSpPr txBox="1">
            <a:spLocks noGrp="1"/>
          </p:cNvSpPr>
          <p:nvPr>
            <p:ph type="sldNum" sz="quarter" idx="8"/>
          </p:nvPr>
        </p:nvSpPr>
        <p:spPr>
          <a:xfrm>
            <a:off x="4278960" y="10157400"/>
            <a:ext cx="3277800" cy="531360"/>
          </a:xfrm>
        </p:spPr>
        <p:txBody>
          <a:bodyPr wrap="square"/>
          <a:lstStyle/>
          <a:p>
            <a:pPr lvl="0"/>
            <a:fld id="{15F29F26-59CB-4E17-83AD-B9D877580E54}" type="slidenum">
              <a:t>74</a:t>
            </a:fld>
            <a:endParaRPr lang="pt-BR">
              <a:solidFill>
                <a:srgbClr val="000000"/>
              </a:solidFill>
              <a:highlight>
                <a:scrgbClr r="0" g="0" b="0">
                  <a:alpha val="0"/>
                </a:scrgbClr>
              </a:highlight>
              <a:latin typeface="Times New Roman"/>
            </a:endParaRPr>
          </a:p>
        </p:txBody>
      </p:sp>
      <p:sp>
        <p:nvSpPr>
          <p:cNvPr id="6" name="PlaceHolder 5">
            <a:extLst>
              <a:ext uri="{FF2B5EF4-FFF2-40B4-BE49-F238E27FC236}">
                <a16:creationId xmlns:a16="http://schemas.microsoft.com/office/drawing/2014/main" id="{8B45DC0D-697D-4E31-BA37-0F4DFD46538E}"/>
              </a:ext>
            </a:extLst>
          </p:cNvPr>
          <p:cNvSpPr txBox="1">
            <a:spLocks noGrp="1"/>
          </p:cNvSpPr>
          <p:nvPr>
            <p:ph type="sldNum" sz="quarter" idx="8"/>
          </p:nvPr>
        </p:nvSpPr>
        <p:spPr>
          <a:xfrm>
            <a:off x="4278960" y="10157400"/>
            <a:ext cx="3278160" cy="531720"/>
          </a:xfrm>
        </p:spPr>
        <p:txBody>
          <a:bodyPr wrap="square"/>
          <a:lstStyle/>
          <a:p>
            <a:pPr lvl="0"/>
            <a:fld id="{90B450D9-E691-4CEE-8630-970D9E42BC89}" type="slidenum">
              <a:t>74</a:t>
            </a:fld>
            <a:endParaRPr lang="pt-BR">
              <a:solidFill>
                <a:srgbClr val="000000"/>
              </a:solidFill>
              <a:highlight>
                <a:scrgbClr r="0" g="0" b="0">
                  <a:alpha val="0"/>
                </a:scrgbClr>
              </a:highlight>
              <a:latin typeface="Times New Roman"/>
            </a:endParaRPr>
          </a:p>
        </p:txBody>
      </p:sp>
      <p:sp>
        <p:nvSpPr>
          <p:cNvPr id="7" name="PlaceHolder 6">
            <a:extLst>
              <a:ext uri="{FF2B5EF4-FFF2-40B4-BE49-F238E27FC236}">
                <a16:creationId xmlns:a16="http://schemas.microsoft.com/office/drawing/2014/main" id="{780FEDE7-6045-460A-AC8D-F0CEC191D661}"/>
              </a:ext>
            </a:extLst>
          </p:cNvPr>
          <p:cNvSpPr txBox="1">
            <a:spLocks noGrp="1"/>
          </p:cNvSpPr>
          <p:nvPr>
            <p:ph type="sldNum" sz="quarter" idx="8"/>
          </p:nvPr>
        </p:nvSpPr>
        <p:spPr>
          <a:xfrm>
            <a:off x="4278960" y="10157400"/>
            <a:ext cx="3278519" cy="532080"/>
          </a:xfrm>
        </p:spPr>
        <p:txBody>
          <a:bodyPr wrap="square"/>
          <a:lstStyle/>
          <a:p>
            <a:pPr lvl="0"/>
            <a:fld id="{478DA2DA-FAFF-4509-B269-7CA37CFF4B98}" type="slidenum">
              <a:t>74</a:t>
            </a:fld>
            <a:endParaRPr lang="pt-BR">
              <a:solidFill>
                <a:srgbClr val="000000"/>
              </a:solidFill>
              <a:highlight>
                <a:scrgbClr r="0" g="0" b="0">
                  <a:alpha val="0"/>
                </a:scrgbClr>
              </a:highlight>
              <a:latin typeface="Times New Roman"/>
            </a:endParaRPr>
          </a:p>
        </p:txBody>
      </p:sp>
      <p:sp>
        <p:nvSpPr>
          <p:cNvPr id="8" name="PlaceHolder 7">
            <a:extLst>
              <a:ext uri="{FF2B5EF4-FFF2-40B4-BE49-F238E27FC236}">
                <a16:creationId xmlns:a16="http://schemas.microsoft.com/office/drawing/2014/main" id="{90B18CE0-58C1-42EF-BB16-9D8D72A8C9FE}"/>
              </a:ext>
            </a:extLst>
          </p:cNvPr>
          <p:cNvSpPr txBox="1">
            <a:spLocks noGrp="1"/>
          </p:cNvSpPr>
          <p:nvPr>
            <p:ph type="sldNum" sz="quarter" idx="8"/>
          </p:nvPr>
        </p:nvSpPr>
        <p:spPr>
          <a:xfrm>
            <a:off x="4278960" y="10157400"/>
            <a:ext cx="3278879" cy="532440"/>
          </a:xfrm>
        </p:spPr>
        <p:txBody>
          <a:bodyPr wrap="square"/>
          <a:lstStyle/>
          <a:p>
            <a:pPr lvl="0"/>
            <a:fld id="{5F0D153D-CBFF-4BC8-B778-E11FFF451795}" type="slidenum">
              <a:t>74</a:t>
            </a:fld>
            <a:endParaRPr lang="pt-BR">
              <a:highlight>
                <a:scrgbClr r="0" g="0" b="0">
                  <a:alpha val="0"/>
                </a:scrgbClr>
              </a:highlight>
              <a:latin typeface="Times New Roman"/>
            </a:endParaRPr>
          </a:p>
        </p:txBody>
      </p:sp>
      <p:sp>
        <p:nvSpPr>
          <p:cNvPr id="14" name="Slide Number Placeholder 6">
            <a:extLst>
              <a:ext uri="{FF2B5EF4-FFF2-40B4-BE49-F238E27FC236}">
                <a16:creationId xmlns:a16="http://schemas.microsoft.com/office/drawing/2014/main" id="{3C820909-80C2-421C-9FFE-CC4470740F53}"/>
              </a:ext>
            </a:extLst>
          </p:cNvPr>
          <p:cNvSpPr txBox="1">
            <a:spLocks noGrp="1"/>
          </p:cNvSpPr>
          <p:nvPr>
            <p:ph type="sldNum" sz="quarter" idx="5"/>
          </p:nvPr>
        </p:nvSpPr>
        <p:spPr>
          <a:ln/>
        </p:spPr>
        <p:txBody>
          <a:bodyPr vert="horz" lIns="0" tIns="0" rIns="0" bIns="0" anchor="b" anchorCtr="0">
            <a:noAutofit/>
          </a:bodyPr>
          <a:lstStyle/>
          <a:p>
            <a:pPr lvl="0"/>
            <a:fld id="{DB412E9A-E8AC-42B8-89EC-FBCF3083E266}" type="slidenum">
              <a:t>74</a:t>
            </a:fld>
            <a:endParaRPr lang="pt-BR"/>
          </a:p>
        </p:txBody>
      </p:sp>
      <p:sp>
        <p:nvSpPr>
          <p:cNvPr id="9" name="PlaceHolder 8">
            <a:extLst>
              <a:ext uri="{FF2B5EF4-FFF2-40B4-BE49-F238E27FC236}">
                <a16:creationId xmlns:a16="http://schemas.microsoft.com/office/drawing/2014/main" id="{1641B7C0-E847-4A1A-AADE-9A5B6C276EB2}"/>
              </a:ext>
            </a:extLst>
          </p:cNvPr>
          <p:cNvSpPr>
            <a:spLocks noGrp="1" noRot="1" noChangeAspect="1" noResize="1"/>
          </p:cNvSpPr>
          <p:nvPr>
            <p:ph type="sldImg"/>
          </p:nvPr>
        </p:nvSpPr>
        <p:spPr>
          <a:xfrm>
            <a:off x="217488" y="812800"/>
            <a:ext cx="7123112" cy="4006850"/>
          </a:xfrm>
          <a:solidFill>
            <a:srgbClr val="729FCF"/>
          </a:solidFill>
          <a:ln w="25400">
            <a:solidFill>
              <a:srgbClr val="3465A4"/>
            </a:solidFill>
            <a:prstDash val="solid"/>
          </a:ln>
        </p:spPr>
      </p:sp>
      <p:sp>
        <p:nvSpPr>
          <p:cNvPr id="10" name="PlaceHolder 9">
            <a:extLst>
              <a:ext uri="{FF2B5EF4-FFF2-40B4-BE49-F238E27FC236}">
                <a16:creationId xmlns:a16="http://schemas.microsoft.com/office/drawing/2014/main" id="{580F3552-578A-4573-8244-0138E50373CD}"/>
              </a:ext>
            </a:extLst>
          </p:cNvPr>
          <p:cNvSpPr txBox="1">
            <a:spLocks noGrp="1"/>
          </p:cNvSpPr>
          <p:nvPr>
            <p:ph type="body" sz="quarter" idx="1"/>
          </p:nvPr>
        </p:nvSpPr>
        <p:spPr>
          <a:xfrm>
            <a:off x="756000" y="5078520"/>
            <a:ext cx="6043679" cy="4807080"/>
          </a:xfrm>
        </p:spPr>
        <p:txBody>
          <a:bodyPr vert="horz" wrap="square" anchor="t" anchorCtr="0">
            <a:noAutofit/>
          </a:bodyPr>
          <a:lstStyle/>
          <a:p>
            <a:endParaRPr lang="pt-BR"/>
          </a:p>
        </p:txBody>
      </p:sp>
    </p:spTree>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156">
            <a:extLst>
              <a:ext uri="{FF2B5EF4-FFF2-40B4-BE49-F238E27FC236}">
                <a16:creationId xmlns:a16="http://schemas.microsoft.com/office/drawing/2014/main" id="{9DAEF02F-D88D-496C-8165-61B663458511}"/>
              </a:ext>
            </a:extLst>
          </p:cNvPr>
          <p:cNvSpPr txBox="1">
            <a:spLocks noGrp="1"/>
          </p:cNvSpPr>
          <p:nvPr>
            <p:ph type="sldNum" sz="quarter" idx="8"/>
          </p:nvPr>
        </p:nvSpPr>
        <p:spPr>
          <a:xfrm>
            <a:off x="4278960" y="10157400"/>
            <a:ext cx="3276720" cy="530280"/>
          </a:xfrm>
        </p:spPr>
        <p:txBody>
          <a:bodyPr wrap="square"/>
          <a:lstStyle/>
          <a:p>
            <a:pPr lvl="0"/>
            <a:fld id="{B0F6AA86-7A56-4AEA-BA8B-974D52F0C553}" type="slidenum">
              <a:t>75</a:t>
            </a:fld>
            <a:endParaRPr lang="pt-BR">
              <a:solidFill>
                <a:srgbClr val="000000"/>
              </a:solidFill>
              <a:highlight>
                <a:scrgbClr r="0" g="0" b="0">
                  <a:alpha val="0"/>
                </a:scrgbClr>
              </a:highlight>
              <a:latin typeface="Times New Roman"/>
            </a:endParaRPr>
          </a:p>
        </p:txBody>
      </p:sp>
      <p:sp>
        <p:nvSpPr>
          <p:cNvPr id="3" name="PlaceHolder 157">
            <a:extLst>
              <a:ext uri="{FF2B5EF4-FFF2-40B4-BE49-F238E27FC236}">
                <a16:creationId xmlns:a16="http://schemas.microsoft.com/office/drawing/2014/main" id="{9398BF34-DF90-4610-9CEB-3BC0B6372805}"/>
              </a:ext>
            </a:extLst>
          </p:cNvPr>
          <p:cNvSpPr txBox="1">
            <a:spLocks noGrp="1"/>
          </p:cNvSpPr>
          <p:nvPr>
            <p:ph type="sldNum" sz="quarter" idx="8"/>
          </p:nvPr>
        </p:nvSpPr>
        <p:spPr>
          <a:xfrm>
            <a:off x="4278960" y="10157400"/>
            <a:ext cx="3277080" cy="530640"/>
          </a:xfrm>
        </p:spPr>
        <p:txBody>
          <a:bodyPr wrap="square"/>
          <a:lstStyle/>
          <a:p>
            <a:pPr lvl="0"/>
            <a:fld id="{C91FCDF4-6AE8-4F05-93ED-E9752394716A}" type="slidenum">
              <a:t>75</a:t>
            </a:fld>
            <a:endParaRPr lang="pt-BR">
              <a:solidFill>
                <a:srgbClr val="000000"/>
              </a:solidFill>
              <a:highlight>
                <a:scrgbClr r="0" g="0" b="0">
                  <a:alpha val="0"/>
                </a:scrgbClr>
              </a:highlight>
              <a:latin typeface="Times New Roman"/>
            </a:endParaRPr>
          </a:p>
        </p:txBody>
      </p:sp>
      <p:sp>
        <p:nvSpPr>
          <p:cNvPr id="4" name="PlaceHolder 158">
            <a:extLst>
              <a:ext uri="{FF2B5EF4-FFF2-40B4-BE49-F238E27FC236}">
                <a16:creationId xmlns:a16="http://schemas.microsoft.com/office/drawing/2014/main" id="{4EEC564F-5BA3-4D37-9335-BAC7A685CC27}"/>
              </a:ext>
            </a:extLst>
          </p:cNvPr>
          <p:cNvSpPr txBox="1">
            <a:spLocks noGrp="1"/>
          </p:cNvSpPr>
          <p:nvPr>
            <p:ph type="sldNum" sz="quarter" idx="8"/>
          </p:nvPr>
        </p:nvSpPr>
        <p:spPr>
          <a:xfrm>
            <a:off x="4278960" y="10157400"/>
            <a:ext cx="3277439" cy="531000"/>
          </a:xfrm>
        </p:spPr>
        <p:txBody>
          <a:bodyPr wrap="square"/>
          <a:lstStyle/>
          <a:p>
            <a:pPr lvl="0"/>
            <a:fld id="{12A6C0BE-4F55-4D4C-A0BA-209CCF91722E}" type="slidenum">
              <a:t>75</a:t>
            </a:fld>
            <a:endParaRPr lang="pt-BR">
              <a:solidFill>
                <a:srgbClr val="000000"/>
              </a:solidFill>
              <a:highlight>
                <a:scrgbClr r="0" g="0" b="0">
                  <a:alpha val="0"/>
                </a:scrgbClr>
              </a:highlight>
              <a:latin typeface="Times New Roman"/>
            </a:endParaRPr>
          </a:p>
        </p:txBody>
      </p:sp>
      <p:sp>
        <p:nvSpPr>
          <p:cNvPr id="5" name="PlaceHolder 159">
            <a:extLst>
              <a:ext uri="{FF2B5EF4-FFF2-40B4-BE49-F238E27FC236}">
                <a16:creationId xmlns:a16="http://schemas.microsoft.com/office/drawing/2014/main" id="{3B140A79-9C67-45E7-BFE5-026B383EB0FA}"/>
              </a:ext>
            </a:extLst>
          </p:cNvPr>
          <p:cNvSpPr txBox="1">
            <a:spLocks noGrp="1"/>
          </p:cNvSpPr>
          <p:nvPr>
            <p:ph type="sldNum" sz="quarter" idx="8"/>
          </p:nvPr>
        </p:nvSpPr>
        <p:spPr>
          <a:xfrm>
            <a:off x="4278960" y="10157400"/>
            <a:ext cx="3277800" cy="531360"/>
          </a:xfrm>
        </p:spPr>
        <p:txBody>
          <a:bodyPr wrap="square"/>
          <a:lstStyle/>
          <a:p>
            <a:pPr lvl="0"/>
            <a:fld id="{D43F4646-8462-4071-A43D-21C0A1D7CA31}" type="slidenum">
              <a:t>75</a:t>
            </a:fld>
            <a:endParaRPr lang="pt-BR">
              <a:solidFill>
                <a:srgbClr val="000000"/>
              </a:solidFill>
              <a:highlight>
                <a:scrgbClr r="0" g="0" b="0">
                  <a:alpha val="0"/>
                </a:scrgbClr>
              </a:highlight>
              <a:latin typeface="Times New Roman"/>
            </a:endParaRPr>
          </a:p>
        </p:txBody>
      </p:sp>
      <p:sp>
        <p:nvSpPr>
          <p:cNvPr id="6" name="PlaceHolder 160">
            <a:extLst>
              <a:ext uri="{FF2B5EF4-FFF2-40B4-BE49-F238E27FC236}">
                <a16:creationId xmlns:a16="http://schemas.microsoft.com/office/drawing/2014/main" id="{6169649B-021B-4A31-A8D5-22563F6FB695}"/>
              </a:ext>
            </a:extLst>
          </p:cNvPr>
          <p:cNvSpPr txBox="1">
            <a:spLocks noGrp="1"/>
          </p:cNvSpPr>
          <p:nvPr>
            <p:ph type="sldNum" sz="quarter" idx="8"/>
          </p:nvPr>
        </p:nvSpPr>
        <p:spPr>
          <a:xfrm>
            <a:off x="4278960" y="10157400"/>
            <a:ext cx="3278160" cy="531720"/>
          </a:xfrm>
        </p:spPr>
        <p:txBody>
          <a:bodyPr wrap="square"/>
          <a:lstStyle/>
          <a:p>
            <a:pPr lvl="0"/>
            <a:fld id="{21BD3E7B-7C8D-4159-88F0-621A4FA02F10}" type="slidenum">
              <a:t>75</a:t>
            </a:fld>
            <a:endParaRPr lang="pt-BR">
              <a:solidFill>
                <a:srgbClr val="000000"/>
              </a:solidFill>
              <a:highlight>
                <a:scrgbClr r="0" g="0" b="0">
                  <a:alpha val="0"/>
                </a:scrgbClr>
              </a:highlight>
              <a:latin typeface="Times New Roman"/>
            </a:endParaRPr>
          </a:p>
        </p:txBody>
      </p:sp>
      <p:sp>
        <p:nvSpPr>
          <p:cNvPr id="7" name="PlaceHolder 161">
            <a:extLst>
              <a:ext uri="{FF2B5EF4-FFF2-40B4-BE49-F238E27FC236}">
                <a16:creationId xmlns:a16="http://schemas.microsoft.com/office/drawing/2014/main" id="{00EA2CA5-D30C-4EFD-BEFA-68C1ABAFD92A}"/>
              </a:ext>
            </a:extLst>
          </p:cNvPr>
          <p:cNvSpPr txBox="1">
            <a:spLocks noGrp="1"/>
          </p:cNvSpPr>
          <p:nvPr>
            <p:ph type="sldNum" sz="quarter" idx="8"/>
          </p:nvPr>
        </p:nvSpPr>
        <p:spPr>
          <a:xfrm>
            <a:off x="4278960" y="10157400"/>
            <a:ext cx="3278519" cy="532080"/>
          </a:xfrm>
        </p:spPr>
        <p:txBody>
          <a:bodyPr wrap="square"/>
          <a:lstStyle/>
          <a:p>
            <a:pPr lvl="0"/>
            <a:fld id="{A2BA57E7-AD3A-4795-A1A7-A11513A228DC}" type="slidenum">
              <a:t>75</a:t>
            </a:fld>
            <a:endParaRPr lang="pt-BR">
              <a:solidFill>
                <a:srgbClr val="000000"/>
              </a:solidFill>
              <a:highlight>
                <a:scrgbClr r="0" g="0" b="0">
                  <a:alpha val="0"/>
                </a:scrgbClr>
              </a:highlight>
              <a:latin typeface="Times New Roman"/>
            </a:endParaRPr>
          </a:p>
        </p:txBody>
      </p:sp>
      <p:sp>
        <p:nvSpPr>
          <p:cNvPr id="8" name="PlaceHolder 162">
            <a:extLst>
              <a:ext uri="{FF2B5EF4-FFF2-40B4-BE49-F238E27FC236}">
                <a16:creationId xmlns:a16="http://schemas.microsoft.com/office/drawing/2014/main" id="{ACB21961-B5D1-4C0B-97E1-88A8FB98131D}"/>
              </a:ext>
            </a:extLst>
          </p:cNvPr>
          <p:cNvSpPr txBox="1">
            <a:spLocks noGrp="1"/>
          </p:cNvSpPr>
          <p:nvPr>
            <p:ph type="sldNum" sz="quarter" idx="8"/>
          </p:nvPr>
        </p:nvSpPr>
        <p:spPr>
          <a:xfrm>
            <a:off x="4278960" y="10157400"/>
            <a:ext cx="3278879" cy="532440"/>
          </a:xfrm>
        </p:spPr>
        <p:txBody>
          <a:bodyPr wrap="square"/>
          <a:lstStyle/>
          <a:p>
            <a:pPr lvl="0"/>
            <a:fld id="{FFF4A678-D678-4352-9E95-FDD0DA790A35}" type="slidenum">
              <a:t>75</a:t>
            </a:fld>
            <a:endParaRPr lang="pt-BR">
              <a:highlight>
                <a:scrgbClr r="0" g="0" b="0">
                  <a:alpha val="0"/>
                </a:scrgbClr>
              </a:highlight>
              <a:latin typeface="Times New Roman"/>
            </a:endParaRPr>
          </a:p>
        </p:txBody>
      </p:sp>
      <p:sp>
        <p:nvSpPr>
          <p:cNvPr id="14" name="Slide Number Placeholder 6">
            <a:extLst>
              <a:ext uri="{FF2B5EF4-FFF2-40B4-BE49-F238E27FC236}">
                <a16:creationId xmlns:a16="http://schemas.microsoft.com/office/drawing/2014/main" id="{26C6F73E-4CE4-4C68-9C5D-86C970F01D52}"/>
              </a:ext>
            </a:extLst>
          </p:cNvPr>
          <p:cNvSpPr txBox="1">
            <a:spLocks noGrp="1"/>
          </p:cNvSpPr>
          <p:nvPr>
            <p:ph type="sldNum" sz="quarter" idx="5"/>
          </p:nvPr>
        </p:nvSpPr>
        <p:spPr>
          <a:ln/>
        </p:spPr>
        <p:txBody>
          <a:bodyPr vert="horz" lIns="0" tIns="0" rIns="0" bIns="0" anchor="b" anchorCtr="0">
            <a:noAutofit/>
          </a:bodyPr>
          <a:lstStyle/>
          <a:p>
            <a:pPr lvl="0"/>
            <a:fld id="{EAA2C658-7684-4441-9B6E-E94B780EC672}" type="slidenum">
              <a:t>75</a:t>
            </a:fld>
            <a:endParaRPr lang="pt-BR"/>
          </a:p>
        </p:txBody>
      </p:sp>
      <p:sp>
        <p:nvSpPr>
          <p:cNvPr id="9" name="PlaceHolder 163">
            <a:extLst>
              <a:ext uri="{FF2B5EF4-FFF2-40B4-BE49-F238E27FC236}">
                <a16:creationId xmlns:a16="http://schemas.microsoft.com/office/drawing/2014/main" id="{AF7E65DC-935E-41CD-BEB7-739DF794529B}"/>
              </a:ext>
            </a:extLst>
          </p:cNvPr>
          <p:cNvSpPr>
            <a:spLocks noGrp="1" noRot="1" noChangeAspect="1" noResize="1"/>
          </p:cNvSpPr>
          <p:nvPr>
            <p:ph type="sldImg"/>
          </p:nvPr>
        </p:nvSpPr>
        <p:spPr>
          <a:xfrm>
            <a:off x="217488" y="812800"/>
            <a:ext cx="7123112" cy="4006850"/>
          </a:xfrm>
          <a:solidFill>
            <a:srgbClr val="729FCF"/>
          </a:solidFill>
          <a:ln w="25400">
            <a:solidFill>
              <a:srgbClr val="3465A4"/>
            </a:solidFill>
            <a:prstDash val="solid"/>
          </a:ln>
        </p:spPr>
      </p:sp>
      <p:sp>
        <p:nvSpPr>
          <p:cNvPr id="10" name="PlaceHolder 164">
            <a:extLst>
              <a:ext uri="{FF2B5EF4-FFF2-40B4-BE49-F238E27FC236}">
                <a16:creationId xmlns:a16="http://schemas.microsoft.com/office/drawing/2014/main" id="{C0988A78-9D2D-414D-B526-40859ED8EEFF}"/>
              </a:ext>
            </a:extLst>
          </p:cNvPr>
          <p:cNvSpPr txBox="1">
            <a:spLocks noGrp="1"/>
          </p:cNvSpPr>
          <p:nvPr>
            <p:ph type="body" sz="quarter" idx="1"/>
          </p:nvPr>
        </p:nvSpPr>
        <p:spPr>
          <a:xfrm>
            <a:off x="756000" y="5078520"/>
            <a:ext cx="6043679" cy="4807080"/>
          </a:xfrm>
        </p:spPr>
        <p:txBody>
          <a:bodyPr vert="horz" wrap="square" anchor="t" anchorCtr="0">
            <a:noAutofit/>
          </a:bodyPr>
          <a:lstStyle/>
          <a:p>
            <a:endParaRPr lang="pt-BR"/>
          </a:p>
        </p:txBody>
      </p:sp>
    </p:spTree>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156">
            <a:extLst>
              <a:ext uri="{FF2B5EF4-FFF2-40B4-BE49-F238E27FC236}">
                <a16:creationId xmlns:a16="http://schemas.microsoft.com/office/drawing/2014/main" id="{9DAEF02F-D88D-496C-8165-61B663458511}"/>
              </a:ext>
            </a:extLst>
          </p:cNvPr>
          <p:cNvSpPr txBox="1">
            <a:spLocks noGrp="1"/>
          </p:cNvSpPr>
          <p:nvPr>
            <p:ph type="sldNum" sz="quarter" idx="8"/>
          </p:nvPr>
        </p:nvSpPr>
        <p:spPr>
          <a:xfrm>
            <a:off x="4278960" y="10157400"/>
            <a:ext cx="3276720" cy="530280"/>
          </a:xfrm>
        </p:spPr>
        <p:txBody>
          <a:bodyPr wrap="square"/>
          <a:lstStyle/>
          <a:p>
            <a:pPr lvl="0"/>
            <a:fld id="{B0F6AA86-7A56-4AEA-BA8B-974D52F0C553}" type="slidenum">
              <a:t>76</a:t>
            </a:fld>
            <a:endParaRPr lang="pt-BR">
              <a:solidFill>
                <a:srgbClr val="000000"/>
              </a:solidFill>
              <a:highlight>
                <a:scrgbClr r="0" g="0" b="0">
                  <a:alpha val="0"/>
                </a:scrgbClr>
              </a:highlight>
              <a:latin typeface="Times New Roman"/>
            </a:endParaRPr>
          </a:p>
        </p:txBody>
      </p:sp>
      <p:sp>
        <p:nvSpPr>
          <p:cNvPr id="3" name="PlaceHolder 157">
            <a:extLst>
              <a:ext uri="{FF2B5EF4-FFF2-40B4-BE49-F238E27FC236}">
                <a16:creationId xmlns:a16="http://schemas.microsoft.com/office/drawing/2014/main" id="{9398BF34-DF90-4610-9CEB-3BC0B6372805}"/>
              </a:ext>
            </a:extLst>
          </p:cNvPr>
          <p:cNvSpPr txBox="1">
            <a:spLocks noGrp="1"/>
          </p:cNvSpPr>
          <p:nvPr>
            <p:ph type="sldNum" sz="quarter" idx="8"/>
          </p:nvPr>
        </p:nvSpPr>
        <p:spPr>
          <a:xfrm>
            <a:off x="4278960" y="10157400"/>
            <a:ext cx="3277080" cy="530640"/>
          </a:xfrm>
        </p:spPr>
        <p:txBody>
          <a:bodyPr wrap="square"/>
          <a:lstStyle/>
          <a:p>
            <a:pPr lvl="0"/>
            <a:fld id="{C91FCDF4-6AE8-4F05-93ED-E9752394716A}" type="slidenum">
              <a:t>76</a:t>
            </a:fld>
            <a:endParaRPr lang="pt-BR">
              <a:solidFill>
                <a:srgbClr val="000000"/>
              </a:solidFill>
              <a:highlight>
                <a:scrgbClr r="0" g="0" b="0">
                  <a:alpha val="0"/>
                </a:scrgbClr>
              </a:highlight>
              <a:latin typeface="Times New Roman"/>
            </a:endParaRPr>
          </a:p>
        </p:txBody>
      </p:sp>
      <p:sp>
        <p:nvSpPr>
          <p:cNvPr id="4" name="PlaceHolder 158">
            <a:extLst>
              <a:ext uri="{FF2B5EF4-FFF2-40B4-BE49-F238E27FC236}">
                <a16:creationId xmlns:a16="http://schemas.microsoft.com/office/drawing/2014/main" id="{4EEC564F-5BA3-4D37-9335-BAC7A685CC27}"/>
              </a:ext>
            </a:extLst>
          </p:cNvPr>
          <p:cNvSpPr txBox="1">
            <a:spLocks noGrp="1"/>
          </p:cNvSpPr>
          <p:nvPr>
            <p:ph type="sldNum" sz="quarter" idx="8"/>
          </p:nvPr>
        </p:nvSpPr>
        <p:spPr>
          <a:xfrm>
            <a:off x="4278960" y="10157400"/>
            <a:ext cx="3277439" cy="531000"/>
          </a:xfrm>
        </p:spPr>
        <p:txBody>
          <a:bodyPr wrap="square"/>
          <a:lstStyle/>
          <a:p>
            <a:pPr lvl="0"/>
            <a:fld id="{12A6C0BE-4F55-4D4C-A0BA-209CCF91722E}" type="slidenum">
              <a:t>76</a:t>
            </a:fld>
            <a:endParaRPr lang="pt-BR">
              <a:solidFill>
                <a:srgbClr val="000000"/>
              </a:solidFill>
              <a:highlight>
                <a:scrgbClr r="0" g="0" b="0">
                  <a:alpha val="0"/>
                </a:scrgbClr>
              </a:highlight>
              <a:latin typeface="Times New Roman"/>
            </a:endParaRPr>
          </a:p>
        </p:txBody>
      </p:sp>
      <p:sp>
        <p:nvSpPr>
          <p:cNvPr id="5" name="PlaceHolder 159">
            <a:extLst>
              <a:ext uri="{FF2B5EF4-FFF2-40B4-BE49-F238E27FC236}">
                <a16:creationId xmlns:a16="http://schemas.microsoft.com/office/drawing/2014/main" id="{3B140A79-9C67-45E7-BFE5-026B383EB0FA}"/>
              </a:ext>
            </a:extLst>
          </p:cNvPr>
          <p:cNvSpPr txBox="1">
            <a:spLocks noGrp="1"/>
          </p:cNvSpPr>
          <p:nvPr>
            <p:ph type="sldNum" sz="quarter" idx="8"/>
          </p:nvPr>
        </p:nvSpPr>
        <p:spPr>
          <a:xfrm>
            <a:off x="4278960" y="10157400"/>
            <a:ext cx="3277800" cy="531360"/>
          </a:xfrm>
        </p:spPr>
        <p:txBody>
          <a:bodyPr wrap="square"/>
          <a:lstStyle/>
          <a:p>
            <a:pPr lvl="0"/>
            <a:fld id="{D43F4646-8462-4071-A43D-21C0A1D7CA31}" type="slidenum">
              <a:t>76</a:t>
            </a:fld>
            <a:endParaRPr lang="pt-BR">
              <a:solidFill>
                <a:srgbClr val="000000"/>
              </a:solidFill>
              <a:highlight>
                <a:scrgbClr r="0" g="0" b="0">
                  <a:alpha val="0"/>
                </a:scrgbClr>
              </a:highlight>
              <a:latin typeface="Times New Roman"/>
            </a:endParaRPr>
          </a:p>
        </p:txBody>
      </p:sp>
      <p:sp>
        <p:nvSpPr>
          <p:cNvPr id="6" name="PlaceHolder 160">
            <a:extLst>
              <a:ext uri="{FF2B5EF4-FFF2-40B4-BE49-F238E27FC236}">
                <a16:creationId xmlns:a16="http://schemas.microsoft.com/office/drawing/2014/main" id="{6169649B-021B-4A31-A8D5-22563F6FB695}"/>
              </a:ext>
            </a:extLst>
          </p:cNvPr>
          <p:cNvSpPr txBox="1">
            <a:spLocks noGrp="1"/>
          </p:cNvSpPr>
          <p:nvPr>
            <p:ph type="sldNum" sz="quarter" idx="8"/>
          </p:nvPr>
        </p:nvSpPr>
        <p:spPr>
          <a:xfrm>
            <a:off x="4278960" y="10157400"/>
            <a:ext cx="3278160" cy="531720"/>
          </a:xfrm>
        </p:spPr>
        <p:txBody>
          <a:bodyPr wrap="square"/>
          <a:lstStyle/>
          <a:p>
            <a:pPr lvl="0"/>
            <a:fld id="{21BD3E7B-7C8D-4159-88F0-621A4FA02F10}" type="slidenum">
              <a:t>76</a:t>
            </a:fld>
            <a:endParaRPr lang="pt-BR">
              <a:solidFill>
                <a:srgbClr val="000000"/>
              </a:solidFill>
              <a:highlight>
                <a:scrgbClr r="0" g="0" b="0">
                  <a:alpha val="0"/>
                </a:scrgbClr>
              </a:highlight>
              <a:latin typeface="Times New Roman"/>
            </a:endParaRPr>
          </a:p>
        </p:txBody>
      </p:sp>
      <p:sp>
        <p:nvSpPr>
          <p:cNvPr id="7" name="PlaceHolder 161">
            <a:extLst>
              <a:ext uri="{FF2B5EF4-FFF2-40B4-BE49-F238E27FC236}">
                <a16:creationId xmlns:a16="http://schemas.microsoft.com/office/drawing/2014/main" id="{00EA2CA5-D30C-4EFD-BEFA-68C1ABAFD92A}"/>
              </a:ext>
            </a:extLst>
          </p:cNvPr>
          <p:cNvSpPr txBox="1">
            <a:spLocks noGrp="1"/>
          </p:cNvSpPr>
          <p:nvPr>
            <p:ph type="sldNum" sz="quarter" idx="8"/>
          </p:nvPr>
        </p:nvSpPr>
        <p:spPr>
          <a:xfrm>
            <a:off x="4278960" y="10157400"/>
            <a:ext cx="3278519" cy="532080"/>
          </a:xfrm>
        </p:spPr>
        <p:txBody>
          <a:bodyPr wrap="square"/>
          <a:lstStyle/>
          <a:p>
            <a:pPr lvl="0"/>
            <a:fld id="{A2BA57E7-AD3A-4795-A1A7-A11513A228DC}" type="slidenum">
              <a:t>76</a:t>
            </a:fld>
            <a:endParaRPr lang="pt-BR">
              <a:solidFill>
                <a:srgbClr val="000000"/>
              </a:solidFill>
              <a:highlight>
                <a:scrgbClr r="0" g="0" b="0">
                  <a:alpha val="0"/>
                </a:scrgbClr>
              </a:highlight>
              <a:latin typeface="Times New Roman"/>
            </a:endParaRPr>
          </a:p>
        </p:txBody>
      </p:sp>
      <p:sp>
        <p:nvSpPr>
          <p:cNvPr id="8" name="PlaceHolder 162">
            <a:extLst>
              <a:ext uri="{FF2B5EF4-FFF2-40B4-BE49-F238E27FC236}">
                <a16:creationId xmlns:a16="http://schemas.microsoft.com/office/drawing/2014/main" id="{ACB21961-B5D1-4C0B-97E1-88A8FB98131D}"/>
              </a:ext>
            </a:extLst>
          </p:cNvPr>
          <p:cNvSpPr txBox="1">
            <a:spLocks noGrp="1"/>
          </p:cNvSpPr>
          <p:nvPr>
            <p:ph type="sldNum" sz="quarter" idx="8"/>
          </p:nvPr>
        </p:nvSpPr>
        <p:spPr>
          <a:xfrm>
            <a:off x="4278960" y="10157400"/>
            <a:ext cx="3278879" cy="532440"/>
          </a:xfrm>
        </p:spPr>
        <p:txBody>
          <a:bodyPr wrap="square"/>
          <a:lstStyle/>
          <a:p>
            <a:pPr lvl="0"/>
            <a:fld id="{FFF4A678-D678-4352-9E95-FDD0DA790A35}" type="slidenum">
              <a:t>76</a:t>
            </a:fld>
            <a:endParaRPr lang="pt-BR">
              <a:highlight>
                <a:scrgbClr r="0" g="0" b="0">
                  <a:alpha val="0"/>
                </a:scrgbClr>
              </a:highlight>
              <a:latin typeface="Times New Roman"/>
            </a:endParaRPr>
          </a:p>
        </p:txBody>
      </p:sp>
      <p:sp>
        <p:nvSpPr>
          <p:cNvPr id="14" name="Slide Number Placeholder 6">
            <a:extLst>
              <a:ext uri="{FF2B5EF4-FFF2-40B4-BE49-F238E27FC236}">
                <a16:creationId xmlns:a16="http://schemas.microsoft.com/office/drawing/2014/main" id="{26C6F73E-4CE4-4C68-9C5D-86C970F01D52}"/>
              </a:ext>
            </a:extLst>
          </p:cNvPr>
          <p:cNvSpPr txBox="1">
            <a:spLocks noGrp="1"/>
          </p:cNvSpPr>
          <p:nvPr>
            <p:ph type="sldNum" sz="quarter" idx="5"/>
          </p:nvPr>
        </p:nvSpPr>
        <p:spPr>
          <a:ln/>
        </p:spPr>
        <p:txBody>
          <a:bodyPr vert="horz" lIns="0" tIns="0" rIns="0" bIns="0" anchor="b" anchorCtr="0">
            <a:noAutofit/>
          </a:bodyPr>
          <a:lstStyle/>
          <a:p>
            <a:pPr lvl="0"/>
            <a:fld id="{EAA2C658-7684-4441-9B6E-E94B780EC672}" type="slidenum">
              <a:t>76</a:t>
            </a:fld>
            <a:endParaRPr lang="pt-BR"/>
          </a:p>
        </p:txBody>
      </p:sp>
      <p:sp>
        <p:nvSpPr>
          <p:cNvPr id="9" name="PlaceHolder 163">
            <a:extLst>
              <a:ext uri="{FF2B5EF4-FFF2-40B4-BE49-F238E27FC236}">
                <a16:creationId xmlns:a16="http://schemas.microsoft.com/office/drawing/2014/main" id="{AF7E65DC-935E-41CD-BEB7-739DF794529B}"/>
              </a:ext>
            </a:extLst>
          </p:cNvPr>
          <p:cNvSpPr>
            <a:spLocks noGrp="1" noRot="1" noChangeAspect="1" noResize="1"/>
          </p:cNvSpPr>
          <p:nvPr>
            <p:ph type="sldImg"/>
          </p:nvPr>
        </p:nvSpPr>
        <p:spPr>
          <a:xfrm>
            <a:off x="217488" y="812800"/>
            <a:ext cx="7123112" cy="4006850"/>
          </a:xfrm>
          <a:solidFill>
            <a:srgbClr val="729FCF"/>
          </a:solidFill>
          <a:ln w="25400">
            <a:solidFill>
              <a:srgbClr val="3465A4"/>
            </a:solidFill>
            <a:prstDash val="solid"/>
          </a:ln>
        </p:spPr>
      </p:sp>
      <p:sp>
        <p:nvSpPr>
          <p:cNvPr id="10" name="PlaceHolder 164">
            <a:extLst>
              <a:ext uri="{FF2B5EF4-FFF2-40B4-BE49-F238E27FC236}">
                <a16:creationId xmlns:a16="http://schemas.microsoft.com/office/drawing/2014/main" id="{C0988A78-9D2D-414D-B526-40859ED8EEFF}"/>
              </a:ext>
            </a:extLst>
          </p:cNvPr>
          <p:cNvSpPr txBox="1">
            <a:spLocks noGrp="1"/>
          </p:cNvSpPr>
          <p:nvPr>
            <p:ph type="body" sz="quarter" idx="1"/>
          </p:nvPr>
        </p:nvSpPr>
        <p:spPr>
          <a:xfrm>
            <a:off x="756000" y="5078520"/>
            <a:ext cx="6043679" cy="4807080"/>
          </a:xfrm>
        </p:spPr>
        <p:txBody>
          <a:bodyPr vert="horz" wrap="square" anchor="t" anchorCtr="0">
            <a:noAutofit/>
          </a:bodyPr>
          <a:lstStyle/>
          <a:p>
            <a:endParaRPr lang="pt-BR"/>
          </a:p>
        </p:txBody>
      </p:sp>
    </p:spTree>
    <p:extLst>
      <p:ext uri="{BB962C8B-B14F-4D97-AF65-F5344CB8AC3E}">
        <p14:creationId xmlns:p14="http://schemas.microsoft.com/office/powerpoint/2010/main" val="3063313233"/>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1">
            <a:extLst>
              <a:ext uri="{FF2B5EF4-FFF2-40B4-BE49-F238E27FC236}">
                <a16:creationId xmlns:a16="http://schemas.microsoft.com/office/drawing/2014/main" id="{70DB11E6-8DD8-486F-AC02-D4E1DD67E690}"/>
              </a:ext>
            </a:extLst>
          </p:cNvPr>
          <p:cNvSpPr txBox="1">
            <a:spLocks noGrp="1"/>
          </p:cNvSpPr>
          <p:nvPr>
            <p:ph type="sldNum" sz="quarter" idx="8"/>
          </p:nvPr>
        </p:nvSpPr>
        <p:spPr>
          <a:xfrm>
            <a:off x="3884759" y="8685360"/>
            <a:ext cx="2968559" cy="455399"/>
          </a:xfrm>
        </p:spPr>
        <p:txBody>
          <a:bodyPr wrap="square"/>
          <a:lstStyle/>
          <a:p>
            <a:pPr lvl="0"/>
            <a:fld id="{77F895B2-36AF-408A-A257-EA559E057FFD}" type="slidenum">
              <a:t>77</a:t>
            </a:fld>
            <a:endParaRPr lang="pt-BR">
              <a:solidFill>
                <a:srgbClr val="000000"/>
              </a:solidFill>
              <a:highlight>
                <a:scrgbClr r="0" g="0" b="0">
                  <a:alpha val="0"/>
                </a:scrgbClr>
              </a:highlight>
              <a:latin typeface="Times New Roman"/>
            </a:endParaRPr>
          </a:p>
        </p:txBody>
      </p:sp>
      <p:sp>
        <p:nvSpPr>
          <p:cNvPr id="3" name="PlaceHolder 2">
            <a:extLst>
              <a:ext uri="{FF2B5EF4-FFF2-40B4-BE49-F238E27FC236}">
                <a16:creationId xmlns:a16="http://schemas.microsoft.com/office/drawing/2014/main" id="{DAF27E7B-64FC-4559-B704-9782551A84D5}"/>
              </a:ext>
            </a:extLst>
          </p:cNvPr>
          <p:cNvSpPr txBox="1">
            <a:spLocks noGrp="1"/>
          </p:cNvSpPr>
          <p:nvPr>
            <p:ph type="sldNum" sz="quarter" idx="8"/>
          </p:nvPr>
        </p:nvSpPr>
        <p:spPr>
          <a:xfrm>
            <a:off x="4278960" y="10157400"/>
            <a:ext cx="3277800" cy="531360"/>
          </a:xfrm>
        </p:spPr>
        <p:txBody>
          <a:bodyPr wrap="square"/>
          <a:lstStyle/>
          <a:p>
            <a:pPr lvl="0"/>
            <a:fld id="{2287BEDF-6305-4864-B504-E45027BB3821}" type="slidenum">
              <a:t>77</a:t>
            </a:fld>
            <a:endParaRPr lang="pt-BR">
              <a:solidFill>
                <a:srgbClr val="000000"/>
              </a:solidFill>
              <a:highlight>
                <a:scrgbClr r="0" g="0" b="0">
                  <a:alpha val="0"/>
                </a:scrgbClr>
              </a:highlight>
              <a:latin typeface="Times New Roman"/>
            </a:endParaRPr>
          </a:p>
        </p:txBody>
      </p:sp>
      <p:sp>
        <p:nvSpPr>
          <p:cNvPr id="4" name="PlaceHolder 3">
            <a:extLst>
              <a:ext uri="{FF2B5EF4-FFF2-40B4-BE49-F238E27FC236}">
                <a16:creationId xmlns:a16="http://schemas.microsoft.com/office/drawing/2014/main" id="{B368FAE8-48E7-4A0D-B1E5-FE93075898DE}"/>
              </a:ext>
            </a:extLst>
          </p:cNvPr>
          <p:cNvSpPr txBox="1">
            <a:spLocks noGrp="1"/>
          </p:cNvSpPr>
          <p:nvPr>
            <p:ph type="sldNum" sz="quarter" idx="8"/>
          </p:nvPr>
        </p:nvSpPr>
        <p:spPr>
          <a:xfrm>
            <a:off x="4278960" y="10157400"/>
            <a:ext cx="3278160" cy="531720"/>
          </a:xfrm>
        </p:spPr>
        <p:txBody>
          <a:bodyPr wrap="square"/>
          <a:lstStyle/>
          <a:p>
            <a:pPr lvl="0"/>
            <a:fld id="{216EB219-1AA0-4F80-AFBA-680AE23E2351}" type="slidenum">
              <a:t>77</a:t>
            </a:fld>
            <a:endParaRPr lang="pt-BR">
              <a:solidFill>
                <a:srgbClr val="000000"/>
              </a:solidFill>
              <a:highlight>
                <a:scrgbClr r="0" g="0" b="0">
                  <a:alpha val="0"/>
                </a:scrgbClr>
              </a:highlight>
              <a:latin typeface="Times New Roman"/>
            </a:endParaRPr>
          </a:p>
        </p:txBody>
      </p:sp>
      <p:sp>
        <p:nvSpPr>
          <p:cNvPr id="5" name="PlaceHolder 4">
            <a:extLst>
              <a:ext uri="{FF2B5EF4-FFF2-40B4-BE49-F238E27FC236}">
                <a16:creationId xmlns:a16="http://schemas.microsoft.com/office/drawing/2014/main" id="{F431E9AC-25D9-44F9-92AC-FA93F37BC0ED}"/>
              </a:ext>
            </a:extLst>
          </p:cNvPr>
          <p:cNvSpPr txBox="1">
            <a:spLocks noGrp="1"/>
          </p:cNvSpPr>
          <p:nvPr>
            <p:ph type="sldNum" sz="quarter" idx="8"/>
          </p:nvPr>
        </p:nvSpPr>
        <p:spPr>
          <a:xfrm>
            <a:off x="4278960" y="10157400"/>
            <a:ext cx="3278519" cy="532080"/>
          </a:xfrm>
        </p:spPr>
        <p:txBody>
          <a:bodyPr wrap="square"/>
          <a:lstStyle/>
          <a:p>
            <a:pPr lvl="0"/>
            <a:fld id="{70EE4D2F-F312-4A0D-B5F4-A27B8B8883C9}" type="slidenum">
              <a:t>77</a:t>
            </a:fld>
            <a:endParaRPr lang="pt-BR">
              <a:solidFill>
                <a:srgbClr val="000000"/>
              </a:solidFill>
              <a:highlight>
                <a:scrgbClr r="0" g="0" b="0">
                  <a:alpha val="0"/>
                </a:scrgbClr>
              </a:highlight>
              <a:latin typeface="Times New Roman"/>
            </a:endParaRPr>
          </a:p>
        </p:txBody>
      </p:sp>
      <p:sp>
        <p:nvSpPr>
          <p:cNvPr id="6" name="PlaceHolder 5">
            <a:extLst>
              <a:ext uri="{FF2B5EF4-FFF2-40B4-BE49-F238E27FC236}">
                <a16:creationId xmlns:a16="http://schemas.microsoft.com/office/drawing/2014/main" id="{8EA1900A-2AF9-42EE-95B5-EC4C4B68AD48}"/>
              </a:ext>
            </a:extLst>
          </p:cNvPr>
          <p:cNvSpPr txBox="1">
            <a:spLocks noGrp="1"/>
          </p:cNvSpPr>
          <p:nvPr>
            <p:ph type="sldNum" sz="quarter" idx="8"/>
          </p:nvPr>
        </p:nvSpPr>
        <p:spPr>
          <a:xfrm>
            <a:off x="4278960" y="10157400"/>
            <a:ext cx="3278879" cy="532440"/>
          </a:xfrm>
        </p:spPr>
        <p:txBody>
          <a:bodyPr wrap="square"/>
          <a:lstStyle/>
          <a:p>
            <a:pPr lvl="0"/>
            <a:fld id="{69BA732F-99BF-4382-807E-EF3D05B048FB}" type="slidenum">
              <a:t>77</a:t>
            </a:fld>
            <a:endParaRPr lang="pt-BR">
              <a:highlight>
                <a:scrgbClr r="0" g="0" b="0">
                  <a:alpha val="0"/>
                </a:scrgbClr>
              </a:highlight>
              <a:latin typeface="Times New Roman"/>
            </a:endParaRPr>
          </a:p>
        </p:txBody>
      </p:sp>
      <p:sp>
        <p:nvSpPr>
          <p:cNvPr id="12" name="Slide Number Placeholder 6">
            <a:extLst>
              <a:ext uri="{FF2B5EF4-FFF2-40B4-BE49-F238E27FC236}">
                <a16:creationId xmlns:a16="http://schemas.microsoft.com/office/drawing/2014/main" id="{2B3F2CF7-40F5-4194-9CEB-52F1AE6DC817}"/>
              </a:ext>
            </a:extLst>
          </p:cNvPr>
          <p:cNvSpPr txBox="1">
            <a:spLocks noGrp="1"/>
          </p:cNvSpPr>
          <p:nvPr>
            <p:ph type="sldNum" sz="quarter" idx="5"/>
          </p:nvPr>
        </p:nvSpPr>
        <p:spPr>
          <a:ln/>
        </p:spPr>
        <p:txBody>
          <a:bodyPr vert="horz" lIns="0" tIns="0" rIns="0" bIns="0" anchor="b" anchorCtr="0">
            <a:noAutofit/>
          </a:bodyPr>
          <a:lstStyle/>
          <a:p>
            <a:pPr lvl="0"/>
            <a:fld id="{00C27883-0E28-49DE-8345-A8D27EA31D0B}" type="slidenum">
              <a:t>77</a:t>
            </a:fld>
            <a:endParaRPr lang="pt-BR"/>
          </a:p>
        </p:txBody>
      </p:sp>
      <p:sp>
        <p:nvSpPr>
          <p:cNvPr id="7" name="PlaceHolder 6">
            <a:extLst>
              <a:ext uri="{FF2B5EF4-FFF2-40B4-BE49-F238E27FC236}">
                <a16:creationId xmlns:a16="http://schemas.microsoft.com/office/drawing/2014/main" id="{988C277A-5813-4CC9-A60B-41BEE05134CD}"/>
              </a:ext>
            </a:extLst>
          </p:cNvPr>
          <p:cNvSpPr>
            <a:spLocks noGrp="1" noRot="1" noChangeAspect="1" noResize="1"/>
          </p:cNvSpPr>
          <p:nvPr>
            <p:ph type="sldImg"/>
          </p:nvPr>
        </p:nvSpPr>
        <p:spPr>
          <a:xfrm>
            <a:off x="217488" y="812800"/>
            <a:ext cx="7123112" cy="4006850"/>
          </a:xfrm>
          <a:solidFill>
            <a:srgbClr val="729FCF"/>
          </a:solidFill>
          <a:ln w="25400">
            <a:solidFill>
              <a:srgbClr val="3465A4"/>
            </a:solidFill>
            <a:prstDash val="solid"/>
          </a:ln>
        </p:spPr>
      </p:sp>
      <p:sp>
        <p:nvSpPr>
          <p:cNvPr id="8" name="PlaceHolder 7">
            <a:extLst>
              <a:ext uri="{FF2B5EF4-FFF2-40B4-BE49-F238E27FC236}">
                <a16:creationId xmlns:a16="http://schemas.microsoft.com/office/drawing/2014/main" id="{78305BD7-AE6A-40E8-B05C-E7E66F0B440C}"/>
              </a:ext>
            </a:extLst>
          </p:cNvPr>
          <p:cNvSpPr txBox="1">
            <a:spLocks noGrp="1"/>
          </p:cNvSpPr>
          <p:nvPr>
            <p:ph type="body" sz="quarter" idx="1"/>
          </p:nvPr>
        </p:nvSpPr>
        <p:spPr>
          <a:xfrm>
            <a:off x="685799" y="4400639"/>
            <a:ext cx="5483159" cy="3597120"/>
          </a:xfrm>
        </p:spPr>
        <p:txBody>
          <a:bodyPr vert="horz" wrap="square" anchor="t" anchorCtr="0">
            <a:noAutofit/>
          </a:bodyPr>
          <a:lstStyle/>
          <a:p>
            <a:pPr lvl="0" algn="l">
              <a:tabLst>
                <a:tab pos="216000" algn="l"/>
              </a:tabLst>
            </a:pPr>
            <a:r>
              <a:rPr lang="pt-BR">
                <a:latin typeface="Arial" pitchFamily="18"/>
              </a:rPr>
              <a:t>Por gentileza! No momento da </a:t>
            </a:r>
            <a:r>
              <a:rPr lang="pt-BR" b="1">
                <a:latin typeface="Arial" pitchFamily="18"/>
              </a:rPr>
              <a:t>CONSAGRAÇÃO</a:t>
            </a:r>
            <a:r>
              <a:rPr lang="pt-BR">
                <a:latin typeface="Arial" pitchFamily="18"/>
              </a:rPr>
              <a:t> deixar no slide que esteja </a:t>
            </a:r>
            <a:r>
              <a:rPr lang="pt-BR" b="1">
                <a:latin typeface="Arial" pitchFamily="18"/>
              </a:rPr>
              <a:t>TODO PRETO</a:t>
            </a:r>
            <a:r>
              <a:rPr lang="pt-BR">
                <a:latin typeface="Arial" pitchFamily="18"/>
              </a:rPr>
              <a:t>! Obrigado!</a:t>
            </a:r>
          </a:p>
        </p:txBody>
      </p:sp>
    </p:spTree>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A663FD-A028-54A9-F8B4-AD7CC011BF42}"/>
            </a:ext>
          </a:extLst>
        </p:cNvPr>
        <p:cNvGrpSpPr/>
        <p:nvPr/>
      </p:nvGrpSpPr>
      <p:grpSpPr>
        <a:xfrm>
          <a:off x="0" y="0"/>
          <a:ext cx="0" cy="0"/>
          <a:chOff x="0" y="0"/>
          <a:chExt cx="0" cy="0"/>
        </a:xfrm>
      </p:grpSpPr>
      <p:sp>
        <p:nvSpPr>
          <p:cNvPr id="2" name="PlaceHolder 156">
            <a:extLst>
              <a:ext uri="{FF2B5EF4-FFF2-40B4-BE49-F238E27FC236}">
                <a16:creationId xmlns:a16="http://schemas.microsoft.com/office/drawing/2014/main" id="{EC8CEF98-506C-DE85-6DBA-C503495E706A}"/>
              </a:ext>
            </a:extLst>
          </p:cNvPr>
          <p:cNvSpPr txBox="1">
            <a:spLocks noGrp="1"/>
          </p:cNvSpPr>
          <p:nvPr>
            <p:ph type="sldNum" sz="quarter" idx="8"/>
          </p:nvPr>
        </p:nvSpPr>
        <p:spPr>
          <a:xfrm>
            <a:off x="4278960" y="10157400"/>
            <a:ext cx="3276720" cy="530280"/>
          </a:xfrm>
        </p:spPr>
        <p:txBody>
          <a:bodyPr wrap="square"/>
          <a:lstStyle/>
          <a:p>
            <a:pPr lvl="0"/>
            <a:fld id="{B0F6AA86-7A56-4AEA-BA8B-974D52F0C553}" type="slidenum">
              <a:t>78</a:t>
            </a:fld>
            <a:endParaRPr lang="pt-BR">
              <a:solidFill>
                <a:srgbClr val="000000"/>
              </a:solidFill>
              <a:highlight>
                <a:scrgbClr r="0" g="0" b="0">
                  <a:alpha val="0"/>
                </a:scrgbClr>
              </a:highlight>
              <a:latin typeface="Times New Roman"/>
            </a:endParaRPr>
          </a:p>
        </p:txBody>
      </p:sp>
      <p:sp>
        <p:nvSpPr>
          <p:cNvPr id="3" name="PlaceHolder 157">
            <a:extLst>
              <a:ext uri="{FF2B5EF4-FFF2-40B4-BE49-F238E27FC236}">
                <a16:creationId xmlns:a16="http://schemas.microsoft.com/office/drawing/2014/main" id="{DBA6B152-FA6F-5988-8D69-37FC01AFA14E}"/>
              </a:ext>
            </a:extLst>
          </p:cNvPr>
          <p:cNvSpPr txBox="1">
            <a:spLocks noGrp="1"/>
          </p:cNvSpPr>
          <p:nvPr>
            <p:ph type="sldNum" sz="quarter" idx="8"/>
          </p:nvPr>
        </p:nvSpPr>
        <p:spPr>
          <a:xfrm>
            <a:off x="4278960" y="10157400"/>
            <a:ext cx="3277080" cy="530640"/>
          </a:xfrm>
        </p:spPr>
        <p:txBody>
          <a:bodyPr wrap="square"/>
          <a:lstStyle/>
          <a:p>
            <a:pPr lvl="0"/>
            <a:fld id="{C91FCDF4-6AE8-4F05-93ED-E9752394716A}" type="slidenum">
              <a:t>78</a:t>
            </a:fld>
            <a:endParaRPr lang="pt-BR">
              <a:solidFill>
                <a:srgbClr val="000000"/>
              </a:solidFill>
              <a:highlight>
                <a:scrgbClr r="0" g="0" b="0">
                  <a:alpha val="0"/>
                </a:scrgbClr>
              </a:highlight>
              <a:latin typeface="Times New Roman"/>
            </a:endParaRPr>
          </a:p>
        </p:txBody>
      </p:sp>
      <p:sp>
        <p:nvSpPr>
          <p:cNvPr id="4" name="PlaceHolder 158">
            <a:extLst>
              <a:ext uri="{FF2B5EF4-FFF2-40B4-BE49-F238E27FC236}">
                <a16:creationId xmlns:a16="http://schemas.microsoft.com/office/drawing/2014/main" id="{700109C3-B6FD-AF9E-8822-10DA7B6ECAE4}"/>
              </a:ext>
            </a:extLst>
          </p:cNvPr>
          <p:cNvSpPr txBox="1">
            <a:spLocks noGrp="1"/>
          </p:cNvSpPr>
          <p:nvPr>
            <p:ph type="sldNum" sz="quarter" idx="8"/>
          </p:nvPr>
        </p:nvSpPr>
        <p:spPr>
          <a:xfrm>
            <a:off x="4278960" y="10157400"/>
            <a:ext cx="3277439" cy="531000"/>
          </a:xfrm>
        </p:spPr>
        <p:txBody>
          <a:bodyPr wrap="square"/>
          <a:lstStyle/>
          <a:p>
            <a:pPr lvl="0"/>
            <a:fld id="{12A6C0BE-4F55-4D4C-A0BA-209CCF91722E}" type="slidenum">
              <a:t>78</a:t>
            </a:fld>
            <a:endParaRPr lang="pt-BR">
              <a:solidFill>
                <a:srgbClr val="000000"/>
              </a:solidFill>
              <a:highlight>
                <a:scrgbClr r="0" g="0" b="0">
                  <a:alpha val="0"/>
                </a:scrgbClr>
              </a:highlight>
              <a:latin typeface="Times New Roman"/>
            </a:endParaRPr>
          </a:p>
        </p:txBody>
      </p:sp>
      <p:sp>
        <p:nvSpPr>
          <p:cNvPr id="5" name="PlaceHolder 159">
            <a:extLst>
              <a:ext uri="{FF2B5EF4-FFF2-40B4-BE49-F238E27FC236}">
                <a16:creationId xmlns:a16="http://schemas.microsoft.com/office/drawing/2014/main" id="{F455FF81-0104-5773-A169-1151138776D8}"/>
              </a:ext>
            </a:extLst>
          </p:cNvPr>
          <p:cNvSpPr txBox="1">
            <a:spLocks noGrp="1"/>
          </p:cNvSpPr>
          <p:nvPr>
            <p:ph type="sldNum" sz="quarter" idx="8"/>
          </p:nvPr>
        </p:nvSpPr>
        <p:spPr>
          <a:xfrm>
            <a:off x="4278960" y="10157400"/>
            <a:ext cx="3277800" cy="531360"/>
          </a:xfrm>
        </p:spPr>
        <p:txBody>
          <a:bodyPr wrap="square"/>
          <a:lstStyle/>
          <a:p>
            <a:pPr lvl="0"/>
            <a:fld id="{D43F4646-8462-4071-A43D-21C0A1D7CA31}" type="slidenum">
              <a:t>78</a:t>
            </a:fld>
            <a:endParaRPr lang="pt-BR">
              <a:solidFill>
                <a:srgbClr val="000000"/>
              </a:solidFill>
              <a:highlight>
                <a:scrgbClr r="0" g="0" b="0">
                  <a:alpha val="0"/>
                </a:scrgbClr>
              </a:highlight>
              <a:latin typeface="Times New Roman"/>
            </a:endParaRPr>
          </a:p>
        </p:txBody>
      </p:sp>
      <p:sp>
        <p:nvSpPr>
          <p:cNvPr id="6" name="PlaceHolder 160">
            <a:extLst>
              <a:ext uri="{FF2B5EF4-FFF2-40B4-BE49-F238E27FC236}">
                <a16:creationId xmlns:a16="http://schemas.microsoft.com/office/drawing/2014/main" id="{C5A0A0DF-CC45-387F-615C-74EEAE9030CD}"/>
              </a:ext>
            </a:extLst>
          </p:cNvPr>
          <p:cNvSpPr txBox="1">
            <a:spLocks noGrp="1"/>
          </p:cNvSpPr>
          <p:nvPr>
            <p:ph type="sldNum" sz="quarter" idx="8"/>
          </p:nvPr>
        </p:nvSpPr>
        <p:spPr>
          <a:xfrm>
            <a:off x="4278960" y="10157400"/>
            <a:ext cx="3278160" cy="531720"/>
          </a:xfrm>
        </p:spPr>
        <p:txBody>
          <a:bodyPr wrap="square"/>
          <a:lstStyle/>
          <a:p>
            <a:pPr lvl="0"/>
            <a:fld id="{21BD3E7B-7C8D-4159-88F0-621A4FA02F10}" type="slidenum">
              <a:t>78</a:t>
            </a:fld>
            <a:endParaRPr lang="pt-BR">
              <a:solidFill>
                <a:srgbClr val="000000"/>
              </a:solidFill>
              <a:highlight>
                <a:scrgbClr r="0" g="0" b="0">
                  <a:alpha val="0"/>
                </a:scrgbClr>
              </a:highlight>
              <a:latin typeface="Times New Roman"/>
            </a:endParaRPr>
          </a:p>
        </p:txBody>
      </p:sp>
      <p:sp>
        <p:nvSpPr>
          <p:cNvPr id="7" name="PlaceHolder 161">
            <a:extLst>
              <a:ext uri="{FF2B5EF4-FFF2-40B4-BE49-F238E27FC236}">
                <a16:creationId xmlns:a16="http://schemas.microsoft.com/office/drawing/2014/main" id="{5ABB41D8-01A3-0F70-05A0-731611C55957}"/>
              </a:ext>
            </a:extLst>
          </p:cNvPr>
          <p:cNvSpPr txBox="1">
            <a:spLocks noGrp="1"/>
          </p:cNvSpPr>
          <p:nvPr>
            <p:ph type="sldNum" sz="quarter" idx="8"/>
          </p:nvPr>
        </p:nvSpPr>
        <p:spPr>
          <a:xfrm>
            <a:off x="4278960" y="10157400"/>
            <a:ext cx="3278519" cy="532080"/>
          </a:xfrm>
        </p:spPr>
        <p:txBody>
          <a:bodyPr wrap="square"/>
          <a:lstStyle/>
          <a:p>
            <a:pPr lvl="0"/>
            <a:fld id="{A2BA57E7-AD3A-4795-A1A7-A11513A228DC}" type="slidenum">
              <a:t>78</a:t>
            </a:fld>
            <a:endParaRPr lang="pt-BR">
              <a:solidFill>
                <a:srgbClr val="000000"/>
              </a:solidFill>
              <a:highlight>
                <a:scrgbClr r="0" g="0" b="0">
                  <a:alpha val="0"/>
                </a:scrgbClr>
              </a:highlight>
              <a:latin typeface="Times New Roman"/>
            </a:endParaRPr>
          </a:p>
        </p:txBody>
      </p:sp>
      <p:sp>
        <p:nvSpPr>
          <p:cNvPr id="8" name="PlaceHolder 162">
            <a:extLst>
              <a:ext uri="{FF2B5EF4-FFF2-40B4-BE49-F238E27FC236}">
                <a16:creationId xmlns:a16="http://schemas.microsoft.com/office/drawing/2014/main" id="{966E645D-0A2E-B643-10DE-4E9CA1469169}"/>
              </a:ext>
            </a:extLst>
          </p:cNvPr>
          <p:cNvSpPr txBox="1">
            <a:spLocks noGrp="1"/>
          </p:cNvSpPr>
          <p:nvPr>
            <p:ph type="sldNum" sz="quarter" idx="8"/>
          </p:nvPr>
        </p:nvSpPr>
        <p:spPr>
          <a:xfrm>
            <a:off x="4278960" y="10157400"/>
            <a:ext cx="3278879" cy="532440"/>
          </a:xfrm>
        </p:spPr>
        <p:txBody>
          <a:bodyPr wrap="square"/>
          <a:lstStyle/>
          <a:p>
            <a:pPr lvl="0"/>
            <a:fld id="{FFF4A678-D678-4352-9E95-FDD0DA790A35}" type="slidenum">
              <a:t>78</a:t>
            </a:fld>
            <a:endParaRPr lang="pt-BR">
              <a:highlight>
                <a:scrgbClr r="0" g="0" b="0">
                  <a:alpha val="0"/>
                </a:scrgbClr>
              </a:highlight>
              <a:latin typeface="Times New Roman"/>
            </a:endParaRPr>
          </a:p>
        </p:txBody>
      </p:sp>
      <p:sp>
        <p:nvSpPr>
          <p:cNvPr id="14" name="Slide Number Placeholder 6">
            <a:extLst>
              <a:ext uri="{FF2B5EF4-FFF2-40B4-BE49-F238E27FC236}">
                <a16:creationId xmlns:a16="http://schemas.microsoft.com/office/drawing/2014/main" id="{CB40BBA3-D270-54AE-7C03-400F94D634A0}"/>
              </a:ext>
            </a:extLst>
          </p:cNvPr>
          <p:cNvSpPr txBox="1">
            <a:spLocks noGrp="1"/>
          </p:cNvSpPr>
          <p:nvPr>
            <p:ph type="sldNum" sz="quarter" idx="5"/>
          </p:nvPr>
        </p:nvSpPr>
        <p:spPr>
          <a:ln/>
        </p:spPr>
        <p:txBody>
          <a:bodyPr vert="horz" lIns="0" tIns="0" rIns="0" bIns="0" anchor="b" anchorCtr="0">
            <a:noAutofit/>
          </a:bodyPr>
          <a:lstStyle/>
          <a:p>
            <a:pPr lvl="0"/>
            <a:fld id="{EAA2C658-7684-4441-9B6E-E94B780EC672}" type="slidenum">
              <a:t>78</a:t>
            </a:fld>
            <a:endParaRPr lang="pt-BR"/>
          </a:p>
        </p:txBody>
      </p:sp>
      <p:sp>
        <p:nvSpPr>
          <p:cNvPr id="9" name="PlaceHolder 163">
            <a:extLst>
              <a:ext uri="{FF2B5EF4-FFF2-40B4-BE49-F238E27FC236}">
                <a16:creationId xmlns:a16="http://schemas.microsoft.com/office/drawing/2014/main" id="{1C21E976-58DD-C143-50F8-E3A49E96FAC4}"/>
              </a:ext>
            </a:extLst>
          </p:cNvPr>
          <p:cNvSpPr>
            <a:spLocks noGrp="1" noRot="1" noChangeAspect="1" noResize="1"/>
          </p:cNvSpPr>
          <p:nvPr>
            <p:ph type="sldImg"/>
          </p:nvPr>
        </p:nvSpPr>
        <p:spPr>
          <a:xfrm>
            <a:off x="217488" y="812800"/>
            <a:ext cx="7123112" cy="4006850"/>
          </a:xfrm>
          <a:solidFill>
            <a:srgbClr val="729FCF"/>
          </a:solidFill>
          <a:ln w="25400">
            <a:solidFill>
              <a:srgbClr val="3465A4"/>
            </a:solidFill>
            <a:prstDash val="solid"/>
          </a:ln>
        </p:spPr>
      </p:sp>
      <p:sp>
        <p:nvSpPr>
          <p:cNvPr id="10" name="PlaceHolder 164">
            <a:extLst>
              <a:ext uri="{FF2B5EF4-FFF2-40B4-BE49-F238E27FC236}">
                <a16:creationId xmlns:a16="http://schemas.microsoft.com/office/drawing/2014/main" id="{636161AE-5F26-E574-EC7D-ABEC8E781AFA}"/>
              </a:ext>
            </a:extLst>
          </p:cNvPr>
          <p:cNvSpPr txBox="1">
            <a:spLocks noGrp="1"/>
          </p:cNvSpPr>
          <p:nvPr>
            <p:ph type="body" sz="quarter" idx="1"/>
          </p:nvPr>
        </p:nvSpPr>
        <p:spPr>
          <a:xfrm>
            <a:off x="756000" y="5078520"/>
            <a:ext cx="6043679" cy="4807080"/>
          </a:xfrm>
        </p:spPr>
        <p:txBody>
          <a:bodyPr vert="horz" wrap="square" anchor="t" anchorCtr="0">
            <a:noAutofit/>
          </a:bodyPr>
          <a:lstStyle/>
          <a:p>
            <a:endParaRPr lang="pt-BR"/>
          </a:p>
        </p:txBody>
      </p:sp>
    </p:spTree>
    <p:extLst>
      <p:ext uri="{BB962C8B-B14F-4D97-AF65-F5344CB8AC3E}">
        <p14:creationId xmlns:p14="http://schemas.microsoft.com/office/powerpoint/2010/main" val="3309154539"/>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B3D738-0E6F-3AC5-D977-6992DD054E4E}"/>
            </a:ext>
          </a:extLst>
        </p:cNvPr>
        <p:cNvGrpSpPr/>
        <p:nvPr/>
      </p:nvGrpSpPr>
      <p:grpSpPr>
        <a:xfrm>
          <a:off x="0" y="0"/>
          <a:ext cx="0" cy="0"/>
          <a:chOff x="0" y="0"/>
          <a:chExt cx="0" cy="0"/>
        </a:xfrm>
      </p:grpSpPr>
      <p:sp>
        <p:nvSpPr>
          <p:cNvPr id="2" name="PlaceHolder 156">
            <a:extLst>
              <a:ext uri="{FF2B5EF4-FFF2-40B4-BE49-F238E27FC236}">
                <a16:creationId xmlns:a16="http://schemas.microsoft.com/office/drawing/2014/main" id="{31EE828C-2D39-4B3B-CD4F-918A1534FF6A}"/>
              </a:ext>
            </a:extLst>
          </p:cNvPr>
          <p:cNvSpPr txBox="1">
            <a:spLocks noGrp="1"/>
          </p:cNvSpPr>
          <p:nvPr>
            <p:ph type="sldNum" sz="quarter" idx="8"/>
          </p:nvPr>
        </p:nvSpPr>
        <p:spPr>
          <a:xfrm>
            <a:off x="4278960" y="10157400"/>
            <a:ext cx="3276720" cy="530280"/>
          </a:xfrm>
        </p:spPr>
        <p:txBody>
          <a:bodyPr wrap="square"/>
          <a:lstStyle/>
          <a:p>
            <a:pPr lvl="0"/>
            <a:fld id="{B0F6AA86-7A56-4AEA-BA8B-974D52F0C553}" type="slidenum">
              <a:t>79</a:t>
            </a:fld>
            <a:endParaRPr lang="pt-BR">
              <a:solidFill>
                <a:srgbClr val="000000"/>
              </a:solidFill>
              <a:highlight>
                <a:scrgbClr r="0" g="0" b="0">
                  <a:alpha val="0"/>
                </a:scrgbClr>
              </a:highlight>
              <a:latin typeface="Times New Roman"/>
            </a:endParaRPr>
          </a:p>
        </p:txBody>
      </p:sp>
      <p:sp>
        <p:nvSpPr>
          <p:cNvPr id="3" name="PlaceHolder 157">
            <a:extLst>
              <a:ext uri="{FF2B5EF4-FFF2-40B4-BE49-F238E27FC236}">
                <a16:creationId xmlns:a16="http://schemas.microsoft.com/office/drawing/2014/main" id="{18287D8E-704F-DBD3-2D79-C66EA38C8C03}"/>
              </a:ext>
            </a:extLst>
          </p:cNvPr>
          <p:cNvSpPr txBox="1">
            <a:spLocks noGrp="1"/>
          </p:cNvSpPr>
          <p:nvPr>
            <p:ph type="sldNum" sz="quarter" idx="8"/>
          </p:nvPr>
        </p:nvSpPr>
        <p:spPr>
          <a:xfrm>
            <a:off x="4278960" y="10157400"/>
            <a:ext cx="3277080" cy="530640"/>
          </a:xfrm>
        </p:spPr>
        <p:txBody>
          <a:bodyPr wrap="square"/>
          <a:lstStyle/>
          <a:p>
            <a:pPr lvl="0"/>
            <a:fld id="{C91FCDF4-6AE8-4F05-93ED-E9752394716A}" type="slidenum">
              <a:t>79</a:t>
            </a:fld>
            <a:endParaRPr lang="pt-BR">
              <a:solidFill>
                <a:srgbClr val="000000"/>
              </a:solidFill>
              <a:highlight>
                <a:scrgbClr r="0" g="0" b="0">
                  <a:alpha val="0"/>
                </a:scrgbClr>
              </a:highlight>
              <a:latin typeface="Times New Roman"/>
            </a:endParaRPr>
          </a:p>
        </p:txBody>
      </p:sp>
      <p:sp>
        <p:nvSpPr>
          <p:cNvPr id="4" name="PlaceHolder 158">
            <a:extLst>
              <a:ext uri="{FF2B5EF4-FFF2-40B4-BE49-F238E27FC236}">
                <a16:creationId xmlns:a16="http://schemas.microsoft.com/office/drawing/2014/main" id="{E8B8E7C8-F77E-86C6-AA49-AA7B5DAC967E}"/>
              </a:ext>
            </a:extLst>
          </p:cNvPr>
          <p:cNvSpPr txBox="1">
            <a:spLocks noGrp="1"/>
          </p:cNvSpPr>
          <p:nvPr>
            <p:ph type="sldNum" sz="quarter" idx="8"/>
          </p:nvPr>
        </p:nvSpPr>
        <p:spPr>
          <a:xfrm>
            <a:off x="4278960" y="10157400"/>
            <a:ext cx="3277439" cy="531000"/>
          </a:xfrm>
        </p:spPr>
        <p:txBody>
          <a:bodyPr wrap="square"/>
          <a:lstStyle/>
          <a:p>
            <a:pPr lvl="0"/>
            <a:fld id="{12A6C0BE-4F55-4D4C-A0BA-209CCF91722E}" type="slidenum">
              <a:t>79</a:t>
            </a:fld>
            <a:endParaRPr lang="pt-BR">
              <a:solidFill>
                <a:srgbClr val="000000"/>
              </a:solidFill>
              <a:highlight>
                <a:scrgbClr r="0" g="0" b="0">
                  <a:alpha val="0"/>
                </a:scrgbClr>
              </a:highlight>
              <a:latin typeface="Times New Roman"/>
            </a:endParaRPr>
          </a:p>
        </p:txBody>
      </p:sp>
      <p:sp>
        <p:nvSpPr>
          <p:cNvPr id="5" name="PlaceHolder 159">
            <a:extLst>
              <a:ext uri="{FF2B5EF4-FFF2-40B4-BE49-F238E27FC236}">
                <a16:creationId xmlns:a16="http://schemas.microsoft.com/office/drawing/2014/main" id="{3142B30B-F065-E735-AA7D-5BC8A49E4C4D}"/>
              </a:ext>
            </a:extLst>
          </p:cNvPr>
          <p:cNvSpPr txBox="1">
            <a:spLocks noGrp="1"/>
          </p:cNvSpPr>
          <p:nvPr>
            <p:ph type="sldNum" sz="quarter" idx="8"/>
          </p:nvPr>
        </p:nvSpPr>
        <p:spPr>
          <a:xfrm>
            <a:off x="4278960" y="10157400"/>
            <a:ext cx="3277800" cy="531360"/>
          </a:xfrm>
        </p:spPr>
        <p:txBody>
          <a:bodyPr wrap="square"/>
          <a:lstStyle/>
          <a:p>
            <a:pPr lvl="0"/>
            <a:fld id="{D43F4646-8462-4071-A43D-21C0A1D7CA31}" type="slidenum">
              <a:t>79</a:t>
            </a:fld>
            <a:endParaRPr lang="pt-BR">
              <a:solidFill>
                <a:srgbClr val="000000"/>
              </a:solidFill>
              <a:highlight>
                <a:scrgbClr r="0" g="0" b="0">
                  <a:alpha val="0"/>
                </a:scrgbClr>
              </a:highlight>
              <a:latin typeface="Times New Roman"/>
            </a:endParaRPr>
          </a:p>
        </p:txBody>
      </p:sp>
      <p:sp>
        <p:nvSpPr>
          <p:cNvPr id="6" name="PlaceHolder 160">
            <a:extLst>
              <a:ext uri="{FF2B5EF4-FFF2-40B4-BE49-F238E27FC236}">
                <a16:creationId xmlns:a16="http://schemas.microsoft.com/office/drawing/2014/main" id="{31C89EFB-34E2-818A-13A3-34301175F1D6}"/>
              </a:ext>
            </a:extLst>
          </p:cNvPr>
          <p:cNvSpPr txBox="1">
            <a:spLocks noGrp="1"/>
          </p:cNvSpPr>
          <p:nvPr>
            <p:ph type="sldNum" sz="quarter" idx="8"/>
          </p:nvPr>
        </p:nvSpPr>
        <p:spPr>
          <a:xfrm>
            <a:off x="4278960" y="10157400"/>
            <a:ext cx="3278160" cy="531720"/>
          </a:xfrm>
        </p:spPr>
        <p:txBody>
          <a:bodyPr wrap="square"/>
          <a:lstStyle/>
          <a:p>
            <a:pPr lvl="0"/>
            <a:fld id="{21BD3E7B-7C8D-4159-88F0-621A4FA02F10}" type="slidenum">
              <a:t>79</a:t>
            </a:fld>
            <a:endParaRPr lang="pt-BR">
              <a:solidFill>
                <a:srgbClr val="000000"/>
              </a:solidFill>
              <a:highlight>
                <a:scrgbClr r="0" g="0" b="0">
                  <a:alpha val="0"/>
                </a:scrgbClr>
              </a:highlight>
              <a:latin typeface="Times New Roman"/>
            </a:endParaRPr>
          </a:p>
        </p:txBody>
      </p:sp>
      <p:sp>
        <p:nvSpPr>
          <p:cNvPr id="7" name="PlaceHolder 161">
            <a:extLst>
              <a:ext uri="{FF2B5EF4-FFF2-40B4-BE49-F238E27FC236}">
                <a16:creationId xmlns:a16="http://schemas.microsoft.com/office/drawing/2014/main" id="{A1A2F635-45A9-4B34-8E89-67C7A03928E0}"/>
              </a:ext>
            </a:extLst>
          </p:cNvPr>
          <p:cNvSpPr txBox="1">
            <a:spLocks noGrp="1"/>
          </p:cNvSpPr>
          <p:nvPr>
            <p:ph type="sldNum" sz="quarter" idx="8"/>
          </p:nvPr>
        </p:nvSpPr>
        <p:spPr>
          <a:xfrm>
            <a:off x="4278960" y="10157400"/>
            <a:ext cx="3278519" cy="532080"/>
          </a:xfrm>
        </p:spPr>
        <p:txBody>
          <a:bodyPr wrap="square"/>
          <a:lstStyle/>
          <a:p>
            <a:pPr lvl="0"/>
            <a:fld id="{A2BA57E7-AD3A-4795-A1A7-A11513A228DC}" type="slidenum">
              <a:t>79</a:t>
            </a:fld>
            <a:endParaRPr lang="pt-BR">
              <a:solidFill>
                <a:srgbClr val="000000"/>
              </a:solidFill>
              <a:highlight>
                <a:scrgbClr r="0" g="0" b="0">
                  <a:alpha val="0"/>
                </a:scrgbClr>
              </a:highlight>
              <a:latin typeface="Times New Roman"/>
            </a:endParaRPr>
          </a:p>
        </p:txBody>
      </p:sp>
      <p:sp>
        <p:nvSpPr>
          <p:cNvPr id="8" name="PlaceHolder 162">
            <a:extLst>
              <a:ext uri="{FF2B5EF4-FFF2-40B4-BE49-F238E27FC236}">
                <a16:creationId xmlns:a16="http://schemas.microsoft.com/office/drawing/2014/main" id="{C2DE41B2-729A-3018-F2AC-208D1196A553}"/>
              </a:ext>
            </a:extLst>
          </p:cNvPr>
          <p:cNvSpPr txBox="1">
            <a:spLocks noGrp="1"/>
          </p:cNvSpPr>
          <p:nvPr>
            <p:ph type="sldNum" sz="quarter" idx="8"/>
          </p:nvPr>
        </p:nvSpPr>
        <p:spPr>
          <a:xfrm>
            <a:off x="4278960" y="10157400"/>
            <a:ext cx="3278879" cy="532440"/>
          </a:xfrm>
        </p:spPr>
        <p:txBody>
          <a:bodyPr wrap="square"/>
          <a:lstStyle/>
          <a:p>
            <a:pPr lvl="0"/>
            <a:fld id="{FFF4A678-D678-4352-9E95-FDD0DA790A35}" type="slidenum">
              <a:t>79</a:t>
            </a:fld>
            <a:endParaRPr lang="pt-BR">
              <a:highlight>
                <a:scrgbClr r="0" g="0" b="0">
                  <a:alpha val="0"/>
                </a:scrgbClr>
              </a:highlight>
              <a:latin typeface="Times New Roman"/>
            </a:endParaRPr>
          </a:p>
        </p:txBody>
      </p:sp>
      <p:sp>
        <p:nvSpPr>
          <p:cNvPr id="14" name="Slide Number Placeholder 6">
            <a:extLst>
              <a:ext uri="{FF2B5EF4-FFF2-40B4-BE49-F238E27FC236}">
                <a16:creationId xmlns:a16="http://schemas.microsoft.com/office/drawing/2014/main" id="{74ADBAD9-76B1-A0FD-611B-88D813E99760}"/>
              </a:ext>
            </a:extLst>
          </p:cNvPr>
          <p:cNvSpPr txBox="1">
            <a:spLocks noGrp="1"/>
          </p:cNvSpPr>
          <p:nvPr>
            <p:ph type="sldNum" sz="quarter" idx="5"/>
          </p:nvPr>
        </p:nvSpPr>
        <p:spPr>
          <a:ln/>
        </p:spPr>
        <p:txBody>
          <a:bodyPr vert="horz" lIns="0" tIns="0" rIns="0" bIns="0" anchor="b" anchorCtr="0">
            <a:noAutofit/>
          </a:bodyPr>
          <a:lstStyle/>
          <a:p>
            <a:pPr lvl="0"/>
            <a:fld id="{EAA2C658-7684-4441-9B6E-E94B780EC672}" type="slidenum">
              <a:t>79</a:t>
            </a:fld>
            <a:endParaRPr lang="pt-BR"/>
          </a:p>
        </p:txBody>
      </p:sp>
      <p:sp>
        <p:nvSpPr>
          <p:cNvPr id="9" name="PlaceHolder 163">
            <a:extLst>
              <a:ext uri="{FF2B5EF4-FFF2-40B4-BE49-F238E27FC236}">
                <a16:creationId xmlns:a16="http://schemas.microsoft.com/office/drawing/2014/main" id="{E0576FCA-F68E-0646-A01A-84C235004D72}"/>
              </a:ext>
            </a:extLst>
          </p:cNvPr>
          <p:cNvSpPr>
            <a:spLocks noGrp="1" noRot="1" noChangeAspect="1" noResize="1"/>
          </p:cNvSpPr>
          <p:nvPr>
            <p:ph type="sldImg"/>
          </p:nvPr>
        </p:nvSpPr>
        <p:spPr>
          <a:xfrm>
            <a:off x="217488" y="812800"/>
            <a:ext cx="7123112" cy="4006850"/>
          </a:xfrm>
          <a:solidFill>
            <a:srgbClr val="729FCF"/>
          </a:solidFill>
          <a:ln w="25400">
            <a:solidFill>
              <a:srgbClr val="3465A4"/>
            </a:solidFill>
            <a:prstDash val="solid"/>
          </a:ln>
        </p:spPr>
      </p:sp>
      <p:sp>
        <p:nvSpPr>
          <p:cNvPr id="10" name="PlaceHolder 164">
            <a:extLst>
              <a:ext uri="{FF2B5EF4-FFF2-40B4-BE49-F238E27FC236}">
                <a16:creationId xmlns:a16="http://schemas.microsoft.com/office/drawing/2014/main" id="{FBFF2B81-7465-813B-0101-AD28FAFE5A23}"/>
              </a:ext>
            </a:extLst>
          </p:cNvPr>
          <p:cNvSpPr txBox="1">
            <a:spLocks noGrp="1"/>
          </p:cNvSpPr>
          <p:nvPr>
            <p:ph type="body" sz="quarter" idx="1"/>
          </p:nvPr>
        </p:nvSpPr>
        <p:spPr>
          <a:xfrm>
            <a:off x="756000" y="5078520"/>
            <a:ext cx="6043679" cy="4807080"/>
          </a:xfrm>
        </p:spPr>
        <p:txBody>
          <a:bodyPr vert="horz" wrap="square" anchor="t" anchorCtr="0">
            <a:noAutofit/>
          </a:bodyPr>
          <a:lstStyle/>
          <a:p>
            <a:endParaRPr lang="pt-BR"/>
          </a:p>
        </p:txBody>
      </p:sp>
    </p:spTree>
    <p:extLst>
      <p:ext uri="{BB962C8B-B14F-4D97-AF65-F5344CB8AC3E}">
        <p14:creationId xmlns:p14="http://schemas.microsoft.com/office/powerpoint/2010/main" val="240215470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260">
            <a:extLst>
              <a:ext uri="{FF2B5EF4-FFF2-40B4-BE49-F238E27FC236}">
                <a16:creationId xmlns:a16="http://schemas.microsoft.com/office/drawing/2014/main" id="{8F6A264A-0A95-40BC-9C85-D22B20E5B5B0}"/>
              </a:ext>
            </a:extLst>
          </p:cNvPr>
          <p:cNvSpPr txBox="1">
            <a:spLocks noGrp="1"/>
          </p:cNvSpPr>
          <p:nvPr>
            <p:ph type="sldNum" sz="quarter" idx="8"/>
          </p:nvPr>
        </p:nvSpPr>
        <p:spPr>
          <a:xfrm>
            <a:off x="4278960" y="10157400"/>
            <a:ext cx="3276359" cy="529920"/>
          </a:xfrm>
        </p:spPr>
        <p:txBody>
          <a:bodyPr wrap="square"/>
          <a:lstStyle/>
          <a:p>
            <a:pPr lvl="0"/>
            <a:fld id="{8A7E0510-5D2F-41A4-8FDF-65C636F33A0B}" type="slidenum">
              <a:t>8</a:t>
            </a:fld>
            <a:endParaRPr lang="pt-BR">
              <a:solidFill>
                <a:srgbClr val="000000"/>
              </a:solidFill>
              <a:highlight>
                <a:scrgbClr r="0" g="0" b="0">
                  <a:alpha val="0"/>
                </a:scrgbClr>
              </a:highlight>
              <a:latin typeface="Times New Roman"/>
            </a:endParaRPr>
          </a:p>
        </p:txBody>
      </p:sp>
      <p:sp>
        <p:nvSpPr>
          <p:cNvPr id="3" name="PlaceHolder 262">
            <a:extLst>
              <a:ext uri="{FF2B5EF4-FFF2-40B4-BE49-F238E27FC236}">
                <a16:creationId xmlns:a16="http://schemas.microsoft.com/office/drawing/2014/main" id="{AC2B1D09-7F3B-45B7-B7CD-2FF8B12C36D7}"/>
              </a:ext>
            </a:extLst>
          </p:cNvPr>
          <p:cNvSpPr txBox="1">
            <a:spLocks noGrp="1"/>
          </p:cNvSpPr>
          <p:nvPr>
            <p:ph type="sldNum" sz="quarter" idx="8"/>
          </p:nvPr>
        </p:nvSpPr>
        <p:spPr>
          <a:xfrm>
            <a:off x="4278960" y="10157400"/>
            <a:ext cx="3276720" cy="530280"/>
          </a:xfrm>
        </p:spPr>
        <p:txBody>
          <a:bodyPr wrap="square"/>
          <a:lstStyle/>
          <a:p>
            <a:pPr lvl="0"/>
            <a:fld id="{BD5E156F-910E-4527-BBCF-F088BEBEFDE0}" type="slidenum">
              <a:t>8</a:t>
            </a:fld>
            <a:endParaRPr lang="pt-BR">
              <a:solidFill>
                <a:srgbClr val="000000"/>
              </a:solidFill>
              <a:highlight>
                <a:scrgbClr r="0" g="0" b="0">
                  <a:alpha val="0"/>
                </a:scrgbClr>
              </a:highlight>
              <a:latin typeface="Times New Roman"/>
            </a:endParaRPr>
          </a:p>
        </p:txBody>
      </p:sp>
      <p:sp>
        <p:nvSpPr>
          <p:cNvPr id="4" name="PlaceHolder 263">
            <a:extLst>
              <a:ext uri="{FF2B5EF4-FFF2-40B4-BE49-F238E27FC236}">
                <a16:creationId xmlns:a16="http://schemas.microsoft.com/office/drawing/2014/main" id="{F2A1C8D3-1171-4B39-BB40-C231CD21AD82}"/>
              </a:ext>
            </a:extLst>
          </p:cNvPr>
          <p:cNvSpPr txBox="1">
            <a:spLocks noGrp="1"/>
          </p:cNvSpPr>
          <p:nvPr>
            <p:ph type="sldNum" sz="quarter" idx="8"/>
          </p:nvPr>
        </p:nvSpPr>
        <p:spPr>
          <a:xfrm>
            <a:off x="4278960" y="10157400"/>
            <a:ext cx="3277080" cy="530640"/>
          </a:xfrm>
        </p:spPr>
        <p:txBody>
          <a:bodyPr wrap="square"/>
          <a:lstStyle/>
          <a:p>
            <a:pPr lvl="0"/>
            <a:fld id="{14A5FC43-B552-4135-93D1-A665E82DFD1F}" type="slidenum">
              <a:t>8</a:t>
            </a:fld>
            <a:endParaRPr lang="pt-BR">
              <a:solidFill>
                <a:srgbClr val="000000"/>
              </a:solidFill>
              <a:highlight>
                <a:scrgbClr r="0" g="0" b="0">
                  <a:alpha val="0"/>
                </a:scrgbClr>
              </a:highlight>
              <a:latin typeface="Times New Roman"/>
            </a:endParaRPr>
          </a:p>
        </p:txBody>
      </p:sp>
      <p:sp>
        <p:nvSpPr>
          <p:cNvPr id="5" name="PlaceHolder 285">
            <a:extLst>
              <a:ext uri="{FF2B5EF4-FFF2-40B4-BE49-F238E27FC236}">
                <a16:creationId xmlns:a16="http://schemas.microsoft.com/office/drawing/2014/main" id="{CA7374C5-5113-46B9-902E-7E7436F9BC66}"/>
              </a:ext>
            </a:extLst>
          </p:cNvPr>
          <p:cNvSpPr txBox="1">
            <a:spLocks noGrp="1"/>
          </p:cNvSpPr>
          <p:nvPr>
            <p:ph type="sldNum" sz="quarter" idx="8"/>
          </p:nvPr>
        </p:nvSpPr>
        <p:spPr>
          <a:xfrm>
            <a:off x="4278960" y="10157400"/>
            <a:ext cx="3277439" cy="531000"/>
          </a:xfrm>
        </p:spPr>
        <p:txBody>
          <a:bodyPr wrap="square"/>
          <a:lstStyle/>
          <a:p>
            <a:pPr lvl="0"/>
            <a:fld id="{4C624FB4-B0AF-4D26-98C2-78B3608C9C01}" type="slidenum">
              <a:t>8</a:t>
            </a:fld>
            <a:endParaRPr lang="pt-BR">
              <a:solidFill>
                <a:srgbClr val="000000"/>
              </a:solidFill>
              <a:highlight>
                <a:scrgbClr r="0" g="0" b="0">
                  <a:alpha val="0"/>
                </a:scrgbClr>
              </a:highlight>
              <a:latin typeface="Times New Roman"/>
            </a:endParaRPr>
          </a:p>
        </p:txBody>
      </p:sp>
      <p:sp>
        <p:nvSpPr>
          <p:cNvPr id="6" name="PlaceHolder 286">
            <a:extLst>
              <a:ext uri="{FF2B5EF4-FFF2-40B4-BE49-F238E27FC236}">
                <a16:creationId xmlns:a16="http://schemas.microsoft.com/office/drawing/2014/main" id="{1A0F8E76-F8EA-402F-9CBE-DD9197FF5547}"/>
              </a:ext>
            </a:extLst>
          </p:cNvPr>
          <p:cNvSpPr txBox="1">
            <a:spLocks noGrp="1"/>
          </p:cNvSpPr>
          <p:nvPr>
            <p:ph type="sldNum" sz="quarter" idx="8"/>
          </p:nvPr>
        </p:nvSpPr>
        <p:spPr>
          <a:xfrm>
            <a:off x="4278960" y="10157400"/>
            <a:ext cx="3277800" cy="531360"/>
          </a:xfrm>
        </p:spPr>
        <p:txBody>
          <a:bodyPr wrap="square"/>
          <a:lstStyle/>
          <a:p>
            <a:pPr lvl="0"/>
            <a:fld id="{20F33408-93DA-4F7B-9A81-3FF8AC375811}" type="slidenum">
              <a:t>8</a:t>
            </a:fld>
            <a:endParaRPr lang="pt-BR">
              <a:solidFill>
                <a:srgbClr val="000000"/>
              </a:solidFill>
              <a:highlight>
                <a:scrgbClr r="0" g="0" b="0">
                  <a:alpha val="0"/>
                </a:scrgbClr>
              </a:highlight>
              <a:latin typeface="Times New Roman"/>
            </a:endParaRPr>
          </a:p>
        </p:txBody>
      </p:sp>
      <p:sp>
        <p:nvSpPr>
          <p:cNvPr id="7" name="PlaceHolder 287">
            <a:extLst>
              <a:ext uri="{FF2B5EF4-FFF2-40B4-BE49-F238E27FC236}">
                <a16:creationId xmlns:a16="http://schemas.microsoft.com/office/drawing/2014/main" id="{2ED69302-D32F-4591-8BA1-C5AB49836019}"/>
              </a:ext>
            </a:extLst>
          </p:cNvPr>
          <p:cNvSpPr txBox="1">
            <a:spLocks noGrp="1"/>
          </p:cNvSpPr>
          <p:nvPr>
            <p:ph type="sldNum" sz="quarter" idx="8"/>
          </p:nvPr>
        </p:nvSpPr>
        <p:spPr>
          <a:xfrm>
            <a:off x="4278960" y="10157400"/>
            <a:ext cx="3278160" cy="531720"/>
          </a:xfrm>
        </p:spPr>
        <p:txBody>
          <a:bodyPr wrap="square"/>
          <a:lstStyle/>
          <a:p>
            <a:pPr lvl="0"/>
            <a:fld id="{723C1E8B-99FF-4C5B-A147-ABA3622CAFD6}" type="slidenum">
              <a:t>8</a:t>
            </a:fld>
            <a:endParaRPr lang="pt-BR">
              <a:solidFill>
                <a:srgbClr val="000000"/>
              </a:solidFill>
              <a:highlight>
                <a:scrgbClr r="0" g="0" b="0">
                  <a:alpha val="0"/>
                </a:scrgbClr>
              </a:highlight>
              <a:latin typeface="Times New Roman"/>
            </a:endParaRPr>
          </a:p>
        </p:txBody>
      </p:sp>
      <p:sp>
        <p:nvSpPr>
          <p:cNvPr id="8" name="PlaceHolder 288">
            <a:extLst>
              <a:ext uri="{FF2B5EF4-FFF2-40B4-BE49-F238E27FC236}">
                <a16:creationId xmlns:a16="http://schemas.microsoft.com/office/drawing/2014/main" id="{69CB77AB-351E-451F-B364-AEEF48893158}"/>
              </a:ext>
            </a:extLst>
          </p:cNvPr>
          <p:cNvSpPr txBox="1">
            <a:spLocks noGrp="1"/>
          </p:cNvSpPr>
          <p:nvPr>
            <p:ph type="sldNum" sz="quarter" idx="8"/>
          </p:nvPr>
        </p:nvSpPr>
        <p:spPr>
          <a:xfrm>
            <a:off x="4278960" y="10157400"/>
            <a:ext cx="3278519" cy="532080"/>
          </a:xfrm>
        </p:spPr>
        <p:txBody>
          <a:bodyPr wrap="square"/>
          <a:lstStyle/>
          <a:p>
            <a:pPr lvl="0"/>
            <a:fld id="{438AA93E-F010-4B5B-9027-F46C875B55BC}" type="slidenum">
              <a:t>8</a:t>
            </a:fld>
            <a:endParaRPr lang="pt-BR">
              <a:solidFill>
                <a:srgbClr val="000000"/>
              </a:solidFill>
              <a:highlight>
                <a:scrgbClr r="0" g="0" b="0">
                  <a:alpha val="0"/>
                </a:scrgbClr>
              </a:highlight>
              <a:latin typeface="Times New Roman"/>
            </a:endParaRPr>
          </a:p>
        </p:txBody>
      </p:sp>
      <p:sp>
        <p:nvSpPr>
          <p:cNvPr id="9" name="PlaceHolder 289">
            <a:extLst>
              <a:ext uri="{FF2B5EF4-FFF2-40B4-BE49-F238E27FC236}">
                <a16:creationId xmlns:a16="http://schemas.microsoft.com/office/drawing/2014/main" id="{8383332D-B1EC-47B2-BA19-0B8DE699BF86}"/>
              </a:ext>
            </a:extLst>
          </p:cNvPr>
          <p:cNvSpPr txBox="1">
            <a:spLocks noGrp="1"/>
          </p:cNvSpPr>
          <p:nvPr>
            <p:ph type="sldNum" sz="quarter" idx="8"/>
          </p:nvPr>
        </p:nvSpPr>
        <p:spPr>
          <a:xfrm>
            <a:off x="4278960" y="10157400"/>
            <a:ext cx="3278879" cy="532440"/>
          </a:xfrm>
        </p:spPr>
        <p:txBody>
          <a:bodyPr wrap="square"/>
          <a:lstStyle/>
          <a:p>
            <a:pPr lvl="0"/>
            <a:fld id="{DA66572E-BE67-4239-B77A-D50515E85F29}" type="slidenum">
              <a:t>8</a:t>
            </a:fld>
            <a:endParaRPr lang="pt-BR">
              <a:highlight>
                <a:scrgbClr r="0" g="0" b="0">
                  <a:alpha val="0"/>
                </a:scrgbClr>
              </a:highlight>
              <a:latin typeface="Times New Roman"/>
            </a:endParaRPr>
          </a:p>
        </p:txBody>
      </p:sp>
      <p:sp>
        <p:nvSpPr>
          <p:cNvPr id="15" name="Slide Number Placeholder 6">
            <a:extLst>
              <a:ext uri="{FF2B5EF4-FFF2-40B4-BE49-F238E27FC236}">
                <a16:creationId xmlns:a16="http://schemas.microsoft.com/office/drawing/2014/main" id="{5851D9FA-FDAF-477B-A81E-7901BA762AE1}"/>
              </a:ext>
            </a:extLst>
          </p:cNvPr>
          <p:cNvSpPr txBox="1">
            <a:spLocks noGrp="1"/>
          </p:cNvSpPr>
          <p:nvPr>
            <p:ph type="sldNum" sz="quarter" idx="5"/>
          </p:nvPr>
        </p:nvSpPr>
        <p:spPr>
          <a:ln/>
        </p:spPr>
        <p:txBody>
          <a:bodyPr vert="horz" lIns="0" tIns="0" rIns="0" bIns="0" anchor="b" anchorCtr="0">
            <a:noAutofit/>
          </a:bodyPr>
          <a:lstStyle/>
          <a:p>
            <a:pPr lvl="0"/>
            <a:fld id="{F74412FD-17D9-4DF6-96BD-B28A777EB2F4}" type="slidenum">
              <a:t>8</a:t>
            </a:fld>
            <a:endParaRPr lang="pt-BR"/>
          </a:p>
        </p:txBody>
      </p:sp>
      <p:sp>
        <p:nvSpPr>
          <p:cNvPr id="10" name="PlaceHolder 290">
            <a:extLst>
              <a:ext uri="{FF2B5EF4-FFF2-40B4-BE49-F238E27FC236}">
                <a16:creationId xmlns:a16="http://schemas.microsoft.com/office/drawing/2014/main" id="{D0A678FF-2DF5-4B1B-B8D2-69DFCAC44706}"/>
              </a:ext>
            </a:extLst>
          </p:cNvPr>
          <p:cNvSpPr>
            <a:spLocks noGrp="1" noRot="1" noChangeAspect="1" noResize="1"/>
          </p:cNvSpPr>
          <p:nvPr>
            <p:ph type="sldImg"/>
          </p:nvPr>
        </p:nvSpPr>
        <p:spPr>
          <a:xfrm>
            <a:off x="215900" y="812800"/>
            <a:ext cx="7124700" cy="4006850"/>
          </a:xfrm>
          <a:solidFill>
            <a:srgbClr val="729FCF"/>
          </a:solidFill>
          <a:ln w="25400">
            <a:solidFill>
              <a:srgbClr val="3465A4"/>
            </a:solidFill>
            <a:prstDash val="solid"/>
          </a:ln>
        </p:spPr>
      </p:sp>
      <p:sp>
        <p:nvSpPr>
          <p:cNvPr id="11" name="PlaceHolder 291">
            <a:extLst>
              <a:ext uri="{FF2B5EF4-FFF2-40B4-BE49-F238E27FC236}">
                <a16:creationId xmlns:a16="http://schemas.microsoft.com/office/drawing/2014/main" id="{C4E3CA98-D66D-4E67-93CC-1A90C1720E88}"/>
              </a:ext>
            </a:extLst>
          </p:cNvPr>
          <p:cNvSpPr txBox="1">
            <a:spLocks noGrp="1"/>
          </p:cNvSpPr>
          <p:nvPr>
            <p:ph type="body" sz="quarter" idx="1"/>
          </p:nvPr>
        </p:nvSpPr>
        <p:spPr>
          <a:xfrm>
            <a:off x="756000" y="5078520"/>
            <a:ext cx="6043320" cy="4806720"/>
          </a:xfrm>
        </p:spPr>
        <p:txBody>
          <a:bodyPr vert="horz" wrap="square" anchor="t" anchorCtr="0">
            <a:noAutofit/>
          </a:bodyPr>
          <a:lstStyle/>
          <a:p>
            <a:endParaRPr lang="pt-BR"/>
          </a:p>
        </p:txBody>
      </p:sp>
    </p:spTree>
    <p:extLst>
      <p:ext uri="{BB962C8B-B14F-4D97-AF65-F5344CB8AC3E}">
        <p14:creationId xmlns:p14="http://schemas.microsoft.com/office/powerpoint/2010/main" val="1330664647"/>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946E38-6DA0-B055-8767-2D92F047B2D6}"/>
            </a:ext>
          </a:extLst>
        </p:cNvPr>
        <p:cNvGrpSpPr/>
        <p:nvPr/>
      </p:nvGrpSpPr>
      <p:grpSpPr>
        <a:xfrm>
          <a:off x="0" y="0"/>
          <a:ext cx="0" cy="0"/>
          <a:chOff x="0" y="0"/>
          <a:chExt cx="0" cy="0"/>
        </a:xfrm>
      </p:grpSpPr>
      <p:sp>
        <p:nvSpPr>
          <p:cNvPr id="2" name="PlaceHolder 156">
            <a:extLst>
              <a:ext uri="{FF2B5EF4-FFF2-40B4-BE49-F238E27FC236}">
                <a16:creationId xmlns:a16="http://schemas.microsoft.com/office/drawing/2014/main" id="{33B8ABF7-3783-4E7E-001A-DEC4FAA6D9DC}"/>
              </a:ext>
            </a:extLst>
          </p:cNvPr>
          <p:cNvSpPr txBox="1">
            <a:spLocks noGrp="1"/>
          </p:cNvSpPr>
          <p:nvPr>
            <p:ph type="sldNum" sz="quarter" idx="8"/>
          </p:nvPr>
        </p:nvSpPr>
        <p:spPr>
          <a:xfrm>
            <a:off x="4278960" y="10157400"/>
            <a:ext cx="3276720" cy="530280"/>
          </a:xfrm>
        </p:spPr>
        <p:txBody>
          <a:bodyPr wrap="square"/>
          <a:lstStyle/>
          <a:p>
            <a:pPr lvl="0"/>
            <a:fld id="{B0F6AA86-7A56-4AEA-BA8B-974D52F0C553}" type="slidenum">
              <a:t>80</a:t>
            </a:fld>
            <a:endParaRPr lang="pt-BR">
              <a:solidFill>
                <a:srgbClr val="000000"/>
              </a:solidFill>
              <a:highlight>
                <a:scrgbClr r="0" g="0" b="0">
                  <a:alpha val="0"/>
                </a:scrgbClr>
              </a:highlight>
              <a:latin typeface="Times New Roman"/>
            </a:endParaRPr>
          </a:p>
        </p:txBody>
      </p:sp>
      <p:sp>
        <p:nvSpPr>
          <p:cNvPr id="3" name="PlaceHolder 157">
            <a:extLst>
              <a:ext uri="{FF2B5EF4-FFF2-40B4-BE49-F238E27FC236}">
                <a16:creationId xmlns:a16="http://schemas.microsoft.com/office/drawing/2014/main" id="{A7617FF3-4850-18CE-433C-5217B3C68E94}"/>
              </a:ext>
            </a:extLst>
          </p:cNvPr>
          <p:cNvSpPr txBox="1">
            <a:spLocks noGrp="1"/>
          </p:cNvSpPr>
          <p:nvPr>
            <p:ph type="sldNum" sz="quarter" idx="8"/>
          </p:nvPr>
        </p:nvSpPr>
        <p:spPr>
          <a:xfrm>
            <a:off x="4278960" y="10157400"/>
            <a:ext cx="3277080" cy="530640"/>
          </a:xfrm>
        </p:spPr>
        <p:txBody>
          <a:bodyPr wrap="square"/>
          <a:lstStyle/>
          <a:p>
            <a:pPr lvl="0"/>
            <a:fld id="{C91FCDF4-6AE8-4F05-93ED-E9752394716A}" type="slidenum">
              <a:t>80</a:t>
            </a:fld>
            <a:endParaRPr lang="pt-BR">
              <a:solidFill>
                <a:srgbClr val="000000"/>
              </a:solidFill>
              <a:highlight>
                <a:scrgbClr r="0" g="0" b="0">
                  <a:alpha val="0"/>
                </a:scrgbClr>
              </a:highlight>
              <a:latin typeface="Times New Roman"/>
            </a:endParaRPr>
          </a:p>
        </p:txBody>
      </p:sp>
      <p:sp>
        <p:nvSpPr>
          <p:cNvPr id="4" name="PlaceHolder 158">
            <a:extLst>
              <a:ext uri="{FF2B5EF4-FFF2-40B4-BE49-F238E27FC236}">
                <a16:creationId xmlns:a16="http://schemas.microsoft.com/office/drawing/2014/main" id="{9050AB72-A160-095E-6F6A-23635EEE3969}"/>
              </a:ext>
            </a:extLst>
          </p:cNvPr>
          <p:cNvSpPr txBox="1">
            <a:spLocks noGrp="1"/>
          </p:cNvSpPr>
          <p:nvPr>
            <p:ph type="sldNum" sz="quarter" idx="8"/>
          </p:nvPr>
        </p:nvSpPr>
        <p:spPr>
          <a:xfrm>
            <a:off x="4278960" y="10157400"/>
            <a:ext cx="3277439" cy="531000"/>
          </a:xfrm>
        </p:spPr>
        <p:txBody>
          <a:bodyPr wrap="square"/>
          <a:lstStyle/>
          <a:p>
            <a:pPr lvl="0"/>
            <a:fld id="{12A6C0BE-4F55-4D4C-A0BA-209CCF91722E}" type="slidenum">
              <a:t>80</a:t>
            </a:fld>
            <a:endParaRPr lang="pt-BR">
              <a:solidFill>
                <a:srgbClr val="000000"/>
              </a:solidFill>
              <a:highlight>
                <a:scrgbClr r="0" g="0" b="0">
                  <a:alpha val="0"/>
                </a:scrgbClr>
              </a:highlight>
              <a:latin typeface="Times New Roman"/>
            </a:endParaRPr>
          </a:p>
        </p:txBody>
      </p:sp>
      <p:sp>
        <p:nvSpPr>
          <p:cNvPr id="5" name="PlaceHolder 159">
            <a:extLst>
              <a:ext uri="{FF2B5EF4-FFF2-40B4-BE49-F238E27FC236}">
                <a16:creationId xmlns:a16="http://schemas.microsoft.com/office/drawing/2014/main" id="{ABF9D684-7846-DAB4-503C-8B6EF2E979DF}"/>
              </a:ext>
            </a:extLst>
          </p:cNvPr>
          <p:cNvSpPr txBox="1">
            <a:spLocks noGrp="1"/>
          </p:cNvSpPr>
          <p:nvPr>
            <p:ph type="sldNum" sz="quarter" idx="8"/>
          </p:nvPr>
        </p:nvSpPr>
        <p:spPr>
          <a:xfrm>
            <a:off x="4278960" y="10157400"/>
            <a:ext cx="3277800" cy="531360"/>
          </a:xfrm>
        </p:spPr>
        <p:txBody>
          <a:bodyPr wrap="square"/>
          <a:lstStyle/>
          <a:p>
            <a:pPr lvl="0"/>
            <a:fld id="{D43F4646-8462-4071-A43D-21C0A1D7CA31}" type="slidenum">
              <a:t>80</a:t>
            </a:fld>
            <a:endParaRPr lang="pt-BR">
              <a:solidFill>
                <a:srgbClr val="000000"/>
              </a:solidFill>
              <a:highlight>
                <a:scrgbClr r="0" g="0" b="0">
                  <a:alpha val="0"/>
                </a:scrgbClr>
              </a:highlight>
              <a:latin typeface="Times New Roman"/>
            </a:endParaRPr>
          </a:p>
        </p:txBody>
      </p:sp>
      <p:sp>
        <p:nvSpPr>
          <p:cNvPr id="6" name="PlaceHolder 160">
            <a:extLst>
              <a:ext uri="{FF2B5EF4-FFF2-40B4-BE49-F238E27FC236}">
                <a16:creationId xmlns:a16="http://schemas.microsoft.com/office/drawing/2014/main" id="{A7639286-95C8-AF2F-A651-D07B5E8E51AD}"/>
              </a:ext>
            </a:extLst>
          </p:cNvPr>
          <p:cNvSpPr txBox="1">
            <a:spLocks noGrp="1"/>
          </p:cNvSpPr>
          <p:nvPr>
            <p:ph type="sldNum" sz="quarter" idx="8"/>
          </p:nvPr>
        </p:nvSpPr>
        <p:spPr>
          <a:xfrm>
            <a:off x="4278960" y="10157400"/>
            <a:ext cx="3278160" cy="531720"/>
          </a:xfrm>
        </p:spPr>
        <p:txBody>
          <a:bodyPr wrap="square"/>
          <a:lstStyle/>
          <a:p>
            <a:pPr lvl="0"/>
            <a:fld id="{21BD3E7B-7C8D-4159-88F0-621A4FA02F10}" type="slidenum">
              <a:t>80</a:t>
            </a:fld>
            <a:endParaRPr lang="pt-BR">
              <a:solidFill>
                <a:srgbClr val="000000"/>
              </a:solidFill>
              <a:highlight>
                <a:scrgbClr r="0" g="0" b="0">
                  <a:alpha val="0"/>
                </a:scrgbClr>
              </a:highlight>
              <a:latin typeface="Times New Roman"/>
            </a:endParaRPr>
          </a:p>
        </p:txBody>
      </p:sp>
      <p:sp>
        <p:nvSpPr>
          <p:cNvPr id="7" name="PlaceHolder 161">
            <a:extLst>
              <a:ext uri="{FF2B5EF4-FFF2-40B4-BE49-F238E27FC236}">
                <a16:creationId xmlns:a16="http://schemas.microsoft.com/office/drawing/2014/main" id="{5D8996FE-FA7A-C412-CF49-BCB33F47F8CB}"/>
              </a:ext>
            </a:extLst>
          </p:cNvPr>
          <p:cNvSpPr txBox="1">
            <a:spLocks noGrp="1"/>
          </p:cNvSpPr>
          <p:nvPr>
            <p:ph type="sldNum" sz="quarter" idx="8"/>
          </p:nvPr>
        </p:nvSpPr>
        <p:spPr>
          <a:xfrm>
            <a:off x="4278960" y="10157400"/>
            <a:ext cx="3278519" cy="532080"/>
          </a:xfrm>
        </p:spPr>
        <p:txBody>
          <a:bodyPr wrap="square"/>
          <a:lstStyle/>
          <a:p>
            <a:pPr lvl="0"/>
            <a:fld id="{A2BA57E7-AD3A-4795-A1A7-A11513A228DC}" type="slidenum">
              <a:t>80</a:t>
            </a:fld>
            <a:endParaRPr lang="pt-BR">
              <a:solidFill>
                <a:srgbClr val="000000"/>
              </a:solidFill>
              <a:highlight>
                <a:scrgbClr r="0" g="0" b="0">
                  <a:alpha val="0"/>
                </a:scrgbClr>
              </a:highlight>
              <a:latin typeface="Times New Roman"/>
            </a:endParaRPr>
          </a:p>
        </p:txBody>
      </p:sp>
      <p:sp>
        <p:nvSpPr>
          <p:cNvPr id="8" name="PlaceHolder 162">
            <a:extLst>
              <a:ext uri="{FF2B5EF4-FFF2-40B4-BE49-F238E27FC236}">
                <a16:creationId xmlns:a16="http://schemas.microsoft.com/office/drawing/2014/main" id="{0520BF5C-5041-E59F-13FF-5F6A72395A41}"/>
              </a:ext>
            </a:extLst>
          </p:cNvPr>
          <p:cNvSpPr txBox="1">
            <a:spLocks noGrp="1"/>
          </p:cNvSpPr>
          <p:nvPr>
            <p:ph type="sldNum" sz="quarter" idx="8"/>
          </p:nvPr>
        </p:nvSpPr>
        <p:spPr>
          <a:xfrm>
            <a:off x="4278960" y="10157400"/>
            <a:ext cx="3278879" cy="532440"/>
          </a:xfrm>
        </p:spPr>
        <p:txBody>
          <a:bodyPr wrap="square"/>
          <a:lstStyle/>
          <a:p>
            <a:pPr lvl="0"/>
            <a:fld id="{FFF4A678-D678-4352-9E95-FDD0DA790A35}" type="slidenum">
              <a:t>80</a:t>
            </a:fld>
            <a:endParaRPr lang="pt-BR">
              <a:highlight>
                <a:scrgbClr r="0" g="0" b="0">
                  <a:alpha val="0"/>
                </a:scrgbClr>
              </a:highlight>
              <a:latin typeface="Times New Roman"/>
            </a:endParaRPr>
          </a:p>
        </p:txBody>
      </p:sp>
      <p:sp>
        <p:nvSpPr>
          <p:cNvPr id="14" name="Slide Number Placeholder 6">
            <a:extLst>
              <a:ext uri="{FF2B5EF4-FFF2-40B4-BE49-F238E27FC236}">
                <a16:creationId xmlns:a16="http://schemas.microsoft.com/office/drawing/2014/main" id="{22C2EB95-1A6F-E960-2ACA-018053B56F8C}"/>
              </a:ext>
            </a:extLst>
          </p:cNvPr>
          <p:cNvSpPr txBox="1">
            <a:spLocks noGrp="1"/>
          </p:cNvSpPr>
          <p:nvPr>
            <p:ph type="sldNum" sz="quarter" idx="5"/>
          </p:nvPr>
        </p:nvSpPr>
        <p:spPr>
          <a:ln/>
        </p:spPr>
        <p:txBody>
          <a:bodyPr vert="horz" lIns="0" tIns="0" rIns="0" bIns="0" anchor="b" anchorCtr="0">
            <a:noAutofit/>
          </a:bodyPr>
          <a:lstStyle/>
          <a:p>
            <a:pPr lvl="0"/>
            <a:fld id="{EAA2C658-7684-4441-9B6E-E94B780EC672}" type="slidenum">
              <a:t>80</a:t>
            </a:fld>
            <a:endParaRPr lang="pt-BR"/>
          </a:p>
        </p:txBody>
      </p:sp>
      <p:sp>
        <p:nvSpPr>
          <p:cNvPr id="9" name="PlaceHolder 163">
            <a:extLst>
              <a:ext uri="{FF2B5EF4-FFF2-40B4-BE49-F238E27FC236}">
                <a16:creationId xmlns:a16="http://schemas.microsoft.com/office/drawing/2014/main" id="{B297A750-B40B-C11C-A87F-8B9F6D40403A}"/>
              </a:ext>
            </a:extLst>
          </p:cNvPr>
          <p:cNvSpPr>
            <a:spLocks noGrp="1" noRot="1" noChangeAspect="1" noResize="1"/>
          </p:cNvSpPr>
          <p:nvPr>
            <p:ph type="sldImg"/>
          </p:nvPr>
        </p:nvSpPr>
        <p:spPr>
          <a:xfrm>
            <a:off x="217488" y="812800"/>
            <a:ext cx="7123112" cy="4006850"/>
          </a:xfrm>
          <a:solidFill>
            <a:srgbClr val="729FCF"/>
          </a:solidFill>
          <a:ln w="25400">
            <a:solidFill>
              <a:srgbClr val="3465A4"/>
            </a:solidFill>
            <a:prstDash val="solid"/>
          </a:ln>
        </p:spPr>
      </p:sp>
      <p:sp>
        <p:nvSpPr>
          <p:cNvPr id="10" name="PlaceHolder 164">
            <a:extLst>
              <a:ext uri="{FF2B5EF4-FFF2-40B4-BE49-F238E27FC236}">
                <a16:creationId xmlns:a16="http://schemas.microsoft.com/office/drawing/2014/main" id="{32FBCE1A-A005-E27A-C78A-7C733EDEED5D}"/>
              </a:ext>
            </a:extLst>
          </p:cNvPr>
          <p:cNvSpPr txBox="1">
            <a:spLocks noGrp="1"/>
          </p:cNvSpPr>
          <p:nvPr>
            <p:ph type="body" sz="quarter" idx="1"/>
          </p:nvPr>
        </p:nvSpPr>
        <p:spPr>
          <a:xfrm>
            <a:off x="756000" y="5078520"/>
            <a:ext cx="6043679" cy="4807080"/>
          </a:xfrm>
        </p:spPr>
        <p:txBody>
          <a:bodyPr vert="horz" wrap="square" anchor="t" anchorCtr="0">
            <a:noAutofit/>
          </a:bodyPr>
          <a:lstStyle/>
          <a:p>
            <a:endParaRPr lang="pt-BR"/>
          </a:p>
        </p:txBody>
      </p:sp>
    </p:spTree>
    <p:extLst>
      <p:ext uri="{BB962C8B-B14F-4D97-AF65-F5344CB8AC3E}">
        <p14:creationId xmlns:p14="http://schemas.microsoft.com/office/powerpoint/2010/main" val="3853892212"/>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CF8C39-A30B-3FA2-0645-A595FD14C773}"/>
            </a:ext>
          </a:extLst>
        </p:cNvPr>
        <p:cNvGrpSpPr/>
        <p:nvPr/>
      </p:nvGrpSpPr>
      <p:grpSpPr>
        <a:xfrm>
          <a:off x="0" y="0"/>
          <a:ext cx="0" cy="0"/>
          <a:chOff x="0" y="0"/>
          <a:chExt cx="0" cy="0"/>
        </a:xfrm>
      </p:grpSpPr>
      <p:sp>
        <p:nvSpPr>
          <p:cNvPr id="2" name="PlaceHolder 1">
            <a:extLst>
              <a:ext uri="{FF2B5EF4-FFF2-40B4-BE49-F238E27FC236}">
                <a16:creationId xmlns:a16="http://schemas.microsoft.com/office/drawing/2014/main" id="{0E2F9E13-D560-89C6-8A82-92941E07F420}"/>
              </a:ext>
            </a:extLst>
          </p:cNvPr>
          <p:cNvSpPr txBox="1">
            <a:spLocks noGrp="1"/>
          </p:cNvSpPr>
          <p:nvPr>
            <p:ph type="sldNum" sz="quarter" idx="8"/>
          </p:nvPr>
        </p:nvSpPr>
        <p:spPr>
          <a:xfrm>
            <a:off x="4278960" y="10157400"/>
            <a:ext cx="3276720" cy="530280"/>
          </a:xfrm>
        </p:spPr>
        <p:txBody>
          <a:bodyPr wrap="square"/>
          <a:lstStyle/>
          <a:p>
            <a:pPr lvl="0"/>
            <a:fld id="{17D0D75D-D225-40F4-9B04-1AA8091FAF86}" type="slidenum">
              <a:t>81</a:t>
            </a:fld>
            <a:endParaRPr lang="pt-BR">
              <a:solidFill>
                <a:srgbClr val="000000"/>
              </a:solidFill>
              <a:highlight>
                <a:scrgbClr r="0" g="0" b="0">
                  <a:alpha val="0"/>
                </a:scrgbClr>
              </a:highlight>
              <a:latin typeface="Times New Roman"/>
            </a:endParaRPr>
          </a:p>
        </p:txBody>
      </p:sp>
      <p:sp>
        <p:nvSpPr>
          <p:cNvPr id="3" name="PlaceHolder 2">
            <a:extLst>
              <a:ext uri="{FF2B5EF4-FFF2-40B4-BE49-F238E27FC236}">
                <a16:creationId xmlns:a16="http://schemas.microsoft.com/office/drawing/2014/main" id="{CE055F1D-A63A-D9A8-0CE7-09641FC615CD}"/>
              </a:ext>
            </a:extLst>
          </p:cNvPr>
          <p:cNvSpPr txBox="1">
            <a:spLocks noGrp="1"/>
          </p:cNvSpPr>
          <p:nvPr>
            <p:ph type="sldNum" sz="quarter" idx="8"/>
          </p:nvPr>
        </p:nvSpPr>
        <p:spPr>
          <a:xfrm>
            <a:off x="4278960" y="10157400"/>
            <a:ext cx="3277080" cy="530640"/>
          </a:xfrm>
        </p:spPr>
        <p:txBody>
          <a:bodyPr wrap="square"/>
          <a:lstStyle/>
          <a:p>
            <a:pPr lvl="0"/>
            <a:fld id="{AA3E6F05-AB80-427F-9191-BB7074019C18}" type="slidenum">
              <a:t>81</a:t>
            </a:fld>
            <a:endParaRPr lang="pt-BR">
              <a:solidFill>
                <a:srgbClr val="000000"/>
              </a:solidFill>
              <a:highlight>
                <a:scrgbClr r="0" g="0" b="0">
                  <a:alpha val="0"/>
                </a:scrgbClr>
              </a:highlight>
              <a:latin typeface="Times New Roman"/>
            </a:endParaRPr>
          </a:p>
        </p:txBody>
      </p:sp>
      <p:sp>
        <p:nvSpPr>
          <p:cNvPr id="4" name="PlaceHolder 3">
            <a:extLst>
              <a:ext uri="{FF2B5EF4-FFF2-40B4-BE49-F238E27FC236}">
                <a16:creationId xmlns:a16="http://schemas.microsoft.com/office/drawing/2014/main" id="{A78D29DA-6D07-2415-3566-22177451A0F7}"/>
              </a:ext>
            </a:extLst>
          </p:cNvPr>
          <p:cNvSpPr txBox="1">
            <a:spLocks noGrp="1"/>
          </p:cNvSpPr>
          <p:nvPr>
            <p:ph type="sldNum" sz="quarter" idx="8"/>
          </p:nvPr>
        </p:nvSpPr>
        <p:spPr>
          <a:xfrm>
            <a:off x="4278960" y="10157400"/>
            <a:ext cx="3277439" cy="531000"/>
          </a:xfrm>
        </p:spPr>
        <p:txBody>
          <a:bodyPr wrap="square"/>
          <a:lstStyle/>
          <a:p>
            <a:pPr lvl="0"/>
            <a:fld id="{F99CCA36-8C95-474E-8EA9-86A11AA409FC}" type="slidenum">
              <a:t>81</a:t>
            </a:fld>
            <a:endParaRPr lang="pt-BR">
              <a:solidFill>
                <a:srgbClr val="000000"/>
              </a:solidFill>
              <a:highlight>
                <a:scrgbClr r="0" g="0" b="0">
                  <a:alpha val="0"/>
                </a:scrgbClr>
              </a:highlight>
              <a:latin typeface="Times New Roman"/>
            </a:endParaRPr>
          </a:p>
        </p:txBody>
      </p:sp>
      <p:sp>
        <p:nvSpPr>
          <p:cNvPr id="5" name="PlaceHolder 4">
            <a:extLst>
              <a:ext uri="{FF2B5EF4-FFF2-40B4-BE49-F238E27FC236}">
                <a16:creationId xmlns:a16="http://schemas.microsoft.com/office/drawing/2014/main" id="{05B61CDC-C36C-4D5B-182F-0105BEC4EAE5}"/>
              </a:ext>
            </a:extLst>
          </p:cNvPr>
          <p:cNvSpPr txBox="1">
            <a:spLocks noGrp="1"/>
          </p:cNvSpPr>
          <p:nvPr>
            <p:ph type="sldNum" sz="quarter" idx="8"/>
          </p:nvPr>
        </p:nvSpPr>
        <p:spPr>
          <a:xfrm>
            <a:off x="4278960" y="10157400"/>
            <a:ext cx="3277800" cy="531360"/>
          </a:xfrm>
        </p:spPr>
        <p:txBody>
          <a:bodyPr wrap="square"/>
          <a:lstStyle/>
          <a:p>
            <a:pPr lvl="0"/>
            <a:fld id="{15F29F26-59CB-4E17-83AD-B9D877580E54}" type="slidenum">
              <a:t>81</a:t>
            </a:fld>
            <a:endParaRPr lang="pt-BR">
              <a:solidFill>
                <a:srgbClr val="000000"/>
              </a:solidFill>
              <a:highlight>
                <a:scrgbClr r="0" g="0" b="0">
                  <a:alpha val="0"/>
                </a:scrgbClr>
              </a:highlight>
              <a:latin typeface="Times New Roman"/>
            </a:endParaRPr>
          </a:p>
        </p:txBody>
      </p:sp>
      <p:sp>
        <p:nvSpPr>
          <p:cNvPr id="6" name="PlaceHolder 5">
            <a:extLst>
              <a:ext uri="{FF2B5EF4-FFF2-40B4-BE49-F238E27FC236}">
                <a16:creationId xmlns:a16="http://schemas.microsoft.com/office/drawing/2014/main" id="{60BA8121-24F8-1BC3-B9CB-DB47BB61A0BA}"/>
              </a:ext>
            </a:extLst>
          </p:cNvPr>
          <p:cNvSpPr txBox="1">
            <a:spLocks noGrp="1"/>
          </p:cNvSpPr>
          <p:nvPr>
            <p:ph type="sldNum" sz="quarter" idx="8"/>
          </p:nvPr>
        </p:nvSpPr>
        <p:spPr>
          <a:xfrm>
            <a:off x="4278960" y="10157400"/>
            <a:ext cx="3278160" cy="531720"/>
          </a:xfrm>
        </p:spPr>
        <p:txBody>
          <a:bodyPr wrap="square"/>
          <a:lstStyle/>
          <a:p>
            <a:pPr lvl="0"/>
            <a:fld id="{90B450D9-E691-4CEE-8630-970D9E42BC89}" type="slidenum">
              <a:t>81</a:t>
            </a:fld>
            <a:endParaRPr lang="pt-BR">
              <a:solidFill>
                <a:srgbClr val="000000"/>
              </a:solidFill>
              <a:highlight>
                <a:scrgbClr r="0" g="0" b="0">
                  <a:alpha val="0"/>
                </a:scrgbClr>
              </a:highlight>
              <a:latin typeface="Times New Roman"/>
            </a:endParaRPr>
          </a:p>
        </p:txBody>
      </p:sp>
      <p:sp>
        <p:nvSpPr>
          <p:cNvPr id="7" name="PlaceHolder 6">
            <a:extLst>
              <a:ext uri="{FF2B5EF4-FFF2-40B4-BE49-F238E27FC236}">
                <a16:creationId xmlns:a16="http://schemas.microsoft.com/office/drawing/2014/main" id="{F5BBD072-3AA6-9079-D207-AF84C47C2BD5}"/>
              </a:ext>
            </a:extLst>
          </p:cNvPr>
          <p:cNvSpPr txBox="1">
            <a:spLocks noGrp="1"/>
          </p:cNvSpPr>
          <p:nvPr>
            <p:ph type="sldNum" sz="quarter" idx="8"/>
          </p:nvPr>
        </p:nvSpPr>
        <p:spPr>
          <a:xfrm>
            <a:off x="4278960" y="10157400"/>
            <a:ext cx="3278519" cy="532080"/>
          </a:xfrm>
        </p:spPr>
        <p:txBody>
          <a:bodyPr wrap="square"/>
          <a:lstStyle/>
          <a:p>
            <a:pPr lvl="0"/>
            <a:fld id="{478DA2DA-FAFF-4509-B269-7CA37CFF4B98}" type="slidenum">
              <a:t>81</a:t>
            </a:fld>
            <a:endParaRPr lang="pt-BR">
              <a:solidFill>
                <a:srgbClr val="000000"/>
              </a:solidFill>
              <a:highlight>
                <a:scrgbClr r="0" g="0" b="0">
                  <a:alpha val="0"/>
                </a:scrgbClr>
              </a:highlight>
              <a:latin typeface="Times New Roman"/>
            </a:endParaRPr>
          </a:p>
        </p:txBody>
      </p:sp>
      <p:sp>
        <p:nvSpPr>
          <p:cNvPr id="8" name="PlaceHolder 7">
            <a:extLst>
              <a:ext uri="{FF2B5EF4-FFF2-40B4-BE49-F238E27FC236}">
                <a16:creationId xmlns:a16="http://schemas.microsoft.com/office/drawing/2014/main" id="{5275254B-769C-AB02-6A1E-7989ECF7A813}"/>
              </a:ext>
            </a:extLst>
          </p:cNvPr>
          <p:cNvSpPr txBox="1">
            <a:spLocks noGrp="1"/>
          </p:cNvSpPr>
          <p:nvPr>
            <p:ph type="sldNum" sz="quarter" idx="8"/>
          </p:nvPr>
        </p:nvSpPr>
        <p:spPr>
          <a:xfrm>
            <a:off x="4278960" y="10157400"/>
            <a:ext cx="3278879" cy="532440"/>
          </a:xfrm>
        </p:spPr>
        <p:txBody>
          <a:bodyPr wrap="square"/>
          <a:lstStyle/>
          <a:p>
            <a:pPr lvl="0"/>
            <a:fld id="{5F0D153D-CBFF-4BC8-B778-E11FFF451795}" type="slidenum">
              <a:t>81</a:t>
            </a:fld>
            <a:endParaRPr lang="pt-BR">
              <a:highlight>
                <a:scrgbClr r="0" g="0" b="0">
                  <a:alpha val="0"/>
                </a:scrgbClr>
              </a:highlight>
              <a:latin typeface="Times New Roman"/>
            </a:endParaRPr>
          </a:p>
        </p:txBody>
      </p:sp>
      <p:sp>
        <p:nvSpPr>
          <p:cNvPr id="14" name="Slide Number Placeholder 6">
            <a:extLst>
              <a:ext uri="{FF2B5EF4-FFF2-40B4-BE49-F238E27FC236}">
                <a16:creationId xmlns:a16="http://schemas.microsoft.com/office/drawing/2014/main" id="{83B64B47-57C1-4CCB-1537-9BCBA8462036}"/>
              </a:ext>
            </a:extLst>
          </p:cNvPr>
          <p:cNvSpPr txBox="1">
            <a:spLocks noGrp="1"/>
          </p:cNvSpPr>
          <p:nvPr>
            <p:ph type="sldNum" sz="quarter" idx="5"/>
          </p:nvPr>
        </p:nvSpPr>
        <p:spPr>
          <a:ln/>
        </p:spPr>
        <p:txBody>
          <a:bodyPr vert="horz" lIns="0" tIns="0" rIns="0" bIns="0" anchor="b" anchorCtr="0">
            <a:noAutofit/>
          </a:bodyPr>
          <a:lstStyle/>
          <a:p>
            <a:pPr lvl="0"/>
            <a:fld id="{DB412E9A-E8AC-42B8-89EC-FBCF3083E266}" type="slidenum">
              <a:t>81</a:t>
            </a:fld>
            <a:endParaRPr lang="pt-BR"/>
          </a:p>
        </p:txBody>
      </p:sp>
      <p:sp>
        <p:nvSpPr>
          <p:cNvPr id="9" name="PlaceHolder 8">
            <a:extLst>
              <a:ext uri="{FF2B5EF4-FFF2-40B4-BE49-F238E27FC236}">
                <a16:creationId xmlns:a16="http://schemas.microsoft.com/office/drawing/2014/main" id="{848BF616-A1F8-3495-8C28-62C788ED07DE}"/>
              </a:ext>
            </a:extLst>
          </p:cNvPr>
          <p:cNvSpPr>
            <a:spLocks noGrp="1" noRot="1" noChangeAspect="1" noResize="1"/>
          </p:cNvSpPr>
          <p:nvPr>
            <p:ph type="sldImg"/>
          </p:nvPr>
        </p:nvSpPr>
        <p:spPr>
          <a:xfrm>
            <a:off x="217488" y="812800"/>
            <a:ext cx="7123112" cy="4006850"/>
          </a:xfrm>
          <a:solidFill>
            <a:srgbClr val="729FCF"/>
          </a:solidFill>
          <a:ln w="25400">
            <a:solidFill>
              <a:srgbClr val="3465A4"/>
            </a:solidFill>
            <a:prstDash val="solid"/>
          </a:ln>
        </p:spPr>
      </p:sp>
      <p:sp>
        <p:nvSpPr>
          <p:cNvPr id="10" name="PlaceHolder 9">
            <a:extLst>
              <a:ext uri="{FF2B5EF4-FFF2-40B4-BE49-F238E27FC236}">
                <a16:creationId xmlns:a16="http://schemas.microsoft.com/office/drawing/2014/main" id="{1F1A431D-964B-F0E9-C0AD-1960E5D57844}"/>
              </a:ext>
            </a:extLst>
          </p:cNvPr>
          <p:cNvSpPr txBox="1">
            <a:spLocks noGrp="1"/>
          </p:cNvSpPr>
          <p:nvPr>
            <p:ph type="body" sz="quarter" idx="1"/>
          </p:nvPr>
        </p:nvSpPr>
        <p:spPr>
          <a:xfrm>
            <a:off x="756000" y="5078520"/>
            <a:ext cx="6043679" cy="4807080"/>
          </a:xfrm>
        </p:spPr>
        <p:txBody>
          <a:bodyPr vert="horz" wrap="square" anchor="t" anchorCtr="0">
            <a:noAutofit/>
          </a:bodyPr>
          <a:lstStyle/>
          <a:p>
            <a:endParaRPr lang="pt-BR"/>
          </a:p>
        </p:txBody>
      </p:sp>
    </p:spTree>
    <p:extLst>
      <p:ext uri="{BB962C8B-B14F-4D97-AF65-F5344CB8AC3E}">
        <p14:creationId xmlns:p14="http://schemas.microsoft.com/office/powerpoint/2010/main" val="1812212522"/>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626097-E9AB-1A3F-2220-25B25115FDD9}"/>
            </a:ext>
          </a:extLst>
        </p:cNvPr>
        <p:cNvGrpSpPr/>
        <p:nvPr/>
      </p:nvGrpSpPr>
      <p:grpSpPr>
        <a:xfrm>
          <a:off x="0" y="0"/>
          <a:ext cx="0" cy="0"/>
          <a:chOff x="0" y="0"/>
          <a:chExt cx="0" cy="0"/>
        </a:xfrm>
      </p:grpSpPr>
      <p:sp>
        <p:nvSpPr>
          <p:cNvPr id="2" name="PlaceHolder 156">
            <a:extLst>
              <a:ext uri="{FF2B5EF4-FFF2-40B4-BE49-F238E27FC236}">
                <a16:creationId xmlns:a16="http://schemas.microsoft.com/office/drawing/2014/main" id="{AAFA1A11-4684-FFFE-3F39-8EC1051A57A3}"/>
              </a:ext>
            </a:extLst>
          </p:cNvPr>
          <p:cNvSpPr txBox="1">
            <a:spLocks noGrp="1"/>
          </p:cNvSpPr>
          <p:nvPr>
            <p:ph type="sldNum" sz="quarter" idx="8"/>
          </p:nvPr>
        </p:nvSpPr>
        <p:spPr>
          <a:xfrm>
            <a:off x="4278960" y="10157400"/>
            <a:ext cx="3276720" cy="530280"/>
          </a:xfrm>
        </p:spPr>
        <p:txBody>
          <a:bodyPr wrap="square"/>
          <a:lstStyle/>
          <a:p>
            <a:pPr lvl="0"/>
            <a:fld id="{B0F6AA86-7A56-4AEA-BA8B-974D52F0C553}" type="slidenum">
              <a:t>82</a:t>
            </a:fld>
            <a:endParaRPr lang="pt-BR">
              <a:solidFill>
                <a:srgbClr val="000000"/>
              </a:solidFill>
              <a:highlight>
                <a:scrgbClr r="0" g="0" b="0">
                  <a:alpha val="0"/>
                </a:scrgbClr>
              </a:highlight>
              <a:latin typeface="Times New Roman"/>
            </a:endParaRPr>
          </a:p>
        </p:txBody>
      </p:sp>
      <p:sp>
        <p:nvSpPr>
          <p:cNvPr id="3" name="PlaceHolder 157">
            <a:extLst>
              <a:ext uri="{FF2B5EF4-FFF2-40B4-BE49-F238E27FC236}">
                <a16:creationId xmlns:a16="http://schemas.microsoft.com/office/drawing/2014/main" id="{06BF5077-FC81-BF40-169A-C038074D130B}"/>
              </a:ext>
            </a:extLst>
          </p:cNvPr>
          <p:cNvSpPr txBox="1">
            <a:spLocks noGrp="1"/>
          </p:cNvSpPr>
          <p:nvPr>
            <p:ph type="sldNum" sz="quarter" idx="8"/>
          </p:nvPr>
        </p:nvSpPr>
        <p:spPr>
          <a:xfrm>
            <a:off x="4278960" y="10157400"/>
            <a:ext cx="3277080" cy="530640"/>
          </a:xfrm>
        </p:spPr>
        <p:txBody>
          <a:bodyPr wrap="square"/>
          <a:lstStyle/>
          <a:p>
            <a:pPr lvl="0"/>
            <a:fld id="{C91FCDF4-6AE8-4F05-93ED-E9752394716A}" type="slidenum">
              <a:t>82</a:t>
            </a:fld>
            <a:endParaRPr lang="pt-BR">
              <a:solidFill>
                <a:srgbClr val="000000"/>
              </a:solidFill>
              <a:highlight>
                <a:scrgbClr r="0" g="0" b="0">
                  <a:alpha val="0"/>
                </a:scrgbClr>
              </a:highlight>
              <a:latin typeface="Times New Roman"/>
            </a:endParaRPr>
          </a:p>
        </p:txBody>
      </p:sp>
      <p:sp>
        <p:nvSpPr>
          <p:cNvPr id="4" name="PlaceHolder 158">
            <a:extLst>
              <a:ext uri="{FF2B5EF4-FFF2-40B4-BE49-F238E27FC236}">
                <a16:creationId xmlns:a16="http://schemas.microsoft.com/office/drawing/2014/main" id="{84C7B958-3FC9-50CA-C90C-337D59A1B63D}"/>
              </a:ext>
            </a:extLst>
          </p:cNvPr>
          <p:cNvSpPr txBox="1">
            <a:spLocks noGrp="1"/>
          </p:cNvSpPr>
          <p:nvPr>
            <p:ph type="sldNum" sz="quarter" idx="8"/>
          </p:nvPr>
        </p:nvSpPr>
        <p:spPr>
          <a:xfrm>
            <a:off x="4278960" y="10157400"/>
            <a:ext cx="3277439" cy="531000"/>
          </a:xfrm>
        </p:spPr>
        <p:txBody>
          <a:bodyPr wrap="square"/>
          <a:lstStyle/>
          <a:p>
            <a:pPr lvl="0"/>
            <a:fld id="{12A6C0BE-4F55-4D4C-A0BA-209CCF91722E}" type="slidenum">
              <a:t>82</a:t>
            </a:fld>
            <a:endParaRPr lang="pt-BR">
              <a:solidFill>
                <a:srgbClr val="000000"/>
              </a:solidFill>
              <a:highlight>
                <a:scrgbClr r="0" g="0" b="0">
                  <a:alpha val="0"/>
                </a:scrgbClr>
              </a:highlight>
              <a:latin typeface="Times New Roman"/>
            </a:endParaRPr>
          </a:p>
        </p:txBody>
      </p:sp>
      <p:sp>
        <p:nvSpPr>
          <p:cNvPr id="5" name="PlaceHolder 159">
            <a:extLst>
              <a:ext uri="{FF2B5EF4-FFF2-40B4-BE49-F238E27FC236}">
                <a16:creationId xmlns:a16="http://schemas.microsoft.com/office/drawing/2014/main" id="{C6F9B329-457F-555C-58DB-9AA1C0D23322}"/>
              </a:ext>
            </a:extLst>
          </p:cNvPr>
          <p:cNvSpPr txBox="1">
            <a:spLocks noGrp="1"/>
          </p:cNvSpPr>
          <p:nvPr>
            <p:ph type="sldNum" sz="quarter" idx="8"/>
          </p:nvPr>
        </p:nvSpPr>
        <p:spPr>
          <a:xfrm>
            <a:off x="4278960" y="10157400"/>
            <a:ext cx="3277800" cy="531360"/>
          </a:xfrm>
        </p:spPr>
        <p:txBody>
          <a:bodyPr wrap="square"/>
          <a:lstStyle/>
          <a:p>
            <a:pPr lvl="0"/>
            <a:fld id="{D43F4646-8462-4071-A43D-21C0A1D7CA31}" type="slidenum">
              <a:t>82</a:t>
            </a:fld>
            <a:endParaRPr lang="pt-BR">
              <a:solidFill>
                <a:srgbClr val="000000"/>
              </a:solidFill>
              <a:highlight>
                <a:scrgbClr r="0" g="0" b="0">
                  <a:alpha val="0"/>
                </a:scrgbClr>
              </a:highlight>
              <a:latin typeface="Times New Roman"/>
            </a:endParaRPr>
          </a:p>
        </p:txBody>
      </p:sp>
      <p:sp>
        <p:nvSpPr>
          <p:cNvPr id="6" name="PlaceHolder 160">
            <a:extLst>
              <a:ext uri="{FF2B5EF4-FFF2-40B4-BE49-F238E27FC236}">
                <a16:creationId xmlns:a16="http://schemas.microsoft.com/office/drawing/2014/main" id="{3ED442A7-8889-C903-DEFC-0EE5E9996FD3}"/>
              </a:ext>
            </a:extLst>
          </p:cNvPr>
          <p:cNvSpPr txBox="1">
            <a:spLocks noGrp="1"/>
          </p:cNvSpPr>
          <p:nvPr>
            <p:ph type="sldNum" sz="quarter" idx="8"/>
          </p:nvPr>
        </p:nvSpPr>
        <p:spPr>
          <a:xfrm>
            <a:off x="4278960" y="10157400"/>
            <a:ext cx="3278160" cy="531720"/>
          </a:xfrm>
        </p:spPr>
        <p:txBody>
          <a:bodyPr wrap="square"/>
          <a:lstStyle/>
          <a:p>
            <a:pPr lvl="0"/>
            <a:fld id="{21BD3E7B-7C8D-4159-88F0-621A4FA02F10}" type="slidenum">
              <a:t>82</a:t>
            </a:fld>
            <a:endParaRPr lang="pt-BR">
              <a:solidFill>
                <a:srgbClr val="000000"/>
              </a:solidFill>
              <a:highlight>
                <a:scrgbClr r="0" g="0" b="0">
                  <a:alpha val="0"/>
                </a:scrgbClr>
              </a:highlight>
              <a:latin typeface="Times New Roman"/>
            </a:endParaRPr>
          </a:p>
        </p:txBody>
      </p:sp>
      <p:sp>
        <p:nvSpPr>
          <p:cNvPr id="7" name="PlaceHolder 161">
            <a:extLst>
              <a:ext uri="{FF2B5EF4-FFF2-40B4-BE49-F238E27FC236}">
                <a16:creationId xmlns:a16="http://schemas.microsoft.com/office/drawing/2014/main" id="{8979AD32-480A-7164-865B-29771FF92B63}"/>
              </a:ext>
            </a:extLst>
          </p:cNvPr>
          <p:cNvSpPr txBox="1">
            <a:spLocks noGrp="1"/>
          </p:cNvSpPr>
          <p:nvPr>
            <p:ph type="sldNum" sz="quarter" idx="8"/>
          </p:nvPr>
        </p:nvSpPr>
        <p:spPr>
          <a:xfrm>
            <a:off x="4278960" y="10157400"/>
            <a:ext cx="3278519" cy="532080"/>
          </a:xfrm>
        </p:spPr>
        <p:txBody>
          <a:bodyPr wrap="square"/>
          <a:lstStyle/>
          <a:p>
            <a:pPr lvl="0"/>
            <a:fld id="{A2BA57E7-AD3A-4795-A1A7-A11513A228DC}" type="slidenum">
              <a:t>82</a:t>
            </a:fld>
            <a:endParaRPr lang="pt-BR">
              <a:solidFill>
                <a:srgbClr val="000000"/>
              </a:solidFill>
              <a:highlight>
                <a:scrgbClr r="0" g="0" b="0">
                  <a:alpha val="0"/>
                </a:scrgbClr>
              </a:highlight>
              <a:latin typeface="Times New Roman"/>
            </a:endParaRPr>
          </a:p>
        </p:txBody>
      </p:sp>
      <p:sp>
        <p:nvSpPr>
          <p:cNvPr id="8" name="PlaceHolder 162">
            <a:extLst>
              <a:ext uri="{FF2B5EF4-FFF2-40B4-BE49-F238E27FC236}">
                <a16:creationId xmlns:a16="http://schemas.microsoft.com/office/drawing/2014/main" id="{9C405360-3F7C-A843-3F19-307BE522BF21}"/>
              </a:ext>
            </a:extLst>
          </p:cNvPr>
          <p:cNvSpPr txBox="1">
            <a:spLocks noGrp="1"/>
          </p:cNvSpPr>
          <p:nvPr>
            <p:ph type="sldNum" sz="quarter" idx="8"/>
          </p:nvPr>
        </p:nvSpPr>
        <p:spPr>
          <a:xfrm>
            <a:off x="4278960" y="10157400"/>
            <a:ext cx="3278879" cy="532440"/>
          </a:xfrm>
        </p:spPr>
        <p:txBody>
          <a:bodyPr wrap="square"/>
          <a:lstStyle/>
          <a:p>
            <a:pPr lvl="0"/>
            <a:fld id="{FFF4A678-D678-4352-9E95-FDD0DA790A35}" type="slidenum">
              <a:t>82</a:t>
            </a:fld>
            <a:endParaRPr lang="pt-BR">
              <a:highlight>
                <a:scrgbClr r="0" g="0" b="0">
                  <a:alpha val="0"/>
                </a:scrgbClr>
              </a:highlight>
              <a:latin typeface="Times New Roman"/>
            </a:endParaRPr>
          </a:p>
        </p:txBody>
      </p:sp>
      <p:sp>
        <p:nvSpPr>
          <p:cNvPr id="14" name="Slide Number Placeholder 6">
            <a:extLst>
              <a:ext uri="{FF2B5EF4-FFF2-40B4-BE49-F238E27FC236}">
                <a16:creationId xmlns:a16="http://schemas.microsoft.com/office/drawing/2014/main" id="{01057012-7DF1-57D2-7C5F-1430D0B442B9}"/>
              </a:ext>
            </a:extLst>
          </p:cNvPr>
          <p:cNvSpPr txBox="1">
            <a:spLocks noGrp="1"/>
          </p:cNvSpPr>
          <p:nvPr>
            <p:ph type="sldNum" sz="quarter" idx="5"/>
          </p:nvPr>
        </p:nvSpPr>
        <p:spPr>
          <a:ln/>
        </p:spPr>
        <p:txBody>
          <a:bodyPr vert="horz" lIns="0" tIns="0" rIns="0" bIns="0" anchor="b" anchorCtr="0">
            <a:noAutofit/>
          </a:bodyPr>
          <a:lstStyle/>
          <a:p>
            <a:pPr lvl="0"/>
            <a:fld id="{EAA2C658-7684-4441-9B6E-E94B780EC672}" type="slidenum">
              <a:t>82</a:t>
            </a:fld>
            <a:endParaRPr lang="pt-BR"/>
          </a:p>
        </p:txBody>
      </p:sp>
      <p:sp>
        <p:nvSpPr>
          <p:cNvPr id="9" name="PlaceHolder 163">
            <a:extLst>
              <a:ext uri="{FF2B5EF4-FFF2-40B4-BE49-F238E27FC236}">
                <a16:creationId xmlns:a16="http://schemas.microsoft.com/office/drawing/2014/main" id="{3833D47C-8AC4-3D6F-488C-2E5791EA8A73}"/>
              </a:ext>
            </a:extLst>
          </p:cNvPr>
          <p:cNvSpPr>
            <a:spLocks noGrp="1" noRot="1" noChangeAspect="1" noResize="1"/>
          </p:cNvSpPr>
          <p:nvPr>
            <p:ph type="sldImg"/>
          </p:nvPr>
        </p:nvSpPr>
        <p:spPr>
          <a:xfrm>
            <a:off x="217488" y="812800"/>
            <a:ext cx="7123112" cy="4006850"/>
          </a:xfrm>
          <a:solidFill>
            <a:srgbClr val="729FCF"/>
          </a:solidFill>
          <a:ln w="25400">
            <a:solidFill>
              <a:srgbClr val="3465A4"/>
            </a:solidFill>
            <a:prstDash val="solid"/>
          </a:ln>
        </p:spPr>
      </p:sp>
      <p:sp>
        <p:nvSpPr>
          <p:cNvPr id="10" name="PlaceHolder 164">
            <a:extLst>
              <a:ext uri="{FF2B5EF4-FFF2-40B4-BE49-F238E27FC236}">
                <a16:creationId xmlns:a16="http://schemas.microsoft.com/office/drawing/2014/main" id="{61CF8640-D027-883B-AF60-DFE1BF8EEB8E}"/>
              </a:ext>
            </a:extLst>
          </p:cNvPr>
          <p:cNvSpPr txBox="1">
            <a:spLocks noGrp="1"/>
          </p:cNvSpPr>
          <p:nvPr>
            <p:ph type="body" sz="quarter" idx="1"/>
          </p:nvPr>
        </p:nvSpPr>
        <p:spPr>
          <a:xfrm>
            <a:off x="756000" y="5078520"/>
            <a:ext cx="6043679" cy="4807080"/>
          </a:xfrm>
        </p:spPr>
        <p:txBody>
          <a:bodyPr vert="horz" wrap="square" anchor="t" anchorCtr="0">
            <a:noAutofit/>
          </a:bodyPr>
          <a:lstStyle/>
          <a:p>
            <a:endParaRPr lang="pt-BR"/>
          </a:p>
        </p:txBody>
      </p:sp>
    </p:spTree>
    <p:extLst>
      <p:ext uri="{BB962C8B-B14F-4D97-AF65-F5344CB8AC3E}">
        <p14:creationId xmlns:p14="http://schemas.microsoft.com/office/powerpoint/2010/main" val="3285080172"/>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E7B62D-38F9-66D2-BB77-E4C3E75778EC}"/>
            </a:ext>
          </a:extLst>
        </p:cNvPr>
        <p:cNvGrpSpPr/>
        <p:nvPr/>
      </p:nvGrpSpPr>
      <p:grpSpPr>
        <a:xfrm>
          <a:off x="0" y="0"/>
          <a:ext cx="0" cy="0"/>
          <a:chOff x="0" y="0"/>
          <a:chExt cx="0" cy="0"/>
        </a:xfrm>
      </p:grpSpPr>
      <p:sp>
        <p:nvSpPr>
          <p:cNvPr id="2" name="PlaceHolder 156">
            <a:extLst>
              <a:ext uri="{FF2B5EF4-FFF2-40B4-BE49-F238E27FC236}">
                <a16:creationId xmlns:a16="http://schemas.microsoft.com/office/drawing/2014/main" id="{C30C59BB-F0AA-D633-7EA5-3A3C34167D53}"/>
              </a:ext>
            </a:extLst>
          </p:cNvPr>
          <p:cNvSpPr txBox="1">
            <a:spLocks noGrp="1"/>
          </p:cNvSpPr>
          <p:nvPr>
            <p:ph type="sldNum" sz="quarter" idx="8"/>
          </p:nvPr>
        </p:nvSpPr>
        <p:spPr>
          <a:xfrm>
            <a:off x="4278960" y="10157400"/>
            <a:ext cx="3276720" cy="530280"/>
          </a:xfrm>
        </p:spPr>
        <p:txBody>
          <a:bodyPr wrap="square"/>
          <a:lstStyle/>
          <a:p>
            <a:pPr lvl="0"/>
            <a:fld id="{B0F6AA86-7A56-4AEA-BA8B-974D52F0C553}" type="slidenum">
              <a:t>83</a:t>
            </a:fld>
            <a:endParaRPr lang="pt-BR">
              <a:solidFill>
                <a:srgbClr val="000000"/>
              </a:solidFill>
              <a:highlight>
                <a:scrgbClr r="0" g="0" b="0">
                  <a:alpha val="0"/>
                </a:scrgbClr>
              </a:highlight>
              <a:latin typeface="Times New Roman"/>
            </a:endParaRPr>
          </a:p>
        </p:txBody>
      </p:sp>
      <p:sp>
        <p:nvSpPr>
          <p:cNvPr id="3" name="PlaceHolder 157">
            <a:extLst>
              <a:ext uri="{FF2B5EF4-FFF2-40B4-BE49-F238E27FC236}">
                <a16:creationId xmlns:a16="http://schemas.microsoft.com/office/drawing/2014/main" id="{7771CCE6-B219-3B69-6CA9-BABD4B83918F}"/>
              </a:ext>
            </a:extLst>
          </p:cNvPr>
          <p:cNvSpPr txBox="1">
            <a:spLocks noGrp="1"/>
          </p:cNvSpPr>
          <p:nvPr>
            <p:ph type="sldNum" sz="quarter" idx="8"/>
          </p:nvPr>
        </p:nvSpPr>
        <p:spPr>
          <a:xfrm>
            <a:off x="4278960" y="10157400"/>
            <a:ext cx="3277080" cy="530640"/>
          </a:xfrm>
        </p:spPr>
        <p:txBody>
          <a:bodyPr wrap="square"/>
          <a:lstStyle/>
          <a:p>
            <a:pPr lvl="0"/>
            <a:fld id="{C91FCDF4-6AE8-4F05-93ED-E9752394716A}" type="slidenum">
              <a:t>83</a:t>
            </a:fld>
            <a:endParaRPr lang="pt-BR">
              <a:solidFill>
                <a:srgbClr val="000000"/>
              </a:solidFill>
              <a:highlight>
                <a:scrgbClr r="0" g="0" b="0">
                  <a:alpha val="0"/>
                </a:scrgbClr>
              </a:highlight>
              <a:latin typeface="Times New Roman"/>
            </a:endParaRPr>
          </a:p>
        </p:txBody>
      </p:sp>
      <p:sp>
        <p:nvSpPr>
          <p:cNvPr id="4" name="PlaceHolder 158">
            <a:extLst>
              <a:ext uri="{FF2B5EF4-FFF2-40B4-BE49-F238E27FC236}">
                <a16:creationId xmlns:a16="http://schemas.microsoft.com/office/drawing/2014/main" id="{7DC3C018-011D-026B-1916-CB63C2466E82}"/>
              </a:ext>
            </a:extLst>
          </p:cNvPr>
          <p:cNvSpPr txBox="1">
            <a:spLocks noGrp="1"/>
          </p:cNvSpPr>
          <p:nvPr>
            <p:ph type="sldNum" sz="quarter" idx="8"/>
          </p:nvPr>
        </p:nvSpPr>
        <p:spPr>
          <a:xfrm>
            <a:off x="4278960" y="10157400"/>
            <a:ext cx="3277439" cy="531000"/>
          </a:xfrm>
        </p:spPr>
        <p:txBody>
          <a:bodyPr wrap="square"/>
          <a:lstStyle/>
          <a:p>
            <a:pPr lvl="0"/>
            <a:fld id="{12A6C0BE-4F55-4D4C-A0BA-209CCF91722E}" type="slidenum">
              <a:t>83</a:t>
            </a:fld>
            <a:endParaRPr lang="pt-BR">
              <a:solidFill>
                <a:srgbClr val="000000"/>
              </a:solidFill>
              <a:highlight>
                <a:scrgbClr r="0" g="0" b="0">
                  <a:alpha val="0"/>
                </a:scrgbClr>
              </a:highlight>
              <a:latin typeface="Times New Roman"/>
            </a:endParaRPr>
          </a:p>
        </p:txBody>
      </p:sp>
      <p:sp>
        <p:nvSpPr>
          <p:cNvPr id="5" name="PlaceHolder 159">
            <a:extLst>
              <a:ext uri="{FF2B5EF4-FFF2-40B4-BE49-F238E27FC236}">
                <a16:creationId xmlns:a16="http://schemas.microsoft.com/office/drawing/2014/main" id="{225E20D9-7C17-CB44-9FD3-9F34DC578929}"/>
              </a:ext>
            </a:extLst>
          </p:cNvPr>
          <p:cNvSpPr txBox="1">
            <a:spLocks noGrp="1"/>
          </p:cNvSpPr>
          <p:nvPr>
            <p:ph type="sldNum" sz="quarter" idx="8"/>
          </p:nvPr>
        </p:nvSpPr>
        <p:spPr>
          <a:xfrm>
            <a:off x="4278960" y="10157400"/>
            <a:ext cx="3277800" cy="531360"/>
          </a:xfrm>
        </p:spPr>
        <p:txBody>
          <a:bodyPr wrap="square"/>
          <a:lstStyle/>
          <a:p>
            <a:pPr lvl="0"/>
            <a:fld id="{D43F4646-8462-4071-A43D-21C0A1D7CA31}" type="slidenum">
              <a:t>83</a:t>
            </a:fld>
            <a:endParaRPr lang="pt-BR">
              <a:solidFill>
                <a:srgbClr val="000000"/>
              </a:solidFill>
              <a:highlight>
                <a:scrgbClr r="0" g="0" b="0">
                  <a:alpha val="0"/>
                </a:scrgbClr>
              </a:highlight>
              <a:latin typeface="Times New Roman"/>
            </a:endParaRPr>
          </a:p>
        </p:txBody>
      </p:sp>
      <p:sp>
        <p:nvSpPr>
          <p:cNvPr id="6" name="PlaceHolder 160">
            <a:extLst>
              <a:ext uri="{FF2B5EF4-FFF2-40B4-BE49-F238E27FC236}">
                <a16:creationId xmlns:a16="http://schemas.microsoft.com/office/drawing/2014/main" id="{084A2B3C-F2AF-9D49-05CC-0B79C2A82DC4}"/>
              </a:ext>
            </a:extLst>
          </p:cNvPr>
          <p:cNvSpPr txBox="1">
            <a:spLocks noGrp="1"/>
          </p:cNvSpPr>
          <p:nvPr>
            <p:ph type="sldNum" sz="quarter" idx="8"/>
          </p:nvPr>
        </p:nvSpPr>
        <p:spPr>
          <a:xfrm>
            <a:off x="4278960" y="10157400"/>
            <a:ext cx="3278160" cy="531720"/>
          </a:xfrm>
        </p:spPr>
        <p:txBody>
          <a:bodyPr wrap="square"/>
          <a:lstStyle/>
          <a:p>
            <a:pPr lvl="0"/>
            <a:fld id="{21BD3E7B-7C8D-4159-88F0-621A4FA02F10}" type="slidenum">
              <a:t>83</a:t>
            </a:fld>
            <a:endParaRPr lang="pt-BR">
              <a:solidFill>
                <a:srgbClr val="000000"/>
              </a:solidFill>
              <a:highlight>
                <a:scrgbClr r="0" g="0" b="0">
                  <a:alpha val="0"/>
                </a:scrgbClr>
              </a:highlight>
              <a:latin typeface="Times New Roman"/>
            </a:endParaRPr>
          </a:p>
        </p:txBody>
      </p:sp>
      <p:sp>
        <p:nvSpPr>
          <p:cNvPr id="7" name="PlaceHolder 161">
            <a:extLst>
              <a:ext uri="{FF2B5EF4-FFF2-40B4-BE49-F238E27FC236}">
                <a16:creationId xmlns:a16="http://schemas.microsoft.com/office/drawing/2014/main" id="{894B96EE-1743-9408-CF39-CF05AE64FEB9}"/>
              </a:ext>
            </a:extLst>
          </p:cNvPr>
          <p:cNvSpPr txBox="1">
            <a:spLocks noGrp="1"/>
          </p:cNvSpPr>
          <p:nvPr>
            <p:ph type="sldNum" sz="quarter" idx="8"/>
          </p:nvPr>
        </p:nvSpPr>
        <p:spPr>
          <a:xfrm>
            <a:off x="4278960" y="10157400"/>
            <a:ext cx="3278519" cy="532080"/>
          </a:xfrm>
        </p:spPr>
        <p:txBody>
          <a:bodyPr wrap="square"/>
          <a:lstStyle/>
          <a:p>
            <a:pPr lvl="0"/>
            <a:fld id="{A2BA57E7-AD3A-4795-A1A7-A11513A228DC}" type="slidenum">
              <a:t>83</a:t>
            </a:fld>
            <a:endParaRPr lang="pt-BR">
              <a:solidFill>
                <a:srgbClr val="000000"/>
              </a:solidFill>
              <a:highlight>
                <a:scrgbClr r="0" g="0" b="0">
                  <a:alpha val="0"/>
                </a:scrgbClr>
              </a:highlight>
              <a:latin typeface="Times New Roman"/>
            </a:endParaRPr>
          </a:p>
        </p:txBody>
      </p:sp>
      <p:sp>
        <p:nvSpPr>
          <p:cNvPr id="8" name="PlaceHolder 162">
            <a:extLst>
              <a:ext uri="{FF2B5EF4-FFF2-40B4-BE49-F238E27FC236}">
                <a16:creationId xmlns:a16="http://schemas.microsoft.com/office/drawing/2014/main" id="{CA6E834D-7B6F-6F16-7584-A01F033AA26A}"/>
              </a:ext>
            </a:extLst>
          </p:cNvPr>
          <p:cNvSpPr txBox="1">
            <a:spLocks noGrp="1"/>
          </p:cNvSpPr>
          <p:nvPr>
            <p:ph type="sldNum" sz="quarter" idx="8"/>
          </p:nvPr>
        </p:nvSpPr>
        <p:spPr>
          <a:xfrm>
            <a:off x="4278960" y="10157400"/>
            <a:ext cx="3278879" cy="532440"/>
          </a:xfrm>
        </p:spPr>
        <p:txBody>
          <a:bodyPr wrap="square"/>
          <a:lstStyle/>
          <a:p>
            <a:pPr lvl="0"/>
            <a:fld id="{FFF4A678-D678-4352-9E95-FDD0DA790A35}" type="slidenum">
              <a:t>83</a:t>
            </a:fld>
            <a:endParaRPr lang="pt-BR">
              <a:highlight>
                <a:scrgbClr r="0" g="0" b="0">
                  <a:alpha val="0"/>
                </a:scrgbClr>
              </a:highlight>
              <a:latin typeface="Times New Roman"/>
            </a:endParaRPr>
          </a:p>
        </p:txBody>
      </p:sp>
      <p:sp>
        <p:nvSpPr>
          <p:cNvPr id="14" name="Slide Number Placeholder 6">
            <a:extLst>
              <a:ext uri="{FF2B5EF4-FFF2-40B4-BE49-F238E27FC236}">
                <a16:creationId xmlns:a16="http://schemas.microsoft.com/office/drawing/2014/main" id="{3F47CF30-25C6-5080-1165-DF1A7834CFC3}"/>
              </a:ext>
            </a:extLst>
          </p:cNvPr>
          <p:cNvSpPr txBox="1">
            <a:spLocks noGrp="1"/>
          </p:cNvSpPr>
          <p:nvPr>
            <p:ph type="sldNum" sz="quarter" idx="5"/>
          </p:nvPr>
        </p:nvSpPr>
        <p:spPr>
          <a:ln/>
        </p:spPr>
        <p:txBody>
          <a:bodyPr vert="horz" lIns="0" tIns="0" rIns="0" bIns="0" anchor="b" anchorCtr="0">
            <a:noAutofit/>
          </a:bodyPr>
          <a:lstStyle/>
          <a:p>
            <a:pPr lvl="0"/>
            <a:fld id="{EAA2C658-7684-4441-9B6E-E94B780EC672}" type="slidenum">
              <a:t>83</a:t>
            </a:fld>
            <a:endParaRPr lang="pt-BR"/>
          </a:p>
        </p:txBody>
      </p:sp>
      <p:sp>
        <p:nvSpPr>
          <p:cNvPr id="9" name="PlaceHolder 163">
            <a:extLst>
              <a:ext uri="{FF2B5EF4-FFF2-40B4-BE49-F238E27FC236}">
                <a16:creationId xmlns:a16="http://schemas.microsoft.com/office/drawing/2014/main" id="{ADDFAD12-4D33-038F-FEC2-E691FB60D651}"/>
              </a:ext>
            </a:extLst>
          </p:cNvPr>
          <p:cNvSpPr>
            <a:spLocks noGrp="1" noRot="1" noChangeAspect="1" noResize="1"/>
          </p:cNvSpPr>
          <p:nvPr>
            <p:ph type="sldImg"/>
          </p:nvPr>
        </p:nvSpPr>
        <p:spPr>
          <a:xfrm>
            <a:off x="217488" y="812800"/>
            <a:ext cx="7123112" cy="4006850"/>
          </a:xfrm>
          <a:solidFill>
            <a:srgbClr val="729FCF"/>
          </a:solidFill>
          <a:ln w="25400">
            <a:solidFill>
              <a:srgbClr val="3465A4"/>
            </a:solidFill>
            <a:prstDash val="solid"/>
          </a:ln>
        </p:spPr>
      </p:sp>
      <p:sp>
        <p:nvSpPr>
          <p:cNvPr id="10" name="PlaceHolder 164">
            <a:extLst>
              <a:ext uri="{FF2B5EF4-FFF2-40B4-BE49-F238E27FC236}">
                <a16:creationId xmlns:a16="http://schemas.microsoft.com/office/drawing/2014/main" id="{4E2DD7EA-C84D-33EA-946E-EA781DBA5FB7}"/>
              </a:ext>
            </a:extLst>
          </p:cNvPr>
          <p:cNvSpPr txBox="1">
            <a:spLocks noGrp="1"/>
          </p:cNvSpPr>
          <p:nvPr>
            <p:ph type="body" sz="quarter" idx="1"/>
          </p:nvPr>
        </p:nvSpPr>
        <p:spPr>
          <a:xfrm>
            <a:off x="756000" y="5078520"/>
            <a:ext cx="6043679" cy="4807080"/>
          </a:xfrm>
        </p:spPr>
        <p:txBody>
          <a:bodyPr vert="horz" wrap="square" anchor="t" anchorCtr="0">
            <a:noAutofit/>
          </a:bodyPr>
          <a:lstStyle/>
          <a:p>
            <a:endParaRPr lang="pt-BR"/>
          </a:p>
        </p:txBody>
      </p:sp>
    </p:spTree>
    <p:extLst>
      <p:ext uri="{BB962C8B-B14F-4D97-AF65-F5344CB8AC3E}">
        <p14:creationId xmlns:p14="http://schemas.microsoft.com/office/powerpoint/2010/main" val="2076439458"/>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076B4D-AF24-5FE0-474B-920049E83142}"/>
            </a:ext>
          </a:extLst>
        </p:cNvPr>
        <p:cNvGrpSpPr/>
        <p:nvPr/>
      </p:nvGrpSpPr>
      <p:grpSpPr>
        <a:xfrm>
          <a:off x="0" y="0"/>
          <a:ext cx="0" cy="0"/>
          <a:chOff x="0" y="0"/>
          <a:chExt cx="0" cy="0"/>
        </a:xfrm>
      </p:grpSpPr>
      <p:sp>
        <p:nvSpPr>
          <p:cNvPr id="2" name="PlaceHolder 1">
            <a:extLst>
              <a:ext uri="{FF2B5EF4-FFF2-40B4-BE49-F238E27FC236}">
                <a16:creationId xmlns:a16="http://schemas.microsoft.com/office/drawing/2014/main" id="{0C8687F0-8621-71FE-8EAB-5A0D2EDFC590}"/>
              </a:ext>
            </a:extLst>
          </p:cNvPr>
          <p:cNvSpPr txBox="1">
            <a:spLocks noGrp="1"/>
          </p:cNvSpPr>
          <p:nvPr>
            <p:ph type="sldNum" sz="quarter" idx="8"/>
          </p:nvPr>
        </p:nvSpPr>
        <p:spPr>
          <a:xfrm>
            <a:off x="4278960" y="10157400"/>
            <a:ext cx="3276720" cy="530280"/>
          </a:xfrm>
        </p:spPr>
        <p:txBody>
          <a:bodyPr wrap="square"/>
          <a:lstStyle/>
          <a:p>
            <a:pPr lvl="0"/>
            <a:fld id="{17D0D75D-D225-40F4-9B04-1AA8091FAF86}" type="slidenum">
              <a:t>84</a:t>
            </a:fld>
            <a:endParaRPr lang="pt-BR">
              <a:solidFill>
                <a:srgbClr val="000000"/>
              </a:solidFill>
              <a:highlight>
                <a:scrgbClr r="0" g="0" b="0">
                  <a:alpha val="0"/>
                </a:scrgbClr>
              </a:highlight>
              <a:latin typeface="Times New Roman"/>
            </a:endParaRPr>
          </a:p>
        </p:txBody>
      </p:sp>
      <p:sp>
        <p:nvSpPr>
          <p:cNvPr id="3" name="PlaceHolder 2">
            <a:extLst>
              <a:ext uri="{FF2B5EF4-FFF2-40B4-BE49-F238E27FC236}">
                <a16:creationId xmlns:a16="http://schemas.microsoft.com/office/drawing/2014/main" id="{DFA65636-3E89-2328-8688-653ECB0EC74D}"/>
              </a:ext>
            </a:extLst>
          </p:cNvPr>
          <p:cNvSpPr txBox="1">
            <a:spLocks noGrp="1"/>
          </p:cNvSpPr>
          <p:nvPr>
            <p:ph type="sldNum" sz="quarter" idx="8"/>
          </p:nvPr>
        </p:nvSpPr>
        <p:spPr>
          <a:xfrm>
            <a:off x="4278960" y="10157400"/>
            <a:ext cx="3277080" cy="530640"/>
          </a:xfrm>
        </p:spPr>
        <p:txBody>
          <a:bodyPr wrap="square"/>
          <a:lstStyle/>
          <a:p>
            <a:pPr lvl="0"/>
            <a:fld id="{AA3E6F05-AB80-427F-9191-BB7074019C18}" type="slidenum">
              <a:t>84</a:t>
            </a:fld>
            <a:endParaRPr lang="pt-BR">
              <a:solidFill>
                <a:srgbClr val="000000"/>
              </a:solidFill>
              <a:highlight>
                <a:scrgbClr r="0" g="0" b="0">
                  <a:alpha val="0"/>
                </a:scrgbClr>
              </a:highlight>
              <a:latin typeface="Times New Roman"/>
            </a:endParaRPr>
          </a:p>
        </p:txBody>
      </p:sp>
      <p:sp>
        <p:nvSpPr>
          <p:cNvPr id="4" name="PlaceHolder 3">
            <a:extLst>
              <a:ext uri="{FF2B5EF4-FFF2-40B4-BE49-F238E27FC236}">
                <a16:creationId xmlns:a16="http://schemas.microsoft.com/office/drawing/2014/main" id="{97807746-A0F9-F5A4-8CCB-DFC527D22DF5}"/>
              </a:ext>
            </a:extLst>
          </p:cNvPr>
          <p:cNvSpPr txBox="1">
            <a:spLocks noGrp="1"/>
          </p:cNvSpPr>
          <p:nvPr>
            <p:ph type="sldNum" sz="quarter" idx="8"/>
          </p:nvPr>
        </p:nvSpPr>
        <p:spPr>
          <a:xfrm>
            <a:off x="4278960" y="10157400"/>
            <a:ext cx="3277439" cy="531000"/>
          </a:xfrm>
        </p:spPr>
        <p:txBody>
          <a:bodyPr wrap="square"/>
          <a:lstStyle/>
          <a:p>
            <a:pPr lvl="0"/>
            <a:fld id="{F99CCA36-8C95-474E-8EA9-86A11AA409FC}" type="slidenum">
              <a:t>84</a:t>
            </a:fld>
            <a:endParaRPr lang="pt-BR">
              <a:solidFill>
                <a:srgbClr val="000000"/>
              </a:solidFill>
              <a:highlight>
                <a:scrgbClr r="0" g="0" b="0">
                  <a:alpha val="0"/>
                </a:scrgbClr>
              </a:highlight>
              <a:latin typeface="Times New Roman"/>
            </a:endParaRPr>
          </a:p>
        </p:txBody>
      </p:sp>
      <p:sp>
        <p:nvSpPr>
          <p:cNvPr id="5" name="PlaceHolder 4">
            <a:extLst>
              <a:ext uri="{FF2B5EF4-FFF2-40B4-BE49-F238E27FC236}">
                <a16:creationId xmlns:a16="http://schemas.microsoft.com/office/drawing/2014/main" id="{8AED0F4E-FB7B-0E08-C8EE-DB48E9551A75}"/>
              </a:ext>
            </a:extLst>
          </p:cNvPr>
          <p:cNvSpPr txBox="1">
            <a:spLocks noGrp="1"/>
          </p:cNvSpPr>
          <p:nvPr>
            <p:ph type="sldNum" sz="quarter" idx="8"/>
          </p:nvPr>
        </p:nvSpPr>
        <p:spPr>
          <a:xfrm>
            <a:off x="4278960" y="10157400"/>
            <a:ext cx="3277800" cy="531360"/>
          </a:xfrm>
        </p:spPr>
        <p:txBody>
          <a:bodyPr wrap="square"/>
          <a:lstStyle/>
          <a:p>
            <a:pPr lvl="0"/>
            <a:fld id="{15F29F26-59CB-4E17-83AD-B9D877580E54}" type="slidenum">
              <a:t>84</a:t>
            </a:fld>
            <a:endParaRPr lang="pt-BR">
              <a:solidFill>
                <a:srgbClr val="000000"/>
              </a:solidFill>
              <a:highlight>
                <a:scrgbClr r="0" g="0" b="0">
                  <a:alpha val="0"/>
                </a:scrgbClr>
              </a:highlight>
              <a:latin typeface="Times New Roman"/>
            </a:endParaRPr>
          </a:p>
        </p:txBody>
      </p:sp>
      <p:sp>
        <p:nvSpPr>
          <p:cNvPr id="6" name="PlaceHolder 5">
            <a:extLst>
              <a:ext uri="{FF2B5EF4-FFF2-40B4-BE49-F238E27FC236}">
                <a16:creationId xmlns:a16="http://schemas.microsoft.com/office/drawing/2014/main" id="{CC8C53CB-AF11-78EF-C469-9A85927AB313}"/>
              </a:ext>
            </a:extLst>
          </p:cNvPr>
          <p:cNvSpPr txBox="1">
            <a:spLocks noGrp="1"/>
          </p:cNvSpPr>
          <p:nvPr>
            <p:ph type="sldNum" sz="quarter" idx="8"/>
          </p:nvPr>
        </p:nvSpPr>
        <p:spPr>
          <a:xfrm>
            <a:off x="4278960" y="10157400"/>
            <a:ext cx="3278160" cy="531720"/>
          </a:xfrm>
        </p:spPr>
        <p:txBody>
          <a:bodyPr wrap="square"/>
          <a:lstStyle/>
          <a:p>
            <a:pPr lvl="0"/>
            <a:fld id="{90B450D9-E691-4CEE-8630-970D9E42BC89}" type="slidenum">
              <a:t>84</a:t>
            </a:fld>
            <a:endParaRPr lang="pt-BR">
              <a:solidFill>
                <a:srgbClr val="000000"/>
              </a:solidFill>
              <a:highlight>
                <a:scrgbClr r="0" g="0" b="0">
                  <a:alpha val="0"/>
                </a:scrgbClr>
              </a:highlight>
              <a:latin typeface="Times New Roman"/>
            </a:endParaRPr>
          </a:p>
        </p:txBody>
      </p:sp>
      <p:sp>
        <p:nvSpPr>
          <p:cNvPr id="7" name="PlaceHolder 6">
            <a:extLst>
              <a:ext uri="{FF2B5EF4-FFF2-40B4-BE49-F238E27FC236}">
                <a16:creationId xmlns:a16="http://schemas.microsoft.com/office/drawing/2014/main" id="{19DFE862-BAE2-000A-1176-56A177EAC3D7}"/>
              </a:ext>
            </a:extLst>
          </p:cNvPr>
          <p:cNvSpPr txBox="1">
            <a:spLocks noGrp="1"/>
          </p:cNvSpPr>
          <p:nvPr>
            <p:ph type="sldNum" sz="quarter" idx="8"/>
          </p:nvPr>
        </p:nvSpPr>
        <p:spPr>
          <a:xfrm>
            <a:off x="4278960" y="10157400"/>
            <a:ext cx="3278519" cy="532080"/>
          </a:xfrm>
        </p:spPr>
        <p:txBody>
          <a:bodyPr wrap="square"/>
          <a:lstStyle/>
          <a:p>
            <a:pPr lvl="0"/>
            <a:fld id="{478DA2DA-FAFF-4509-B269-7CA37CFF4B98}" type="slidenum">
              <a:t>84</a:t>
            </a:fld>
            <a:endParaRPr lang="pt-BR">
              <a:solidFill>
                <a:srgbClr val="000000"/>
              </a:solidFill>
              <a:highlight>
                <a:scrgbClr r="0" g="0" b="0">
                  <a:alpha val="0"/>
                </a:scrgbClr>
              </a:highlight>
              <a:latin typeface="Times New Roman"/>
            </a:endParaRPr>
          </a:p>
        </p:txBody>
      </p:sp>
      <p:sp>
        <p:nvSpPr>
          <p:cNvPr id="8" name="PlaceHolder 7">
            <a:extLst>
              <a:ext uri="{FF2B5EF4-FFF2-40B4-BE49-F238E27FC236}">
                <a16:creationId xmlns:a16="http://schemas.microsoft.com/office/drawing/2014/main" id="{3F33A761-B83E-CC26-FAF3-F964D04EA51B}"/>
              </a:ext>
            </a:extLst>
          </p:cNvPr>
          <p:cNvSpPr txBox="1">
            <a:spLocks noGrp="1"/>
          </p:cNvSpPr>
          <p:nvPr>
            <p:ph type="sldNum" sz="quarter" idx="8"/>
          </p:nvPr>
        </p:nvSpPr>
        <p:spPr>
          <a:xfrm>
            <a:off x="4278960" y="10157400"/>
            <a:ext cx="3278879" cy="532440"/>
          </a:xfrm>
        </p:spPr>
        <p:txBody>
          <a:bodyPr wrap="square"/>
          <a:lstStyle/>
          <a:p>
            <a:pPr lvl="0"/>
            <a:fld id="{5F0D153D-CBFF-4BC8-B778-E11FFF451795}" type="slidenum">
              <a:t>84</a:t>
            </a:fld>
            <a:endParaRPr lang="pt-BR">
              <a:highlight>
                <a:scrgbClr r="0" g="0" b="0">
                  <a:alpha val="0"/>
                </a:scrgbClr>
              </a:highlight>
              <a:latin typeface="Times New Roman"/>
            </a:endParaRPr>
          </a:p>
        </p:txBody>
      </p:sp>
      <p:sp>
        <p:nvSpPr>
          <p:cNvPr id="14" name="Slide Number Placeholder 6">
            <a:extLst>
              <a:ext uri="{FF2B5EF4-FFF2-40B4-BE49-F238E27FC236}">
                <a16:creationId xmlns:a16="http://schemas.microsoft.com/office/drawing/2014/main" id="{4960A1AC-FDEC-4807-1297-EFD61611E003}"/>
              </a:ext>
            </a:extLst>
          </p:cNvPr>
          <p:cNvSpPr txBox="1">
            <a:spLocks noGrp="1"/>
          </p:cNvSpPr>
          <p:nvPr>
            <p:ph type="sldNum" sz="quarter" idx="5"/>
          </p:nvPr>
        </p:nvSpPr>
        <p:spPr>
          <a:ln/>
        </p:spPr>
        <p:txBody>
          <a:bodyPr vert="horz" lIns="0" tIns="0" rIns="0" bIns="0" anchor="b" anchorCtr="0">
            <a:noAutofit/>
          </a:bodyPr>
          <a:lstStyle/>
          <a:p>
            <a:pPr lvl="0"/>
            <a:fld id="{DB412E9A-E8AC-42B8-89EC-FBCF3083E266}" type="slidenum">
              <a:t>84</a:t>
            </a:fld>
            <a:endParaRPr lang="pt-BR"/>
          </a:p>
        </p:txBody>
      </p:sp>
      <p:sp>
        <p:nvSpPr>
          <p:cNvPr id="9" name="PlaceHolder 8">
            <a:extLst>
              <a:ext uri="{FF2B5EF4-FFF2-40B4-BE49-F238E27FC236}">
                <a16:creationId xmlns:a16="http://schemas.microsoft.com/office/drawing/2014/main" id="{2ACF3D4A-7BCE-831E-0F68-FC9E744F16D9}"/>
              </a:ext>
            </a:extLst>
          </p:cNvPr>
          <p:cNvSpPr>
            <a:spLocks noGrp="1" noRot="1" noChangeAspect="1" noResize="1"/>
          </p:cNvSpPr>
          <p:nvPr>
            <p:ph type="sldImg"/>
          </p:nvPr>
        </p:nvSpPr>
        <p:spPr>
          <a:xfrm>
            <a:off x="217488" y="812800"/>
            <a:ext cx="7123112" cy="4006850"/>
          </a:xfrm>
          <a:solidFill>
            <a:srgbClr val="729FCF"/>
          </a:solidFill>
          <a:ln w="25400">
            <a:solidFill>
              <a:srgbClr val="3465A4"/>
            </a:solidFill>
            <a:prstDash val="solid"/>
          </a:ln>
        </p:spPr>
      </p:sp>
      <p:sp>
        <p:nvSpPr>
          <p:cNvPr id="10" name="PlaceHolder 9">
            <a:extLst>
              <a:ext uri="{FF2B5EF4-FFF2-40B4-BE49-F238E27FC236}">
                <a16:creationId xmlns:a16="http://schemas.microsoft.com/office/drawing/2014/main" id="{563E5AA4-702C-8471-7126-6B7A68DFD685}"/>
              </a:ext>
            </a:extLst>
          </p:cNvPr>
          <p:cNvSpPr txBox="1">
            <a:spLocks noGrp="1"/>
          </p:cNvSpPr>
          <p:nvPr>
            <p:ph type="body" sz="quarter" idx="1"/>
          </p:nvPr>
        </p:nvSpPr>
        <p:spPr>
          <a:xfrm>
            <a:off x="756000" y="5078520"/>
            <a:ext cx="6043679" cy="4807080"/>
          </a:xfrm>
        </p:spPr>
        <p:txBody>
          <a:bodyPr vert="horz" wrap="square" anchor="t" anchorCtr="0">
            <a:noAutofit/>
          </a:bodyPr>
          <a:lstStyle/>
          <a:p>
            <a:endParaRPr lang="pt-BR"/>
          </a:p>
        </p:txBody>
      </p:sp>
    </p:spTree>
    <p:extLst>
      <p:ext uri="{BB962C8B-B14F-4D97-AF65-F5344CB8AC3E}">
        <p14:creationId xmlns:p14="http://schemas.microsoft.com/office/powerpoint/2010/main" val="875995152"/>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156">
            <a:extLst>
              <a:ext uri="{FF2B5EF4-FFF2-40B4-BE49-F238E27FC236}">
                <a16:creationId xmlns:a16="http://schemas.microsoft.com/office/drawing/2014/main" id="{9DAEF02F-D88D-496C-8165-61B663458511}"/>
              </a:ext>
            </a:extLst>
          </p:cNvPr>
          <p:cNvSpPr txBox="1">
            <a:spLocks noGrp="1"/>
          </p:cNvSpPr>
          <p:nvPr>
            <p:ph type="sldNum" sz="quarter" idx="8"/>
          </p:nvPr>
        </p:nvSpPr>
        <p:spPr>
          <a:xfrm>
            <a:off x="4278960" y="10157400"/>
            <a:ext cx="3276720" cy="530280"/>
          </a:xfrm>
        </p:spPr>
        <p:txBody>
          <a:bodyPr wrap="square"/>
          <a:lstStyle/>
          <a:p>
            <a:pPr lvl="0"/>
            <a:fld id="{B0F6AA86-7A56-4AEA-BA8B-974D52F0C553}" type="slidenum">
              <a:t>85</a:t>
            </a:fld>
            <a:endParaRPr lang="pt-BR">
              <a:solidFill>
                <a:srgbClr val="000000"/>
              </a:solidFill>
              <a:highlight>
                <a:scrgbClr r="0" g="0" b="0">
                  <a:alpha val="0"/>
                </a:scrgbClr>
              </a:highlight>
              <a:latin typeface="Times New Roman"/>
            </a:endParaRPr>
          </a:p>
        </p:txBody>
      </p:sp>
      <p:sp>
        <p:nvSpPr>
          <p:cNvPr id="3" name="PlaceHolder 157">
            <a:extLst>
              <a:ext uri="{FF2B5EF4-FFF2-40B4-BE49-F238E27FC236}">
                <a16:creationId xmlns:a16="http://schemas.microsoft.com/office/drawing/2014/main" id="{9398BF34-DF90-4610-9CEB-3BC0B6372805}"/>
              </a:ext>
            </a:extLst>
          </p:cNvPr>
          <p:cNvSpPr txBox="1">
            <a:spLocks noGrp="1"/>
          </p:cNvSpPr>
          <p:nvPr>
            <p:ph type="sldNum" sz="quarter" idx="8"/>
          </p:nvPr>
        </p:nvSpPr>
        <p:spPr>
          <a:xfrm>
            <a:off x="4278960" y="10157400"/>
            <a:ext cx="3277080" cy="530640"/>
          </a:xfrm>
        </p:spPr>
        <p:txBody>
          <a:bodyPr wrap="square"/>
          <a:lstStyle/>
          <a:p>
            <a:pPr lvl="0"/>
            <a:fld id="{C91FCDF4-6AE8-4F05-93ED-E9752394716A}" type="slidenum">
              <a:t>85</a:t>
            </a:fld>
            <a:endParaRPr lang="pt-BR">
              <a:solidFill>
                <a:srgbClr val="000000"/>
              </a:solidFill>
              <a:highlight>
                <a:scrgbClr r="0" g="0" b="0">
                  <a:alpha val="0"/>
                </a:scrgbClr>
              </a:highlight>
              <a:latin typeface="Times New Roman"/>
            </a:endParaRPr>
          </a:p>
        </p:txBody>
      </p:sp>
      <p:sp>
        <p:nvSpPr>
          <p:cNvPr id="4" name="PlaceHolder 158">
            <a:extLst>
              <a:ext uri="{FF2B5EF4-FFF2-40B4-BE49-F238E27FC236}">
                <a16:creationId xmlns:a16="http://schemas.microsoft.com/office/drawing/2014/main" id="{4EEC564F-5BA3-4D37-9335-BAC7A685CC27}"/>
              </a:ext>
            </a:extLst>
          </p:cNvPr>
          <p:cNvSpPr txBox="1">
            <a:spLocks noGrp="1"/>
          </p:cNvSpPr>
          <p:nvPr>
            <p:ph type="sldNum" sz="quarter" idx="8"/>
          </p:nvPr>
        </p:nvSpPr>
        <p:spPr>
          <a:xfrm>
            <a:off x="4278960" y="10157400"/>
            <a:ext cx="3277439" cy="531000"/>
          </a:xfrm>
        </p:spPr>
        <p:txBody>
          <a:bodyPr wrap="square"/>
          <a:lstStyle/>
          <a:p>
            <a:pPr lvl="0"/>
            <a:fld id="{12A6C0BE-4F55-4D4C-A0BA-209CCF91722E}" type="slidenum">
              <a:t>85</a:t>
            </a:fld>
            <a:endParaRPr lang="pt-BR">
              <a:solidFill>
                <a:srgbClr val="000000"/>
              </a:solidFill>
              <a:highlight>
                <a:scrgbClr r="0" g="0" b="0">
                  <a:alpha val="0"/>
                </a:scrgbClr>
              </a:highlight>
              <a:latin typeface="Times New Roman"/>
            </a:endParaRPr>
          </a:p>
        </p:txBody>
      </p:sp>
      <p:sp>
        <p:nvSpPr>
          <p:cNvPr id="5" name="PlaceHolder 159">
            <a:extLst>
              <a:ext uri="{FF2B5EF4-FFF2-40B4-BE49-F238E27FC236}">
                <a16:creationId xmlns:a16="http://schemas.microsoft.com/office/drawing/2014/main" id="{3B140A79-9C67-45E7-BFE5-026B383EB0FA}"/>
              </a:ext>
            </a:extLst>
          </p:cNvPr>
          <p:cNvSpPr txBox="1">
            <a:spLocks noGrp="1"/>
          </p:cNvSpPr>
          <p:nvPr>
            <p:ph type="sldNum" sz="quarter" idx="8"/>
          </p:nvPr>
        </p:nvSpPr>
        <p:spPr>
          <a:xfrm>
            <a:off x="4278960" y="10157400"/>
            <a:ext cx="3277800" cy="531360"/>
          </a:xfrm>
        </p:spPr>
        <p:txBody>
          <a:bodyPr wrap="square"/>
          <a:lstStyle/>
          <a:p>
            <a:pPr lvl="0"/>
            <a:fld id="{D43F4646-8462-4071-A43D-21C0A1D7CA31}" type="slidenum">
              <a:t>85</a:t>
            </a:fld>
            <a:endParaRPr lang="pt-BR">
              <a:solidFill>
                <a:srgbClr val="000000"/>
              </a:solidFill>
              <a:highlight>
                <a:scrgbClr r="0" g="0" b="0">
                  <a:alpha val="0"/>
                </a:scrgbClr>
              </a:highlight>
              <a:latin typeface="Times New Roman"/>
            </a:endParaRPr>
          </a:p>
        </p:txBody>
      </p:sp>
      <p:sp>
        <p:nvSpPr>
          <p:cNvPr id="6" name="PlaceHolder 160">
            <a:extLst>
              <a:ext uri="{FF2B5EF4-FFF2-40B4-BE49-F238E27FC236}">
                <a16:creationId xmlns:a16="http://schemas.microsoft.com/office/drawing/2014/main" id="{6169649B-021B-4A31-A8D5-22563F6FB695}"/>
              </a:ext>
            </a:extLst>
          </p:cNvPr>
          <p:cNvSpPr txBox="1">
            <a:spLocks noGrp="1"/>
          </p:cNvSpPr>
          <p:nvPr>
            <p:ph type="sldNum" sz="quarter" idx="8"/>
          </p:nvPr>
        </p:nvSpPr>
        <p:spPr>
          <a:xfrm>
            <a:off x="4278960" y="10157400"/>
            <a:ext cx="3278160" cy="531720"/>
          </a:xfrm>
        </p:spPr>
        <p:txBody>
          <a:bodyPr wrap="square"/>
          <a:lstStyle/>
          <a:p>
            <a:pPr lvl="0"/>
            <a:fld id="{21BD3E7B-7C8D-4159-88F0-621A4FA02F10}" type="slidenum">
              <a:t>85</a:t>
            </a:fld>
            <a:endParaRPr lang="pt-BR">
              <a:solidFill>
                <a:srgbClr val="000000"/>
              </a:solidFill>
              <a:highlight>
                <a:scrgbClr r="0" g="0" b="0">
                  <a:alpha val="0"/>
                </a:scrgbClr>
              </a:highlight>
              <a:latin typeface="Times New Roman"/>
            </a:endParaRPr>
          </a:p>
        </p:txBody>
      </p:sp>
      <p:sp>
        <p:nvSpPr>
          <p:cNvPr id="7" name="PlaceHolder 161">
            <a:extLst>
              <a:ext uri="{FF2B5EF4-FFF2-40B4-BE49-F238E27FC236}">
                <a16:creationId xmlns:a16="http://schemas.microsoft.com/office/drawing/2014/main" id="{00EA2CA5-D30C-4EFD-BEFA-68C1ABAFD92A}"/>
              </a:ext>
            </a:extLst>
          </p:cNvPr>
          <p:cNvSpPr txBox="1">
            <a:spLocks noGrp="1"/>
          </p:cNvSpPr>
          <p:nvPr>
            <p:ph type="sldNum" sz="quarter" idx="8"/>
          </p:nvPr>
        </p:nvSpPr>
        <p:spPr>
          <a:xfrm>
            <a:off x="4278960" y="10157400"/>
            <a:ext cx="3278519" cy="532080"/>
          </a:xfrm>
        </p:spPr>
        <p:txBody>
          <a:bodyPr wrap="square"/>
          <a:lstStyle/>
          <a:p>
            <a:pPr lvl="0"/>
            <a:fld id="{A2BA57E7-AD3A-4795-A1A7-A11513A228DC}" type="slidenum">
              <a:t>85</a:t>
            </a:fld>
            <a:endParaRPr lang="pt-BR">
              <a:solidFill>
                <a:srgbClr val="000000"/>
              </a:solidFill>
              <a:highlight>
                <a:scrgbClr r="0" g="0" b="0">
                  <a:alpha val="0"/>
                </a:scrgbClr>
              </a:highlight>
              <a:latin typeface="Times New Roman"/>
            </a:endParaRPr>
          </a:p>
        </p:txBody>
      </p:sp>
      <p:sp>
        <p:nvSpPr>
          <p:cNvPr id="8" name="PlaceHolder 162">
            <a:extLst>
              <a:ext uri="{FF2B5EF4-FFF2-40B4-BE49-F238E27FC236}">
                <a16:creationId xmlns:a16="http://schemas.microsoft.com/office/drawing/2014/main" id="{ACB21961-B5D1-4C0B-97E1-88A8FB98131D}"/>
              </a:ext>
            </a:extLst>
          </p:cNvPr>
          <p:cNvSpPr txBox="1">
            <a:spLocks noGrp="1"/>
          </p:cNvSpPr>
          <p:nvPr>
            <p:ph type="sldNum" sz="quarter" idx="8"/>
          </p:nvPr>
        </p:nvSpPr>
        <p:spPr>
          <a:xfrm>
            <a:off x="4278960" y="10157400"/>
            <a:ext cx="3278879" cy="532440"/>
          </a:xfrm>
        </p:spPr>
        <p:txBody>
          <a:bodyPr wrap="square"/>
          <a:lstStyle/>
          <a:p>
            <a:pPr lvl="0"/>
            <a:fld id="{FFF4A678-D678-4352-9E95-FDD0DA790A35}" type="slidenum">
              <a:t>85</a:t>
            </a:fld>
            <a:endParaRPr lang="pt-BR">
              <a:highlight>
                <a:scrgbClr r="0" g="0" b="0">
                  <a:alpha val="0"/>
                </a:scrgbClr>
              </a:highlight>
              <a:latin typeface="Times New Roman"/>
            </a:endParaRPr>
          </a:p>
        </p:txBody>
      </p:sp>
      <p:sp>
        <p:nvSpPr>
          <p:cNvPr id="14" name="Slide Number Placeholder 6">
            <a:extLst>
              <a:ext uri="{FF2B5EF4-FFF2-40B4-BE49-F238E27FC236}">
                <a16:creationId xmlns:a16="http://schemas.microsoft.com/office/drawing/2014/main" id="{26C6F73E-4CE4-4C68-9C5D-86C970F01D52}"/>
              </a:ext>
            </a:extLst>
          </p:cNvPr>
          <p:cNvSpPr txBox="1">
            <a:spLocks noGrp="1"/>
          </p:cNvSpPr>
          <p:nvPr>
            <p:ph type="sldNum" sz="quarter" idx="5"/>
          </p:nvPr>
        </p:nvSpPr>
        <p:spPr>
          <a:ln/>
        </p:spPr>
        <p:txBody>
          <a:bodyPr vert="horz" lIns="0" tIns="0" rIns="0" bIns="0" anchor="b" anchorCtr="0">
            <a:noAutofit/>
          </a:bodyPr>
          <a:lstStyle/>
          <a:p>
            <a:pPr lvl="0"/>
            <a:fld id="{EAA2C658-7684-4441-9B6E-E94B780EC672}" type="slidenum">
              <a:t>85</a:t>
            </a:fld>
            <a:endParaRPr lang="pt-BR"/>
          </a:p>
        </p:txBody>
      </p:sp>
      <p:sp>
        <p:nvSpPr>
          <p:cNvPr id="9" name="PlaceHolder 163">
            <a:extLst>
              <a:ext uri="{FF2B5EF4-FFF2-40B4-BE49-F238E27FC236}">
                <a16:creationId xmlns:a16="http://schemas.microsoft.com/office/drawing/2014/main" id="{AF7E65DC-935E-41CD-BEB7-739DF794529B}"/>
              </a:ext>
            </a:extLst>
          </p:cNvPr>
          <p:cNvSpPr>
            <a:spLocks noGrp="1" noRot="1" noChangeAspect="1" noResize="1"/>
          </p:cNvSpPr>
          <p:nvPr>
            <p:ph type="sldImg"/>
          </p:nvPr>
        </p:nvSpPr>
        <p:spPr>
          <a:xfrm>
            <a:off x="217488" y="812800"/>
            <a:ext cx="7123112" cy="4006850"/>
          </a:xfrm>
          <a:solidFill>
            <a:srgbClr val="729FCF"/>
          </a:solidFill>
          <a:ln w="25400">
            <a:solidFill>
              <a:srgbClr val="3465A4"/>
            </a:solidFill>
            <a:prstDash val="solid"/>
          </a:ln>
        </p:spPr>
      </p:sp>
      <p:sp>
        <p:nvSpPr>
          <p:cNvPr id="10" name="PlaceHolder 164">
            <a:extLst>
              <a:ext uri="{FF2B5EF4-FFF2-40B4-BE49-F238E27FC236}">
                <a16:creationId xmlns:a16="http://schemas.microsoft.com/office/drawing/2014/main" id="{C0988A78-9D2D-414D-B526-40859ED8EEFF}"/>
              </a:ext>
            </a:extLst>
          </p:cNvPr>
          <p:cNvSpPr txBox="1">
            <a:spLocks noGrp="1"/>
          </p:cNvSpPr>
          <p:nvPr>
            <p:ph type="body" sz="quarter" idx="1"/>
          </p:nvPr>
        </p:nvSpPr>
        <p:spPr>
          <a:xfrm>
            <a:off x="756000" y="5078520"/>
            <a:ext cx="6043679" cy="4807080"/>
          </a:xfrm>
        </p:spPr>
        <p:txBody>
          <a:bodyPr vert="horz" wrap="square" anchor="t" anchorCtr="0">
            <a:noAutofit/>
          </a:bodyPr>
          <a:lstStyle/>
          <a:p>
            <a:endParaRPr lang="pt-BR"/>
          </a:p>
        </p:txBody>
      </p:sp>
    </p:spTree>
    <p:extLst>
      <p:ext uri="{BB962C8B-B14F-4D97-AF65-F5344CB8AC3E}">
        <p14:creationId xmlns:p14="http://schemas.microsoft.com/office/powerpoint/2010/main" val="4176157930"/>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3A57A2-1118-2DAE-F923-B342435BECC5}"/>
            </a:ext>
          </a:extLst>
        </p:cNvPr>
        <p:cNvGrpSpPr/>
        <p:nvPr/>
      </p:nvGrpSpPr>
      <p:grpSpPr>
        <a:xfrm>
          <a:off x="0" y="0"/>
          <a:ext cx="0" cy="0"/>
          <a:chOff x="0" y="0"/>
          <a:chExt cx="0" cy="0"/>
        </a:xfrm>
      </p:grpSpPr>
      <p:sp>
        <p:nvSpPr>
          <p:cNvPr id="2" name="PlaceHolder 156">
            <a:extLst>
              <a:ext uri="{FF2B5EF4-FFF2-40B4-BE49-F238E27FC236}">
                <a16:creationId xmlns:a16="http://schemas.microsoft.com/office/drawing/2014/main" id="{BC6E8168-B99E-ED31-DB9C-98EA6E25F1D1}"/>
              </a:ext>
            </a:extLst>
          </p:cNvPr>
          <p:cNvSpPr txBox="1">
            <a:spLocks noGrp="1"/>
          </p:cNvSpPr>
          <p:nvPr>
            <p:ph type="sldNum" sz="quarter" idx="8"/>
          </p:nvPr>
        </p:nvSpPr>
        <p:spPr>
          <a:xfrm>
            <a:off x="4278960" y="10157400"/>
            <a:ext cx="3276720" cy="530280"/>
          </a:xfrm>
        </p:spPr>
        <p:txBody>
          <a:bodyPr wrap="square"/>
          <a:lstStyle/>
          <a:p>
            <a:pPr lvl="0"/>
            <a:fld id="{B0F6AA86-7A56-4AEA-BA8B-974D52F0C553}" type="slidenum">
              <a:t>86</a:t>
            </a:fld>
            <a:endParaRPr lang="pt-BR">
              <a:solidFill>
                <a:srgbClr val="000000"/>
              </a:solidFill>
              <a:highlight>
                <a:scrgbClr r="0" g="0" b="0">
                  <a:alpha val="0"/>
                </a:scrgbClr>
              </a:highlight>
              <a:latin typeface="Times New Roman"/>
            </a:endParaRPr>
          </a:p>
        </p:txBody>
      </p:sp>
      <p:sp>
        <p:nvSpPr>
          <p:cNvPr id="3" name="PlaceHolder 157">
            <a:extLst>
              <a:ext uri="{FF2B5EF4-FFF2-40B4-BE49-F238E27FC236}">
                <a16:creationId xmlns:a16="http://schemas.microsoft.com/office/drawing/2014/main" id="{C63658F9-491B-F4A5-7A62-21F812F3941F}"/>
              </a:ext>
            </a:extLst>
          </p:cNvPr>
          <p:cNvSpPr txBox="1">
            <a:spLocks noGrp="1"/>
          </p:cNvSpPr>
          <p:nvPr>
            <p:ph type="sldNum" sz="quarter" idx="8"/>
          </p:nvPr>
        </p:nvSpPr>
        <p:spPr>
          <a:xfrm>
            <a:off x="4278960" y="10157400"/>
            <a:ext cx="3277080" cy="530640"/>
          </a:xfrm>
        </p:spPr>
        <p:txBody>
          <a:bodyPr wrap="square"/>
          <a:lstStyle/>
          <a:p>
            <a:pPr lvl="0"/>
            <a:fld id="{C91FCDF4-6AE8-4F05-93ED-E9752394716A}" type="slidenum">
              <a:t>86</a:t>
            </a:fld>
            <a:endParaRPr lang="pt-BR">
              <a:solidFill>
                <a:srgbClr val="000000"/>
              </a:solidFill>
              <a:highlight>
                <a:scrgbClr r="0" g="0" b="0">
                  <a:alpha val="0"/>
                </a:scrgbClr>
              </a:highlight>
              <a:latin typeface="Times New Roman"/>
            </a:endParaRPr>
          </a:p>
        </p:txBody>
      </p:sp>
      <p:sp>
        <p:nvSpPr>
          <p:cNvPr id="4" name="PlaceHolder 158">
            <a:extLst>
              <a:ext uri="{FF2B5EF4-FFF2-40B4-BE49-F238E27FC236}">
                <a16:creationId xmlns:a16="http://schemas.microsoft.com/office/drawing/2014/main" id="{368123AF-D3C4-2710-CB69-FAEED0F16808}"/>
              </a:ext>
            </a:extLst>
          </p:cNvPr>
          <p:cNvSpPr txBox="1">
            <a:spLocks noGrp="1"/>
          </p:cNvSpPr>
          <p:nvPr>
            <p:ph type="sldNum" sz="quarter" idx="8"/>
          </p:nvPr>
        </p:nvSpPr>
        <p:spPr>
          <a:xfrm>
            <a:off x="4278960" y="10157400"/>
            <a:ext cx="3277439" cy="531000"/>
          </a:xfrm>
        </p:spPr>
        <p:txBody>
          <a:bodyPr wrap="square"/>
          <a:lstStyle/>
          <a:p>
            <a:pPr lvl="0"/>
            <a:fld id="{12A6C0BE-4F55-4D4C-A0BA-209CCF91722E}" type="slidenum">
              <a:t>86</a:t>
            </a:fld>
            <a:endParaRPr lang="pt-BR">
              <a:solidFill>
                <a:srgbClr val="000000"/>
              </a:solidFill>
              <a:highlight>
                <a:scrgbClr r="0" g="0" b="0">
                  <a:alpha val="0"/>
                </a:scrgbClr>
              </a:highlight>
              <a:latin typeface="Times New Roman"/>
            </a:endParaRPr>
          </a:p>
        </p:txBody>
      </p:sp>
      <p:sp>
        <p:nvSpPr>
          <p:cNvPr id="5" name="PlaceHolder 159">
            <a:extLst>
              <a:ext uri="{FF2B5EF4-FFF2-40B4-BE49-F238E27FC236}">
                <a16:creationId xmlns:a16="http://schemas.microsoft.com/office/drawing/2014/main" id="{72C87884-F860-9433-049E-E19A695A2E15}"/>
              </a:ext>
            </a:extLst>
          </p:cNvPr>
          <p:cNvSpPr txBox="1">
            <a:spLocks noGrp="1"/>
          </p:cNvSpPr>
          <p:nvPr>
            <p:ph type="sldNum" sz="quarter" idx="8"/>
          </p:nvPr>
        </p:nvSpPr>
        <p:spPr>
          <a:xfrm>
            <a:off x="4278960" y="10157400"/>
            <a:ext cx="3277800" cy="531360"/>
          </a:xfrm>
        </p:spPr>
        <p:txBody>
          <a:bodyPr wrap="square"/>
          <a:lstStyle/>
          <a:p>
            <a:pPr lvl="0"/>
            <a:fld id="{D43F4646-8462-4071-A43D-21C0A1D7CA31}" type="slidenum">
              <a:t>86</a:t>
            </a:fld>
            <a:endParaRPr lang="pt-BR">
              <a:solidFill>
                <a:srgbClr val="000000"/>
              </a:solidFill>
              <a:highlight>
                <a:scrgbClr r="0" g="0" b="0">
                  <a:alpha val="0"/>
                </a:scrgbClr>
              </a:highlight>
              <a:latin typeface="Times New Roman"/>
            </a:endParaRPr>
          </a:p>
        </p:txBody>
      </p:sp>
      <p:sp>
        <p:nvSpPr>
          <p:cNvPr id="6" name="PlaceHolder 160">
            <a:extLst>
              <a:ext uri="{FF2B5EF4-FFF2-40B4-BE49-F238E27FC236}">
                <a16:creationId xmlns:a16="http://schemas.microsoft.com/office/drawing/2014/main" id="{07178A88-FC8C-B977-51D6-D13A633DE7AC}"/>
              </a:ext>
            </a:extLst>
          </p:cNvPr>
          <p:cNvSpPr txBox="1">
            <a:spLocks noGrp="1"/>
          </p:cNvSpPr>
          <p:nvPr>
            <p:ph type="sldNum" sz="quarter" idx="8"/>
          </p:nvPr>
        </p:nvSpPr>
        <p:spPr>
          <a:xfrm>
            <a:off x="4278960" y="10157400"/>
            <a:ext cx="3278160" cy="531720"/>
          </a:xfrm>
        </p:spPr>
        <p:txBody>
          <a:bodyPr wrap="square"/>
          <a:lstStyle/>
          <a:p>
            <a:pPr lvl="0"/>
            <a:fld id="{21BD3E7B-7C8D-4159-88F0-621A4FA02F10}" type="slidenum">
              <a:t>86</a:t>
            </a:fld>
            <a:endParaRPr lang="pt-BR">
              <a:solidFill>
                <a:srgbClr val="000000"/>
              </a:solidFill>
              <a:highlight>
                <a:scrgbClr r="0" g="0" b="0">
                  <a:alpha val="0"/>
                </a:scrgbClr>
              </a:highlight>
              <a:latin typeface="Times New Roman"/>
            </a:endParaRPr>
          </a:p>
        </p:txBody>
      </p:sp>
      <p:sp>
        <p:nvSpPr>
          <p:cNvPr id="7" name="PlaceHolder 161">
            <a:extLst>
              <a:ext uri="{FF2B5EF4-FFF2-40B4-BE49-F238E27FC236}">
                <a16:creationId xmlns:a16="http://schemas.microsoft.com/office/drawing/2014/main" id="{4C47C0A5-EE3D-9646-A2B1-41098751422F}"/>
              </a:ext>
            </a:extLst>
          </p:cNvPr>
          <p:cNvSpPr txBox="1">
            <a:spLocks noGrp="1"/>
          </p:cNvSpPr>
          <p:nvPr>
            <p:ph type="sldNum" sz="quarter" idx="8"/>
          </p:nvPr>
        </p:nvSpPr>
        <p:spPr>
          <a:xfrm>
            <a:off x="4278960" y="10157400"/>
            <a:ext cx="3278519" cy="532080"/>
          </a:xfrm>
        </p:spPr>
        <p:txBody>
          <a:bodyPr wrap="square"/>
          <a:lstStyle/>
          <a:p>
            <a:pPr lvl="0"/>
            <a:fld id="{A2BA57E7-AD3A-4795-A1A7-A11513A228DC}" type="slidenum">
              <a:t>86</a:t>
            </a:fld>
            <a:endParaRPr lang="pt-BR">
              <a:solidFill>
                <a:srgbClr val="000000"/>
              </a:solidFill>
              <a:highlight>
                <a:scrgbClr r="0" g="0" b="0">
                  <a:alpha val="0"/>
                </a:scrgbClr>
              </a:highlight>
              <a:latin typeface="Times New Roman"/>
            </a:endParaRPr>
          </a:p>
        </p:txBody>
      </p:sp>
      <p:sp>
        <p:nvSpPr>
          <p:cNvPr id="8" name="PlaceHolder 162">
            <a:extLst>
              <a:ext uri="{FF2B5EF4-FFF2-40B4-BE49-F238E27FC236}">
                <a16:creationId xmlns:a16="http://schemas.microsoft.com/office/drawing/2014/main" id="{99A5B729-46A9-CA26-9532-3BEBD7439492}"/>
              </a:ext>
            </a:extLst>
          </p:cNvPr>
          <p:cNvSpPr txBox="1">
            <a:spLocks noGrp="1"/>
          </p:cNvSpPr>
          <p:nvPr>
            <p:ph type="sldNum" sz="quarter" idx="8"/>
          </p:nvPr>
        </p:nvSpPr>
        <p:spPr>
          <a:xfrm>
            <a:off x="4278960" y="10157400"/>
            <a:ext cx="3278879" cy="532440"/>
          </a:xfrm>
        </p:spPr>
        <p:txBody>
          <a:bodyPr wrap="square"/>
          <a:lstStyle/>
          <a:p>
            <a:pPr lvl="0"/>
            <a:fld id="{FFF4A678-D678-4352-9E95-FDD0DA790A35}" type="slidenum">
              <a:t>86</a:t>
            </a:fld>
            <a:endParaRPr lang="pt-BR">
              <a:highlight>
                <a:scrgbClr r="0" g="0" b="0">
                  <a:alpha val="0"/>
                </a:scrgbClr>
              </a:highlight>
              <a:latin typeface="Times New Roman"/>
            </a:endParaRPr>
          </a:p>
        </p:txBody>
      </p:sp>
      <p:sp>
        <p:nvSpPr>
          <p:cNvPr id="14" name="Slide Number Placeholder 6">
            <a:extLst>
              <a:ext uri="{FF2B5EF4-FFF2-40B4-BE49-F238E27FC236}">
                <a16:creationId xmlns:a16="http://schemas.microsoft.com/office/drawing/2014/main" id="{300CBB7D-E8C8-A9D9-05E7-536710B7745D}"/>
              </a:ext>
            </a:extLst>
          </p:cNvPr>
          <p:cNvSpPr txBox="1">
            <a:spLocks noGrp="1"/>
          </p:cNvSpPr>
          <p:nvPr>
            <p:ph type="sldNum" sz="quarter" idx="5"/>
          </p:nvPr>
        </p:nvSpPr>
        <p:spPr>
          <a:ln/>
        </p:spPr>
        <p:txBody>
          <a:bodyPr vert="horz" lIns="0" tIns="0" rIns="0" bIns="0" anchor="b" anchorCtr="0">
            <a:noAutofit/>
          </a:bodyPr>
          <a:lstStyle/>
          <a:p>
            <a:pPr lvl="0"/>
            <a:fld id="{EAA2C658-7684-4441-9B6E-E94B780EC672}" type="slidenum">
              <a:t>86</a:t>
            </a:fld>
            <a:endParaRPr lang="pt-BR"/>
          </a:p>
        </p:txBody>
      </p:sp>
      <p:sp>
        <p:nvSpPr>
          <p:cNvPr id="9" name="PlaceHolder 163">
            <a:extLst>
              <a:ext uri="{FF2B5EF4-FFF2-40B4-BE49-F238E27FC236}">
                <a16:creationId xmlns:a16="http://schemas.microsoft.com/office/drawing/2014/main" id="{33EDB97A-58C8-9153-CAF4-06626E3CC1F9}"/>
              </a:ext>
            </a:extLst>
          </p:cNvPr>
          <p:cNvSpPr>
            <a:spLocks noGrp="1" noRot="1" noChangeAspect="1" noResize="1"/>
          </p:cNvSpPr>
          <p:nvPr>
            <p:ph type="sldImg"/>
          </p:nvPr>
        </p:nvSpPr>
        <p:spPr>
          <a:xfrm>
            <a:off x="217488" y="812800"/>
            <a:ext cx="7123112" cy="4006850"/>
          </a:xfrm>
          <a:solidFill>
            <a:srgbClr val="729FCF"/>
          </a:solidFill>
          <a:ln w="25400">
            <a:solidFill>
              <a:srgbClr val="3465A4"/>
            </a:solidFill>
            <a:prstDash val="solid"/>
          </a:ln>
        </p:spPr>
      </p:sp>
      <p:sp>
        <p:nvSpPr>
          <p:cNvPr id="10" name="PlaceHolder 164">
            <a:extLst>
              <a:ext uri="{FF2B5EF4-FFF2-40B4-BE49-F238E27FC236}">
                <a16:creationId xmlns:a16="http://schemas.microsoft.com/office/drawing/2014/main" id="{EB7BEBEB-6526-7DED-0D1B-7F387C686758}"/>
              </a:ext>
            </a:extLst>
          </p:cNvPr>
          <p:cNvSpPr txBox="1">
            <a:spLocks noGrp="1"/>
          </p:cNvSpPr>
          <p:nvPr>
            <p:ph type="body" sz="quarter" idx="1"/>
          </p:nvPr>
        </p:nvSpPr>
        <p:spPr>
          <a:xfrm>
            <a:off x="756000" y="5078520"/>
            <a:ext cx="6043679" cy="4807080"/>
          </a:xfrm>
        </p:spPr>
        <p:txBody>
          <a:bodyPr vert="horz" wrap="square" anchor="t" anchorCtr="0">
            <a:noAutofit/>
          </a:bodyPr>
          <a:lstStyle/>
          <a:p>
            <a:endParaRPr lang="pt-BR"/>
          </a:p>
        </p:txBody>
      </p:sp>
    </p:spTree>
    <p:extLst>
      <p:ext uri="{BB962C8B-B14F-4D97-AF65-F5344CB8AC3E}">
        <p14:creationId xmlns:p14="http://schemas.microsoft.com/office/powerpoint/2010/main" val="2332275367"/>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A1CB77-EB23-F553-48F5-2BCED965414F}"/>
            </a:ext>
          </a:extLst>
        </p:cNvPr>
        <p:cNvGrpSpPr/>
        <p:nvPr/>
      </p:nvGrpSpPr>
      <p:grpSpPr>
        <a:xfrm>
          <a:off x="0" y="0"/>
          <a:ext cx="0" cy="0"/>
          <a:chOff x="0" y="0"/>
          <a:chExt cx="0" cy="0"/>
        </a:xfrm>
      </p:grpSpPr>
      <p:sp>
        <p:nvSpPr>
          <p:cNvPr id="2" name="PlaceHolder 156">
            <a:extLst>
              <a:ext uri="{FF2B5EF4-FFF2-40B4-BE49-F238E27FC236}">
                <a16:creationId xmlns:a16="http://schemas.microsoft.com/office/drawing/2014/main" id="{DDE42003-84BC-EE60-7897-D0D3486FF3F9}"/>
              </a:ext>
            </a:extLst>
          </p:cNvPr>
          <p:cNvSpPr txBox="1">
            <a:spLocks noGrp="1"/>
          </p:cNvSpPr>
          <p:nvPr>
            <p:ph type="sldNum" sz="quarter" idx="8"/>
          </p:nvPr>
        </p:nvSpPr>
        <p:spPr>
          <a:xfrm>
            <a:off x="4278960" y="10157400"/>
            <a:ext cx="3276720" cy="530280"/>
          </a:xfrm>
        </p:spPr>
        <p:txBody>
          <a:bodyPr wrap="square"/>
          <a:lstStyle/>
          <a:p>
            <a:pPr lvl="0"/>
            <a:fld id="{B0F6AA86-7A56-4AEA-BA8B-974D52F0C553}" type="slidenum">
              <a:t>87</a:t>
            </a:fld>
            <a:endParaRPr lang="pt-BR">
              <a:solidFill>
                <a:srgbClr val="000000"/>
              </a:solidFill>
              <a:highlight>
                <a:scrgbClr r="0" g="0" b="0">
                  <a:alpha val="0"/>
                </a:scrgbClr>
              </a:highlight>
              <a:latin typeface="Times New Roman"/>
            </a:endParaRPr>
          </a:p>
        </p:txBody>
      </p:sp>
      <p:sp>
        <p:nvSpPr>
          <p:cNvPr id="3" name="PlaceHolder 157">
            <a:extLst>
              <a:ext uri="{FF2B5EF4-FFF2-40B4-BE49-F238E27FC236}">
                <a16:creationId xmlns:a16="http://schemas.microsoft.com/office/drawing/2014/main" id="{E5A45C2E-0F22-50C7-2621-9D78C23EDDE3}"/>
              </a:ext>
            </a:extLst>
          </p:cNvPr>
          <p:cNvSpPr txBox="1">
            <a:spLocks noGrp="1"/>
          </p:cNvSpPr>
          <p:nvPr>
            <p:ph type="sldNum" sz="quarter" idx="8"/>
          </p:nvPr>
        </p:nvSpPr>
        <p:spPr>
          <a:xfrm>
            <a:off x="4278960" y="10157400"/>
            <a:ext cx="3277080" cy="530640"/>
          </a:xfrm>
        </p:spPr>
        <p:txBody>
          <a:bodyPr wrap="square"/>
          <a:lstStyle/>
          <a:p>
            <a:pPr lvl="0"/>
            <a:fld id="{C91FCDF4-6AE8-4F05-93ED-E9752394716A}" type="slidenum">
              <a:t>87</a:t>
            </a:fld>
            <a:endParaRPr lang="pt-BR">
              <a:solidFill>
                <a:srgbClr val="000000"/>
              </a:solidFill>
              <a:highlight>
                <a:scrgbClr r="0" g="0" b="0">
                  <a:alpha val="0"/>
                </a:scrgbClr>
              </a:highlight>
              <a:latin typeface="Times New Roman"/>
            </a:endParaRPr>
          </a:p>
        </p:txBody>
      </p:sp>
      <p:sp>
        <p:nvSpPr>
          <p:cNvPr id="4" name="PlaceHolder 158">
            <a:extLst>
              <a:ext uri="{FF2B5EF4-FFF2-40B4-BE49-F238E27FC236}">
                <a16:creationId xmlns:a16="http://schemas.microsoft.com/office/drawing/2014/main" id="{8116549A-6256-0519-C2A2-20E6748CD059}"/>
              </a:ext>
            </a:extLst>
          </p:cNvPr>
          <p:cNvSpPr txBox="1">
            <a:spLocks noGrp="1"/>
          </p:cNvSpPr>
          <p:nvPr>
            <p:ph type="sldNum" sz="quarter" idx="8"/>
          </p:nvPr>
        </p:nvSpPr>
        <p:spPr>
          <a:xfrm>
            <a:off x="4278960" y="10157400"/>
            <a:ext cx="3277439" cy="531000"/>
          </a:xfrm>
        </p:spPr>
        <p:txBody>
          <a:bodyPr wrap="square"/>
          <a:lstStyle/>
          <a:p>
            <a:pPr lvl="0"/>
            <a:fld id="{12A6C0BE-4F55-4D4C-A0BA-209CCF91722E}" type="slidenum">
              <a:t>87</a:t>
            </a:fld>
            <a:endParaRPr lang="pt-BR">
              <a:solidFill>
                <a:srgbClr val="000000"/>
              </a:solidFill>
              <a:highlight>
                <a:scrgbClr r="0" g="0" b="0">
                  <a:alpha val="0"/>
                </a:scrgbClr>
              </a:highlight>
              <a:latin typeface="Times New Roman"/>
            </a:endParaRPr>
          </a:p>
        </p:txBody>
      </p:sp>
      <p:sp>
        <p:nvSpPr>
          <p:cNvPr id="5" name="PlaceHolder 159">
            <a:extLst>
              <a:ext uri="{FF2B5EF4-FFF2-40B4-BE49-F238E27FC236}">
                <a16:creationId xmlns:a16="http://schemas.microsoft.com/office/drawing/2014/main" id="{0ED6CEFB-3515-B4FB-BD2C-5B3D5579AA8A}"/>
              </a:ext>
            </a:extLst>
          </p:cNvPr>
          <p:cNvSpPr txBox="1">
            <a:spLocks noGrp="1"/>
          </p:cNvSpPr>
          <p:nvPr>
            <p:ph type="sldNum" sz="quarter" idx="8"/>
          </p:nvPr>
        </p:nvSpPr>
        <p:spPr>
          <a:xfrm>
            <a:off x="4278960" y="10157400"/>
            <a:ext cx="3277800" cy="531360"/>
          </a:xfrm>
        </p:spPr>
        <p:txBody>
          <a:bodyPr wrap="square"/>
          <a:lstStyle/>
          <a:p>
            <a:pPr lvl="0"/>
            <a:fld id="{D43F4646-8462-4071-A43D-21C0A1D7CA31}" type="slidenum">
              <a:t>87</a:t>
            </a:fld>
            <a:endParaRPr lang="pt-BR">
              <a:solidFill>
                <a:srgbClr val="000000"/>
              </a:solidFill>
              <a:highlight>
                <a:scrgbClr r="0" g="0" b="0">
                  <a:alpha val="0"/>
                </a:scrgbClr>
              </a:highlight>
              <a:latin typeface="Times New Roman"/>
            </a:endParaRPr>
          </a:p>
        </p:txBody>
      </p:sp>
      <p:sp>
        <p:nvSpPr>
          <p:cNvPr id="6" name="PlaceHolder 160">
            <a:extLst>
              <a:ext uri="{FF2B5EF4-FFF2-40B4-BE49-F238E27FC236}">
                <a16:creationId xmlns:a16="http://schemas.microsoft.com/office/drawing/2014/main" id="{D1949EA3-3DFB-1C8B-010E-8F2930803F47}"/>
              </a:ext>
            </a:extLst>
          </p:cNvPr>
          <p:cNvSpPr txBox="1">
            <a:spLocks noGrp="1"/>
          </p:cNvSpPr>
          <p:nvPr>
            <p:ph type="sldNum" sz="quarter" idx="8"/>
          </p:nvPr>
        </p:nvSpPr>
        <p:spPr>
          <a:xfrm>
            <a:off x="4278960" y="10157400"/>
            <a:ext cx="3278160" cy="531720"/>
          </a:xfrm>
        </p:spPr>
        <p:txBody>
          <a:bodyPr wrap="square"/>
          <a:lstStyle/>
          <a:p>
            <a:pPr lvl="0"/>
            <a:fld id="{21BD3E7B-7C8D-4159-88F0-621A4FA02F10}" type="slidenum">
              <a:t>87</a:t>
            </a:fld>
            <a:endParaRPr lang="pt-BR">
              <a:solidFill>
                <a:srgbClr val="000000"/>
              </a:solidFill>
              <a:highlight>
                <a:scrgbClr r="0" g="0" b="0">
                  <a:alpha val="0"/>
                </a:scrgbClr>
              </a:highlight>
              <a:latin typeface="Times New Roman"/>
            </a:endParaRPr>
          </a:p>
        </p:txBody>
      </p:sp>
      <p:sp>
        <p:nvSpPr>
          <p:cNvPr id="7" name="PlaceHolder 161">
            <a:extLst>
              <a:ext uri="{FF2B5EF4-FFF2-40B4-BE49-F238E27FC236}">
                <a16:creationId xmlns:a16="http://schemas.microsoft.com/office/drawing/2014/main" id="{2378FECB-1BD5-2289-AB61-D5FD03057497}"/>
              </a:ext>
            </a:extLst>
          </p:cNvPr>
          <p:cNvSpPr txBox="1">
            <a:spLocks noGrp="1"/>
          </p:cNvSpPr>
          <p:nvPr>
            <p:ph type="sldNum" sz="quarter" idx="8"/>
          </p:nvPr>
        </p:nvSpPr>
        <p:spPr>
          <a:xfrm>
            <a:off x="4278960" y="10157400"/>
            <a:ext cx="3278519" cy="532080"/>
          </a:xfrm>
        </p:spPr>
        <p:txBody>
          <a:bodyPr wrap="square"/>
          <a:lstStyle/>
          <a:p>
            <a:pPr lvl="0"/>
            <a:fld id="{A2BA57E7-AD3A-4795-A1A7-A11513A228DC}" type="slidenum">
              <a:t>87</a:t>
            </a:fld>
            <a:endParaRPr lang="pt-BR">
              <a:solidFill>
                <a:srgbClr val="000000"/>
              </a:solidFill>
              <a:highlight>
                <a:scrgbClr r="0" g="0" b="0">
                  <a:alpha val="0"/>
                </a:scrgbClr>
              </a:highlight>
              <a:latin typeface="Times New Roman"/>
            </a:endParaRPr>
          </a:p>
        </p:txBody>
      </p:sp>
      <p:sp>
        <p:nvSpPr>
          <p:cNvPr id="8" name="PlaceHolder 162">
            <a:extLst>
              <a:ext uri="{FF2B5EF4-FFF2-40B4-BE49-F238E27FC236}">
                <a16:creationId xmlns:a16="http://schemas.microsoft.com/office/drawing/2014/main" id="{AAAB44A6-EE70-6971-833F-7AD92085F538}"/>
              </a:ext>
            </a:extLst>
          </p:cNvPr>
          <p:cNvSpPr txBox="1">
            <a:spLocks noGrp="1"/>
          </p:cNvSpPr>
          <p:nvPr>
            <p:ph type="sldNum" sz="quarter" idx="8"/>
          </p:nvPr>
        </p:nvSpPr>
        <p:spPr>
          <a:xfrm>
            <a:off x="4278960" y="10157400"/>
            <a:ext cx="3278879" cy="532440"/>
          </a:xfrm>
        </p:spPr>
        <p:txBody>
          <a:bodyPr wrap="square"/>
          <a:lstStyle/>
          <a:p>
            <a:pPr lvl="0"/>
            <a:fld id="{FFF4A678-D678-4352-9E95-FDD0DA790A35}" type="slidenum">
              <a:t>87</a:t>
            </a:fld>
            <a:endParaRPr lang="pt-BR">
              <a:highlight>
                <a:scrgbClr r="0" g="0" b="0">
                  <a:alpha val="0"/>
                </a:scrgbClr>
              </a:highlight>
              <a:latin typeface="Times New Roman"/>
            </a:endParaRPr>
          </a:p>
        </p:txBody>
      </p:sp>
      <p:sp>
        <p:nvSpPr>
          <p:cNvPr id="14" name="Slide Number Placeholder 6">
            <a:extLst>
              <a:ext uri="{FF2B5EF4-FFF2-40B4-BE49-F238E27FC236}">
                <a16:creationId xmlns:a16="http://schemas.microsoft.com/office/drawing/2014/main" id="{DD5FFCEB-51F9-C2E6-ED83-9EDB2926D79E}"/>
              </a:ext>
            </a:extLst>
          </p:cNvPr>
          <p:cNvSpPr txBox="1">
            <a:spLocks noGrp="1"/>
          </p:cNvSpPr>
          <p:nvPr>
            <p:ph type="sldNum" sz="quarter" idx="5"/>
          </p:nvPr>
        </p:nvSpPr>
        <p:spPr>
          <a:ln/>
        </p:spPr>
        <p:txBody>
          <a:bodyPr vert="horz" lIns="0" tIns="0" rIns="0" bIns="0" anchor="b" anchorCtr="0">
            <a:noAutofit/>
          </a:bodyPr>
          <a:lstStyle/>
          <a:p>
            <a:pPr lvl="0"/>
            <a:fld id="{EAA2C658-7684-4441-9B6E-E94B780EC672}" type="slidenum">
              <a:t>87</a:t>
            </a:fld>
            <a:endParaRPr lang="pt-BR"/>
          </a:p>
        </p:txBody>
      </p:sp>
      <p:sp>
        <p:nvSpPr>
          <p:cNvPr id="9" name="PlaceHolder 163">
            <a:extLst>
              <a:ext uri="{FF2B5EF4-FFF2-40B4-BE49-F238E27FC236}">
                <a16:creationId xmlns:a16="http://schemas.microsoft.com/office/drawing/2014/main" id="{EF63F782-267A-FB2E-3D59-DE8ABDDD204E}"/>
              </a:ext>
            </a:extLst>
          </p:cNvPr>
          <p:cNvSpPr>
            <a:spLocks noGrp="1" noRot="1" noChangeAspect="1" noResize="1"/>
          </p:cNvSpPr>
          <p:nvPr>
            <p:ph type="sldImg"/>
          </p:nvPr>
        </p:nvSpPr>
        <p:spPr>
          <a:xfrm>
            <a:off x="217488" y="812800"/>
            <a:ext cx="7123112" cy="4006850"/>
          </a:xfrm>
          <a:solidFill>
            <a:srgbClr val="729FCF"/>
          </a:solidFill>
          <a:ln w="25400">
            <a:solidFill>
              <a:srgbClr val="3465A4"/>
            </a:solidFill>
            <a:prstDash val="solid"/>
          </a:ln>
        </p:spPr>
      </p:sp>
      <p:sp>
        <p:nvSpPr>
          <p:cNvPr id="10" name="PlaceHolder 164">
            <a:extLst>
              <a:ext uri="{FF2B5EF4-FFF2-40B4-BE49-F238E27FC236}">
                <a16:creationId xmlns:a16="http://schemas.microsoft.com/office/drawing/2014/main" id="{00F0198D-3782-B978-E89C-F27F08EB9E24}"/>
              </a:ext>
            </a:extLst>
          </p:cNvPr>
          <p:cNvSpPr txBox="1">
            <a:spLocks noGrp="1"/>
          </p:cNvSpPr>
          <p:nvPr>
            <p:ph type="body" sz="quarter" idx="1"/>
          </p:nvPr>
        </p:nvSpPr>
        <p:spPr>
          <a:xfrm>
            <a:off x="756000" y="5078520"/>
            <a:ext cx="6043679" cy="4807080"/>
          </a:xfrm>
        </p:spPr>
        <p:txBody>
          <a:bodyPr vert="horz" wrap="square" anchor="t" anchorCtr="0">
            <a:noAutofit/>
          </a:bodyPr>
          <a:lstStyle/>
          <a:p>
            <a:endParaRPr lang="pt-BR"/>
          </a:p>
        </p:txBody>
      </p:sp>
    </p:spTree>
    <p:extLst>
      <p:ext uri="{BB962C8B-B14F-4D97-AF65-F5344CB8AC3E}">
        <p14:creationId xmlns:p14="http://schemas.microsoft.com/office/powerpoint/2010/main" val="2746744725"/>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1">
            <a:extLst>
              <a:ext uri="{FF2B5EF4-FFF2-40B4-BE49-F238E27FC236}">
                <a16:creationId xmlns:a16="http://schemas.microsoft.com/office/drawing/2014/main" id="{CB2F2971-629D-4ED2-9FB0-024C985F56C3}"/>
              </a:ext>
            </a:extLst>
          </p:cNvPr>
          <p:cNvSpPr txBox="1">
            <a:spLocks noGrp="1"/>
          </p:cNvSpPr>
          <p:nvPr>
            <p:ph type="sldNum" sz="quarter" idx="8"/>
          </p:nvPr>
        </p:nvSpPr>
        <p:spPr>
          <a:xfrm>
            <a:off x="4278960" y="10157400"/>
            <a:ext cx="3276720" cy="530280"/>
          </a:xfrm>
        </p:spPr>
        <p:txBody>
          <a:bodyPr wrap="square"/>
          <a:lstStyle/>
          <a:p>
            <a:pPr lvl="0"/>
            <a:fld id="{17D0D75D-D225-40F4-9B04-1AA8091FAF86}" type="slidenum">
              <a:t>88</a:t>
            </a:fld>
            <a:endParaRPr lang="pt-BR">
              <a:solidFill>
                <a:srgbClr val="000000"/>
              </a:solidFill>
              <a:highlight>
                <a:scrgbClr r="0" g="0" b="0">
                  <a:alpha val="0"/>
                </a:scrgbClr>
              </a:highlight>
              <a:latin typeface="Times New Roman"/>
            </a:endParaRPr>
          </a:p>
        </p:txBody>
      </p:sp>
      <p:sp>
        <p:nvSpPr>
          <p:cNvPr id="3" name="PlaceHolder 2">
            <a:extLst>
              <a:ext uri="{FF2B5EF4-FFF2-40B4-BE49-F238E27FC236}">
                <a16:creationId xmlns:a16="http://schemas.microsoft.com/office/drawing/2014/main" id="{743852E1-5BB5-4478-9AAB-FCB0100BEDEF}"/>
              </a:ext>
            </a:extLst>
          </p:cNvPr>
          <p:cNvSpPr txBox="1">
            <a:spLocks noGrp="1"/>
          </p:cNvSpPr>
          <p:nvPr>
            <p:ph type="sldNum" sz="quarter" idx="8"/>
          </p:nvPr>
        </p:nvSpPr>
        <p:spPr>
          <a:xfrm>
            <a:off x="4278960" y="10157400"/>
            <a:ext cx="3277080" cy="530640"/>
          </a:xfrm>
        </p:spPr>
        <p:txBody>
          <a:bodyPr wrap="square"/>
          <a:lstStyle/>
          <a:p>
            <a:pPr lvl="0"/>
            <a:fld id="{AA3E6F05-AB80-427F-9191-BB7074019C18}" type="slidenum">
              <a:t>88</a:t>
            </a:fld>
            <a:endParaRPr lang="pt-BR">
              <a:solidFill>
                <a:srgbClr val="000000"/>
              </a:solidFill>
              <a:highlight>
                <a:scrgbClr r="0" g="0" b="0">
                  <a:alpha val="0"/>
                </a:scrgbClr>
              </a:highlight>
              <a:latin typeface="Times New Roman"/>
            </a:endParaRPr>
          </a:p>
        </p:txBody>
      </p:sp>
      <p:sp>
        <p:nvSpPr>
          <p:cNvPr id="4" name="PlaceHolder 3">
            <a:extLst>
              <a:ext uri="{FF2B5EF4-FFF2-40B4-BE49-F238E27FC236}">
                <a16:creationId xmlns:a16="http://schemas.microsoft.com/office/drawing/2014/main" id="{F153BC0A-913E-4DCA-82C4-3672100328D8}"/>
              </a:ext>
            </a:extLst>
          </p:cNvPr>
          <p:cNvSpPr txBox="1">
            <a:spLocks noGrp="1"/>
          </p:cNvSpPr>
          <p:nvPr>
            <p:ph type="sldNum" sz="quarter" idx="8"/>
          </p:nvPr>
        </p:nvSpPr>
        <p:spPr>
          <a:xfrm>
            <a:off x="4278960" y="10157400"/>
            <a:ext cx="3277439" cy="531000"/>
          </a:xfrm>
        </p:spPr>
        <p:txBody>
          <a:bodyPr wrap="square"/>
          <a:lstStyle/>
          <a:p>
            <a:pPr lvl="0"/>
            <a:fld id="{F99CCA36-8C95-474E-8EA9-86A11AA409FC}" type="slidenum">
              <a:t>88</a:t>
            </a:fld>
            <a:endParaRPr lang="pt-BR">
              <a:solidFill>
                <a:srgbClr val="000000"/>
              </a:solidFill>
              <a:highlight>
                <a:scrgbClr r="0" g="0" b="0">
                  <a:alpha val="0"/>
                </a:scrgbClr>
              </a:highlight>
              <a:latin typeface="Times New Roman"/>
            </a:endParaRPr>
          </a:p>
        </p:txBody>
      </p:sp>
      <p:sp>
        <p:nvSpPr>
          <p:cNvPr id="5" name="PlaceHolder 4">
            <a:extLst>
              <a:ext uri="{FF2B5EF4-FFF2-40B4-BE49-F238E27FC236}">
                <a16:creationId xmlns:a16="http://schemas.microsoft.com/office/drawing/2014/main" id="{226F7C09-BF38-4FFE-9234-22CD90EC3376}"/>
              </a:ext>
            </a:extLst>
          </p:cNvPr>
          <p:cNvSpPr txBox="1">
            <a:spLocks noGrp="1"/>
          </p:cNvSpPr>
          <p:nvPr>
            <p:ph type="sldNum" sz="quarter" idx="8"/>
          </p:nvPr>
        </p:nvSpPr>
        <p:spPr>
          <a:xfrm>
            <a:off x="4278960" y="10157400"/>
            <a:ext cx="3277800" cy="531360"/>
          </a:xfrm>
        </p:spPr>
        <p:txBody>
          <a:bodyPr wrap="square"/>
          <a:lstStyle/>
          <a:p>
            <a:pPr lvl="0"/>
            <a:fld id="{15F29F26-59CB-4E17-83AD-B9D877580E54}" type="slidenum">
              <a:t>88</a:t>
            </a:fld>
            <a:endParaRPr lang="pt-BR">
              <a:solidFill>
                <a:srgbClr val="000000"/>
              </a:solidFill>
              <a:highlight>
                <a:scrgbClr r="0" g="0" b="0">
                  <a:alpha val="0"/>
                </a:scrgbClr>
              </a:highlight>
              <a:latin typeface="Times New Roman"/>
            </a:endParaRPr>
          </a:p>
        </p:txBody>
      </p:sp>
      <p:sp>
        <p:nvSpPr>
          <p:cNvPr id="6" name="PlaceHolder 5">
            <a:extLst>
              <a:ext uri="{FF2B5EF4-FFF2-40B4-BE49-F238E27FC236}">
                <a16:creationId xmlns:a16="http://schemas.microsoft.com/office/drawing/2014/main" id="{8B45DC0D-697D-4E31-BA37-0F4DFD46538E}"/>
              </a:ext>
            </a:extLst>
          </p:cNvPr>
          <p:cNvSpPr txBox="1">
            <a:spLocks noGrp="1"/>
          </p:cNvSpPr>
          <p:nvPr>
            <p:ph type="sldNum" sz="quarter" idx="8"/>
          </p:nvPr>
        </p:nvSpPr>
        <p:spPr>
          <a:xfrm>
            <a:off x="4278960" y="10157400"/>
            <a:ext cx="3278160" cy="531720"/>
          </a:xfrm>
        </p:spPr>
        <p:txBody>
          <a:bodyPr wrap="square"/>
          <a:lstStyle/>
          <a:p>
            <a:pPr lvl="0"/>
            <a:fld id="{90B450D9-E691-4CEE-8630-970D9E42BC89}" type="slidenum">
              <a:t>88</a:t>
            </a:fld>
            <a:endParaRPr lang="pt-BR">
              <a:solidFill>
                <a:srgbClr val="000000"/>
              </a:solidFill>
              <a:highlight>
                <a:scrgbClr r="0" g="0" b="0">
                  <a:alpha val="0"/>
                </a:scrgbClr>
              </a:highlight>
              <a:latin typeface="Times New Roman"/>
            </a:endParaRPr>
          </a:p>
        </p:txBody>
      </p:sp>
      <p:sp>
        <p:nvSpPr>
          <p:cNvPr id="7" name="PlaceHolder 6">
            <a:extLst>
              <a:ext uri="{FF2B5EF4-FFF2-40B4-BE49-F238E27FC236}">
                <a16:creationId xmlns:a16="http://schemas.microsoft.com/office/drawing/2014/main" id="{780FEDE7-6045-460A-AC8D-F0CEC191D661}"/>
              </a:ext>
            </a:extLst>
          </p:cNvPr>
          <p:cNvSpPr txBox="1">
            <a:spLocks noGrp="1"/>
          </p:cNvSpPr>
          <p:nvPr>
            <p:ph type="sldNum" sz="quarter" idx="8"/>
          </p:nvPr>
        </p:nvSpPr>
        <p:spPr>
          <a:xfrm>
            <a:off x="4278960" y="10157400"/>
            <a:ext cx="3278519" cy="532080"/>
          </a:xfrm>
        </p:spPr>
        <p:txBody>
          <a:bodyPr wrap="square"/>
          <a:lstStyle/>
          <a:p>
            <a:pPr lvl="0"/>
            <a:fld id="{478DA2DA-FAFF-4509-B269-7CA37CFF4B98}" type="slidenum">
              <a:t>88</a:t>
            </a:fld>
            <a:endParaRPr lang="pt-BR">
              <a:solidFill>
                <a:srgbClr val="000000"/>
              </a:solidFill>
              <a:highlight>
                <a:scrgbClr r="0" g="0" b="0">
                  <a:alpha val="0"/>
                </a:scrgbClr>
              </a:highlight>
              <a:latin typeface="Times New Roman"/>
            </a:endParaRPr>
          </a:p>
        </p:txBody>
      </p:sp>
      <p:sp>
        <p:nvSpPr>
          <p:cNvPr id="8" name="PlaceHolder 7">
            <a:extLst>
              <a:ext uri="{FF2B5EF4-FFF2-40B4-BE49-F238E27FC236}">
                <a16:creationId xmlns:a16="http://schemas.microsoft.com/office/drawing/2014/main" id="{90B18CE0-58C1-42EF-BB16-9D8D72A8C9FE}"/>
              </a:ext>
            </a:extLst>
          </p:cNvPr>
          <p:cNvSpPr txBox="1">
            <a:spLocks noGrp="1"/>
          </p:cNvSpPr>
          <p:nvPr>
            <p:ph type="sldNum" sz="quarter" idx="8"/>
          </p:nvPr>
        </p:nvSpPr>
        <p:spPr>
          <a:xfrm>
            <a:off x="4278960" y="10157400"/>
            <a:ext cx="3278879" cy="532440"/>
          </a:xfrm>
        </p:spPr>
        <p:txBody>
          <a:bodyPr wrap="square"/>
          <a:lstStyle/>
          <a:p>
            <a:pPr lvl="0"/>
            <a:fld id="{5F0D153D-CBFF-4BC8-B778-E11FFF451795}" type="slidenum">
              <a:t>88</a:t>
            </a:fld>
            <a:endParaRPr lang="pt-BR">
              <a:highlight>
                <a:scrgbClr r="0" g="0" b="0">
                  <a:alpha val="0"/>
                </a:scrgbClr>
              </a:highlight>
              <a:latin typeface="Times New Roman"/>
            </a:endParaRPr>
          </a:p>
        </p:txBody>
      </p:sp>
      <p:sp>
        <p:nvSpPr>
          <p:cNvPr id="14" name="Slide Number Placeholder 6">
            <a:extLst>
              <a:ext uri="{FF2B5EF4-FFF2-40B4-BE49-F238E27FC236}">
                <a16:creationId xmlns:a16="http://schemas.microsoft.com/office/drawing/2014/main" id="{3C820909-80C2-421C-9FFE-CC4470740F53}"/>
              </a:ext>
            </a:extLst>
          </p:cNvPr>
          <p:cNvSpPr txBox="1">
            <a:spLocks noGrp="1"/>
          </p:cNvSpPr>
          <p:nvPr>
            <p:ph type="sldNum" sz="quarter" idx="5"/>
          </p:nvPr>
        </p:nvSpPr>
        <p:spPr>
          <a:ln/>
        </p:spPr>
        <p:txBody>
          <a:bodyPr vert="horz" lIns="0" tIns="0" rIns="0" bIns="0" anchor="b" anchorCtr="0">
            <a:noAutofit/>
          </a:bodyPr>
          <a:lstStyle/>
          <a:p>
            <a:pPr lvl="0"/>
            <a:fld id="{DB412E9A-E8AC-42B8-89EC-FBCF3083E266}" type="slidenum">
              <a:t>88</a:t>
            </a:fld>
            <a:endParaRPr lang="pt-BR"/>
          </a:p>
        </p:txBody>
      </p:sp>
      <p:sp>
        <p:nvSpPr>
          <p:cNvPr id="9" name="PlaceHolder 8">
            <a:extLst>
              <a:ext uri="{FF2B5EF4-FFF2-40B4-BE49-F238E27FC236}">
                <a16:creationId xmlns:a16="http://schemas.microsoft.com/office/drawing/2014/main" id="{1641B7C0-E847-4A1A-AADE-9A5B6C276EB2}"/>
              </a:ext>
            </a:extLst>
          </p:cNvPr>
          <p:cNvSpPr>
            <a:spLocks noGrp="1" noRot="1" noChangeAspect="1" noResize="1"/>
          </p:cNvSpPr>
          <p:nvPr>
            <p:ph type="sldImg"/>
          </p:nvPr>
        </p:nvSpPr>
        <p:spPr>
          <a:xfrm>
            <a:off x="217488" y="812800"/>
            <a:ext cx="7123112" cy="4006850"/>
          </a:xfrm>
          <a:solidFill>
            <a:srgbClr val="729FCF"/>
          </a:solidFill>
          <a:ln w="25400">
            <a:solidFill>
              <a:srgbClr val="3465A4"/>
            </a:solidFill>
            <a:prstDash val="solid"/>
          </a:ln>
        </p:spPr>
      </p:sp>
      <p:sp>
        <p:nvSpPr>
          <p:cNvPr id="10" name="PlaceHolder 9">
            <a:extLst>
              <a:ext uri="{FF2B5EF4-FFF2-40B4-BE49-F238E27FC236}">
                <a16:creationId xmlns:a16="http://schemas.microsoft.com/office/drawing/2014/main" id="{580F3552-578A-4573-8244-0138E50373CD}"/>
              </a:ext>
            </a:extLst>
          </p:cNvPr>
          <p:cNvSpPr txBox="1">
            <a:spLocks noGrp="1"/>
          </p:cNvSpPr>
          <p:nvPr>
            <p:ph type="body" sz="quarter" idx="1"/>
          </p:nvPr>
        </p:nvSpPr>
        <p:spPr>
          <a:xfrm>
            <a:off x="756000" y="5078520"/>
            <a:ext cx="6043679" cy="4807080"/>
          </a:xfrm>
        </p:spPr>
        <p:txBody>
          <a:bodyPr vert="horz" wrap="square" anchor="t" anchorCtr="0">
            <a:noAutofit/>
          </a:bodyPr>
          <a:lstStyle/>
          <a:p>
            <a:endParaRPr lang="pt-BR"/>
          </a:p>
        </p:txBody>
      </p:sp>
    </p:spTree>
    <p:extLst>
      <p:ext uri="{BB962C8B-B14F-4D97-AF65-F5344CB8AC3E}">
        <p14:creationId xmlns:p14="http://schemas.microsoft.com/office/powerpoint/2010/main" val="2608450311"/>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Slide Number Placeholder 6">
            <a:extLst>
              <a:ext uri="{FF2B5EF4-FFF2-40B4-BE49-F238E27FC236}">
                <a16:creationId xmlns:a16="http://schemas.microsoft.com/office/drawing/2014/main" id="{5D1079AD-5BBD-4F7F-AFAB-8A0347E94FC9}"/>
              </a:ext>
            </a:extLst>
          </p:cNvPr>
          <p:cNvSpPr txBox="1">
            <a:spLocks noGrp="1"/>
          </p:cNvSpPr>
          <p:nvPr>
            <p:ph type="sldNum" sz="quarter" idx="5"/>
          </p:nvPr>
        </p:nvSpPr>
        <p:spPr>
          <a:ln/>
        </p:spPr>
        <p:txBody>
          <a:bodyPr vert="horz" lIns="0" tIns="0" rIns="0" bIns="0" anchor="b" anchorCtr="0">
            <a:noAutofit/>
          </a:bodyPr>
          <a:lstStyle/>
          <a:p>
            <a:pPr lvl="0"/>
            <a:fld id="{45951B6A-A280-4215-8196-82342D937E35}" type="slidenum">
              <a:t>89</a:t>
            </a:fld>
            <a:endParaRPr lang="pt-BR"/>
          </a:p>
        </p:txBody>
      </p:sp>
      <p:sp>
        <p:nvSpPr>
          <p:cNvPr id="2" name="Espaço Reservado para Número de Slide 31">
            <a:extLst>
              <a:ext uri="{FF2B5EF4-FFF2-40B4-BE49-F238E27FC236}">
                <a16:creationId xmlns:a16="http://schemas.microsoft.com/office/drawing/2014/main" id="{BB10B771-221B-45E6-9F89-ADAE2A64E9C6}"/>
              </a:ext>
            </a:extLst>
          </p:cNvPr>
          <p:cNvSpPr txBox="1"/>
          <p:nvPr/>
        </p:nvSpPr>
        <p:spPr>
          <a:xfrm>
            <a:off x="3884759" y="8685360"/>
            <a:ext cx="2970360" cy="457200"/>
          </a:xfrm>
          <a:prstGeom prst="rect">
            <a:avLst/>
          </a:prstGeom>
          <a:noFill/>
          <a:ln>
            <a:noFill/>
          </a:ln>
        </p:spPr>
        <p:txBody>
          <a:bodyPr vert="horz" wrap="square" lIns="0" tIns="0" rIns="0" bIns="0" anchor="b" anchorCtr="0" compatLnSpc="0">
            <a:noAutofit/>
          </a:bodyPr>
          <a:lstStyle/>
          <a:p>
            <a:pPr marL="0" marR="0" lvl="0" indent="0" algn="r" rtl="0" hangingPunct="0">
              <a:lnSpc>
                <a:spcPct val="100000"/>
              </a:lnSpc>
              <a:spcBef>
                <a:spcPts val="0"/>
              </a:spcBef>
              <a:spcAft>
                <a:spcPts val="0"/>
              </a:spcAft>
              <a:buNone/>
              <a:tabLst/>
            </a:pPr>
            <a:fld id="{637B75E8-5A6E-42A8-B123-0F0EDC2DF4BE}" type="slidenum">
              <a:t>89</a:t>
            </a:fld>
            <a:endParaRPr lang="pt-BR" sz="1400" b="0" i="0" u="none" strike="noStrike" kern="1200" cap="none" spc="0" baseline="0">
              <a:ln>
                <a:noFill/>
              </a:ln>
              <a:solidFill>
                <a:srgbClr val="000000"/>
              </a:solidFill>
              <a:highlight>
                <a:scrgbClr r="0" g="0" b="0">
                  <a:alpha val="0"/>
                </a:scrgbClr>
              </a:highlight>
              <a:latin typeface="Liberation Serif" pitchFamily="18"/>
              <a:ea typeface="Tahoma" pitchFamily="50"/>
              <a:cs typeface="Tahoma" pitchFamily="2"/>
            </a:endParaRPr>
          </a:p>
        </p:txBody>
      </p:sp>
      <p:sp>
        <p:nvSpPr>
          <p:cNvPr id="3" name="Espaço Reservado para Número de Slide 32">
            <a:extLst>
              <a:ext uri="{FF2B5EF4-FFF2-40B4-BE49-F238E27FC236}">
                <a16:creationId xmlns:a16="http://schemas.microsoft.com/office/drawing/2014/main" id="{2AB89C3E-7B89-401B-AE48-ECB4C25164E1}"/>
              </a:ext>
            </a:extLst>
          </p:cNvPr>
          <p:cNvSpPr txBox="1"/>
          <p:nvPr/>
        </p:nvSpPr>
        <p:spPr>
          <a:xfrm>
            <a:off x="4278960" y="10157400"/>
            <a:ext cx="3279600" cy="533160"/>
          </a:xfrm>
          <a:prstGeom prst="rect">
            <a:avLst/>
          </a:prstGeom>
          <a:noFill/>
          <a:ln>
            <a:noFill/>
          </a:ln>
        </p:spPr>
        <p:txBody>
          <a:bodyPr vert="horz" wrap="square" lIns="0" tIns="0" rIns="0" bIns="0" anchor="b" anchorCtr="0" compatLnSpc="0">
            <a:noAutofit/>
          </a:bodyPr>
          <a:lstStyle/>
          <a:p>
            <a:pPr marL="0" marR="0" lvl="0" indent="0" algn="r" rtl="0" hangingPunct="0">
              <a:lnSpc>
                <a:spcPct val="100000"/>
              </a:lnSpc>
              <a:spcBef>
                <a:spcPts val="0"/>
              </a:spcBef>
              <a:spcAft>
                <a:spcPts val="0"/>
              </a:spcAft>
              <a:buNone/>
              <a:tabLst/>
            </a:pPr>
            <a:fld id="{57CCACCE-AE0A-411F-8EF4-1C244F8FFA32}" type="slidenum">
              <a:t>89</a:t>
            </a:fld>
            <a:endParaRPr lang="pt-BR" sz="1400" b="0" i="0" u="none" strike="noStrike" kern="1200" cap="none" spc="0" baseline="0">
              <a:ln>
                <a:noFill/>
              </a:ln>
              <a:solidFill>
                <a:srgbClr val="000000"/>
              </a:solidFill>
              <a:highlight>
                <a:scrgbClr r="0" g="0" b="0">
                  <a:alpha val="0"/>
                </a:scrgbClr>
              </a:highlight>
              <a:latin typeface="Liberation Serif" pitchFamily="18"/>
              <a:ea typeface="Tahoma" pitchFamily="50"/>
              <a:cs typeface="Tahoma" pitchFamily="2"/>
            </a:endParaRPr>
          </a:p>
        </p:txBody>
      </p:sp>
      <p:sp>
        <p:nvSpPr>
          <p:cNvPr id="4" name="Espaço Reservado para Número de Slide 33">
            <a:extLst>
              <a:ext uri="{FF2B5EF4-FFF2-40B4-BE49-F238E27FC236}">
                <a16:creationId xmlns:a16="http://schemas.microsoft.com/office/drawing/2014/main" id="{0F75A0F9-7098-4DD1-A962-076E0A3E36BB}"/>
              </a:ext>
            </a:extLst>
          </p:cNvPr>
          <p:cNvSpPr txBox="1"/>
          <p:nvPr/>
        </p:nvSpPr>
        <p:spPr>
          <a:xfrm>
            <a:off x="4278960" y="10157400"/>
            <a:ext cx="3279959" cy="533520"/>
          </a:xfrm>
          <a:prstGeom prst="rect">
            <a:avLst/>
          </a:prstGeom>
          <a:noFill/>
          <a:ln>
            <a:noFill/>
          </a:ln>
        </p:spPr>
        <p:txBody>
          <a:bodyPr vert="horz" wrap="square" lIns="0" tIns="0" rIns="0" bIns="0" anchor="b" anchorCtr="0" compatLnSpc="0">
            <a:noAutofit/>
          </a:bodyPr>
          <a:lstStyle/>
          <a:p>
            <a:pPr marL="0" marR="0" lvl="0" indent="0" algn="r" rtl="0" hangingPunct="0">
              <a:lnSpc>
                <a:spcPct val="100000"/>
              </a:lnSpc>
              <a:spcBef>
                <a:spcPts val="0"/>
              </a:spcBef>
              <a:spcAft>
                <a:spcPts val="0"/>
              </a:spcAft>
              <a:buNone/>
              <a:tabLst/>
            </a:pPr>
            <a:fld id="{7E031B12-683B-413B-8F39-65D5E998DABD}" type="slidenum">
              <a:t>89</a:t>
            </a:fld>
            <a:endParaRPr lang="pt-BR" sz="1400" b="0" i="0" u="none" strike="noStrike" kern="1200" cap="none" spc="0" baseline="0">
              <a:ln>
                <a:noFill/>
              </a:ln>
              <a:solidFill>
                <a:srgbClr val="000000"/>
              </a:solidFill>
              <a:highlight>
                <a:scrgbClr r="0" g="0" b="0">
                  <a:alpha val="0"/>
                </a:scrgbClr>
              </a:highlight>
              <a:latin typeface="Liberation Serif" pitchFamily="18"/>
              <a:ea typeface="Tahoma" pitchFamily="50"/>
              <a:cs typeface="Tahoma" pitchFamily="2"/>
            </a:endParaRPr>
          </a:p>
        </p:txBody>
      </p:sp>
      <p:sp>
        <p:nvSpPr>
          <p:cNvPr id="5" name="Slide Number Placeholder 3">
            <a:extLst>
              <a:ext uri="{FF2B5EF4-FFF2-40B4-BE49-F238E27FC236}">
                <a16:creationId xmlns:a16="http://schemas.microsoft.com/office/drawing/2014/main" id="{A2A60005-4B60-4280-B976-F27E380888A9}"/>
              </a:ext>
            </a:extLst>
          </p:cNvPr>
          <p:cNvSpPr txBox="1"/>
          <p:nvPr/>
        </p:nvSpPr>
        <p:spPr>
          <a:xfrm>
            <a:off x="4278960" y="10157400"/>
            <a:ext cx="3280320" cy="533880"/>
          </a:xfrm>
          <a:prstGeom prst="rect">
            <a:avLst/>
          </a:prstGeom>
          <a:noFill/>
          <a:ln>
            <a:noFill/>
          </a:ln>
        </p:spPr>
        <p:txBody>
          <a:bodyPr vert="horz" wrap="square" lIns="0" tIns="0" rIns="0" bIns="0" anchor="b" anchorCtr="0" compatLnSpc="0">
            <a:noAutofit/>
          </a:bodyPr>
          <a:lstStyle/>
          <a:p>
            <a:pPr marL="0" marR="0" lvl="0" indent="0" algn="r" rtl="0" hangingPunct="0">
              <a:lnSpc>
                <a:spcPct val="100000"/>
              </a:lnSpc>
              <a:spcBef>
                <a:spcPts val="0"/>
              </a:spcBef>
              <a:spcAft>
                <a:spcPts val="0"/>
              </a:spcAft>
              <a:buNone/>
              <a:tabLst/>
            </a:pPr>
            <a:fld id="{555F5A35-827E-44D2-80CA-779078565309}" type="slidenum">
              <a:t>89</a:t>
            </a:fld>
            <a:endParaRPr lang="pt-BR" sz="1400" b="0" i="0" u="none" strike="noStrike" kern="1200" cap="none" spc="0" baseline="0">
              <a:ln>
                <a:noFill/>
              </a:ln>
              <a:solidFill>
                <a:srgbClr val="000000"/>
              </a:solidFill>
              <a:highlight>
                <a:scrgbClr r="0" g="0" b="0">
                  <a:alpha val="0"/>
                </a:scrgbClr>
              </a:highlight>
              <a:latin typeface="Liberation Serif" pitchFamily="18"/>
              <a:ea typeface="Tahoma" pitchFamily="50"/>
              <a:cs typeface="Tahoma" pitchFamily="2"/>
            </a:endParaRPr>
          </a:p>
        </p:txBody>
      </p:sp>
      <p:sp>
        <p:nvSpPr>
          <p:cNvPr id="6" name="Espaço Reservado para Data 4">
            <a:extLst>
              <a:ext uri="{FF2B5EF4-FFF2-40B4-BE49-F238E27FC236}">
                <a16:creationId xmlns:a16="http://schemas.microsoft.com/office/drawing/2014/main" id="{49FBBCCB-D4A8-477C-9E3A-2049112E16B8}"/>
              </a:ext>
            </a:extLst>
          </p:cNvPr>
          <p:cNvSpPr txBox="1"/>
          <p:nvPr/>
        </p:nvSpPr>
        <p:spPr>
          <a:xfrm>
            <a:off x="3884759" y="0"/>
            <a:ext cx="2971800" cy="458640"/>
          </a:xfrm>
          <a:prstGeom prst="rect">
            <a:avLst/>
          </a:prstGeom>
          <a:noFill/>
          <a:ln>
            <a:noFill/>
          </a:ln>
        </p:spPr>
        <p:txBody>
          <a:bodyPr vert="horz" wrap="square" lIns="91440" tIns="45720" rIns="91440" bIns="45720" anchor="t" anchorCtr="0" compatLnSpc="0">
            <a:noAutofit/>
          </a:bodyPr>
          <a:lstStyle/>
          <a:p>
            <a:pPr marL="0" marR="0" lvl="0" indent="0" algn="r" rtl="0" hangingPunct="1">
              <a:lnSpc>
                <a:spcPct val="100000"/>
              </a:lnSpc>
              <a:spcBef>
                <a:spcPts val="0"/>
              </a:spcBef>
              <a:spcAft>
                <a:spcPts val="0"/>
              </a:spcAft>
              <a:buNone/>
              <a:tabLst/>
            </a:pPr>
            <a:fld id="{6FBA390D-C282-4079-BCFA-68A5FCDC1E73}" type="datetime1">
              <a:rPr lang="pt-BR" sz="1200" b="0" i="0" u="none" strike="noStrike" kern="1200" cap="none" spc="0" baseline="0">
                <a:ln>
                  <a:noFill/>
                </a:ln>
                <a:solidFill>
                  <a:srgbClr val="000000"/>
                </a:solidFill>
                <a:latin typeface="Calibri" pitchFamily="18"/>
                <a:ea typeface="PingFang SC" pitchFamily="2"/>
                <a:cs typeface="Arial Unicode MS" pitchFamily="2"/>
              </a:rPr>
              <a:pPr marL="0" marR="0" lvl="0" indent="0" algn="r" rtl="0" hangingPunct="1">
                <a:lnSpc>
                  <a:spcPct val="100000"/>
                </a:lnSpc>
                <a:spcBef>
                  <a:spcPts val="0"/>
                </a:spcBef>
                <a:spcAft>
                  <a:spcPts val="0"/>
                </a:spcAft>
                <a:buNone/>
                <a:tabLst/>
              </a:pPr>
              <a:t>02/07/2026</a:t>
            </a:fld>
            <a:endParaRPr lang="pt-BR" sz="1200" b="0" i="0" u="none" strike="noStrike" kern="1200" cap="none" spc="0" baseline="0">
              <a:ln>
                <a:noFill/>
              </a:ln>
              <a:solidFill>
                <a:srgbClr val="000000"/>
              </a:solidFill>
              <a:latin typeface="Calibri" pitchFamily="18"/>
              <a:ea typeface="PingFang SC" pitchFamily="2"/>
              <a:cs typeface="Arial Unicode MS" pitchFamily="2"/>
            </a:endParaRPr>
          </a:p>
        </p:txBody>
      </p:sp>
      <p:sp>
        <p:nvSpPr>
          <p:cNvPr id="7" name="Espaço Reservado para Número de Slide 34">
            <a:extLst>
              <a:ext uri="{FF2B5EF4-FFF2-40B4-BE49-F238E27FC236}">
                <a16:creationId xmlns:a16="http://schemas.microsoft.com/office/drawing/2014/main" id="{178A1CA5-3646-4156-B0FB-E3B5E6C3BD79}"/>
              </a:ext>
            </a:extLst>
          </p:cNvPr>
          <p:cNvSpPr txBox="1"/>
          <p:nvPr/>
        </p:nvSpPr>
        <p:spPr>
          <a:xfrm>
            <a:off x="4278960" y="10157400"/>
            <a:ext cx="3280680" cy="534240"/>
          </a:xfrm>
          <a:prstGeom prst="rect">
            <a:avLst/>
          </a:prstGeom>
          <a:noFill/>
          <a:ln>
            <a:noFill/>
          </a:ln>
        </p:spPr>
        <p:txBody>
          <a:bodyPr vert="horz" wrap="square" lIns="0" tIns="0" rIns="0" bIns="0" anchor="b" anchorCtr="0" compatLnSpc="0">
            <a:noAutofit/>
          </a:bodyPr>
          <a:lstStyle/>
          <a:p>
            <a:pPr marL="0" marR="0" lvl="0" indent="0" algn="r" rtl="0" hangingPunct="0">
              <a:lnSpc>
                <a:spcPct val="100000"/>
              </a:lnSpc>
              <a:spcBef>
                <a:spcPts val="0"/>
              </a:spcBef>
              <a:spcAft>
                <a:spcPts val="0"/>
              </a:spcAft>
              <a:buNone/>
              <a:tabLst/>
            </a:pPr>
            <a:fld id="{5C2652C6-310E-48C0-95E4-C7344819324A}" type="slidenum">
              <a:t>89</a:t>
            </a:fld>
            <a:endParaRPr lang="pt-BR" sz="1400" b="0" i="0" u="none" strike="noStrike" kern="1200" cap="none" spc="0" baseline="0">
              <a:ln>
                <a:noFill/>
              </a:ln>
              <a:solidFill>
                <a:srgbClr val="000000"/>
              </a:solidFill>
              <a:latin typeface="Liberation Serif" pitchFamily="18"/>
              <a:ea typeface="Tahoma" pitchFamily="2"/>
              <a:cs typeface="Tahoma" pitchFamily="2"/>
            </a:endParaRPr>
          </a:p>
        </p:txBody>
      </p:sp>
      <p:sp>
        <p:nvSpPr>
          <p:cNvPr id="8" name="Espaço Reservado para Número de Slide 35">
            <a:extLst>
              <a:ext uri="{FF2B5EF4-FFF2-40B4-BE49-F238E27FC236}">
                <a16:creationId xmlns:a16="http://schemas.microsoft.com/office/drawing/2014/main" id="{12A57769-A418-4C71-B357-0B5F99E12AB4}"/>
              </a:ext>
            </a:extLst>
          </p:cNvPr>
          <p:cNvSpPr txBox="1"/>
          <p:nvPr/>
        </p:nvSpPr>
        <p:spPr>
          <a:xfrm>
            <a:off x="4278960" y="10157400"/>
            <a:ext cx="3280680" cy="534240"/>
          </a:xfrm>
          <a:prstGeom prst="rect">
            <a:avLst/>
          </a:prstGeom>
          <a:noFill/>
          <a:ln>
            <a:noFill/>
          </a:ln>
        </p:spPr>
        <p:txBody>
          <a:bodyPr vert="horz" wrap="square" lIns="91440" tIns="45720" rIns="91440" bIns="45720" anchor="b" anchorCtr="0" compatLnSpc="0">
            <a:noAutofit/>
          </a:bodyPr>
          <a:lstStyle/>
          <a:p>
            <a:pPr marL="0" marR="0" lvl="0" indent="0" algn="r" rtl="0" hangingPunct="0">
              <a:lnSpc>
                <a:spcPct val="100000"/>
              </a:lnSpc>
              <a:spcBef>
                <a:spcPts val="0"/>
              </a:spcBef>
              <a:spcAft>
                <a:spcPts val="0"/>
              </a:spcAft>
              <a:buNone/>
              <a:tabLst/>
            </a:pPr>
            <a:fld id="{74788563-0A6A-4621-8ABF-48CA75F924A5}" type="slidenum">
              <a:t>89</a:t>
            </a:fld>
            <a:endParaRPr lang="pt-BR" sz="1400" b="0" i="0" u="none" strike="noStrike" kern="1200" cap="none" spc="0" baseline="0">
              <a:ln>
                <a:noFill/>
              </a:ln>
              <a:solidFill>
                <a:srgbClr val="000000"/>
              </a:solidFill>
              <a:latin typeface="Liberation Serif" pitchFamily="18"/>
              <a:ea typeface="Tahoma" pitchFamily="2"/>
              <a:cs typeface="Tahoma" pitchFamily="2"/>
            </a:endParaRPr>
          </a:p>
        </p:txBody>
      </p:sp>
      <p:sp>
        <p:nvSpPr>
          <p:cNvPr id="9" name="Espaço Reservado para Imagem de Slide 3">
            <a:extLst>
              <a:ext uri="{FF2B5EF4-FFF2-40B4-BE49-F238E27FC236}">
                <a16:creationId xmlns:a16="http://schemas.microsoft.com/office/drawing/2014/main" id="{C322BEA4-D200-43DC-A1FE-D37E5ABF78FD}"/>
              </a:ext>
            </a:extLst>
          </p:cNvPr>
          <p:cNvSpPr>
            <a:spLocks noGrp="1" noRot="1" noChangeAspect="1" noResize="1"/>
          </p:cNvSpPr>
          <p:nvPr>
            <p:ph type="sldImg"/>
          </p:nvPr>
        </p:nvSpPr>
        <p:spPr>
          <a:xfrm>
            <a:off x="685800" y="1143000"/>
            <a:ext cx="5486400" cy="3086100"/>
          </a:xfrm>
          <a:solidFill>
            <a:srgbClr val="729FCF"/>
          </a:solidFill>
          <a:ln w="25400">
            <a:solidFill>
              <a:srgbClr val="3465A4"/>
            </a:solidFill>
            <a:prstDash val="solid"/>
          </a:ln>
        </p:spPr>
      </p:sp>
      <p:sp>
        <p:nvSpPr>
          <p:cNvPr id="10" name="Espaço Reservado para Anotações 3">
            <a:extLst>
              <a:ext uri="{FF2B5EF4-FFF2-40B4-BE49-F238E27FC236}">
                <a16:creationId xmlns:a16="http://schemas.microsoft.com/office/drawing/2014/main" id="{C70C519E-881F-4628-AD98-BDB2F87C0651}"/>
              </a:ext>
            </a:extLst>
          </p:cNvPr>
          <p:cNvSpPr txBox="1">
            <a:spLocks noGrp="1"/>
          </p:cNvSpPr>
          <p:nvPr>
            <p:ph type="body" sz="quarter" idx="1"/>
          </p:nvPr>
        </p:nvSpPr>
        <p:spPr>
          <a:xfrm>
            <a:off x="685799" y="4400639"/>
            <a:ext cx="5484960" cy="3598920"/>
          </a:xfrm>
        </p:spPr>
        <p:txBody>
          <a:bodyPr vert="horz" wrap="square" lIns="91440" tIns="45720" rIns="91440" bIns="45720" anchor="t" anchorCtr="0">
            <a:noAutofit/>
          </a:bodyPr>
          <a:lstStyle/>
          <a:p>
            <a:pPr marL="0" lvl="0" indent="0" algn="l" hangingPunct="1">
              <a:tabLst>
                <a:tab pos="0" algn="l"/>
              </a:tabLst>
            </a:pPr>
            <a:r>
              <a:rPr lang="pt-BR">
                <a:solidFill>
                  <a:srgbClr val="000000"/>
                </a:solidFill>
              </a:rPr>
              <a:t>Deixar esse slide durante a </a:t>
            </a:r>
            <a:r>
              <a:rPr lang="pt-BR" b="1">
                <a:solidFill>
                  <a:srgbClr val="000000"/>
                </a:solidFill>
              </a:rPr>
              <a:t>CONSAGRAÇÃO. </a:t>
            </a:r>
            <a:r>
              <a:rPr lang="pt-BR">
                <a:solidFill>
                  <a:srgbClr val="000000"/>
                </a:solidFill>
              </a:rPr>
              <a:t>Obrigado!</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229">
            <a:extLst>
              <a:ext uri="{FF2B5EF4-FFF2-40B4-BE49-F238E27FC236}">
                <a16:creationId xmlns:a16="http://schemas.microsoft.com/office/drawing/2014/main" id="{C69272F6-1E93-49E5-AD6C-F33072674A54}"/>
              </a:ext>
            </a:extLst>
          </p:cNvPr>
          <p:cNvSpPr txBox="1">
            <a:spLocks noGrp="1"/>
          </p:cNvSpPr>
          <p:nvPr>
            <p:ph type="sldNum" sz="quarter" idx="8"/>
          </p:nvPr>
        </p:nvSpPr>
        <p:spPr>
          <a:xfrm>
            <a:off x="4278960" y="10157400"/>
            <a:ext cx="3276359" cy="529920"/>
          </a:xfrm>
        </p:spPr>
        <p:txBody>
          <a:bodyPr wrap="square"/>
          <a:lstStyle/>
          <a:p>
            <a:pPr lvl="0"/>
            <a:fld id="{D0800CEF-6FA8-4AAD-8746-5EE10A055D5B}" type="slidenum">
              <a:t>9</a:t>
            </a:fld>
            <a:endParaRPr lang="pt-BR">
              <a:solidFill>
                <a:srgbClr val="000000"/>
              </a:solidFill>
              <a:highlight>
                <a:scrgbClr r="0" g="0" b="0">
                  <a:alpha val="0"/>
                </a:scrgbClr>
              </a:highlight>
              <a:latin typeface="Times New Roman"/>
            </a:endParaRPr>
          </a:p>
        </p:txBody>
      </p:sp>
      <p:sp>
        <p:nvSpPr>
          <p:cNvPr id="3" name="PlaceHolder 230">
            <a:extLst>
              <a:ext uri="{FF2B5EF4-FFF2-40B4-BE49-F238E27FC236}">
                <a16:creationId xmlns:a16="http://schemas.microsoft.com/office/drawing/2014/main" id="{38C24B9A-14A5-4F23-AC7F-854E14DB7A65}"/>
              </a:ext>
            </a:extLst>
          </p:cNvPr>
          <p:cNvSpPr txBox="1">
            <a:spLocks noGrp="1"/>
          </p:cNvSpPr>
          <p:nvPr>
            <p:ph type="sldNum" sz="quarter" idx="8"/>
          </p:nvPr>
        </p:nvSpPr>
        <p:spPr>
          <a:xfrm>
            <a:off x="4278960" y="10157400"/>
            <a:ext cx="3276720" cy="530280"/>
          </a:xfrm>
        </p:spPr>
        <p:txBody>
          <a:bodyPr wrap="square"/>
          <a:lstStyle/>
          <a:p>
            <a:pPr lvl="0"/>
            <a:fld id="{DA4F9575-46D9-466F-A722-D73DFE947270}" type="slidenum">
              <a:t>9</a:t>
            </a:fld>
            <a:endParaRPr lang="pt-BR">
              <a:solidFill>
                <a:srgbClr val="000000"/>
              </a:solidFill>
              <a:highlight>
                <a:scrgbClr r="0" g="0" b="0">
                  <a:alpha val="0"/>
                </a:scrgbClr>
              </a:highlight>
              <a:latin typeface="Times New Roman"/>
            </a:endParaRPr>
          </a:p>
        </p:txBody>
      </p:sp>
      <p:sp>
        <p:nvSpPr>
          <p:cNvPr id="4" name="PlaceHolder 231">
            <a:extLst>
              <a:ext uri="{FF2B5EF4-FFF2-40B4-BE49-F238E27FC236}">
                <a16:creationId xmlns:a16="http://schemas.microsoft.com/office/drawing/2014/main" id="{7015BC1E-8246-4141-96EE-8BA2E72D06BD}"/>
              </a:ext>
            </a:extLst>
          </p:cNvPr>
          <p:cNvSpPr txBox="1">
            <a:spLocks noGrp="1"/>
          </p:cNvSpPr>
          <p:nvPr>
            <p:ph type="sldNum" sz="quarter" idx="8"/>
          </p:nvPr>
        </p:nvSpPr>
        <p:spPr>
          <a:xfrm>
            <a:off x="4278960" y="10157400"/>
            <a:ext cx="3277080" cy="530640"/>
          </a:xfrm>
        </p:spPr>
        <p:txBody>
          <a:bodyPr wrap="square"/>
          <a:lstStyle/>
          <a:p>
            <a:pPr lvl="0"/>
            <a:fld id="{9F3A91D2-BFEC-4C2D-9240-F835C843DCE0}" type="slidenum">
              <a:t>9</a:t>
            </a:fld>
            <a:endParaRPr lang="pt-BR">
              <a:solidFill>
                <a:srgbClr val="000000"/>
              </a:solidFill>
              <a:highlight>
                <a:scrgbClr r="0" g="0" b="0">
                  <a:alpha val="0"/>
                </a:scrgbClr>
              </a:highlight>
              <a:latin typeface="Times New Roman"/>
            </a:endParaRPr>
          </a:p>
        </p:txBody>
      </p:sp>
      <p:sp>
        <p:nvSpPr>
          <p:cNvPr id="5" name="PlaceHolder 250">
            <a:extLst>
              <a:ext uri="{FF2B5EF4-FFF2-40B4-BE49-F238E27FC236}">
                <a16:creationId xmlns:a16="http://schemas.microsoft.com/office/drawing/2014/main" id="{DDE66150-8AF8-4472-B6AB-0D86317CF9E7}"/>
              </a:ext>
            </a:extLst>
          </p:cNvPr>
          <p:cNvSpPr txBox="1">
            <a:spLocks noGrp="1"/>
          </p:cNvSpPr>
          <p:nvPr>
            <p:ph type="sldNum" sz="quarter" idx="8"/>
          </p:nvPr>
        </p:nvSpPr>
        <p:spPr>
          <a:xfrm>
            <a:off x="4278960" y="10157400"/>
            <a:ext cx="3277439" cy="531000"/>
          </a:xfrm>
        </p:spPr>
        <p:txBody>
          <a:bodyPr wrap="square"/>
          <a:lstStyle/>
          <a:p>
            <a:pPr lvl="0"/>
            <a:fld id="{32713045-A41C-45C3-BD8B-45B924588602}" type="slidenum">
              <a:t>9</a:t>
            </a:fld>
            <a:endParaRPr lang="pt-BR">
              <a:solidFill>
                <a:srgbClr val="000000"/>
              </a:solidFill>
              <a:highlight>
                <a:scrgbClr r="0" g="0" b="0">
                  <a:alpha val="0"/>
                </a:scrgbClr>
              </a:highlight>
              <a:latin typeface="Times New Roman"/>
            </a:endParaRPr>
          </a:p>
        </p:txBody>
      </p:sp>
      <p:sp>
        <p:nvSpPr>
          <p:cNvPr id="6" name="PlaceHolder 251">
            <a:extLst>
              <a:ext uri="{FF2B5EF4-FFF2-40B4-BE49-F238E27FC236}">
                <a16:creationId xmlns:a16="http://schemas.microsoft.com/office/drawing/2014/main" id="{3700EDB2-BDEC-46D8-8539-70AF3C07E1FE}"/>
              </a:ext>
            </a:extLst>
          </p:cNvPr>
          <p:cNvSpPr txBox="1">
            <a:spLocks noGrp="1"/>
          </p:cNvSpPr>
          <p:nvPr>
            <p:ph type="sldNum" sz="quarter" idx="8"/>
          </p:nvPr>
        </p:nvSpPr>
        <p:spPr>
          <a:xfrm>
            <a:off x="4278960" y="10157400"/>
            <a:ext cx="3277800" cy="531360"/>
          </a:xfrm>
        </p:spPr>
        <p:txBody>
          <a:bodyPr wrap="square"/>
          <a:lstStyle/>
          <a:p>
            <a:pPr lvl="0"/>
            <a:fld id="{B5FA4138-667F-4AFA-AE44-6AFB306D3ACF}" type="slidenum">
              <a:t>9</a:t>
            </a:fld>
            <a:endParaRPr lang="pt-BR">
              <a:solidFill>
                <a:srgbClr val="000000"/>
              </a:solidFill>
              <a:highlight>
                <a:scrgbClr r="0" g="0" b="0">
                  <a:alpha val="0"/>
                </a:scrgbClr>
              </a:highlight>
              <a:latin typeface="Times New Roman"/>
            </a:endParaRPr>
          </a:p>
        </p:txBody>
      </p:sp>
      <p:sp>
        <p:nvSpPr>
          <p:cNvPr id="7" name="PlaceHolder 252">
            <a:extLst>
              <a:ext uri="{FF2B5EF4-FFF2-40B4-BE49-F238E27FC236}">
                <a16:creationId xmlns:a16="http://schemas.microsoft.com/office/drawing/2014/main" id="{42C4426C-1A19-4FD9-8DBE-B8DAD967AA80}"/>
              </a:ext>
            </a:extLst>
          </p:cNvPr>
          <p:cNvSpPr txBox="1">
            <a:spLocks noGrp="1"/>
          </p:cNvSpPr>
          <p:nvPr>
            <p:ph type="sldNum" sz="quarter" idx="8"/>
          </p:nvPr>
        </p:nvSpPr>
        <p:spPr>
          <a:xfrm>
            <a:off x="4278960" y="10157400"/>
            <a:ext cx="3278160" cy="531720"/>
          </a:xfrm>
        </p:spPr>
        <p:txBody>
          <a:bodyPr wrap="square"/>
          <a:lstStyle/>
          <a:p>
            <a:pPr lvl="0"/>
            <a:fld id="{4773820D-EC28-4926-A6F7-EEA5A3899E10}" type="slidenum">
              <a:t>9</a:t>
            </a:fld>
            <a:endParaRPr lang="pt-BR">
              <a:solidFill>
                <a:srgbClr val="000000"/>
              </a:solidFill>
              <a:highlight>
                <a:scrgbClr r="0" g="0" b="0">
                  <a:alpha val="0"/>
                </a:scrgbClr>
              </a:highlight>
              <a:latin typeface="Times New Roman"/>
            </a:endParaRPr>
          </a:p>
        </p:txBody>
      </p:sp>
      <p:sp>
        <p:nvSpPr>
          <p:cNvPr id="8" name="PlaceHolder 253">
            <a:extLst>
              <a:ext uri="{FF2B5EF4-FFF2-40B4-BE49-F238E27FC236}">
                <a16:creationId xmlns:a16="http://schemas.microsoft.com/office/drawing/2014/main" id="{E3D69BF6-AFBB-4C57-9C36-5BC83D6E7EA5}"/>
              </a:ext>
            </a:extLst>
          </p:cNvPr>
          <p:cNvSpPr txBox="1">
            <a:spLocks noGrp="1"/>
          </p:cNvSpPr>
          <p:nvPr>
            <p:ph type="sldNum" sz="quarter" idx="8"/>
          </p:nvPr>
        </p:nvSpPr>
        <p:spPr>
          <a:xfrm>
            <a:off x="4278960" y="10157400"/>
            <a:ext cx="3278519" cy="532080"/>
          </a:xfrm>
        </p:spPr>
        <p:txBody>
          <a:bodyPr wrap="square"/>
          <a:lstStyle/>
          <a:p>
            <a:pPr lvl="0"/>
            <a:fld id="{044E22A8-7373-4576-A2E7-1401C7505864}" type="slidenum">
              <a:t>9</a:t>
            </a:fld>
            <a:endParaRPr lang="pt-BR">
              <a:solidFill>
                <a:srgbClr val="000000"/>
              </a:solidFill>
              <a:highlight>
                <a:scrgbClr r="0" g="0" b="0">
                  <a:alpha val="0"/>
                </a:scrgbClr>
              </a:highlight>
              <a:latin typeface="Times New Roman"/>
            </a:endParaRPr>
          </a:p>
        </p:txBody>
      </p:sp>
      <p:sp>
        <p:nvSpPr>
          <p:cNvPr id="9" name="PlaceHolder 254">
            <a:extLst>
              <a:ext uri="{FF2B5EF4-FFF2-40B4-BE49-F238E27FC236}">
                <a16:creationId xmlns:a16="http://schemas.microsoft.com/office/drawing/2014/main" id="{FE2CD0AF-57D1-4767-A99A-0E8FDEEE27EE}"/>
              </a:ext>
            </a:extLst>
          </p:cNvPr>
          <p:cNvSpPr txBox="1">
            <a:spLocks noGrp="1"/>
          </p:cNvSpPr>
          <p:nvPr>
            <p:ph type="sldNum" sz="quarter" idx="8"/>
          </p:nvPr>
        </p:nvSpPr>
        <p:spPr>
          <a:xfrm>
            <a:off x="4278960" y="10157400"/>
            <a:ext cx="3278879" cy="532440"/>
          </a:xfrm>
        </p:spPr>
        <p:txBody>
          <a:bodyPr wrap="square"/>
          <a:lstStyle/>
          <a:p>
            <a:pPr lvl="0"/>
            <a:fld id="{6F7E034B-7914-471F-BC30-A20BCAB073AC}" type="slidenum">
              <a:t>9</a:t>
            </a:fld>
            <a:endParaRPr lang="pt-BR">
              <a:highlight>
                <a:scrgbClr r="0" g="0" b="0">
                  <a:alpha val="0"/>
                </a:scrgbClr>
              </a:highlight>
              <a:latin typeface="Times New Roman"/>
            </a:endParaRPr>
          </a:p>
        </p:txBody>
      </p:sp>
      <p:sp>
        <p:nvSpPr>
          <p:cNvPr id="15" name="Slide Number Placeholder 6">
            <a:extLst>
              <a:ext uri="{FF2B5EF4-FFF2-40B4-BE49-F238E27FC236}">
                <a16:creationId xmlns:a16="http://schemas.microsoft.com/office/drawing/2014/main" id="{923C6E7D-1429-4463-B656-6D280944D36F}"/>
              </a:ext>
            </a:extLst>
          </p:cNvPr>
          <p:cNvSpPr txBox="1">
            <a:spLocks noGrp="1"/>
          </p:cNvSpPr>
          <p:nvPr>
            <p:ph type="sldNum" sz="quarter" idx="5"/>
          </p:nvPr>
        </p:nvSpPr>
        <p:spPr>
          <a:ln/>
        </p:spPr>
        <p:txBody>
          <a:bodyPr vert="horz" lIns="0" tIns="0" rIns="0" bIns="0" anchor="b" anchorCtr="0">
            <a:noAutofit/>
          </a:bodyPr>
          <a:lstStyle/>
          <a:p>
            <a:pPr lvl="0"/>
            <a:fld id="{EC8A7B93-F816-4D32-A7BA-55CEBB0B1C4E}" type="slidenum">
              <a:t>9</a:t>
            </a:fld>
            <a:endParaRPr lang="pt-BR"/>
          </a:p>
        </p:txBody>
      </p:sp>
      <p:sp>
        <p:nvSpPr>
          <p:cNvPr id="10" name="PlaceHolder 255">
            <a:extLst>
              <a:ext uri="{FF2B5EF4-FFF2-40B4-BE49-F238E27FC236}">
                <a16:creationId xmlns:a16="http://schemas.microsoft.com/office/drawing/2014/main" id="{494E15C9-792C-4830-B68F-3554EA1345B6}"/>
              </a:ext>
            </a:extLst>
          </p:cNvPr>
          <p:cNvSpPr>
            <a:spLocks noGrp="1" noRot="1" noChangeAspect="1" noResize="1"/>
          </p:cNvSpPr>
          <p:nvPr>
            <p:ph type="sldImg"/>
          </p:nvPr>
        </p:nvSpPr>
        <p:spPr>
          <a:xfrm>
            <a:off x="215900" y="812800"/>
            <a:ext cx="7124700" cy="4006850"/>
          </a:xfrm>
          <a:solidFill>
            <a:srgbClr val="729FCF"/>
          </a:solidFill>
          <a:ln w="25400">
            <a:solidFill>
              <a:srgbClr val="3465A4"/>
            </a:solidFill>
            <a:prstDash val="solid"/>
          </a:ln>
        </p:spPr>
      </p:sp>
      <p:sp>
        <p:nvSpPr>
          <p:cNvPr id="11" name="PlaceHolder 256">
            <a:extLst>
              <a:ext uri="{FF2B5EF4-FFF2-40B4-BE49-F238E27FC236}">
                <a16:creationId xmlns:a16="http://schemas.microsoft.com/office/drawing/2014/main" id="{BEB6C8B1-C1B9-4C62-991E-452CF58AFF32}"/>
              </a:ext>
            </a:extLst>
          </p:cNvPr>
          <p:cNvSpPr txBox="1">
            <a:spLocks noGrp="1"/>
          </p:cNvSpPr>
          <p:nvPr>
            <p:ph type="body" sz="quarter" idx="1"/>
          </p:nvPr>
        </p:nvSpPr>
        <p:spPr>
          <a:xfrm>
            <a:off x="756000" y="5078520"/>
            <a:ext cx="6043320" cy="4806720"/>
          </a:xfrm>
        </p:spPr>
        <p:txBody>
          <a:bodyPr vert="horz" wrap="square" anchor="t" anchorCtr="0">
            <a:noAutofit/>
          </a:bodyPr>
          <a:lstStyle/>
          <a:p>
            <a:endParaRPr lang="pt-BR"/>
          </a:p>
        </p:txBody>
      </p:sp>
    </p:spTree>
    <p:extLst>
      <p:ext uri="{BB962C8B-B14F-4D97-AF65-F5344CB8AC3E}">
        <p14:creationId xmlns:p14="http://schemas.microsoft.com/office/powerpoint/2010/main" val="2666728994"/>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156">
            <a:extLst>
              <a:ext uri="{FF2B5EF4-FFF2-40B4-BE49-F238E27FC236}">
                <a16:creationId xmlns:a16="http://schemas.microsoft.com/office/drawing/2014/main" id="{9DAEF02F-D88D-496C-8165-61B663458511}"/>
              </a:ext>
            </a:extLst>
          </p:cNvPr>
          <p:cNvSpPr txBox="1">
            <a:spLocks noGrp="1"/>
          </p:cNvSpPr>
          <p:nvPr>
            <p:ph type="sldNum" sz="quarter" idx="8"/>
          </p:nvPr>
        </p:nvSpPr>
        <p:spPr>
          <a:xfrm>
            <a:off x="4278960" y="10157400"/>
            <a:ext cx="3276720" cy="530280"/>
          </a:xfrm>
        </p:spPr>
        <p:txBody>
          <a:bodyPr wrap="square"/>
          <a:lstStyle/>
          <a:p>
            <a:pPr lvl="0"/>
            <a:fld id="{B0F6AA86-7A56-4AEA-BA8B-974D52F0C553}" type="slidenum">
              <a:t>90</a:t>
            </a:fld>
            <a:endParaRPr lang="pt-BR">
              <a:solidFill>
                <a:srgbClr val="000000"/>
              </a:solidFill>
              <a:highlight>
                <a:scrgbClr r="0" g="0" b="0">
                  <a:alpha val="0"/>
                </a:scrgbClr>
              </a:highlight>
              <a:latin typeface="Times New Roman"/>
            </a:endParaRPr>
          </a:p>
        </p:txBody>
      </p:sp>
      <p:sp>
        <p:nvSpPr>
          <p:cNvPr id="3" name="PlaceHolder 157">
            <a:extLst>
              <a:ext uri="{FF2B5EF4-FFF2-40B4-BE49-F238E27FC236}">
                <a16:creationId xmlns:a16="http://schemas.microsoft.com/office/drawing/2014/main" id="{9398BF34-DF90-4610-9CEB-3BC0B6372805}"/>
              </a:ext>
            </a:extLst>
          </p:cNvPr>
          <p:cNvSpPr txBox="1">
            <a:spLocks noGrp="1"/>
          </p:cNvSpPr>
          <p:nvPr>
            <p:ph type="sldNum" sz="quarter" idx="8"/>
          </p:nvPr>
        </p:nvSpPr>
        <p:spPr>
          <a:xfrm>
            <a:off x="4278960" y="10157400"/>
            <a:ext cx="3277080" cy="530640"/>
          </a:xfrm>
        </p:spPr>
        <p:txBody>
          <a:bodyPr wrap="square"/>
          <a:lstStyle/>
          <a:p>
            <a:pPr lvl="0"/>
            <a:fld id="{C91FCDF4-6AE8-4F05-93ED-E9752394716A}" type="slidenum">
              <a:t>90</a:t>
            </a:fld>
            <a:endParaRPr lang="pt-BR">
              <a:solidFill>
                <a:srgbClr val="000000"/>
              </a:solidFill>
              <a:highlight>
                <a:scrgbClr r="0" g="0" b="0">
                  <a:alpha val="0"/>
                </a:scrgbClr>
              </a:highlight>
              <a:latin typeface="Times New Roman"/>
            </a:endParaRPr>
          </a:p>
        </p:txBody>
      </p:sp>
      <p:sp>
        <p:nvSpPr>
          <p:cNvPr id="4" name="PlaceHolder 158">
            <a:extLst>
              <a:ext uri="{FF2B5EF4-FFF2-40B4-BE49-F238E27FC236}">
                <a16:creationId xmlns:a16="http://schemas.microsoft.com/office/drawing/2014/main" id="{4EEC564F-5BA3-4D37-9335-BAC7A685CC27}"/>
              </a:ext>
            </a:extLst>
          </p:cNvPr>
          <p:cNvSpPr txBox="1">
            <a:spLocks noGrp="1"/>
          </p:cNvSpPr>
          <p:nvPr>
            <p:ph type="sldNum" sz="quarter" idx="8"/>
          </p:nvPr>
        </p:nvSpPr>
        <p:spPr>
          <a:xfrm>
            <a:off x="4278960" y="10157400"/>
            <a:ext cx="3277439" cy="531000"/>
          </a:xfrm>
        </p:spPr>
        <p:txBody>
          <a:bodyPr wrap="square"/>
          <a:lstStyle/>
          <a:p>
            <a:pPr lvl="0"/>
            <a:fld id="{12A6C0BE-4F55-4D4C-A0BA-209CCF91722E}" type="slidenum">
              <a:t>90</a:t>
            </a:fld>
            <a:endParaRPr lang="pt-BR">
              <a:solidFill>
                <a:srgbClr val="000000"/>
              </a:solidFill>
              <a:highlight>
                <a:scrgbClr r="0" g="0" b="0">
                  <a:alpha val="0"/>
                </a:scrgbClr>
              </a:highlight>
              <a:latin typeface="Times New Roman"/>
            </a:endParaRPr>
          </a:p>
        </p:txBody>
      </p:sp>
      <p:sp>
        <p:nvSpPr>
          <p:cNvPr id="5" name="PlaceHolder 159">
            <a:extLst>
              <a:ext uri="{FF2B5EF4-FFF2-40B4-BE49-F238E27FC236}">
                <a16:creationId xmlns:a16="http://schemas.microsoft.com/office/drawing/2014/main" id="{3B140A79-9C67-45E7-BFE5-026B383EB0FA}"/>
              </a:ext>
            </a:extLst>
          </p:cNvPr>
          <p:cNvSpPr txBox="1">
            <a:spLocks noGrp="1"/>
          </p:cNvSpPr>
          <p:nvPr>
            <p:ph type="sldNum" sz="quarter" idx="8"/>
          </p:nvPr>
        </p:nvSpPr>
        <p:spPr>
          <a:xfrm>
            <a:off x="4278960" y="10157400"/>
            <a:ext cx="3277800" cy="531360"/>
          </a:xfrm>
        </p:spPr>
        <p:txBody>
          <a:bodyPr wrap="square"/>
          <a:lstStyle/>
          <a:p>
            <a:pPr lvl="0"/>
            <a:fld id="{D43F4646-8462-4071-A43D-21C0A1D7CA31}" type="slidenum">
              <a:t>90</a:t>
            </a:fld>
            <a:endParaRPr lang="pt-BR">
              <a:solidFill>
                <a:srgbClr val="000000"/>
              </a:solidFill>
              <a:highlight>
                <a:scrgbClr r="0" g="0" b="0">
                  <a:alpha val="0"/>
                </a:scrgbClr>
              </a:highlight>
              <a:latin typeface="Times New Roman"/>
            </a:endParaRPr>
          </a:p>
        </p:txBody>
      </p:sp>
      <p:sp>
        <p:nvSpPr>
          <p:cNvPr id="6" name="PlaceHolder 160">
            <a:extLst>
              <a:ext uri="{FF2B5EF4-FFF2-40B4-BE49-F238E27FC236}">
                <a16:creationId xmlns:a16="http://schemas.microsoft.com/office/drawing/2014/main" id="{6169649B-021B-4A31-A8D5-22563F6FB695}"/>
              </a:ext>
            </a:extLst>
          </p:cNvPr>
          <p:cNvSpPr txBox="1">
            <a:spLocks noGrp="1"/>
          </p:cNvSpPr>
          <p:nvPr>
            <p:ph type="sldNum" sz="quarter" idx="8"/>
          </p:nvPr>
        </p:nvSpPr>
        <p:spPr>
          <a:xfrm>
            <a:off x="4278960" y="10157400"/>
            <a:ext cx="3278160" cy="531720"/>
          </a:xfrm>
        </p:spPr>
        <p:txBody>
          <a:bodyPr wrap="square"/>
          <a:lstStyle/>
          <a:p>
            <a:pPr lvl="0"/>
            <a:fld id="{21BD3E7B-7C8D-4159-88F0-621A4FA02F10}" type="slidenum">
              <a:t>90</a:t>
            </a:fld>
            <a:endParaRPr lang="pt-BR">
              <a:solidFill>
                <a:srgbClr val="000000"/>
              </a:solidFill>
              <a:highlight>
                <a:scrgbClr r="0" g="0" b="0">
                  <a:alpha val="0"/>
                </a:scrgbClr>
              </a:highlight>
              <a:latin typeface="Times New Roman"/>
            </a:endParaRPr>
          </a:p>
        </p:txBody>
      </p:sp>
      <p:sp>
        <p:nvSpPr>
          <p:cNvPr id="7" name="PlaceHolder 161">
            <a:extLst>
              <a:ext uri="{FF2B5EF4-FFF2-40B4-BE49-F238E27FC236}">
                <a16:creationId xmlns:a16="http://schemas.microsoft.com/office/drawing/2014/main" id="{00EA2CA5-D30C-4EFD-BEFA-68C1ABAFD92A}"/>
              </a:ext>
            </a:extLst>
          </p:cNvPr>
          <p:cNvSpPr txBox="1">
            <a:spLocks noGrp="1"/>
          </p:cNvSpPr>
          <p:nvPr>
            <p:ph type="sldNum" sz="quarter" idx="8"/>
          </p:nvPr>
        </p:nvSpPr>
        <p:spPr>
          <a:xfrm>
            <a:off x="4278960" y="10157400"/>
            <a:ext cx="3278519" cy="532080"/>
          </a:xfrm>
        </p:spPr>
        <p:txBody>
          <a:bodyPr wrap="square"/>
          <a:lstStyle/>
          <a:p>
            <a:pPr lvl="0"/>
            <a:fld id="{A2BA57E7-AD3A-4795-A1A7-A11513A228DC}" type="slidenum">
              <a:t>90</a:t>
            </a:fld>
            <a:endParaRPr lang="pt-BR">
              <a:solidFill>
                <a:srgbClr val="000000"/>
              </a:solidFill>
              <a:highlight>
                <a:scrgbClr r="0" g="0" b="0">
                  <a:alpha val="0"/>
                </a:scrgbClr>
              </a:highlight>
              <a:latin typeface="Times New Roman"/>
            </a:endParaRPr>
          </a:p>
        </p:txBody>
      </p:sp>
      <p:sp>
        <p:nvSpPr>
          <p:cNvPr id="8" name="PlaceHolder 162">
            <a:extLst>
              <a:ext uri="{FF2B5EF4-FFF2-40B4-BE49-F238E27FC236}">
                <a16:creationId xmlns:a16="http://schemas.microsoft.com/office/drawing/2014/main" id="{ACB21961-B5D1-4C0B-97E1-88A8FB98131D}"/>
              </a:ext>
            </a:extLst>
          </p:cNvPr>
          <p:cNvSpPr txBox="1">
            <a:spLocks noGrp="1"/>
          </p:cNvSpPr>
          <p:nvPr>
            <p:ph type="sldNum" sz="quarter" idx="8"/>
          </p:nvPr>
        </p:nvSpPr>
        <p:spPr>
          <a:xfrm>
            <a:off x="4278960" y="10157400"/>
            <a:ext cx="3278879" cy="532440"/>
          </a:xfrm>
        </p:spPr>
        <p:txBody>
          <a:bodyPr wrap="square"/>
          <a:lstStyle/>
          <a:p>
            <a:pPr lvl="0"/>
            <a:fld id="{FFF4A678-D678-4352-9E95-FDD0DA790A35}" type="slidenum">
              <a:t>90</a:t>
            </a:fld>
            <a:endParaRPr lang="pt-BR">
              <a:highlight>
                <a:scrgbClr r="0" g="0" b="0">
                  <a:alpha val="0"/>
                </a:scrgbClr>
              </a:highlight>
              <a:latin typeface="Times New Roman"/>
            </a:endParaRPr>
          </a:p>
        </p:txBody>
      </p:sp>
      <p:sp>
        <p:nvSpPr>
          <p:cNvPr id="14" name="Slide Number Placeholder 6">
            <a:extLst>
              <a:ext uri="{FF2B5EF4-FFF2-40B4-BE49-F238E27FC236}">
                <a16:creationId xmlns:a16="http://schemas.microsoft.com/office/drawing/2014/main" id="{26C6F73E-4CE4-4C68-9C5D-86C970F01D52}"/>
              </a:ext>
            </a:extLst>
          </p:cNvPr>
          <p:cNvSpPr txBox="1">
            <a:spLocks noGrp="1"/>
          </p:cNvSpPr>
          <p:nvPr>
            <p:ph type="sldNum" sz="quarter" idx="5"/>
          </p:nvPr>
        </p:nvSpPr>
        <p:spPr>
          <a:ln/>
        </p:spPr>
        <p:txBody>
          <a:bodyPr vert="horz" lIns="0" tIns="0" rIns="0" bIns="0" anchor="b" anchorCtr="0">
            <a:noAutofit/>
          </a:bodyPr>
          <a:lstStyle/>
          <a:p>
            <a:pPr lvl="0"/>
            <a:fld id="{EAA2C658-7684-4441-9B6E-E94B780EC672}" type="slidenum">
              <a:t>90</a:t>
            </a:fld>
            <a:endParaRPr lang="pt-BR"/>
          </a:p>
        </p:txBody>
      </p:sp>
      <p:sp>
        <p:nvSpPr>
          <p:cNvPr id="9" name="PlaceHolder 163">
            <a:extLst>
              <a:ext uri="{FF2B5EF4-FFF2-40B4-BE49-F238E27FC236}">
                <a16:creationId xmlns:a16="http://schemas.microsoft.com/office/drawing/2014/main" id="{AF7E65DC-935E-41CD-BEB7-739DF794529B}"/>
              </a:ext>
            </a:extLst>
          </p:cNvPr>
          <p:cNvSpPr>
            <a:spLocks noGrp="1" noRot="1" noChangeAspect="1" noResize="1"/>
          </p:cNvSpPr>
          <p:nvPr>
            <p:ph type="sldImg"/>
          </p:nvPr>
        </p:nvSpPr>
        <p:spPr>
          <a:xfrm>
            <a:off x="217488" y="812800"/>
            <a:ext cx="7123112" cy="4006850"/>
          </a:xfrm>
          <a:solidFill>
            <a:srgbClr val="729FCF"/>
          </a:solidFill>
          <a:ln w="25400">
            <a:solidFill>
              <a:srgbClr val="3465A4"/>
            </a:solidFill>
            <a:prstDash val="solid"/>
          </a:ln>
        </p:spPr>
      </p:sp>
      <p:sp>
        <p:nvSpPr>
          <p:cNvPr id="10" name="PlaceHolder 164">
            <a:extLst>
              <a:ext uri="{FF2B5EF4-FFF2-40B4-BE49-F238E27FC236}">
                <a16:creationId xmlns:a16="http://schemas.microsoft.com/office/drawing/2014/main" id="{C0988A78-9D2D-414D-B526-40859ED8EEFF}"/>
              </a:ext>
            </a:extLst>
          </p:cNvPr>
          <p:cNvSpPr txBox="1">
            <a:spLocks noGrp="1"/>
          </p:cNvSpPr>
          <p:nvPr>
            <p:ph type="body" sz="quarter" idx="1"/>
          </p:nvPr>
        </p:nvSpPr>
        <p:spPr>
          <a:xfrm>
            <a:off x="756000" y="5078520"/>
            <a:ext cx="6043679" cy="4807080"/>
          </a:xfrm>
        </p:spPr>
        <p:txBody>
          <a:bodyPr vert="horz" wrap="square" anchor="t" anchorCtr="0">
            <a:noAutofit/>
          </a:bodyPr>
          <a:lstStyle/>
          <a:p>
            <a:endParaRPr lang="pt-BR"/>
          </a:p>
        </p:txBody>
      </p:sp>
    </p:spTree>
    <p:extLst>
      <p:ext uri="{BB962C8B-B14F-4D97-AF65-F5344CB8AC3E}">
        <p14:creationId xmlns:p14="http://schemas.microsoft.com/office/powerpoint/2010/main" val="1971583727"/>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156">
            <a:extLst>
              <a:ext uri="{FF2B5EF4-FFF2-40B4-BE49-F238E27FC236}">
                <a16:creationId xmlns:a16="http://schemas.microsoft.com/office/drawing/2014/main" id="{9DAEF02F-D88D-496C-8165-61B663458511}"/>
              </a:ext>
            </a:extLst>
          </p:cNvPr>
          <p:cNvSpPr txBox="1">
            <a:spLocks noGrp="1"/>
          </p:cNvSpPr>
          <p:nvPr>
            <p:ph type="sldNum" sz="quarter" idx="8"/>
          </p:nvPr>
        </p:nvSpPr>
        <p:spPr>
          <a:xfrm>
            <a:off x="4278960" y="10157400"/>
            <a:ext cx="3276720" cy="530280"/>
          </a:xfrm>
        </p:spPr>
        <p:txBody>
          <a:bodyPr wrap="square"/>
          <a:lstStyle/>
          <a:p>
            <a:pPr lvl="0"/>
            <a:fld id="{B0F6AA86-7A56-4AEA-BA8B-974D52F0C553}" type="slidenum">
              <a:t>91</a:t>
            </a:fld>
            <a:endParaRPr lang="pt-BR">
              <a:solidFill>
                <a:srgbClr val="000000"/>
              </a:solidFill>
              <a:highlight>
                <a:scrgbClr r="0" g="0" b="0">
                  <a:alpha val="0"/>
                </a:scrgbClr>
              </a:highlight>
              <a:latin typeface="Times New Roman"/>
            </a:endParaRPr>
          </a:p>
        </p:txBody>
      </p:sp>
      <p:sp>
        <p:nvSpPr>
          <p:cNvPr id="3" name="PlaceHolder 157">
            <a:extLst>
              <a:ext uri="{FF2B5EF4-FFF2-40B4-BE49-F238E27FC236}">
                <a16:creationId xmlns:a16="http://schemas.microsoft.com/office/drawing/2014/main" id="{9398BF34-DF90-4610-9CEB-3BC0B6372805}"/>
              </a:ext>
            </a:extLst>
          </p:cNvPr>
          <p:cNvSpPr txBox="1">
            <a:spLocks noGrp="1"/>
          </p:cNvSpPr>
          <p:nvPr>
            <p:ph type="sldNum" sz="quarter" idx="8"/>
          </p:nvPr>
        </p:nvSpPr>
        <p:spPr>
          <a:xfrm>
            <a:off x="4278960" y="10157400"/>
            <a:ext cx="3277080" cy="530640"/>
          </a:xfrm>
        </p:spPr>
        <p:txBody>
          <a:bodyPr wrap="square"/>
          <a:lstStyle/>
          <a:p>
            <a:pPr lvl="0"/>
            <a:fld id="{C91FCDF4-6AE8-4F05-93ED-E9752394716A}" type="slidenum">
              <a:t>91</a:t>
            </a:fld>
            <a:endParaRPr lang="pt-BR">
              <a:solidFill>
                <a:srgbClr val="000000"/>
              </a:solidFill>
              <a:highlight>
                <a:scrgbClr r="0" g="0" b="0">
                  <a:alpha val="0"/>
                </a:scrgbClr>
              </a:highlight>
              <a:latin typeface="Times New Roman"/>
            </a:endParaRPr>
          </a:p>
        </p:txBody>
      </p:sp>
      <p:sp>
        <p:nvSpPr>
          <p:cNvPr id="4" name="PlaceHolder 158">
            <a:extLst>
              <a:ext uri="{FF2B5EF4-FFF2-40B4-BE49-F238E27FC236}">
                <a16:creationId xmlns:a16="http://schemas.microsoft.com/office/drawing/2014/main" id="{4EEC564F-5BA3-4D37-9335-BAC7A685CC27}"/>
              </a:ext>
            </a:extLst>
          </p:cNvPr>
          <p:cNvSpPr txBox="1">
            <a:spLocks noGrp="1"/>
          </p:cNvSpPr>
          <p:nvPr>
            <p:ph type="sldNum" sz="quarter" idx="8"/>
          </p:nvPr>
        </p:nvSpPr>
        <p:spPr>
          <a:xfrm>
            <a:off x="4278960" y="10157400"/>
            <a:ext cx="3277439" cy="531000"/>
          </a:xfrm>
        </p:spPr>
        <p:txBody>
          <a:bodyPr wrap="square"/>
          <a:lstStyle/>
          <a:p>
            <a:pPr lvl="0"/>
            <a:fld id="{12A6C0BE-4F55-4D4C-A0BA-209CCF91722E}" type="slidenum">
              <a:t>91</a:t>
            </a:fld>
            <a:endParaRPr lang="pt-BR">
              <a:solidFill>
                <a:srgbClr val="000000"/>
              </a:solidFill>
              <a:highlight>
                <a:scrgbClr r="0" g="0" b="0">
                  <a:alpha val="0"/>
                </a:scrgbClr>
              </a:highlight>
              <a:latin typeface="Times New Roman"/>
            </a:endParaRPr>
          </a:p>
        </p:txBody>
      </p:sp>
      <p:sp>
        <p:nvSpPr>
          <p:cNvPr id="5" name="PlaceHolder 159">
            <a:extLst>
              <a:ext uri="{FF2B5EF4-FFF2-40B4-BE49-F238E27FC236}">
                <a16:creationId xmlns:a16="http://schemas.microsoft.com/office/drawing/2014/main" id="{3B140A79-9C67-45E7-BFE5-026B383EB0FA}"/>
              </a:ext>
            </a:extLst>
          </p:cNvPr>
          <p:cNvSpPr txBox="1">
            <a:spLocks noGrp="1"/>
          </p:cNvSpPr>
          <p:nvPr>
            <p:ph type="sldNum" sz="quarter" idx="8"/>
          </p:nvPr>
        </p:nvSpPr>
        <p:spPr>
          <a:xfrm>
            <a:off x="4278960" y="10157400"/>
            <a:ext cx="3277800" cy="531360"/>
          </a:xfrm>
        </p:spPr>
        <p:txBody>
          <a:bodyPr wrap="square"/>
          <a:lstStyle/>
          <a:p>
            <a:pPr lvl="0"/>
            <a:fld id="{D43F4646-8462-4071-A43D-21C0A1D7CA31}" type="slidenum">
              <a:t>91</a:t>
            </a:fld>
            <a:endParaRPr lang="pt-BR">
              <a:solidFill>
                <a:srgbClr val="000000"/>
              </a:solidFill>
              <a:highlight>
                <a:scrgbClr r="0" g="0" b="0">
                  <a:alpha val="0"/>
                </a:scrgbClr>
              </a:highlight>
              <a:latin typeface="Times New Roman"/>
            </a:endParaRPr>
          </a:p>
        </p:txBody>
      </p:sp>
      <p:sp>
        <p:nvSpPr>
          <p:cNvPr id="6" name="PlaceHolder 160">
            <a:extLst>
              <a:ext uri="{FF2B5EF4-FFF2-40B4-BE49-F238E27FC236}">
                <a16:creationId xmlns:a16="http://schemas.microsoft.com/office/drawing/2014/main" id="{6169649B-021B-4A31-A8D5-22563F6FB695}"/>
              </a:ext>
            </a:extLst>
          </p:cNvPr>
          <p:cNvSpPr txBox="1">
            <a:spLocks noGrp="1"/>
          </p:cNvSpPr>
          <p:nvPr>
            <p:ph type="sldNum" sz="quarter" idx="8"/>
          </p:nvPr>
        </p:nvSpPr>
        <p:spPr>
          <a:xfrm>
            <a:off x="4278960" y="10157400"/>
            <a:ext cx="3278160" cy="531720"/>
          </a:xfrm>
        </p:spPr>
        <p:txBody>
          <a:bodyPr wrap="square"/>
          <a:lstStyle/>
          <a:p>
            <a:pPr lvl="0"/>
            <a:fld id="{21BD3E7B-7C8D-4159-88F0-621A4FA02F10}" type="slidenum">
              <a:t>91</a:t>
            </a:fld>
            <a:endParaRPr lang="pt-BR">
              <a:solidFill>
                <a:srgbClr val="000000"/>
              </a:solidFill>
              <a:highlight>
                <a:scrgbClr r="0" g="0" b="0">
                  <a:alpha val="0"/>
                </a:scrgbClr>
              </a:highlight>
              <a:latin typeface="Times New Roman"/>
            </a:endParaRPr>
          </a:p>
        </p:txBody>
      </p:sp>
      <p:sp>
        <p:nvSpPr>
          <p:cNvPr id="7" name="PlaceHolder 161">
            <a:extLst>
              <a:ext uri="{FF2B5EF4-FFF2-40B4-BE49-F238E27FC236}">
                <a16:creationId xmlns:a16="http://schemas.microsoft.com/office/drawing/2014/main" id="{00EA2CA5-D30C-4EFD-BEFA-68C1ABAFD92A}"/>
              </a:ext>
            </a:extLst>
          </p:cNvPr>
          <p:cNvSpPr txBox="1">
            <a:spLocks noGrp="1"/>
          </p:cNvSpPr>
          <p:nvPr>
            <p:ph type="sldNum" sz="quarter" idx="8"/>
          </p:nvPr>
        </p:nvSpPr>
        <p:spPr>
          <a:xfrm>
            <a:off x="4278960" y="10157400"/>
            <a:ext cx="3278519" cy="532080"/>
          </a:xfrm>
        </p:spPr>
        <p:txBody>
          <a:bodyPr wrap="square"/>
          <a:lstStyle/>
          <a:p>
            <a:pPr lvl="0"/>
            <a:fld id="{A2BA57E7-AD3A-4795-A1A7-A11513A228DC}" type="slidenum">
              <a:t>91</a:t>
            </a:fld>
            <a:endParaRPr lang="pt-BR">
              <a:solidFill>
                <a:srgbClr val="000000"/>
              </a:solidFill>
              <a:highlight>
                <a:scrgbClr r="0" g="0" b="0">
                  <a:alpha val="0"/>
                </a:scrgbClr>
              </a:highlight>
              <a:latin typeface="Times New Roman"/>
            </a:endParaRPr>
          </a:p>
        </p:txBody>
      </p:sp>
      <p:sp>
        <p:nvSpPr>
          <p:cNvPr id="8" name="PlaceHolder 162">
            <a:extLst>
              <a:ext uri="{FF2B5EF4-FFF2-40B4-BE49-F238E27FC236}">
                <a16:creationId xmlns:a16="http://schemas.microsoft.com/office/drawing/2014/main" id="{ACB21961-B5D1-4C0B-97E1-88A8FB98131D}"/>
              </a:ext>
            </a:extLst>
          </p:cNvPr>
          <p:cNvSpPr txBox="1">
            <a:spLocks noGrp="1"/>
          </p:cNvSpPr>
          <p:nvPr>
            <p:ph type="sldNum" sz="quarter" idx="8"/>
          </p:nvPr>
        </p:nvSpPr>
        <p:spPr>
          <a:xfrm>
            <a:off x="4278960" y="10157400"/>
            <a:ext cx="3278879" cy="532440"/>
          </a:xfrm>
        </p:spPr>
        <p:txBody>
          <a:bodyPr wrap="square"/>
          <a:lstStyle/>
          <a:p>
            <a:pPr lvl="0"/>
            <a:fld id="{FFF4A678-D678-4352-9E95-FDD0DA790A35}" type="slidenum">
              <a:t>91</a:t>
            </a:fld>
            <a:endParaRPr lang="pt-BR">
              <a:highlight>
                <a:scrgbClr r="0" g="0" b="0">
                  <a:alpha val="0"/>
                </a:scrgbClr>
              </a:highlight>
              <a:latin typeface="Times New Roman"/>
            </a:endParaRPr>
          </a:p>
        </p:txBody>
      </p:sp>
      <p:sp>
        <p:nvSpPr>
          <p:cNvPr id="14" name="Slide Number Placeholder 6">
            <a:extLst>
              <a:ext uri="{FF2B5EF4-FFF2-40B4-BE49-F238E27FC236}">
                <a16:creationId xmlns:a16="http://schemas.microsoft.com/office/drawing/2014/main" id="{26C6F73E-4CE4-4C68-9C5D-86C970F01D52}"/>
              </a:ext>
            </a:extLst>
          </p:cNvPr>
          <p:cNvSpPr txBox="1">
            <a:spLocks noGrp="1"/>
          </p:cNvSpPr>
          <p:nvPr>
            <p:ph type="sldNum" sz="quarter" idx="5"/>
          </p:nvPr>
        </p:nvSpPr>
        <p:spPr>
          <a:ln/>
        </p:spPr>
        <p:txBody>
          <a:bodyPr vert="horz" lIns="0" tIns="0" rIns="0" bIns="0" anchor="b" anchorCtr="0">
            <a:noAutofit/>
          </a:bodyPr>
          <a:lstStyle/>
          <a:p>
            <a:pPr lvl="0"/>
            <a:fld id="{EAA2C658-7684-4441-9B6E-E94B780EC672}" type="slidenum">
              <a:t>91</a:t>
            </a:fld>
            <a:endParaRPr lang="pt-BR"/>
          </a:p>
        </p:txBody>
      </p:sp>
      <p:sp>
        <p:nvSpPr>
          <p:cNvPr id="9" name="PlaceHolder 163">
            <a:extLst>
              <a:ext uri="{FF2B5EF4-FFF2-40B4-BE49-F238E27FC236}">
                <a16:creationId xmlns:a16="http://schemas.microsoft.com/office/drawing/2014/main" id="{AF7E65DC-935E-41CD-BEB7-739DF794529B}"/>
              </a:ext>
            </a:extLst>
          </p:cNvPr>
          <p:cNvSpPr>
            <a:spLocks noGrp="1" noRot="1" noChangeAspect="1" noResize="1"/>
          </p:cNvSpPr>
          <p:nvPr>
            <p:ph type="sldImg"/>
          </p:nvPr>
        </p:nvSpPr>
        <p:spPr>
          <a:xfrm>
            <a:off x="217488" y="812800"/>
            <a:ext cx="7123112" cy="4006850"/>
          </a:xfrm>
          <a:solidFill>
            <a:srgbClr val="729FCF"/>
          </a:solidFill>
          <a:ln w="25400">
            <a:solidFill>
              <a:srgbClr val="3465A4"/>
            </a:solidFill>
            <a:prstDash val="solid"/>
          </a:ln>
        </p:spPr>
      </p:sp>
      <p:sp>
        <p:nvSpPr>
          <p:cNvPr id="10" name="PlaceHolder 164">
            <a:extLst>
              <a:ext uri="{FF2B5EF4-FFF2-40B4-BE49-F238E27FC236}">
                <a16:creationId xmlns:a16="http://schemas.microsoft.com/office/drawing/2014/main" id="{C0988A78-9D2D-414D-B526-40859ED8EEFF}"/>
              </a:ext>
            </a:extLst>
          </p:cNvPr>
          <p:cNvSpPr txBox="1">
            <a:spLocks noGrp="1"/>
          </p:cNvSpPr>
          <p:nvPr>
            <p:ph type="body" sz="quarter" idx="1"/>
          </p:nvPr>
        </p:nvSpPr>
        <p:spPr>
          <a:xfrm>
            <a:off x="756000" y="5078520"/>
            <a:ext cx="6043679" cy="4807080"/>
          </a:xfrm>
        </p:spPr>
        <p:txBody>
          <a:bodyPr vert="horz" wrap="square" anchor="t" anchorCtr="0">
            <a:noAutofit/>
          </a:bodyPr>
          <a:lstStyle/>
          <a:p>
            <a:endParaRPr lang="pt-BR"/>
          </a:p>
        </p:txBody>
      </p:sp>
    </p:spTree>
    <p:extLst>
      <p:ext uri="{BB962C8B-B14F-4D97-AF65-F5344CB8AC3E}">
        <p14:creationId xmlns:p14="http://schemas.microsoft.com/office/powerpoint/2010/main" val="98295658"/>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156">
            <a:extLst>
              <a:ext uri="{FF2B5EF4-FFF2-40B4-BE49-F238E27FC236}">
                <a16:creationId xmlns:a16="http://schemas.microsoft.com/office/drawing/2014/main" id="{9DAEF02F-D88D-496C-8165-61B663458511}"/>
              </a:ext>
            </a:extLst>
          </p:cNvPr>
          <p:cNvSpPr txBox="1">
            <a:spLocks noGrp="1"/>
          </p:cNvSpPr>
          <p:nvPr>
            <p:ph type="sldNum" sz="quarter" idx="8"/>
          </p:nvPr>
        </p:nvSpPr>
        <p:spPr>
          <a:xfrm>
            <a:off x="4278960" y="10157400"/>
            <a:ext cx="3276720" cy="530280"/>
          </a:xfrm>
        </p:spPr>
        <p:txBody>
          <a:bodyPr wrap="square"/>
          <a:lstStyle/>
          <a:p>
            <a:pPr lvl="0"/>
            <a:fld id="{B0F6AA86-7A56-4AEA-BA8B-974D52F0C553}" type="slidenum">
              <a:t>92</a:t>
            </a:fld>
            <a:endParaRPr lang="pt-BR">
              <a:solidFill>
                <a:srgbClr val="000000"/>
              </a:solidFill>
              <a:highlight>
                <a:scrgbClr r="0" g="0" b="0">
                  <a:alpha val="0"/>
                </a:scrgbClr>
              </a:highlight>
              <a:latin typeface="Times New Roman"/>
            </a:endParaRPr>
          </a:p>
        </p:txBody>
      </p:sp>
      <p:sp>
        <p:nvSpPr>
          <p:cNvPr id="3" name="PlaceHolder 157">
            <a:extLst>
              <a:ext uri="{FF2B5EF4-FFF2-40B4-BE49-F238E27FC236}">
                <a16:creationId xmlns:a16="http://schemas.microsoft.com/office/drawing/2014/main" id="{9398BF34-DF90-4610-9CEB-3BC0B6372805}"/>
              </a:ext>
            </a:extLst>
          </p:cNvPr>
          <p:cNvSpPr txBox="1">
            <a:spLocks noGrp="1"/>
          </p:cNvSpPr>
          <p:nvPr>
            <p:ph type="sldNum" sz="quarter" idx="8"/>
          </p:nvPr>
        </p:nvSpPr>
        <p:spPr>
          <a:xfrm>
            <a:off x="4278960" y="10157400"/>
            <a:ext cx="3277080" cy="530640"/>
          </a:xfrm>
        </p:spPr>
        <p:txBody>
          <a:bodyPr wrap="square"/>
          <a:lstStyle/>
          <a:p>
            <a:pPr lvl="0"/>
            <a:fld id="{C91FCDF4-6AE8-4F05-93ED-E9752394716A}" type="slidenum">
              <a:t>92</a:t>
            </a:fld>
            <a:endParaRPr lang="pt-BR">
              <a:solidFill>
                <a:srgbClr val="000000"/>
              </a:solidFill>
              <a:highlight>
                <a:scrgbClr r="0" g="0" b="0">
                  <a:alpha val="0"/>
                </a:scrgbClr>
              </a:highlight>
              <a:latin typeface="Times New Roman"/>
            </a:endParaRPr>
          </a:p>
        </p:txBody>
      </p:sp>
      <p:sp>
        <p:nvSpPr>
          <p:cNvPr id="4" name="PlaceHolder 158">
            <a:extLst>
              <a:ext uri="{FF2B5EF4-FFF2-40B4-BE49-F238E27FC236}">
                <a16:creationId xmlns:a16="http://schemas.microsoft.com/office/drawing/2014/main" id="{4EEC564F-5BA3-4D37-9335-BAC7A685CC27}"/>
              </a:ext>
            </a:extLst>
          </p:cNvPr>
          <p:cNvSpPr txBox="1">
            <a:spLocks noGrp="1"/>
          </p:cNvSpPr>
          <p:nvPr>
            <p:ph type="sldNum" sz="quarter" idx="8"/>
          </p:nvPr>
        </p:nvSpPr>
        <p:spPr>
          <a:xfrm>
            <a:off x="4278960" y="10157400"/>
            <a:ext cx="3277439" cy="531000"/>
          </a:xfrm>
        </p:spPr>
        <p:txBody>
          <a:bodyPr wrap="square"/>
          <a:lstStyle/>
          <a:p>
            <a:pPr lvl="0"/>
            <a:fld id="{12A6C0BE-4F55-4D4C-A0BA-209CCF91722E}" type="slidenum">
              <a:t>92</a:t>
            </a:fld>
            <a:endParaRPr lang="pt-BR">
              <a:solidFill>
                <a:srgbClr val="000000"/>
              </a:solidFill>
              <a:highlight>
                <a:scrgbClr r="0" g="0" b="0">
                  <a:alpha val="0"/>
                </a:scrgbClr>
              </a:highlight>
              <a:latin typeface="Times New Roman"/>
            </a:endParaRPr>
          </a:p>
        </p:txBody>
      </p:sp>
      <p:sp>
        <p:nvSpPr>
          <p:cNvPr id="5" name="PlaceHolder 159">
            <a:extLst>
              <a:ext uri="{FF2B5EF4-FFF2-40B4-BE49-F238E27FC236}">
                <a16:creationId xmlns:a16="http://schemas.microsoft.com/office/drawing/2014/main" id="{3B140A79-9C67-45E7-BFE5-026B383EB0FA}"/>
              </a:ext>
            </a:extLst>
          </p:cNvPr>
          <p:cNvSpPr txBox="1">
            <a:spLocks noGrp="1"/>
          </p:cNvSpPr>
          <p:nvPr>
            <p:ph type="sldNum" sz="quarter" idx="8"/>
          </p:nvPr>
        </p:nvSpPr>
        <p:spPr>
          <a:xfrm>
            <a:off x="4278960" y="10157400"/>
            <a:ext cx="3277800" cy="531360"/>
          </a:xfrm>
        </p:spPr>
        <p:txBody>
          <a:bodyPr wrap="square"/>
          <a:lstStyle/>
          <a:p>
            <a:pPr lvl="0"/>
            <a:fld id="{D43F4646-8462-4071-A43D-21C0A1D7CA31}" type="slidenum">
              <a:t>92</a:t>
            </a:fld>
            <a:endParaRPr lang="pt-BR">
              <a:solidFill>
                <a:srgbClr val="000000"/>
              </a:solidFill>
              <a:highlight>
                <a:scrgbClr r="0" g="0" b="0">
                  <a:alpha val="0"/>
                </a:scrgbClr>
              </a:highlight>
              <a:latin typeface="Times New Roman"/>
            </a:endParaRPr>
          </a:p>
        </p:txBody>
      </p:sp>
      <p:sp>
        <p:nvSpPr>
          <p:cNvPr id="6" name="PlaceHolder 160">
            <a:extLst>
              <a:ext uri="{FF2B5EF4-FFF2-40B4-BE49-F238E27FC236}">
                <a16:creationId xmlns:a16="http://schemas.microsoft.com/office/drawing/2014/main" id="{6169649B-021B-4A31-A8D5-22563F6FB695}"/>
              </a:ext>
            </a:extLst>
          </p:cNvPr>
          <p:cNvSpPr txBox="1">
            <a:spLocks noGrp="1"/>
          </p:cNvSpPr>
          <p:nvPr>
            <p:ph type="sldNum" sz="quarter" idx="8"/>
          </p:nvPr>
        </p:nvSpPr>
        <p:spPr>
          <a:xfrm>
            <a:off x="4278960" y="10157400"/>
            <a:ext cx="3278160" cy="531720"/>
          </a:xfrm>
        </p:spPr>
        <p:txBody>
          <a:bodyPr wrap="square"/>
          <a:lstStyle/>
          <a:p>
            <a:pPr lvl="0"/>
            <a:fld id="{21BD3E7B-7C8D-4159-88F0-621A4FA02F10}" type="slidenum">
              <a:t>92</a:t>
            </a:fld>
            <a:endParaRPr lang="pt-BR">
              <a:solidFill>
                <a:srgbClr val="000000"/>
              </a:solidFill>
              <a:highlight>
                <a:scrgbClr r="0" g="0" b="0">
                  <a:alpha val="0"/>
                </a:scrgbClr>
              </a:highlight>
              <a:latin typeface="Times New Roman"/>
            </a:endParaRPr>
          </a:p>
        </p:txBody>
      </p:sp>
      <p:sp>
        <p:nvSpPr>
          <p:cNvPr id="7" name="PlaceHolder 161">
            <a:extLst>
              <a:ext uri="{FF2B5EF4-FFF2-40B4-BE49-F238E27FC236}">
                <a16:creationId xmlns:a16="http://schemas.microsoft.com/office/drawing/2014/main" id="{00EA2CA5-D30C-4EFD-BEFA-68C1ABAFD92A}"/>
              </a:ext>
            </a:extLst>
          </p:cNvPr>
          <p:cNvSpPr txBox="1">
            <a:spLocks noGrp="1"/>
          </p:cNvSpPr>
          <p:nvPr>
            <p:ph type="sldNum" sz="quarter" idx="8"/>
          </p:nvPr>
        </p:nvSpPr>
        <p:spPr>
          <a:xfrm>
            <a:off x="4278960" y="10157400"/>
            <a:ext cx="3278519" cy="532080"/>
          </a:xfrm>
        </p:spPr>
        <p:txBody>
          <a:bodyPr wrap="square"/>
          <a:lstStyle/>
          <a:p>
            <a:pPr lvl="0"/>
            <a:fld id="{A2BA57E7-AD3A-4795-A1A7-A11513A228DC}" type="slidenum">
              <a:t>92</a:t>
            </a:fld>
            <a:endParaRPr lang="pt-BR">
              <a:solidFill>
                <a:srgbClr val="000000"/>
              </a:solidFill>
              <a:highlight>
                <a:scrgbClr r="0" g="0" b="0">
                  <a:alpha val="0"/>
                </a:scrgbClr>
              </a:highlight>
              <a:latin typeface="Times New Roman"/>
            </a:endParaRPr>
          </a:p>
        </p:txBody>
      </p:sp>
      <p:sp>
        <p:nvSpPr>
          <p:cNvPr id="8" name="PlaceHolder 162">
            <a:extLst>
              <a:ext uri="{FF2B5EF4-FFF2-40B4-BE49-F238E27FC236}">
                <a16:creationId xmlns:a16="http://schemas.microsoft.com/office/drawing/2014/main" id="{ACB21961-B5D1-4C0B-97E1-88A8FB98131D}"/>
              </a:ext>
            </a:extLst>
          </p:cNvPr>
          <p:cNvSpPr txBox="1">
            <a:spLocks noGrp="1"/>
          </p:cNvSpPr>
          <p:nvPr>
            <p:ph type="sldNum" sz="quarter" idx="8"/>
          </p:nvPr>
        </p:nvSpPr>
        <p:spPr>
          <a:xfrm>
            <a:off x="4278960" y="10157400"/>
            <a:ext cx="3278879" cy="532440"/>
          </a:xfrm>
        </p:spPr>
        <p:txBody>
          <a:bodyPr wrap="square"/>
          <a:lstStyle/>
          <a:p>
            <a:pPr lvl="0"/>
            <a:fld id="{FFF4A678-D678-4352-9E95-FDD0DA790A35}" type="slidenum">
              <a:t>92</a:t>
            </a:fld>
            <a:endParaRPr lang="pt-BR">
              <a:highlight>
                <a:scrgbClr r="0" g="0" b="0">
                  <a:alpha val="0"/>
                </a:scrgbClr>
              </a:highlight>
              <a:latin typeface="Times New Roman"/>
            </a:endParaRPr>
          </a:p>
        </p:txBody>
      </p:sp>
      <p:sp>
        <p:nvSpPr>
          <p:cNvPr id="14" name="Slide Number Placeholder 6">
            <a:extLst>
              <a:ext uri="{FF2B5EF4-FFF2-40B4-BE49-F238E27FC236}">
                <a16:creationId xmlns:a16="http://schemas.microsoft.com/office/drawing/2014/main" id="{26C6F73E-4CE4-4C68-9C5D-86C970F01D52}"/>
              </a:ext>
            </a:extLst>
          </p:cNvPr>
          <p:cNvSpPr txBox="1">
            <a:spLocks noGrp="1"/>
          </p:cNvSpPr>
          <p:nvPr>
            <p:ph type="sldNum" sz="quarter" idx="5"/>
          </p:nvPr>
        </p:nvSpPr>
        <p:spPr>
          <a:ln/>
        </p:spPr>
        <p:txBody>
          <a:bodyPr vert="horz" lIns="0" tIns="0" rIns="0" bIns="0" anchor="b" anchorCtr="0">
            <a:noAutofit/>
          </a:bodyPr>
          <a:lstStyle/>
          <a:p>
            <a:pPr lvl="0"/>
            <a:fld id="{EAA2C658-7684-4441-9B6E-E94B780EC672}" type="slidenum">
              <a:t>92</a:t>
            </a:fld>
            <a:endParaRPr lang="pt-BR"/>
          </a:p>
        </p:txBody>
      </p:sp>
      <p:sp>
        <p:nvSpPr>
          <p:cNvPr id="9" name="PlaceHolder 163">
            <a:extLst>
              <a:ext uri="{FF2B5EF4-FFF2-40B4-BE49-F238E27FC236}">
                <a16:creationId xmlns:a16="http://schemas.microsoft.com/office/drawing/2014/main" id="{AF7E65DC-935E-41CD-BEB7-739DF794529B}"/>
              </a:ext>
            </a:extLst>
          </p:cNvPr>
          <p:cNvSpPr>
            <a:spLocks noGrp="1" noRot="1" noChangeAspect="1" noResize="1"/>
          </p:cNvSpPr>
          <p:nvPr>
            <p:ph type="sldImg"/>
          </p:nvPr>
        </p:nvSpPr>
        <p:spPr>
          <a:xfrm>
            <a:off x="217488" y="812800"/>
            <a:ext cx="7123112" cy="4006850"/>
          </a:xfrm>
          <a:solidFill>
            <a:srgbClr val="729FCF"/>
          </a:solidFill>
          <a:ln w="25400">
            <a:solidFill>
              <a:srgbClr val="3465A4"/>
            </a:solidFill>
            <a:prstDash val="solid"/>
          </a:ln>
        </p:spPr>
      </p:sp>
      <p:sp>
        <p:nvSpPr>
          <p:cNvPr id="10" name="PlaceHolder 164">
            <a:extLst>
              <a:ext uri="{FF2B5EF4-FFF2-40B4-BE49-F238E27FC236}">
                <a16:creationId xmlns:a16="http://schemas.microsoft.com/office/drawing/2014/main" id="{C0988A78-9D2D-414D-B526-40859ED8EEFF}"/>
              </a:ext>
            </a:extLst>
          </p:cNvPr>
          <p:cNvSpPr txBox="1">
            <a:spLocks noGrp="1"/>
          </p:cNvSpPr>
          <p:nvPr>
            <p:ph type="body" sz="quarter" idx="1"/>
          </p:nvPr>
        </p:nvSpPr>
        <p:spPr>
          <a:xfrm>
            <a:off x="756000" y="5078520"/>
            <a:ext cx="6043679" cy="4807080"/>
          </a:xfrm>
        </p:spPr>
        <p:txBody>
          <a:bodyPr vert="horz" wrap="square" anchor="t" anchorCtr="0">
            <a:noAutofit/>
          </a:bodyPr>
          <a:lstStyle/>
          <a:p>
            <a:endParaRPr lang="pt-BR"/>
          </a:p>
        </p:txBody>
      </p:sp>
    </p:spTree>
    <p:extLst>
      <p:ext uri="{BB962C8B-B14F-4D97-AF65-F5344CB8AC3E}">
        <p14:creationId xmlns:p14="http://schemas.microsoft.com/office/powerpoint/2010/main" val="1286279279"/>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E5DB52-6F7E-983F-17EC-3BAF5433F31E}"/>
            </a:ext>
          </a:extLst>
        </p:cNvPr>
        <p:cNvGrpSpPr/>
        <p:nvPr/>
      </p:nvGrpSpPr>
      <p:grpSpPr>
        <a:xfrm>
          <a:off x="0" y="0"/>
          <a:ext cx="0" cy="0"/>
          <a:chOff x="0" y="0"/>
          <a:chExt cx="0" cy="0"/>
        </a:xfrm>
      </p:grpSpPr>
      <p:sp>
        <p:nvSpPr>
          <p:cNvPr id="2" name="PlaceHolder 156">
            <a:extLst>
              <a:ext uri="{FF2B5EF4-FFF2-40B4-BE49-F238E27FC236}">
                <a16:creationId xmlns:a16="http://schemas.microsoft.com/office/drawing/2014/main" id="{07241807-F46B-905C-AD5A-1637AD632FDB}"/>
              </a:ext>
            </a:extLst>
          </p:cNvPr>
          <p:cNvSpPr txBox="1">
            <a:spLocks noGrp="1"/>
          </p:cNvSpPr>
          <p:nvPr>
            <p:ph type="sldNum" sz="quarter" idx="8"/>
          </p:nvPr>
        </p:nvSpPr>
        <p:spPr>
          <a:xfrm>
            <a:off x="4278960" y="10157400"/>
            <a:ext cx="3276720" cy="530280"/>
          </a:xfrm>
        </p:spPr>
        <p:txBody>
          <a:bodyPr wrap="square"/>
          <a:lstStyle/>
          <a:p>
            <a:pPr lvl="0"/>
            <a:fld id="{B0F6AA86-7A56-4AEA-BA8B-974D52F0C553}" type="slidenum">
              <a:t>93</a:t>
            </a:fld>
            <a:endParaRPr lang="pt-BR">
              <a:solidFill>
                <a:srgbClr val="000000"/>
              </a:solidFill>
              <a:highlight>
                <a:scrgbClr r="0" g="0" b="0">
                  <a:alpha val="0"/>
                </a:scrgbClr>
              </a:highlight>
              <a:latin typeface="Times New Roman"/>
            </a:endParaRPr>
          </a:p>
        </p:txBody>
      </p:sp>
      <p:sp>
        <p:nvSpPr>
          <p:cNvPr id="3" name="PlaceHolder 157">
            <a:extLst>
              <a:ext uri="{FF2B5EF4-FFF2-40B4-BE49-F238E27FC236}">
                <a16:creationId xmlns:a16="http://schemas.microsoft.com/office/drawing/2014/main" id="{AF0C3513-8B41-3BCF-23C1-49FDFA1C6350}"/>
              </a:ext>
            </a:extLst>
          </p:cNvPr>
          <p:cNvSpPr txBox="1">
            <a:spLocks noGrp="1"/>
          </p:cNvSpPr>
          <p:nvPr>
            <p:ph type="sldNum" sz="quarter" idx="8"/>
          </p:nvPr>
        </p:nvSpPr>
        <p:spPr>
          <a:xfrm>
            <a:off x="4278960" y="10157400"/>
            <a:ext cx="3277080" cy="530640"/>
          </a:xfrm>
        </p:spPr>
        <p:txBody>
          <a:bodyPr wrap="square"/>
          <a:lstStyle/>
          <a:p>
            <a:pPr lvl="0"/>
            <a:fld id="{C91FCDF4-6AE8-4F05-93ED-E9752394716A}" type="slidenum">
              <a:t>93</a:t>
            </a:fld>
            <a:endParaRPr lang="pt-BR">
              <a:solidFill>
                <a:srgbClr val="000000"/>
              </a:solidFill>
              <a:highlight>
                <a:scrgbClr r="0" g="0" b="0">
                  <a:alpha val="0"/>
                </a:scrgbClr>
              </a:highlight>
              <a:latin typeface="Times New Roman"/>
            </a:endParaRPr>
          </a:p>
        </p:txBody>
      </p:sp>
      <p:sp>
        <p:nvSpPr>
          <p:cNvPr id="4" name="PlaceHolder 158">
            <a:extLst>
              <a:ext uri="{FF2B5EF4-FFF2-40B4-BE49-F238E27FC236}">
                <a16:creationId xmlns:a16="http://schemas.microsoft.com/office/drawing/2014/main" id="{3105E2FF-04B7-1DED-60E6-F3914A620B46}"/>
              </a:ext>
            </a:extLst>
          </p:cNvPr>
          <p:cNvSpPr txBox="1">
            <a:spLocks noGrp="1"/>
          </p:cNvSpPr>
          <p:nvPr>
            <p:ph type="sldNum" sz="quarter" idx="8"/>
          </p:nvPr>
        </p:nvSpPr>
        <p:spPr>
          <a:xfrm>
            <a:off x="4278960" y="10157400"/>
            <a:ext cx="3277439" cy="531000"/>
          </a:xfrm>
        </p:spPr>
        <p:txBody>
          <a:bodyPr wrap="square"/>
          <a:lstStyle/>
          <a:p>
            <a:pPr lvl="0"/>
            <a:fld id="{12A6C0BE-4F55-4D4C-A0BA-209CCF91722E}" type="slidenum">
              <a:t>93</a:t>
            </a:fld>
            <a:endParaRPr lang="pt-BR">
              <a:solidFill>
                <a:srgbClr val="000000"/>
              </a:solidFill>
              <a:highlight>
                <a:scrgbClr r="0" g="0" b="0">
                  <a:alpha val="0"/>
                </a:scrgbClr>
              </a:highlight>
              <a:latin typeface="Times New Roman"/>
            </a:endParaRPr>
          </a:p>
        </p:txBody>
      </p:sp>
      <p:sp>
        <p:nvSpPr>
          <p:cNvPr id="5" name="PlaceHolder 159">
            <a:extLst>
              <a:ext uri="{FF2B5EF4-FFF2-40B4-BE49-F238E27FC236}">
                <a16:creationId xmlns:a16="http://schemas.microsoft.com/office/drawing/2014/main" id="{B8975D05-39E8-6F8B-9DA6-E5579ADFA030}"/>
              </a:ext>
            </a:extLst>
          </p:cNvPr>
          <p:cNvSpPr txBox="1">
            <a:spLocks noGrp="1"/>
          </p:cNvSpPr>
          <p:nvPr>
            <p:ph type="sldNum" sz="quarter" idx="8"/>
          </p:nvPr>
        </p:nvSpPr>
        <p:spPr>
          <a:xfrm>
            <a:off x="4278960" y="10157400"/>
            <a:ext cx="3277800" cy="531360"/>
          </a:xfrm>
        </p:spPr>
        <p:txBody>
          <a:bodyPr wrap="square"/>
          <a:lstStyle/>
          <a:p>
            <a:pPr lvl="0"/>
            <a:fld id="{D43F4646-8462-4071-A43D-21C0A1D7CA31}" type="slidenum">
              <a:t>93</a:t>
            </a:fld>
            <a:endParaRPr lang="pt-BR">
              <a:solidFill>
                <a:srgbClr val="000000"/>
              </a:solidFill>
              <a:highlight>
                <a:scrgbClr r="0" g="0" b="0">
                  <a:alpha val="0"/>
                </a:scrgbClr>
              </a:highlight>
              <a:latin typeface="Times New Roman"/>
            </a:endParaRPr>
          </a:p>
        </p:txBody>
      </p:sp>
      <p:sp>
        <p:nvSpPr>
          <p:cNvPr id="6" name="PlaceHolder 160">
            <a:extLst>
              <a:ext uri="{FF2B5EF4-FFF2-40B4-BE49-F238E27FC236}">
                <a16:creationId xmlns:a16="http://schemas.microsoft.com/office/drawing/2014/main" id="{4A7B2570-F908-1528-9548-6D610588FD09}"/>
              </a:ext>
            </a:extLst>
          </p:cNvPr>
          <p:cNvSpPr txBox="1">
            <a:spLocks noGrp="1"/>
          </p:cNvSpPr>
          <p:nvPr>
            <p:ph type="sldNum" sz="quarter" idx="8"/>
          </p:nvPr>
        </p:nvSpPr>
        <p:spPr>
          <a:xfrm>
            <a:off x="4278960" y="10157400"/>
            <a:ext cx="3278160" cy="531720"/>
          </a:xfrm>
        </p:spPr>
        <p:txBody>
          <a:bodyPr wrap="square"/>
          <a:lstStyle/>
          <a:p>
            <a:pPr lvl="0"/>
            <a:fld id="{21BD3E7B-7C8D-4159-88F0-621A4FA02F10}" type="slidenum">
              <a:t>93</a:t>
            </a:fld>
            <a:endParaRPr lang="pt-BR">
              <a:solidFill>
                <a:srgbClr val="000000"/>
              </a:solidFill>
              <a:highlight>
                <a:scrgbClr r="0" g="0" b="0">
                  <a:alpha val="0"/>
                </a:scrgbClr>
              </a:highlight>
              <a:latin typeface="Times New Roman"/>
            </a:endParaRPr>
          </a:p>
        </p:txBody>
      </p:sp>
      <p:sp>
        <p:nvSpPr>
          <p:cNvPr id="7" name="PlaceHolder 161">
            <a:extLst>
              <a:ext uri="{FF2B5EF4-FFF2-40B4-BE49-F238E27FC236}">
                <a16:creationId xmlns:a16="http://schemas.microsoft.com/office/drawing/2014/main" id="{568DD873-90C1-DCA4-FEDE-91FB431F82C4}"/>
              </a:ext>
            </a:extLst>
          </p:cNvPr>
          <p:cNvSpPr txBox="1">
            <a:spLocks noGrp="1"/>
          </p:cNvSpPr>
          <p:nvPr>
            <p:ph type="sldNum" sz="quarter" idx="8"/>
          </p:nvPr>
        </p:nvSpPr>
        <p:spPr>
          <a:xfrm>
            <a:off x="4278960" y="10157400"/>
            <a:ext cx="3278519" cy="532080"/>
          </a:xfrm>
        </p:spPr>
        <p:txBody>
          <a:bodyPr wrap="square"/>
          <a:lstStyle/>
          <a:p>
            <a:pPr lvl="0"/>
            <a:fld id="{A2BA57E7-AD3A-4795-A1A7-A11513A228DC}" type="slidenum">
              <a:t>93</a:t>
            </a:fld>
            <a:endParaRPr lang="pt-BR">
              <a:solidFill>
                <a:srgbClr val="000000"/>
              </a:solidFill>
              <a:highlight>
                <a:scrgbClr r="0" g="0" b="0">
                  <a:alpha val="0"/>
                </a:scrgbClr>
              </a:highlight>
              <a:latin typeface="Times New Roman"/>
            </a:endParaRPr>
          </a:p>
        </p:txBody>
      </p:sp>
      <p:sp>
        <p:nvSpPr>
          <p:cNvPr id="8" name="PlaceHolder 162">
            <a:extLst>
              <a:ext uri="{FF2B5EF4-FFF2-40B4-BE49-F238E27FC236}">
                <a16:creationId xmlns:a16="http://schemas.microsoft.com/office/drawing/2014/main" id="{08DC2970-26F6-CF20-6F73-6E9DBCA09B0C}"/>
              </a:ext>
            </a:extLst>
          </p:cNvPr>
          <p:cNvSpPr txBox="1">
            <a:spLocks noGrp="1"/>
          </p:cNvSpPr>
          <p:nvPr>
            <p:ph type="sldNum" sz="quarter" idx="8"/>
          </p:nvPr>
        </p:nvSpPr>
        <p:spPr>
          <a:xfrm>
            <a:off x="4278960" y="10157400"/>
            <a:ext cx="3278879" cy="532440"/>
          </a:xfrm>
        </p:spPr>
        <p:txBody>
          <a:bodyPr wrap="square"/>
          <a:lstStyle/>
          <a:p>
            <a:pPr lvl="0"/>
            <a:fld id="{FFF4A678-D678-4352-9E95-FDD0DA790A35}" type="slidenum">
              <a:t>93</a:t>
            </a:fld>
            <a:endParaRPr lang="pt-BR">
              <a:highlight>
                <a:scrgbClr r="0" g="0" b="0">
                  <a:alpha val="0"/>
                </a:scrgbClr>
              </a:highlight>
              <a:latin typeface="Times New Roman"/>
            </a:endParaRPr>
          </a:p>
        </p:txBody>
      </p:sp>
      <p:sp>
        <p:nvSpPr>
          <p:cNvPr id="14" name="Slide Number Placeholder 6">
            <a:extLst>
              <a:ext uri="{FF2B5EF4-FFF2-40B4-BE49-F238E27FC236}">
                <a16:creationId xmlns:a16="http://schemas.microsoft.com/office/drawing/2014/main" id="{A7EFF519-2221-B3E9-56E3-930CFF708DC0}"/>
              </a:ext>
            </a:extLst>
          </p:cNvPr>
          <p:cNvSpPr txBox="1">
            <a:spLocks noGrp="1"/>
          </p:cNvSpPr>
          <p:nvPr>
            <p:ph type="sldNum" sz="quarter" idx="5"/>
          </p:nvPr>
        </p:nvSpPr>
        <p:spPr>
          <a:ln/>
        </p:spPr>
        <p:txBody>
          <a:bodyPr vert="horz" lIns="0" tIns="0" rIns="0" bIns="0" anchor="b" anchorCtr="0">
            <a:noAutofit/>
          </a:bodyPr>
          <a:lstStyle/>
          <a:p>
            <a:pPr lvl="0"/>
            <a:fld id="{EAA2C658-7684-4441-9B6E-E94B780EC672}" type="slidenum">
              <a:t>93</a:t>
            </a:fld>
            <a:endParaRPr lang="pt-BR"/>
          </a:p>
        </p:txBody>
      </p:sp>
      <p:sp>
        <p:nvSpPr>
          <p:cNvPr id="9" name="PlaceHolder 163">
            <a:extLst>
              <a:ext uri="{FF2B5EF4-FFF2-40B4-BE49-F238E27FC236}">
                <a16:creationId xmlns:a16="http://schemas.microsoft.com/office/drawing/2014/main" id="{A8953524-AAD6-1A96-BC31-F04CBE49D21A}"/>
              </a:ext>
            </a:extLst>
          </p:cNvPr>
          <p:cNvSpPr>
            <a:spLocks noGrp="1" noRot="1" noChangeAspect="1" noResize="1"/>
          </p:cNvSpPr>
          <p:nvPr>
            <p:ph type="sldImg"/>
          </p:nvPr>
        </p:nvSpPr>
        <p:spPr>
          <a:xfrm>
            <a:off x="217488" y="812800"/>
            <a:ext cx="7123112" cy="4006850"/>
          </a:xfrm>
          <a:solidFill>
            <a:srgbClr val="729FCF"/>
          </a:solidFill>
          <a:ln w="25400">
            <a:solidFill>
              <a:srgbClr val="3465A4"/>
            </a:solidFill>
            <a:prstDash val="solid"/>
          </a:ln>
        </p:spPr>
      </p:sp>
      <p:sp>
        <p:nvSpPr>
          <p:cNvPr id="10" name="PlaceHolder 164">
            <a:extLst>
              <a:ext uri="{FF2B5EF4-FFF2-40B4-BE49-F238E27FC236}">
                <a16:creationId xmlns:a16="http://schemas.microsoft.com/office/drawing/2014/main" id="{1A494FDF-5266-FBAA-11B6-B962E0DD0793}"/>
              </a:ext>
            </a:extLst>
          </p:cNvPr>
          <p:cNvSpPr txBox="1">
            <a:spLocks noGrp="1"/>
          </p:cNvSpPr>
          <p:nvPr>
            <p:ph type="body" sz="quarter" idx="1"/>
          </p:nvPr>
        </p:nvSpPr>
        <p:spPr>
          <a:xfrm>
            <a:off x="756000" y="5078520"/>
            <a:ext cx="6043679" cy="4807080"/>
          </a:xfrm>
        </p:spPr>
        <p:txBody>
          <a:bodyPr vert="horz" wrap="square" anchor="t" anchorCtr="0">
            <a:noAutofit/>
          </a:bodyPr>
          <a:lstStyle/>
          <a:p>
            <a:endParaRPr lang="pt-BR"/>
          </a:p>
        </p:txBody>
      </p:sp>
    </p:spTree>
    <p:extLst>
      <p:ext uri="{BB962C8B-B14F-4D97-AF65-F5344CB8AC3E}">
        <p14:creationId xmlns:p14="http://schemas.microsoft.com/office/powerpoint/2010/main" val="1752322332"/>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1">
            <a:extLst>
              <a:ext uri="{FF2B5EF4-FFF2-40B4-BE49-F238E27FC236}">
                <a16:creationId xmlns:a16="http://schemas.microsoft.com/office/drawing/2014/main" id="{CB2F2971-629D-4ED2-9FB0-024C985F56C3}"/>
              </a:ext>
            </a:extLst>
          </p:cNvPr>
          <p:cNvSpPr txBox="1">
            <a:spLocks noGrp="1"/>
          </p:cNvSpPr>
          <p:nvPr>
            <p:ph type="sldNum" sz="quarter" idx="8"/>
          </p:nvPr>
        </p:nvSpPr>
        <p:spPr>
          <a:xfrm>
            <a:off x="4278960" y="10157400"/>
            <a:ext cx="3276720" cy="530280"/>
          </a:xfrm>
        </p:spPr>
        <p:txBody>
          <a:bodyPr wrap="square"/>
          <a:lstStyle/>
          <a:p>
            <a:pPr lvl="0"/>
            <a:fld id="{17D0D75D-D225-40F4-9B04-1AA8091FAF86}" type="slidenum">
              <a:t>94</a:t>
            </a:fld>
            <a:endParaRPr lang="pt-BR">
              <a:solidFill>
                <a:srgbClr val="000000"/>
              </a:solidFill>
              <a:highlight>
                <a:scrgbClr r="0" g="0" b="0">
                  <a:alpha val="0"/>
                </a:scrgbClr>
              </a:highlight>
              <a:latin typeface="Times New Roman"/>
            </a:endParaRPr>
          </a:p>
        </p:txBody>
      </p:sp>
      <p:sp>
        <p:nvSpPr>
          <p:cNvPr id="3" name="PlaceHolder 2">
            <a:extLst>
              <a:ext uri="{FF2B5EF4-FFF2-40B4-BE49-F238E27FC236}">
                <a16:creationId xmlns:a16="http://schemas.microsoft.com/office/drawing/2014/main" id="{743852E1-5BB5-4478-9AAB-FCB0100BEDEF}"/>
              </a:ext>
            </a:extLst>
          </p:cNvPr>
          <p:cNvSpPr txBox="1">
            <a:spLocks noGrp="1"/>
          </p:cNvSpPr>
          <p:nvPr>
            <p:ph type="sldNum" sz="quarter" idx="8"/>
          </p:nvPr>
        </p:nvSpPr>
        <p:spPr>
          <a:xfrm>
            <a:off x="4278960" y="10157400"/>
            <a:ext cx="3277080" cy="530640"/>
          </a:xfrm>
        </p:spPr>
        <p:txBody>
          <a:bodyPr wrap="square"/>
          <a:lstStyle/>
          <a:p>
            <a:pPr lvl="0"/>
            <a:fld id="{AA3E6F05-AB80-427F-9191-BB7074019C18}" type="slidenum">
              <a:t>94</a:t>
            </a:fld>
            <a:endParaRPr lang="pt-BR">
              <a:solidFill>
                <a:srgbClr val="000000"/>
              </a:solidFill>
              <a:highlight>
                <a:scrgbClr r="0" g="0" b="0">
                  <a:alpha val="0"/>
                </a:scrgbClr>
              </a:highlight>
              <a:latin typeface="Times New Roman"/>
            </a:endParaRPr>
          </a:p>
        </p:txBody>
      </p:sp>
      <p:sp>
        <p:nvSpPr>
          <p:cNvPr id="4" name="PlaceHolder 3">
            <a:extLst>
              <a:ext uri="{FF2B5EF4-FFF2-40B4-BE49-F238E27FC236}">
                <a16:creationId xmlns:a16="http://schemas.microsoft.com/office/drawing/2014/main" id="{F153BC0A-913E-4DCA-82C4-3672100328D8}"/>
              </a:ext>
            </a:extLst>
          </p:cNvPr>
          <p:cNvSpPr txBox="1">
            <a:spLocks noGrp="1"/>
          </p:cNvSpPr>
          <p:nvPr>
            <p:ph type="sldNum" sz="quarter" idx="8"/>
          </p:nvPr>
        </p:nvSpPr>
        <p:spPr>
          <a:xfrm>
            <a:off x="4278960" y="10157400"/>
            <a:ext cx="3277439" cy="531000"/>
          </a:xfrm>
        </p:spPr>
        <p:txBody>
          <a:bodyPr wrap="square"/>
          <a:lstStyle/>
          <a:p>
            <a:pPr lvl="0"/>
            <a:fld id="{F99CCA36-8C95-474E-8EA9-86A11AA409FC}" type="slidenum">
              <a:t>94</a:t>
            </a:fld>
            <a:endParaRPr lang="pt-BR">
              <a:solidFill>
                <a:srgbClr val="000000"/>
              </a:solidFill>
              <a:highlight>
                <a:scrgbClr r="0" g="0" b="0">
                  <a:alpha val="0"/>
                </a:scrgbClr>
              </a:highlight>
              <a:latin typeface="Times New Roman"/>
            </a:endParaRPr>
          </a:p>
        </p:txBody>
      </p:sp>
      <p:sp>
        <p:nvSpPr>
          <p:cNvPr id="5" name="PlaceHolder 4">
            <a:extLst>
              <a:ext uri="{FF2B5EF4-FFF2-40B4-BE49-F238E27FC236}">
                <a16:creationId xmlns:a16="http://schemas.microsoft.com/office/drawing/2014/main" id="{226F7C09-BF38-4FFE-9234-22CD90EC3376}"/>
              </a:ext>
            </a:extLst>
          </p:cNvPr>
          <p:cNvSpPr txBox="1">
            <a:spLocks noGrp="1"/>
          </p:cNvSpPr>
          <p:nvPr>
            <p:ph type="sldNum" sz="quarter" idx="8"/>
          </p:nvPr>
        </p:nvSpPr>
        <p:spPr>
          <a:xfrm>
            <a:off x="4278960" y="10157400"/>
            <a:ext cx="3277800" cy="531360"/>
          </a:xfrm>
        </p:spPr>
        <p:txBody>
          <a:bodyPr wrap="square"/>
          <a:lstStyle/>
          <a:p>
            <a:pPr lvl="0"/>
            <a:fld id="{15F29F26-59CB-4E17-83AD-B9D877580E54}" type="slidenum">
              <a:t>94</a:t>
            </a:fld>
            <a:endParaRPr lang="pt-BR">
              <a:solidFill>
                <a:srgbClr val="000000"/>
              </a:solidFill>
              <a:highlight>
                <a:scrgbClr r="0" g="0" b="0">
                  <a:alpha val="0"/>
                </a:scrgbClr>
              </a:highlight>
              <a:latin typeface="Times New Roman"/>
            </a:endParaRPr>
          </a:p>
        </p:txBody>
      </p:sp>
      <p:sp>
        <p:nvSpPr>
          <p:cNvPr id="6" name="PlaceHolder 5">
            <a:extLst>
              <a:ext uri="{FF2B5EF4-FFF2-40B4-BE49-F238E27FC236}">
                <a16:creationId xmlns:a16="http://schemas.microsoft.com/office/drawing/2014/main" id="{8B45DC0D-697D-4E31-BA37-0F4DFD46538E}"/>
              </a:ext>
            </a:extLst>
          </p:cNvPr>
          <p:cNvSpPr txBox="1">
            <a:spLocks noGrp="1"/>
          </p:cNvSpPr>
          <p:nvPr>
            <p:ph type="sldNum" sz="quarter" idx="8"/>
          </p:nvPr>
        </p:nvSpPr>
        <p:spPr>
          <a:xfrm>
            <a:off x="4278960" y="10157400"/>
            <a:ext cx="3278160" cy="531720"/>
          </a:xfrm>
        </p:spPr>
        <p:txBody>
          <a:bodyPr wrap="square"/>
          <a:lstStyle/>
          <a:p>
            <a:pPr lvl="0"/>
            <a:fld id="{90B450D9-E691-4CEE-8630-970D9E42BC89}" type="slidenum">
              <a:t>94</a:t>
            </a:fld>
            <a:endParaRPr lang="pt-BR">
              <a:solidFill>
                <a:srgbClr val="000000"/>
              </a:solidFill>
              <a:highlight>
                <a:scrgbClr r="0" g="0" b="0">
                  <a:alpha val="0"/>
                </a:scrgbClr>
              </a:highlight>
              <a:latin typeface="Times New Roman"/>
            </a:endParaRPr>
          </a:p>
        </p:txBody>
      </p:sp>
      <p:sp>
        <p:nvSpPr>
          <p:cNvPr id="7" name="PlaceHolder 6">
            <a:extLst>
              <a:ext uri="{FF2B5EF4-FFF2-40B4-BE49-F238E27FC236}">
                <a16:creationId xmlns:a16="http://schemas.microsoft.com/office/drawing/2014/main" id="{780FEDE7-6045-460A-AC8D-F0CEC191D661}"/>
              </a:ext>
            </a:extLst>
          </p:cNvPr>
          <p:cNvSpPr txBox="1">
            <a:spLocks noGrp="1"/>
          </p:cNvSpPr>
          <p:nvPr>
            <p:ph type="sldNum" sz="quarter" idx="8"/>
          </p:nvPr>
        </p:nvSpPr>
        <p:spPr>
          <a:xfrm>
            <a:off x="4278960" y="10157400"/>
            <a:ext cx="3278519" cy="532080"/>
          </a:xfrm>
        </p:spPr>
        <p:txBody>
          <a:bodyPr wrap="square"/>
          <a:lstStyle/>
          <a:p>
            <a:pPr lvl="0"/>
            <a:fld id="{478DA2DA-FAFF-4509-B269-7CA37CFF4B98}" type="slidenum">
              <a:t>94</a:t>
            </a:fld>
            <a:endParaRPr lang="pt-BR">
              <a:solidFill>
                <a:srgbClr val="000000"/>
              </a:solidFill>
              <a:highlight>
                <a:scrgbClr r="0" g="0" b="0">
                  <a:alpha val="0"/>
                </a:scrgbClr>
              </a:highlight>
              <a:latin typeface="Times New Roman"/>
            </a:endParaRPr>
          </a:p>
        </p:txBody>
      </p:sp>
      <p:sp>
        <p:nvSpPr>
          <p:cNvPr id="8" name="PlaceHolder 7">
            <a:extLst>
              <a:ext uri="{FF2B5EF4-FFF2-40B4-BE49-F238E27FC236}">
                <a16:creationId xmlns:a16="http://schemas.microsoft.com/office/drawing/2014/main" id="{90B18CE0-58C1-42EF-BB16-9D8D72A8C9FE}"/>
              </a:ext>
            </a:extLst>
          </p:cNvPr>
          <p:cNvSpPr txBox="1">
            <a:spLocks noGrp="1"/>
          </p:cNvSpPr>
          <p:nvPr>
            <p:ph type="sldNum" sz="quarter" idx="8"/>
          </p:nvPr>
        </p:nvSpPr>
        <p:spPr>
          <a:xfrm>
            <a:off x="4278960" y="10157400"/>
            <a:ext cx="3278879" cy="532440"/>
          </a:xfrm>
        </p:spPr>
        <p:txBody>
          <a:bodyPr wrap="square"/>
          <a:lstStyle/>
          <a:p>
            <a:pPr lvl="0"/>
            <a:fld id="{5F0D153D-CBFF-4BC8-B778-E11FFF451795}" type="slidenum">
              <a:t>94</a:t>
            </a:fld>
            <a:endParaRPr lang="pt-BR">
              <a:highlight>
                <a:scrgbClr r="0" g="0" b="0">
                  <a:alpha val="0"/>
                </a:scrgbClr>
              </a:highlight>
              <a:latin typeface="Times New Roman"/>
            </a:endParaRPr>
          </a:p>
        </p:txBody>
      </p:sp>
      <p:sp>
        <p:nvSpPr>
          <p:cNvPr id="14" name="Slide Number Placeholder 6">
            <a:extLst>
              <a:ext uri="{FF2B5EF4-FFF2-40B4-BE49-F238E27FC236}">
                <a16:creationId xmlns:a16="http://schemas.microsoft.com/office/drawing/2014/main" id="{3C820909-80C2-421C-9FFE-CC4470740F53}"/>
              </a:ext>
            </a:extLst>
          </p:cNvPr>
          <p:cNvSpPr txBox="1">
            <a:spLocks noGrp="1"/>
          </p:cNvSpPr>
          <p:nvPr>
            <p:ph type="sldNum" sz="quarter" idx="5"/>
          </p:nvPr>
        </p:nvSpPr>
        <p:spPr>
          <a:ln/>
        </p:spPr>
        <p:txBody>
          <a:bodyPr vert="horz" lIns="0" tIns="0" rIns="0" bIns="0" anchor="b" anchorCtr="0">
            <a:noAutofit/>
          </a:bodyPr>
          <a:lstStyle/>
          <a:p>
            <a:pPr lvl="0"/>
            <a:fld id="{DB412E9A-E8AC-42B8-89EC-FBCF3083E266}" type="slidenum">
              <a:t>94</a:t>
            </a:fld>
            <a:endParaRPr lang="pt-BR"/>
          </a:p>
        </p:txBody>
      </p:sp>
      <p:sp>
        <p:nvSpPr>
          <p:cNvPr id="9" name="PlaceHolder 8">
            <a:extLst>
              <a:ext uri="{FF2B5EF4-FFF2-40B4-BE49-F238E27FC236}">
                <a16:creationId xmlns:a16="http://schemas.microsoft.com/office/drawing/2014/main" id="{1641B7C0-E847-4A1A-AADE-9A5B6C276EB2}"/>
              </a:ext>
            </a:extLst>
          </p:cNvPr>
          <p:cNvSpPr>
            <a:spLocks noGrp="1" noRot="1" noChangeAspect="1" noResize="1"/>
          </p:cNvSpPr>
          <p:nvPr>
            <p:ph type="sldImg"/>
          </p:nvPr>
        </p:nvSpPr>
        <p:spPr>
          <a:xfrm>
            <a:off x="217488" y="812800"/>
            <a:ext cx="7123112" cy="4006850"/>
          </a:xfrm>
          <a:solidFill>
            <a:srgbClr val="729FCF"/>
          </a:solidFill>
          <a:ln w="25400">
            <a:solidFill>
              <a:srgbClr val="3465A4"/>
            </a:solidFill>
            <a:prstDash val="solid"/>
          </a:ln>
        </p:spPr>
      </p:sp>
      <p:sp>
        <p:nvSpPr>
          <p:cNvPr id="10" name="PlaceHolder 9">
            <a:extLst>
              <a:ext uri="{FF2B5EF4-FFF2-40B4-BE49-F238E27FC236}">
                <a16:creationId xmlns:a16="http://schemas.microsoft.com/office/drawing/2014/main" id="{580F3552-578A-4573-8244-0138E50373CD}"/>
              </a:ext>
            </a:extLst>
          </p:cNvPr>
          <p:cNvSpPr txBox="1">
            <a:spLocks noGrp="1"/>
          </p:cNvSpPr>
          <p:nvPr>
            <p:ph type="body" sz="quarter" idx="1"/>
          </p:nvPr>
        </p:nvSpPr>
        <p:spPr>
          <a:xfrm>
            <a:off x="756000" y="5078520"/>
            <a:ext cx="6043679" cy="4807080"/>
          </a:xfrm>
        </p:spPr>
        <p:txBody>
          <a:bodyPr vert="horz" wrap="square" anchor="t" anchorCtr="0">
            <a:noAutofit/>
          </a:bodyPr>
          <a:lstStyle/>
          <a:p>
            <a:endParaRPr lang="pt-BR"/>
          </a:p>
        </p:txBody>
      </p:sp>
    </p:spTree>
    <p:extLst>
      <p:ext uri="{BB962C8B-B14F-4D97-AF65-F5344CB8AC3E}">
        <p14:creationId xmlns:p14="http://schemas.microsoft.com/office/powerpoint/2010/main" val="2226543372"/>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1">
            <a:extLst>
              <a:ext uri="{FF2B5EF4-FFF2-40B4-BE49-F238E27FC236}">
                <a16:creationId xmlns:a16="http://schemas.microsoft.com/office/drawing/2014/main" id="{CB2F2971-629D-4ED2-9FB0-024C985F56C3}"/>
              </a:ext>
            </a:extLst>
          </p:cNvPr>
          <p:cNvSpPr txBox="1">
            <a:spLocks noGrp="1"/>
          </p:cNvSpPr>
          <p:nvPr>
            <p:ph type="sldNum" sz="quarter" idx="8"/>
          </p:nvPr>
        </p:nvSpPr>
        <p:spPr>
          <a:xfrm>
            <a:off x="4278960" y="10157400"/>
            <a:ext cx="3276720" cy="530280"/>
          </a:xfrm>
        </p:spPr>
        <p:txBody>
          <a:bodyPr wrap="square"/>
          <a:lstStyle/>
          <a:p>
            <a:pPr lvl="0"/>
            <a:fld id="{17D0D75D-D225-40F4-9B04-1AA8091FAF86}" type="slidenum">
              <a:t>95</a:t>
            </a:fld>
            <a:endParaRPr lang="pt-BR">
              <a:solidFill>
                <a:srgbClr val="000000"/>
              </a:solidFill>
              <a:highlight>
                <a:scrgbClr r="0" g="0" b="0">
                  <a:alpha val="0"/>
                </a:scrgbClr>
              </a:highlight>
              <a:latin typeface="Times New Roman"/>
            </a:endParaRPr>
          </a:p>
        </p:txBody>
      </p:sp>
      <p:sp>
        <p:nvSpPr>
          <p:cNvPr id="3" name="PlaceHolder 2">
            <a:extLst>
              <a:ext uri="{FF2B5EF4-FFF2-40B4-BE49-F238E27FC236}">
                <a16:creationId xmlns:a16="http://schemas.microsoft.com/office/drawing/2014/main" id="{743852E1-5BB5-4478-9AAB-FCB0100BEDEF}"/>
              </a:ext>
            </a:extLst>
          </p:cNvPr>
          <p:cNvSpPr txBox="1">
            <a:spLocks noGrp="1"/>
          </p:cNvSpPr>
          <p:nvPr>
            <p:ph type="sldNum" sz="quarter" idx="8"/>
          </p:nvPr>
        </p:nvSpPr>
        <p:spPr>
          <a:xfrm>
            <a:off x="4278960" y="10157400"/>
            <a:ext cx="3277080" cy="530640"/>
          </a:xfrm>
        </p:spPr>
        <p:txBody>
          <a:bodyPr wrap="square"/>
          <a:lstStyle/>
          <a:p>
            <a:pPr lvl="0"/>
            <a:fld id="{AA3E6F05-AB80-427F-9191-BB7074019C18}" type="slidenum">
              <a:t>95</a:t>
            </a:fld>
            <a:endParaRPr lang="pt-BR">
              <a:solidFill>
                <a:srgbClr val="000000"/>
              </a:solidFill>
              <a:highlight>
                <a:scrgbClr r="0" g="0" b="0">
                  <a:alpha val="0"/>
                </a:scrgbClr>
              </a:highlight>
              <a:latin typeface="Times New Roman"/>
            </a:endParaRPr>
          </a:p>
        </p:txBody>
      </p:sp>
      <p:sp>
        <p:nvSpPr>
          <p:cNvPr id="4" name="PlaceHolder 3">
            <a:extLst>
              <a:ext uri="{FF2B5EF4-FFF2-40B4-BE49-F238E27FC236}">
                <a16:creationId xmlns:a16="http://schemas.microsoft.com/office/drawing/2014/main" id="{F153BC0A-913E-4DCA-82C4-3672100328D8}"/>
              </a:ext>
            </a:extLst>
          </p:cNvPr>
          <p:cNvSpPr txBox="1">
            <a:spLocks noGrp="1"/>
          </p:cNvSpPr>
          <p:nvPr>
            <p:ph type="sldNum" sz="quarter" idx="8"/>
          </p:nvPr>
        </p:nvSpPr>
        <p:spPr>
          <a:xfrm>
            <a:off x="4278960" y="10157400"/>
            <a:ext cx="3277439" cy="531000"/>
          </a:xfrm>
        </p:spPr>
        <p:txBody>
          <a:bodyPr wrap="square"/>
          <a:lstStyle/>
          <a:p>
            <a:pPr lvl="0"/>
            <a:fld id="{F99CCA36-8C95-474E-8EA9-86A11AA409FC}" type="slidenum">
              <a:t>95</a:t>
            </a:fld>
            <a:endParaRPr lang="pt-BR">
              <a:solidFill>
                <a:srgbClr val="000000"/>
              </a:solidFill>
              <a:highlight>
                <a:scrgbClr r="0" g="0" b="0">
                  <a:alpha val="0"/>
                </a:scrgbClr>
              </a:highlight>
              <a:latin typeface="Times New Roman"/>
            </a:endParaRPr>
          </a:p>
        </p:txBody>
      </p:sp>
      <p:sp>
        <p:nvSpPr>
          <p:cNvPr id="5" name="PlaceHolder 4">
            <a:extLst>
              <a:ext uri="{FF2B5EF4-FFF2-40B4-BE49-F238E27FC236}">
                <a16:creationId xmlns:a16="http://schemas.microsoft.com/office/drawing/2014/main" id="{226F7C09-BF38-4FFE-9234-22CD90EC3376}"/>
              </a:ext>
            </a:extLst>
          </p:cNvPr>
          <p:cNvSpPr txBox="1">
            <a:spLocks noGrp="1"/>
          </p:cNvSpPr>
          <p:nvPr>
            <p:ph type="sldNum" sz="quarter" idx="8"/>
          </p:nvPr>
        </p:nvSpPr>
        <p:spPr>
          <a:xfrm>
            <a:off x="4278960" y="10157400"/>
            <a:ext cx="3277800" cy="531360"/>
          </a:xfrm>
        </p:spPr>
        <p:txBody>
          <a:bodyPr wrap="square"/>
          <a:lstStyle/>
          <a:p>
            <a:pPr lvl="0"/>
            <a:fld id="{15F29F26-59CB-4E17-83AD-B9D877580E54}" type="slidenum">
              <a:t>95</a:t>
            </a:fld>
            <a:endParaRPr lang="pt-BR">
              <a:solidFill>
                <a:srgbClr val="000000"/>
              </a:solidFill>
              <a:highlight>
                <a:scrgbClr r="0" g="0" b="0">
                  <a:alpha val="0"/>
                </a:scrgbClr>
              </a:highlight>
              <a:latin typeface="Times New Roman"/>
            </a:endParaRPr>
          </a:p>
        </p:txBody>
      </p:sp>
      <p:sp>
        <p:nvSpPr>
          <p:cNvPr id="6" name="PlaceHolder 5">
            <a:extLst>
              <a:ext uri="{FF2B5EF4-FFF2-40B4-BE49-F238E27FC236}">
                <a16:creationId xmlns:a16="http://schemas.microsoft.com/office/drawing/2014/main" id="{8B45DC0D-697D-4E31-BA37-0F4DFD46538E}"/>
              </a:ext>
            </a:extLst>
          </p:cNvPr>
          <p:cNvSpPr txBox="1">
            <a:spLocks noGrp="1"/>
          </p:cNvSpPr>
          <p:nvPr>
            <p:ph type="sldNum" sz="quarter" idx="8"/>
          </p:nvPr>
        </p:nvSpPr>
        <p:spPr>
          <a:xfrm>
            <a:off x="4278960" y="10157400"/>
            <a:ext cx="3278160" cy="531720"/>
          </a:xfrm>
        </p:spPr>
        <p:txBody>
          <a:bodyPr wrap="square"/>
          <a:lstStyle/>
          <a:p>
            <a:pPr lvl="0"/>
            <a:fld id="{90B450D9-E691-4CEE-8630-970D9E42BC89}" type="slidenum">
              <a:t>95</a:t>
            </a:fld>
            <a:endParaRPr lang="pt-BR">
              <a:solidFill>
                <a:srgbClr val="000000"/>
              </a:solidFill>
              <a:highlight>
                <a:scrgbClr r="0" g="0" b="0">
                  <a:alpha val="0"/>
                </a:scrgbClr>
              </a:highlight>
              <a:latin typeface="Times New Roman"/>
            </a:endParaRPr>
          </a:p>
        </p:txBody>
      </p:sp>
      <p:sp>
        <p:nvSpPr>
          <p:cNvPr id="7" name="PlaceHolder 6">
            <a:extLst>
              <a:ext uri="{FF2B5EF4-FFF2-40B4-BE49-F238E27FC236}">
                <a16:creationId xmlns:a16="http://schemas.microsoft.com/office/drawing/2014/main" id="{780FEDE7-6045-460A-AC8D-F0CEC191D661}"/>
              </a:ext>
            </a:extLst>
          </p:cNvPr>
          <p:cNvSpPr txBox="1">
            <a:spLocks noGrp="1"/>
          </p:cNvSpPr>
          <p:nvPr>
            <p:ph type="sldNum" sz="quarter" idx="8"/>
          </p:nvPr>
        </p:nvSpPr>
        <p:spPr>
          <a:xfrm>
            <a:off x="4278960" y="10157400"/>
            <a:ext cx="3278519" cy="532080"/>
          </a:xfrm>
        </p:spPr>
        <p:txBody>
          <a:bodyPr wrap="square"/>
          <a:lstStyle/>
          <a:p>
            <a:pPr lvl="0"/>
            <a:fld id="{478DA2DA-FAFF-4509-B269-7CA37CFF4B98}" type="slidenum">
              <a:t>95</a:t>
            </a:fld>
            <a:endParaRPr lang="pt-BR">
              <a:solidFill>
                <a:srgbClr val="000000"/>
              </a:solidFill>
              <a:highlight>
                <a:scrgbClr r="0" g="0" b="0">
                  <a:alpha val="0"/>
                </a:scrgbClr>
              </a:highlight>
              <a:latin typeface="Times New Roman"/>
            </a:endParaRPr>
          </a:p>
        </p:txBody>
      </p:sp>
      <p:sp>
        <p:nvSpPr>
          <p:cNvPr id="8" name="PlaceHolder 7">
            <a:extLst>
              <a:ext uri="{FF2B5EF4-FFF2-40B4-BE49-F238E27FC236}">
                <a16:creationId xmlns:a16="http://schemas.microsoft.com/office/drawing/2014/main" id="{90B18CE0-58C1-42EF-BB16-9D8D72A8C9FE}"/>
              </a:ext>
            </a:extLst>
          </p:cNvPr>
          <p:cNvSpPr txBox="1">
            <a:spLocks noGrp="1"/>
          </p:cNvSpPr>
          <p:nvPr>
            <p:ph type="sldNum" sz="quarter" idx="8"/>
          </p:nvPr>
        </p:nvSpPr>
        <p:spPr>
          <a:xfrm>
            <a:off x="4278960" y="10157400"/>
            <a:ext cx="3278879" cy="532440"/>
          </a:xfrm>
        </p:spPr>
        <p:txBody>
          <a:bodyPr wrap="square"/>
          <a:lstStyle/>
          <a:p>
            <a:pPr lvl="0"/>
            <a:fld id="{5F0D153D-CBFF-4BC8-B778-E11FFF451795}" type="slidenum">
              <a:t>95</a:t>
            </a:fld>
            <a:endParaRPr lang="pt-BR">
              <a:highlight>
                <a:scrgbClr r="0" g="0" b="0">
                  <a:alpha val="0"/>
                </a:scrgbClr>
              </a:highlight>
              <a:latin typeface="Times New Roman"/>
            </a:endParaRPr>
          </a:p>
        </p:txBody>
      </p:sp>
      <p:sp>
        <p:nvSpPr>
          <p:cNvPr id="14" name="Slide Number Placeholder 6">
            <a:extLst>
              <a:ext uri="{FF2B5EF4-FFF2-40B4-BE49-F238E27FC236}">
                <a16:creationId xmlns:a16="http://schemas.microsoft.com/office/drawing/2014/main" id="{3C820909-80C2-421C-9FFE-CC4470740F53}"/>
              </a:ext>
            </a:extLst>
          </p:cNvPr>
          <p:cNvSpPr txBox="1">
            <a:spLocks noGrp="1"/>
          </p:cNvSpPr>
          <p:nvPr>
            <p:ph type="sldNum" sz="quarter" idx="5"/>
          </p:nvPr>
        </p:nvSpPr>
        <p:spPr>
          <a:ln/>
        </p:spPr>
        <p:txBody>
          <a:bodyPr vert="horz" lIns="0" tIns="0" rIns="0" bIns="0" anchor="b" anchorCtr="0">
            <a:noAutofit/>
          </a:bodyPr>
          <a:lstStyle/>
          <a:p>
            <a:pPr lvl="0"/>
            <a:fld id="{DB412E9A-E8AC-42B8-89EC-FBCF3083E266}" type="slidenum">
              <a:t>95</a:t>
            </a:fld>
            <a:endParaRPr lang="pt-BR"/>
          </a:p>
        </p:txBody>
      </p:sp>
      <p:sp>
        <p:nvSpPr>
          <p:cNvPr id="9" name="PlaceHolder 8">
            <a:extLst>
              <a:ext uri="{FF2B5EF4-FFF2-40B4-BE49-F238E27FC236}">
                <a16:creationId xmlns:a16="http://schemas.microsoft.com/office/drawing/2014/main" id="{1641B7C0-E847-4A1A-AADE-9A5B6C276EB2}"/>
              </a:ext>
            </a:extLst>
          </p:cNvPr>
          <p:cNvSpPr>
            <a:spLocks noGrp="1" noRot="1" noChangeAspect="1" noResize="1"/>
          </p:cNvSpPr>
          <p:nvPr>
            <p:ph type="sldImg"/>
          </p:nvPr>
        </p:nvSpPr>
        <p:spPr>
          <a:xfrm>
            <a:off x="217488" y="812800"/>
            <a:ext cx="7123112" cy="4006850"/>
          </a:xfrm>
          <a:solidFill>
            <a:srgbClr val="729FCF"/>
          </a:solidFill>
          <a:ln w="25400">
            <a:solidFill>
              <a:srgbClr val="3465A4"/>
            </a:solidFill>
            <a:prstDash val="solid"/>
          </a:ln>
        </p:spPr>
      </p:sp>
      <p:sp>
        <p:nvSpPr>
          <p:cNvPr id="10" name="PlaceHolder 9">
            <a:extLst>
              <a:ext uri="{FF2B5EF4-FFF2-40B4-BE49-F238E27FC236}">
                <a16:creationId xmlns:a16="http://schemas.microsoft.com/office/drawing/2014/main" id="{580F3552-578A-4573-8244-0138E50373CD}"/>
              </a:ext>
            </a:extLst>
          </p:cNvPr>
          <p:cNvSpPr txBox="1">
            <a:spLocks noGrp="1"/>
          </p:cNvSpPr>
          <p:nvPr>
            <p:ph type="body" sz="quarter" idx="1"/>
          </p:nvPr>
        </p:nvSpPr>
        <p:spPr>
          <a:xfrm>
            <a:off x="756000" y="5078520"/>
            <a:ext cx="6043679" cy="4807080"/>
          </a:xfrm>
        </p:spPr>
        <p:txBody>
          <a:bodyPr vert="horz" wrap="square" anchor="t" anchorCtr="0">
            <a:noAutofit/>
          </a:bodyPr>
          <a:lstStyle/>
          <a:p>
            <a:endParaRPr lang="pt-BR"/>
          </a:p>
        </p:txBody>
      </p:sp>
    </p:spTree>
    <p:extLst>
      <p:ext uri="{BB962C8B-B14F-4D97-AF65-F5344CB8AC3E}">
        <p14:creationId xmlns:p14="http://schemas.microsoft.com/office/powerpoint/2010/main" val="2004939455"/>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33E9BD-C643-6491-3D38-928BB8DC26E9}"/>
            </a:ext>
          </a:extLst>
        </p:cNvPr>
        <p:cNvGrpSpPr/>
        <p:nvPr/>
      </p:nvGrpSpPr>
      <p:grpSpPr>
        <a:xfrm>
          <a:off x="0" y="0"/>
          <a:ext cx="0" cy="0"/>
          <a:chOff x="0" y="0"/>
          <a:chExt cx="0" cy="0"/>
        </a:xfrm>
      </p:grpSpPr>
      <p:sp>
        <p:nvSpPr>
          <p:cNvPr id="2" name="PlaceHolder 1">
            <a:extLst>
              <a:ext uri="{FF2B5EF4-FFF2-40B4-BE49-F238E27FC236}">
                <a16:creationId xmlns:a16="http://schemas.microsoft.com/office/drawing/2014/main" id="{4188E59C-6529-80E5-CC81-A3A812E25F85}"/>
              </a:ext>
            </a:extLst>
          </p:cNvPr>
          <p:cNvSpPr txBox="1">
            <a:spLocks noGrp="1"/>
          </p:cNvSpPr>
          <p:nvPr>
            <p:ph type="sldNum" sz="quarter" idx="8"/>
          </p:nvPr>
        </p:nvSpPr>
        <p:spPr>
          <a:xfrm>
            <a:off x="4278960" y="10157400"/>
            <a:ext cx="3276720" cy="530280"/>
          </a:xfrm>
        </p:spPr>
        <p:txBody>
          <a:bodyPr wrap="square"/>
          <a:lstStyle/>
          <a:p>
            <a:pPr lvl="0"/>
            <a:fld id="{17D0D75D-D225-40F4-9B04-1AA8091FAF86}" type="slidenum">
              <a:t>96</a:t>
            </a:fld>
            <a:endParaRPr lang="pt-BR">
              <a:solidFill>
                <a:srgbClr val="000000"/>
              </a:solidFill>
              <a:highlight>
                <a:scrgbClr r="0" g="0" b="0">
                  <a:alpha val="0"/>
                </a:scrgbClr>
              </a:highlight>
              <a:latin typeface="Times New Roman"/>
            </a:endParaRPr>
          </a:p>
        </p:txBody>
      </p:sp>
      <p:sp>
        <p:nvSpPr>
          <p:cNvPr id="3" name="PlaceHolder 2">
            <a:extLst>
              <a:ext uri="{FF2B5EF4-FFF2-40B4-BE49-F238E27FC236}">
                <a16:creationId xmlns:a16="http://schemas.microsoft.com/office/drawing/2014/main" id="{4E6DA3F6-FE7E-5EBE-7970-8EF1A0A0204F}"/>
              </a:ext>
            </a:extLst>
          </p:cNvPr>
          <p:cNvSpPr txBox="1">
            <a:spLocks noGrp="1"/>
          </p:cNvSpPr>
          <p:nvPr>
            <p:ph type="sldNum" sz="quarter" idx="8"/>
          </p:nvPr>
        </p:nvSpPr>
        <p:spPr>
          <a:xfrm>
            <a:off x="4278960" y="10157400"/>
            <a:ext cx="3277080" cy="530640"/>
          </a:xfrm>
        </p:spPr>
        <p:txBody>
          <a:bodyPr wrap="square"/>
          <a:lstStyle/>
          <a:p>
            <a:pPr lvl="0"/>
            <a:fld id="{AA3E6F05-AB80-427F-9191-BB7074019C18}" type="slidenum">
              <a:t>96</a:t>
            </a:fld>
            <a:endParaRPr lang="pt-BR">
              <a:solidFill>
                <a:srgbClr val="000000"/>
              </a:solidFill>
              <a:highlight>
                <a:scrgbClr r="0" g="0" b="0">
                  <a:alpha val="0"/>
                </a:scrgbClr>
              </a:highlight>
              <a:latin typeface="Times New Roman"/>
            </a:endParaRPr>
          </a:p>
        </p:txBody>
      </p:sp>
      <p:sp>
        <p:nvSpPr>
          <p:cNvPr id="4" name="PlaceHolder 3">
            <a:extLst>
              <a:ext uri="{FF2B5EF4-FFF2-40B4-BE49-F238E27FC236}">
                <a16:creationId xmlns:a16="http://schemas.microsoft.com/office/drawing/2014/main" id="{C44DF140-747F-CE84-0959-ECF6F7F82F1D}"/>
              </a:ext>
            </a:extLst>
          </p:cNvPr>
          <p:cNvSpPr txBox="1">
            <a:spLocks noGrp="1"/>
          </p:cNvSpPr>
          <p:nvPr>
            <p:ph type="sldNum" sz="quarter" idx="8"/>
          </p:nvPr>
        </p:nvSpPr>
        <p:spPr>
          <a:xfrm>
            <a:off x="4278960" y="10157400"/>
            <a:ext cx="3277439" cy="531000"/>
          </a:xfrm>
        </p:spPr>
        <p:txBody>
          <a:bodyPr wrap="square"/>
          <a:lstStyle/>
          <a:p>
            <a:pPr lvl="0"/>
            <a:fld id="{F99CCA36-8C95-474E-8EA9-86A11AA409FC}" type="slidenum">
              <a:t>96</a:t>
            </a:fld>
            <a:endParaRPr lang="pt-BR">
              <a:solidFill>
                <a:srgbClr val="000000"/>
              </a:solidFill>
              <a:highlight>
                <a:scrgbClr r="0" g="0" b="0">
                  <a:alpha val="0"/>
                </a:scrgbClr>
              </a:highlight>
              <a:latin typeface="Times New Roman"/>
            </a:endParaRPr>
          </a:p>
        </p:txBody>
      </p:sp>
      <p:sp>
        <p:nvSpPr>
          <p:cNvPr id="5" name="PlaceHolder 4">
            <a:extLst>
              <a:ext uri="{FF2B5EF4-FFF2-40B4-BE49-F238E27FC236}">
                <a16:creationId xmlns:a16="http://schemas.microsoft.com/office/drawing/2014/main" id="{3ED3390B-C48E-6B58-C5DD-538BA263D4F9}"/>
              </a:ext>
            </a:extLst>
          </p:cNvPr>
          <p:cNvSpPr txBox="1">
            <a:spLocks noGrp="1"/>
          </p:cNvSpPr>
          <p:nvPr>
            <p:ph type="sldNum" sz="quarter" idx="8"/>
          </p:nvPr>
        </p:nvSpPr>
        <p:spPr>
          <a:xfrm>
            <a:off x="4278960" y="10157400"/>
            <a:ext cx="3277800" cy="531360"/>
          </a:xfrm>
        </p:spPr>
        <p:txBody>
          <a:bodyPr wrap="square"/>
          <a:lstStyle/>
          <a:p>
            <a:pPr lvl="0"/>
            <a:fld id="{15F29F26-59CB-4E17-83AD-B9D877580E54}" type="slidenum">
              <a:t>96</a:t>
            </a:fld>
            <a:endParaRPr lang="pt-BR">
              <a:solidFill>
                <a:srgbClr val="000000"/>
              </a:solidFill>
              <a:highlight>
                <a:scrgbClr r="0" g="0" b="0">
                  <a:alpha val="0"/>
                </a:scrgbClr>
              </a:highlight>
              <a:latin typeface="Times New Roman"/>
            </a:endParaRPr>
          </a:p>
        </p:txBody>
      </p:sp>
      <p:sp>
        <p:nvSpPr>
          <p:cNvPr id="6" name="PlaceHolder 5">
            <a:extLst>
              <a:ext uri="{FF2B5EF4-FFF2-40B4-BE49-F238E27FC236}">
                <a16:creationId xmlns:a16="http://schemas.microsoft.com/office/drawing/2014/main" id="{3BE30CF5-A34C-0B3B-6318-1EB30DF59819}"/>
              </a:ext>
            </a:extLst>
          </p:cNvPr>
          <p:cNvSpPr txBox="1">
            <a:spLocks noGrp="1"/>
          </p:cNvSpPr>
          <p:nvPr>
            <p:ph type="sldNum" sz="quarter" idx="8"/>
          </p:nvPr>
        </p:nvSpPr>
        <p:spPr>
          <a:xfrm>
            <a:off x="4278960" y="10157400"/>
            <a:ext cx="3278160" cy="531720"/>
          </a:xfrm>
        </p:spPr>
        <p:txBody>
          <a:bodyPr wrap="square"/>
          <a:lstStyle/>
          <a:p>
            <a:pPr lvl="0"/>
            <a:fld id="{90B450D9-E691-4CEE-8630-970D9E42BC89}" type="slidenum">
              <a:t>96</a:t>
            </a:fld>
            <a:endParaRPr lang="pt-BR">
              <a:solidFill>
                <a:srgbClr val="000000"/>
              </a:solidFill>
              <a:highlight>
                <a:scrgbClr r="0" g="0" b="0">
                  <a:alpha val="0"/>
                </a:scrgbClr>
              </a:highlight>
              <a:latin typeface="Times New Roman"/>
            </a:endParaRPr>
          </a:p>
        </p:txBody>
      </p:sp>
      <p:sp>
        <p:nvSpPr>
          <p:cNvPr id="7" name="PlaceHolder 6">
            <a:extLst>
              <a:ext uri="{FF2B5EF4-FFF2-40B4-BE49-F238E27FC236}">
                <a16:creationId xmlns:a16="http://schemas.microsoft.com/office/drawing/2014/main" id="{BD5B50F0-37FD-5442-5D52-3918494D99E2}"/>
              </a:ext>
            </a:extLst>
          </p:cNvPr>
          <p:cNvSpPr txBox="1">
            <a:spLocks noGrp="1"/>
          </p:cNvSpPr>
          <p:nvPr>
            <p:ph type="sldNum" sz="quarter" idx="8"/>
          </p:nvPr>
        </p:nvSpPr>
        <p:spPr>
          <a:xfrm>
            <a:off x="4278960" y="10157400"/>
            <a:ext cx="3278519" cy="532080"/>
          </a:xfrm>
        </p:spPr>
        <p:txBody>
          <a:bodyPr wrap="square"/>
          <a:lstStyle/>
          <a:p>
            <a:pPr lvl="0"/>
            <a:fld id="{478DA2DA-FAFF-4509-B269-7CA37CFF4B98}" type="slidenum">
              <a:t>96</a:t>
            </a:fld>
            <a:endParaRPr lang="pt-BR">
              <a:solidFill>
                <a:srgbClr val="000000"/>
              </a:solidFill>
              <a:highlight>
                <a:scrgbClr r="0" g="0" b="0">
                  <a:alpha val="0"/>
                </a:scrgbClr>
              </a:highlight>
              <a:latin typeface="Times New Roman"/>
            </a:endParaRPr>
          </a:p>
        </p:txBody>
      </p:sp>
      <p:sp>
        <p:nvSpPr>
          <p:cNvPr id="8" name="PlaceHolder 7">
            <a:extLst>
              <a:ext uri="{FF2B5EF4-FFF2-40B4-BE49-F238E27FC236}">
                <a16:creationId xmlns:a16="http://schemas.microsoft.com/office/drawing/2014/main" id="{F95C57A5-C0B1-845C-04E9-B88782B545B2}"/>
              </a:ext>
            </a:extLst>
          </p:cNvPr>
          <p:cNvSpPr txBox="1">
            <a:spLocks noGrp="1"/>
          </p:cNvSpPr>
          <p:nvPr>
            <p:ph type="sldNum" sz="quarter" idx="8"/>
          </p:nvPr>
        </p:nvSpPr>
        <p:spPr>
          <a:xfrm>
            <a:off x="4278960" y="10157400"/>
            <a:ext cx="3278879" cy="532440"/>
          </a:xfrm>
        </p:spPr>
        <p:txBody>
          <a:bodyPr wrap="square"/>
          <a:lstStyle/>
          <a:p>
            <a:pPr lvl="0"/>
            <a:fld id="{5F0D153D-CBFF-4BC8-B778-E11FFF451795}" type="slidenum">
              <a:t>96</a:t>
            </a:fld>
            <a:endParaRPr lang="pt-BR">
              <a:highlight>
                <a:scrgbClr r="0" g="0" b="0">
                  <a:alpha val="0"/>
                </a:scrgbClr>
              </a:highlight>
              <a:latin typeface="Times New Roman"/>
            </a:endParaRPr>
          </a:p>
        </p:txBody>
      </p:sp>
      <p:sp>
        <p:nvSpPr>
          <p:cNvPr id="14" name="Slide Number Placeholder 6">
            <a:extLst>
              <a:ext uri="{FF2B5EF4-FFF2-40B4-BE49-F238E27FC236}">
                <a16:creationId xmlns:a16="http://schemas.microsoft.com/office/drawing/2014/main" id="{190D0ED4-D959-8253-B2D1-86442AF616F2}"/>
              </a:ext>
            </a:extLst>
          </p:cNvPr>
          <p:cNvSpPr txBox="1">
            <a:spLocks noGrp="1"/>
          </p:cNvSpPr>
          <p:nvPr>
            <p:ph type="sldNum" sz="quarter" idx="5"/>
          </p:nvPr>
        </p:nvSpPr>
        <p:spPr>
          <a:ln/>
        </p:spPr>
        <p:txBody>
          <a:bodyPr vert="horz" lIns="0" tIns="0" rIns="0" bIns="0" anchor="b" anchorCtr="0">
            <a:noAutofit/>
          </a:bodyPr>
          <a:lstStyle/>
          <a:p>
            <a:pPr lvl="0"/>
            <a:fld id="{DB412E9A-E8AC-42B8-89EC-FBCF3083E266}" type="slidenum">
              <a:t>96</a:t>
            </a:fld>
            <a:endParaRPr lang="pt-BR"/>
          </a:p>
        </p:txBody>
      </p:sp>
      <p:sp>
        <p:nvSpPr>
          <p:cNvPr id="9" name="PlaceHolder 8">
            <a:extLst>
              <a:ext uri="{FF2B5EF4-FFF2-40B4-BE49-F238E27FC236}">
                <a16:creationId xmlns:a16="http://schemas.microsoft.com/office/drawing/2014/main" id="{3F7C8B5F-4621-3E80-9B36-A339C041C956}"/>
              </a:ext>
            </a:extLst>
          </p:cNvPr>
          <p:cNvSpPr>
            <a:spLocks noGrp="1" noRot="1" noChangeAspect="1" noResize="1"/>
          </p:cNvSpPr>
          <p:nvPr>
            <p:ph type="sldImg"/>
          </p:nvPr>
        </p:nvSpPr>
        <p:spPr>
          <a:xfrm>
            <a:off x="217488" y="812800"/>
            <a:ext cx="7123112" cy="4006850"/>
          </a:xfrm>
          <a:solidFill>
            <a:srgbClr val="729FCF"/>
          </a:solidFill>
          <a:ln w="25400">
            <a:solidFill>
              <a:srgbClr val="3465A4"/>
            </a:solidFill>
            <a:prstDash val="solid"/>
          </a:ln>
        </p:spPr>
      </p:sp>
      <p:sp>
        <p:nvSpPr>
          <p:cNvPr id="10" name="PlaceHolder 9">
            <a:extLst>
              <a:ext uri="{FF2B5EF4-FFF2-40B4-BE49-F238E27FC236}">
                <a16:creationId xmlns:a16="http://schemas.microsoft.com/office/drawing/2014/main" id="{3A34FD56-AE5C-CBB0-92A2-CC5AB949A8E6}"/>
              </a:ext>
            </a:extLst>
          </p:cNvPr>
          <p:cNvSpPr txBox="1">
            <a:spLocks noGrp="1"/>
          </p:cNvSpPr>
          <p:nvPr>
            <p:ph type="body" sz="quarter" idx="1"/>
          </p:nvPr>
        </p:nvSpPr>
        <p:spPr>
          <a:xfrm>
            <a:off x="756000" y="5078520"/>
            <a:ext cx="6043679" cy="4807080"/>
          </a:xfrm>
        </p:spPr>
        <p:txBody>
          <a:bodyPr vert="horz" wrap="square" anchor="t" anchorCtr="0">
            <a:noAutofit/>
          </a:bodyPr>
          <a:lstStyle/>
          <a:p>
            <a:endParaRPr lang="pt-BR"/>
          </a:p>
        </p:txBody>
      </p:sp>
    </p:spTree>
    <p:extLst>
      <p:ext uri="{BB962C8B-B14F-4D97-AF65-F5344CB8AC3E}">
        <p14:creationId xmlns:p14="http://schemas.microsoft.com/office/powerpoint/2010/main" val="1263740035"/>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1">
            <a:extLst>
              <a:ext uri="{FF2B5EF4-FFF2-40B4-BE49-F238E27FC236}">
                <a16:creationId xmlns:a16="http://schemas.microsoft.com/office/drawing/2014/main" id="{26E52B51-EFB7-49E9-9E42-A2F6411196E9}"/>
              </a:ext>
            </a:extLst>
          </p:cNvPr>
          <p:cNvSpPr txBox="1">
            <a:spLocks noGrp="1"/>
          </p:cNvSpPr>
          <p:nvPr>
            <p:ph type="sldNum" sz="quarter" idx="8"/>
          </p:nvPr>
        </p:nvSpPr>
        <p:spPr>
          <a:xfrm>
            <a:off x="4278960" y="10157400"/>
            <a:ext cx="3276359" cy="529920"/>
          </a:xfrm>
        </p:spPr>
        <p:txBody>
          <a:bodyPr wrap="square"/>
          <a:lstStyle/>
          <a:p>
            <a:pPr lvl="0"/>
            <a:fld id="{6357F149-BA70-44BE-A45B-2BC5D861D0F2}" type="slidenum">
              <a:t>97</a:t>
            </a:fld>
            <a:endParaRPr lang="pt-BR">
              <a:solidFill>
                <a:srgbClr val="000000"/>
              </a:solidFill>
              <a:highlight>
                <a:scrgbClr r="0" g="0" b="0">
                  <a:alpha val="0"/>
                </a:scrgbClr>
              </a:highlight>
              <a:latin typeface="Times New Roman"/>
            </a:endParaRPr>
          </a:p>
        </p:txBody>
      </p:sp>
      <p:sp>
        <p:nvSpPr>
          <p:cNvPr id="3" name="PlaceHolder 2">
            <a:extLst>
              <a:ext uri="{FF2B5EF4-FFF2-40B4-BE49-F238E27FC236}">
                <a16:creationId xmlns:a16="http://schemas.microsoft.com/office/drawing/2014/main" id="{B02D5F43-9037-4657-BEB2-575F692EBF72}"/>
              </a:ext>
            </a:extLst>
          </p:cNvPr>
          <p:cNvSpPr txBox="1">
            <a:spLocks noGrp="1"/>
          </p:cNvSpPr>
          <p:nvPr>
            <p:ph type="sldNum" sz="quarter" idx="8"/>
          </p:nvPr>
        </p:nvSpPr>
        <p:spPr>
          <a:xfrm>
            <a:off x="4278960" y="10157400"/>
            <a:ext cx="3276720" cy="530280"/>
          </a:xfrm>
        </p:spPr>
        <p:txBody>
          <a:bodyPr wrap="square"/>
          <a:lstStyle/>
          <a:p>
            <a:pPr lvl="0"/>
            <a:fld id="{3AFCB983-79B5-442E-824F-882F329208E7}" type="slidenum">
              <a:t>97</a:t>
            </a:fld>
            <a:endParaRPr lang="pt-BR">
              <a:solidFill>
                <a:srgbClr val="000000"/>
              </a:solidFill>
              <a:highlight>
                <a:scrgbClr r="0" g="0" b="0">
                  <a:alpha val="0"/>
                </a:scrgbClr>
              </a:highlight>
              <a:latin typeface="Times New Roman"/>
            </a:endParaRPr>
          </a:p>
        </p:txBody>
      </p:sp>
      <p:sp>
        <p:nvSpPr>
          <p:cNvPr id="4" name="PlaceHolder 3">
            <a:extLst>
              <a:ext uri="{FF2B5EF4-FFF2-40B4-BE49-F238E27FC236}">
                <a16:creationId xmlns:a16="http://schemas.microsoft.com/office/drawing/2014/main" id="{067F3E09-E16F-400D-A14F-E22B8EB1C09D}"/>
              </a:ext>
            </a:extLst>
          </p:cNvPr>
          <p:cNvSpPr txBox="1">
            <a:spLocks noGrp="1"/>
          </p:cNvSpPr>
          <p:nvPr>
            <p:ph type="sldNum" sz="quarter" idx="8"/>
          </p:nvPr>
        </p:nvSpPr>
        <p:spPr>
          <a:xfrm>
            <a:off x="4278960" y="10157400"/>
            <a:ext cx="3277080" cy="530640"/>
          </a:xfrm>
        </p:spPr>
        <p:txBody>
          <a:bodyPr wrap="square"/>
          <a:lstStyle/>
          <a:p>
            <a:pPr lvl="0"/>
            <a:fld id="{6CC9CF0E-8456-42BD-BF27-5180DDA0FA02}" type="slidenum">
              <a:t>97</a:t>
            </a:fld>
            <a:endParaRPr lang="pt-BR">
              <a:solidFill>
                <a:srgbClr val="000000"/>
              </a:solidFill>
              <a:highlight>
                <a:scrgbClr r="0" g="0" b="0">
                  <a:alpha val="0"/>
                </a:scrgbClr>
              </a:highlight>
              <a:latin typeface="Times New Roman"/>
            </a:endParaRPr>
          </a:p>
        </p:txBody>
      </p:sp>
      <p:sp>
        <p:nvSpPr>
          <p:cNvPr id="5" name="PlaceHolder 4">
            <a:extLst>
              <a:ext uri="{FF2B5EF4-FFF2-40B4-BE49-F238E27FC236}">
                <a16:creationId xmlns:a16="http://schemas.microsoft.com/office/drawing/2014/main" id="{5C03A146-035D-412E-815C-C9953096377A}"/>
              </a:ext>
            </a:extLst>
          </p:cNvPr>
          <p:cNvSpPr txBox="1">
            <a:spLocks noGrp="1"/>
          </p:cNvSpPr>
          <p:nvPr>
            <p:ph type="sldNum" sz="quarter" idx="8"/>
          </p:nvPr>
        </p:nvSpPr>
        <p:spPr>
          <a:xfrm>
            <a:off x="4278960" y="10157400"/>
            <a:ext cx="3277439" cy="531000"/>
          </a:xfrm>
        </p:spPr>
        <p:txBody>
          <a:bodyPr wrap="square"/>
          <a:lstStyle/>
          <a:p>
            <a:pPr lvl="0"/>
            <a:fld id="{CAB0804E-FE5C-4580-B633-905E8EF78862}" type="slidenum">
              <a:t>97</a:t>
            </a:fld>
            <a:endParaRPr lang="pt-BR">
              <a:solidFill>
                <a:srgbClr val="000000"/>
              </a:solidFill>
              <a:highlight>
                <a:scrgbClr r="0" g="0" b="0">
                  <a:alpha val="0"/>
                </a:scrgbClr>
              </a:highlight>
              <a:latin typeface="Times New Roman"/>
            </a:endParaRPr>
          </a:p>
        </p:txBody>
      </p:sp>
      <p:sp>
        <p:nvSpPr>
          <p:cNvPr id="6" name="PlaceHolder 5">
            <a:extLst>
              <a:ext uri="{FF2B5EF4-FFF2-40B4-BE49-F238E27FC236}">
                <a16:creationId xmlns:a16="http://schemas.microsoft.com/office/drawing/2014/main" id="{3A22E532-5C1B-4485-A43E-5A6157ECE4ED}"/>
              </a:ext>
            </a:extLst>
          </p:cNvPr>
          <p:cNvSpPr txBox="1">
            <a:spLocks noGrp="1"/>
          </p:cNvSpPr>
          <p:nvPr>
            <p:ph type="sldNum" sz="quarter" idx="8"/>
          </p:nvPr>
        </p:nvSpPr>
        <p:spPr>
          <a:xfrm>
            <a:off x="4278960" y="10157400"/>
            <a:ext cx="3277800" cy="531360"/>
          </a:xfrm>
        </p:spPr>
        <p:txBody>
          <a:bodyPr wrap="square"/>
          <a:lstStyle/>
          <a:p>
            <a:pPr lvl="0"/>
            <a:fld id="{664B06C2-423A-4568-B8BC-B2924E3443F5}" type="slidenum">
              <a:t>97</a:t>
            </a:fld>
            <a:endParaRPr lang="pt-BR">
              <a:solidFill>
                <a:srgbClr val="000000"/>
              </a:solidFill>
              <a:highlight>
                <a:scrgbClr r="0" g="0" b="0">
                  <a:alpha val="0"/>
                </a:scrgbClr>
              </a:highlight>
              <a:latin typeface="Times New Roman"/>
            </a:endParaRPr>
          </a:p>
        </p:txBody>
      </p:sp>
      <p:sp>
        <p:nvSpPr>
          <p:cNvPr id="7" name="PlaceHolder 6">
            <a:extLst>
              <a:ext uri="{FF2B5EF4-FFF2-40B4-BE49-F238E27FC236}">
                <a16:creationId xmlns:a16="http://schemas.microsoft.com/office/drawing/2014/main" id="{88C8D10C-4103-4066-A01A-CD37A6729B0A}"/>
              </a:ext>
            </a:extLst>
          </p:cNvPr>
          <p:cNvSpPr txBox="1">
            <a:spLocks noGrp="1"/>
          </p:cNvSpPr>
          <p:nvPr>
            <p:ph type="sldNum" sz="quarter" idx="8"/>
          </p:nvPr>
        </p:nvSpPr>
        <p:spPr>
          <a:xfrm>
            <a:off x="4278960" y="10157400"/>
            <a:ext cx="3278160" cy="531720"/>
          </a:xfrm>
        </p:spPr>
        <p:txBody>
          <a:bodyPr wrap="square"/>
          <a:lstStyle/>
          <a:p>
            <a:pPr lvl="0"/>
            <a:fld id="{5218F89B-F2A0-4D46-BE6F-C2A656CB832E}" type="slidenum">
              <a:t>97</a:t>
            </a:fld>
            <a:endParaRPr lang="pt-BR">
              <a:solidFill>
                <a:srgbClr val="000000"/>
              </a:solidFill>
              <a:highlight>
                <a:scrgbClr r="0" g="0" b="0">
                  <a:alpha val="0"/>
                </a:scrgbClr>
              </a:highlight>
              <a:latin typeface="Times New Roman"/>
            </a:endParaRPr>
          </a:p>
        </p:txBody>
      </p:sp>
      <p:sp>
        <p:nvSpPr>
          <p:cNvPr id="8" name="PlaceHolder 7">
            <a:extLst>
              <a:ext uri="{FF2B5EF4-FFF2-40B4-BE49-F238E27FC236}">
                <a16:creationId xmlns:a16="http://schemas.microsoft.com/office/drawing/2014/main" id="{AE94C227-95FE-440A-823A-F395A3193F0A}"/>
              </a:ext>
            </a:extLst>
          </p:cNvPr>
          <p:cNvSpPr txBox="1">
            <a:spLocks noGrp="1"/>
          </p:cNvSpPr>
          <p:nvPr>
            <p:ph type="sldNum" sz="quarter" idx="8"/>
          </p:nvPr>
        </p:nvSpPr>
        <p:spPr>
          <a:xfrm>
            <a:off x="4278960" y="10157400"/>
            <a:ext cx="3278519" cy="532080"/>
          </a:xfrm>
        </p:spPr>
        <p:txBody>
          <a:bodyPr wrap="square"/>
          <a:lstStyle/>
          <a:p>
            <a:pPr lvl="0"/>
            <a:fld id="{B00FB0B5-73D8-4ED5-B937-FE6635CC5C7D}" type="slidenum">
              <a:t>97</a:t>
            </a:fld>
            <a:endParaRPr lang="pt-BR">
              <a:solidFill>
                <a:srgbClr val="000000"/>
              </a:solidFill>
              <a:highlight>
                <a:scrgbClr r="0" g="0" b="0">
                  <a:alpha val="0"/>
                </a:scrgbClr>
              </a:highlight>
              <a:latin typeface="Times New Roman"/>
            </a:endParaRPr>
          </a:p>
        </p:txBody>
      </p:sp>
      <p:sp>
        <p:nvSpPr>
          <p:cNvPr id="9" name="PlaceHolder 8">
            <a:extLst>
              <a:ext uri="{FF2B5EF4-FFF2-40B4-BE49-F238E27FC236}">
                <a16:creationId xmlns:a16="http://schemas.microsoft.com/office/drawing/2014/main" id="{8D0649FC-0D29-4868-905E-FFA5CCFCE368}"/>
              </a:ext>
            </a:extLst>
          </p:cNvPr>
          <p:cNvSpPr txBox="1">
            <a:spLocks noGrp="1"/>
          </p:cNvSpPr>
          <p:nvPr>
            <p:ph type="sldNum" sz="quarter" idx="8"/>
          </p:nvPr>
        </p:nvSpPr>
        <p:spPr>
          <a:xfrm>
            <a:off x="4278960" y="10157400"/>
            <a:ext cx="3278879" cy="532440"/>
          </a:xfrm>
        </p:spPr>
        <p:txBody>
          <a:bodyPr wrap="square"/>
          <a:lstStyle/>
          <a:p>
            <a:pPr lvl="0"/>
            <a:fld id="{6C593340-F67D-45B1-B4A6-30762F7151F9}" type="slidenum">
              <a:t>97</a:t>
            </a:fld>
            <a:endParaRPr lang="pt-BR">
              <a:highlight>
                <a:scrgbClr r="0" g="0" b="0">
                  <a:alpha val="0"/>
                </a:scrgbClr>
              </a:highlight>
              <a:latin typeface="Times New Roman"/>
            </a:endParaRPr>
          </a:p>
        </p:txBody>
      </p:sp>
      <p:sp>
        <p:nvSpPr>
          <p:cNvPr id="15" name="Slide Number Placeholder 6">
            <a:extLst>
              <a:ext uri="{FF2B5EF4-FFF2-40B4-BE49-F238E27FC236}">
                <a16:creationId xmlns:a16="http://schemas.microsoft.com/office/drawing/2014/main" id="{659CADDE-3E51-4C89-B5D7-4C271A1388E8}"/>
              </a:ext>
            </a:extLst>
          </p:cNvPr>
          <p:cNvSpPr txBox="1">
            <a:spLocks noGrp="1"/>
          </p:cNvSpPr>
          <p:nvPr>
            <p:ph type="sldNum" sz="quarter" idx="5"/>
          </p:nvPr>
        </p:nvSpPr>
        <p:spPr>
          <a:ln/>
        </p:spPr>
        <p:txBody>
          <a:bodyPr vert="horz" lIns="0" tIns="0" rIns="0" bIns="0" anchor="b" anchorCtr="0">
            <a:noAutofit/>
          </a:bodyPr>
          <a:lstStyle/>
          <a:p>
            <a:pPr lvl="0"/>
            <a:fld id="{25083467-2A10-4AFF-AE33-4D1C9185BAF3}" type="slidenum">
              <a:t>97</a:t>
            </a:fld>
            <a:endParaRPr lang="pt-BR"/>
          </a:p>
        </p:txBody>
      </p:sp>
      <p:sp>
        <p:nvSpPr>
          <p:cNvPr id="10" name="PlaceHolder 9">
            <a:extLst>
              <a:ext uri="{FF2B5EF4-FFF2-40B4-BE49-F238E27FC236}">
                <a16:creationId xmlns:a16="http://schemas.microsoft.com/office/drawing/2014/main" id="{38690774-05FE-4E2C-ABF0-2833DED195FD}"/>
              </a:ext>
            </a:extLst>
          </p:cNvPr>
          <p:cNvSpPr>
            <a:spLocks noGrp="1" noRot="1" noChangeAspect="1" noResize="1"/>
          </p:cNvSpPr>
          <p:nvPr>
            <p:ph type="sldImg"/>
          </p:nvPr>
        </p:nvSpPr>
        <p:spPr>
          <a:xfrm>
            <a:off x="215900" y="812800"/>
            <a:ext cx="7124700" cy="4006850"/>
          </a:xfrm>
          <a:solidFill>
            <a:srgbClr val="729FCF"/>
          </a:solidFill>
          <a:ln w="25400">
            <a:solidFill>
              <a:srgbClr val="3465A4"/>
            </a:solidFill>
            <a:prstDash val="solid"/>
          </a:ln>
        </p:spPr>
      </p:sp>
      <p:sp>
        <p:nvSpPr>
          <p:cNvPr id="11" name="PlaceHolder 10">
            <a:extLst>
              <a:ext uri="{FF2B5EF4-FFF2-40B4-BE49-F238E27FC236}">
                <a16:creationId xmlns:a16="http://schemas.microsoft.com/office/drawing/2014/main" id="{68EDF27F-9276-4CB2-B425-83883C63107E}"/>
              </a:ext>
            </a:extLst>
          </p:cNvPr>
          <p:cNvSpPr txBox="1">
            <a:spLocks noGrp="1"/>
          </p:cNvSpPr>
          <p:nvPr>
            <p:ph type="body" sz="quarter" idx="1"/>
          </p:nvPr>
        </p:nvSpPr>
        <p:spPr>
          <a:xfrm>
            <a:off x="756000" y="5078520"/>
            <a:ext cx="6043320" cy="4806720"/>
          </a:xfrm>
        </p:spPr>
        <p:txBody>
          <a:bodyPr vert="horz" wrap="square" anchor="t" anchorCtr="0">
            <a:noAutofit/>
          </a:bodyPr>
          <a:lstStyle/>
          <a:p>
            <a:endParaRPr lang="pt-BR"/>
          </a:p>
        </p:txBody>
      </p:sp>
    </p:spTree>
    <p:extLst>
      <p:ext uri="{BB962C8B-B14F-4D97-AF65-F5344CB8AC3E}">
        <p14:creationId xmlns:p14="http://schemas.microsoft.com/office/powerpoint/2010/main" val="1450298054"/>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1">
            <a:extLst>
              <a:ext uri="{FF2B5EF4-FFF2-40B4-BE49-F238E27FC236}">
                <a16:creationId xmlns:a16="http://schemas.microsoft.com/office/drawing/2014/main" id="{CB2F2971-629D-4ED2-9FB0-024C985F56C3}"/>
              </a:ext>
            </a:extLst>
          </p:cNvPr>
          <p:cNvSpPr txBox="1">
            <a:spLocks noGrp="1"/>
          </p:cNvSpPr>
          <p:nvPr>
            <p:ph type="sldNum" sz="quarter" idx="8"/>
          </p:nvPr>
        </p:nvSpPr>
        <p:spPr>
          <a:xfrm>
            <a:off x="4278960" y="10157400"/>
            <a:ext cx="3276720" cy="530280"/>
          </a:xfrm>
        </p:spPr>
        <p:txBody>
          <a:bodyPr wrap="square"/>
          <a:lstStyle/>
          <a:p>
            <a:pPr lvl="0"/>
            <a:fld id="{17D0D75D-D225-40F4-9B04-1AA8091FAF86}" type="slidenum">
              <a:t>98</a:t>
            </a:fld>
            <a:endParaRPr lang="pt-BR">
              <a:solidFill>
                <a:srgbClr val="000000"/>
              </a:solidFill>
              <a:highlight>
                <a:scrgbClr r="0" g="0" b="0">
                  <a:alpha val="0"/>
                </a:scrgbClr>
              </a:highlight>
              <a:latin typeface="Times New Roman"/>
            </a:endParaRPr>
          </a:p>
        </p:txBody>
      </p:sp>
      <p:sp>
        <p:nvSpPr>
          <p:cNvPr id="3" name="PlaceHolder 2">
            <a:extLst>
              <a:ext uri="{FF2B5EF4-FFF2-40B4-BE49-F238E27FC236}">
                <a16:creationId xmlns:a16="http://schemas.microsoft.com/office/drawing/2014/main" id="{743852E1-5BB5-4478-9AAB-FCB0100BEDEF}"/>
              </a:ext>
            </a:extLst>
          </p:cNvPr>
          <p:cNvSpPr txBox="1">
            <a:spLocks noGrp="1"/>
          </p:cNvSpPr>
          <p:nvPr>
            <p:ph type="sldNum" sz="quarter" idx="8"/>
          </p:nvPr>
        </p:nvSpPr>
        <p:spPr>
          <a:xfrm>
            <a:off x="4278960" y="10157400"/>
            <a:ext cx="3277080" cy="530640"/>
          </a:xfrm>
        </p:spPr>
        <p:txBody>
          <a:bodyPr wrap="square"/>
          <a:lstStyle/>
          <a:p>
            <a:pPr lvl="0"/>
            <a:fld id="{AA3E6F05-AB80-427F-9191-BB7074019C18}" type="slidenum">
              <a:t>98</a:t>
            </a:fld>
            <a:endParaRPr lang="pt-BR">
              <a:solidFill>
                <a:srgbClr val="000000"/>
              </a:solidFill>
              <a:highlight>
                <a:scrgbClr r="0" g="0" b="0">
                  <a:alpha val="0"/>
                </a:scrgbClr>
              </a:highlight>
              <a:latin typeface="Times New Roman"/>
            </a:endParaRPr>
          </a:p>
        </p:txBody>
      </p:sp>
      <p:sp>
        <p:nvSpPr>
          <p:cNvPr id="4" name="PlaceHolder 3">
            <a:extLst>
              <a:ext uri="{FF2B5EF4-FFF2-40B4-BE49-F238E27FC236}">
                <a16:creationId xmlns:a16="http://schemas.microsoft.com/office/drawing/2014/main" id="{F153BC0A-913E-4DCA-82C4-3672100328D8}"/>
              </a:ext>
            </a:extLst>
          </p:cNvPr>
          <p:cNvSpPr txBox="1">
            <a:spLocks noGrp="1"/>
          </p:cNvSpPr>
          <p:nvPr>
            <p:ph type="sldNum" sz="quarter" idx="8"/>
          </p:nvPr>
        </p:nvSpPr>
        <p:spPr>
          <a:xfrm>
            <a:off x="4278960" y="10157400"/>
            <a:ext cx="3277439" cy="531000"/>
          </a:xfrm>
        </p:spPr>
        <p:txBody>
          <a:bodyPr wrap="square"/>
          <a:lstStyle/>
          <a:p>
            <a:pPr lvl="0"/>
            <a:fld id="{F99CCA36-8C95-474E-8EA9-86A11AA409FC}" type="slidenum">
              <a:t>98</a:t>
            </a:fld>
            <a:endParaRPr lang="pt-BR">
              <a:solidFill>
                <a:srgbClr val="000000"/>
              </a:solidFill>
              <a:highlight>
                <a:scrgbClr r="0" g="0" b="0">
                  <a:alpha val="0"/>
                </a:scrgbClr>
              </a:highlight>
              <a:latin typeface="Times New Roman"/>
            </a:endParaRPr>
          </a:p>
        </p:txBody>
      </p:sp>
      <p:sp>
        <p:nvSpPr>
          <p:cNvPr id="5" name="PlaceHolder 4">
            <a:extLst>
              <a:ext uri="{FF2B5EF4-FFF2-40B4-BE49-F238E27FC236}">
                <a16:creationId xmlns:a16="http://schemas.microsoft.com/office/drawing/2014/main" id="{226F7C09-BF38-4FFE-9234-22CD90EC3376}"/>
              </a:ext>
            </a:extLst>
          </p:cNvPr>
          <p:cNvSpPr txBox="1">
            <a:spLocks noGrp="1"/>
          </p:cNvSpPr>
          <p:nvPr>
            <p:ph type="sldNum" sz="quarter" idx="8"/>
          </p:nvPr>
        </p:nvSpPr>
        <p:spPr>
          <a:xfrm>
            <a:off x="4278960" y="10157400"/>
            <a:ext cx="3277800" cy="531360"/>
          </a:xfrm>
        </p:spPr>
        <p:txBody>
          <a:bodyPr wrap="square"/>
          <a:lstStyle/>
          <a:p>
            <a:pPr lvl="0"/>
            <a:fld id="{15F29F26-59CB-4E17-83AD-B9D877580E54}" type="slidenum">
              <a:t>98</a:t>
            </a:fld>
            <a:endParaRPr lang="pt-BR">
              <a:solidFill>
                <a:srgbClr val="000000"/>
              </a:solidFill>
              <a:highlight>
                <a:scrgbClr r="0" g="0" b="0">
                  <a:alpha val="0"/>
                </a:scrgbClr>
              </a:highlight>
              <a:latin typeface="Times New Roman"/>
            </a:endParaRPr>
          </a:p>
        </p:txBody>
      </p:sp>
      <p:sp>
        <p:nvSpPr>
          <p:cNvPr id="6" name="PlaceHolder 5">
            <a:extLst>
              <a:ext uri="{FF2B5EF4-FFF2-40B4-BE49-F238E27FC236}">
                <a16:creationId xmlns:a16="http://schemas.microsoft.com/office/drawing/2014/main" id="{8B45DC0D-697D-4E31-BA37-0F4DFD46538E}"/>
              </a:ext>
            </a:extLst>
          </p:cNvPr>
          <p:cNvSpPr txBox="1">
            <a:spLocks noGrp="1"/>
          </p:cNvSpPr>
          <p:nvPr>
            <p:ph type="sldNum" sz="quarter" idx="8"/>
          </p:nvPr>
        </p:nvSpPr>
        <p:spPr>
          <a:xfrm>
            <a:off x="4278960" y="10157400"/>
            <a:ext cx="3278160" cy="531720"/>
          </a:xfrm>
        </p:spPr>
        <p:txBody>
          <a:bodyPr wrap="square"/>
          <a:lstStyle/>
          <a:p>
            <a:pPr lvl="0"/>
            <a:fld id="{90B450D9-E691-4CEE-8630-970D9E42BC89}" type="slidenum">
              <a:t>98</a:t>
            </a:fld>
            <a:endParaRPr lang="pt-BR">
              <a:solidFill>
                <a:srgbClr val="000000"/>
              </a:solidFill>
              <a:highlight>
                <a:scrgbClr r="0" g="0" b="0">
                  <a:alpha val="0"/>
                </a:scrgbClr>
              </a:highlight>
              <a:latin typeface="Times New Roman"/>
            </a:endParaRPr>
          </a:p>
        </p:txBody>
      </p:sp>
      <p:sp>
        <p:nvSpPr>
          <p:cNvPr id="7" name="PlaceHolder 6">
            <a:extLst>
              <a:ext uri="{FF2B5EF4-FFF2-40B4-BE49-F238E27FC236}">
                <a16:creationId xmlns:a16="http://schemas.microsoft.com/office/drawing/2014/main" id="{780FEDE7-6045-460A-AC8D-F0CEC191D661}"/>
              </a:ext>
            </a:extLst>
          </p:cNvPr>
          <p:cNvSpPr txBox="1">
            <a:spLocks noGrp="1"/>
          </p:cNvSpPr>
          <p:nvPr>
            <p:ph type="sldNum" sz="quarter" idx="8"/>
          </p:nvPr>
        </p:nvSpPr>
        <p:spPr>
          <a:xfrm>
            <a:off x="4278960" y="10157400"/>
            <a:ext cx="3278519" cy="532080"/>
          </a:xfrm>
        </p:spPr>
        <p:txBody>
          <a:bodyPr wrap="square"/>
          <a:lstStyle/>
          <a:p>
            <a:pPr lvl="0"/>
            <a:fld id="{478DA2DA-FAFF-4509-B269-7CA37CFF4B98}" type="slidenum">
              <a:t>98</a:t>
            </a:fld>
            <a:endParaRPr lang="pt-BR">
              <a:solidFill>
                <a:srgbClr val="000000"/>
              </a:solidFill>
              <a:highlight>
                <a:scrgbClr r="0" g="0" b="0">
                  <a:alpha val="0"/>
                </a:scrgbClr>
              </a:highlight>
              <a:latin typeface="Times New Roman"/>
            </a:endParaRPr>
          </a:p>
        </p:txBody>
      </p:sp>
      <p:sp>
        <p:nvSpPr>
          <p:cNvPr id="8" name="PlaceHolder 7">
            <a:extLst>
              <a:ext uri="{FF2B5EF4-FFF2-40B4-BE49-F238E27FC236}">
                <a16:creationId xmlns:a16="http://schemas.microsoft.com/office/drawing/2014/main" id="{90B18CE0-58C1-42EF-BB16-9D8D72A8C9FE}"/>
              </a:ext>
            </a:extLst>
          </p:cNvPr>
          <p:cNvSpPr txBox="1">
            <a:spLocks noGrp="1"/>
          </p:cNvSpPr>
          <p:nvPr>
            <p:ph type="sldNum" sz="quarter" idx="8"/>
          </p:nvPr>
        </p:nvSpPr>
        <p:spPr>
          <a:xfrm>
            <a:off x="4278960" y="10157400"/>
            <a:ext cx="3278879" cy="532440"/>
          </a:xfrm>
        </p:spPr>
        <p:txBody>
          <a:bodyPr wrap="square"/>
          <a:lstStyle/>
          <a:p>
            <a:pPr lvl="0"/>
            <a:fld id="{5F0D153D-CBFF-4BC8-B778-E11FFF451795}" type="slidenum">
              <a:t>98</a:t>
            </a:fld>
            <a:endParaRPr lang="pt-BR">
              <a:highlight>
                <a:scrgbClr r="0" g="0" b="0">
                  <a:alpha val="0"/>
                </a:scrgbClr>
              </a:highlight>
              <a:latin typeface="Times New Roman"/>
            </a:endParaRPr>
          </a:p>
        </p:txBody>
      </p:sp>
      <p:sp>
        <p:nvSpPr>
          <p:cNvPr id="14" name="Slide Number Placeholder 6">
            <a:extLst>
              <a:ext uri="{FF2B5EF4-FFF2-40B4-BE49-F238E27FC236}">
                <a16:creationId xmlns:a16="http://schemas.microsoft.com/office/drawing/2014/main" id="{3C820909-80C2-421C-9FFE-CC4470740F53}"/>
              </a:ext>
            </a:extLst>
          </p:cNvPr>
          <p:cNvSpPr txBox="1">
            <a:spLocks noGrp="1"/>
          </p:cNvSpPr>
          <p:nvPr>
            <p:ph type="sldNum" sz="quarter" idx="5"/>
          </p:nvPr>
        </p:nvSpPr>
        <p:spPr>
          <a:ln/>
        </p:spPr>
        <p:txBody>
          <a:bodyPr vert="horz" lIns="0" tIns="0" rIns="0" bIns="0" anchor="b" anchorCtr="0">
            <a:noAutofit/>
          </a:bodyPr>
          <a:lstStyle/>
          <a:p>
            <a:pPr lvl="0"/>
            <a:fld id="{DB412E9A-E8AC-42B8-89EC-FBCF3083E266}" type="slidenum">
              <a:t>98</a:t>
            </a:fld>
            <a:endParaRPr lang="pt-BR"/>
          </a:p>
        </p:txBody>
      </p:sp>
      <p:sp>
        <p:nvSpPr>
          <p:cNvPr id="9" name="PlaceHolder 8">
            <a:extLst>
              <a:ext uri="{FF2B5EF4-FFF2-40B4-BE49-F238E27FC236}">
                <a16:creationId xmlns:a16="http://schemas.microsoft.com/office/drawing/2014/main" id="{1641B7C0-E847-4A1A-AADE-9A5B6C276EB2}"/>
              </a:ext>
            </a:extLst>
          </p:cNvPr>
          <p:cNvSpPr>
            <a:spLocks noGrp="1" noRot="1" noChangeAspect="1" noResize="1"/>
          </p:cNvSpPr>
          <p:nvPr>
            <p:ph type="sldImg"/>
          </p:nvPr>
        </p:nvSpPr>
        <p:spPr>
          <a:xfrm>
            <a:off x="217488" y="812800"/>
            <a:ext cx="7123112" cy="4006850"/>
          </a:xfrm>
          <a:solidFill>
            <a:srgbClr val="729FCF"/>
          </a:solidFill>
          <a:ln w="25400">
            <a:solidFill>
              <a:srgbClr val="3465A4"/>
            </a:solidFill>
            <a:prstDash val="solid"/>
          </a:ln>
        </p:spPr>
      </p:sp>
      <p:sp>
        <p:nvSpPr>
          <p:cNvPr id="10" name="PlaceHolder 9">
            <a:extLst>
              <a:ext uri="{FF2B5EF4-FFF2-40B4-BE49-F238E27FC236}">
                <a16:creationId xmlns:a16="http://schemas.microsoft.com/office/drawing/2014/main" id="{580F3552-578A-4573-8244-0138E50373CD}"/>
              </a:ext>
            </a:extLst>
          </p:cNvPr>
          <p:cNvSpPr txBox="1">
            <a:spLocks noGrp="1"/>
          </p:cNvSpPr>
          <p:nvPr>
            <p:ph type="body" sz="quarter" idx="1"/>
          </p:nvPr>
        </p:nvSpPr>
        <p:spPr>
          <a:xfrm>
            <a:off x="756000" y="5078520"/>
            <a:ext cx="6043679" cy="4807080"/>
          </a:xfrm>
        </p:spPr>
        <p:txBody>
          <a:bodyPr vert="horz" wrap="square" anchor="t" anchorCtr="0">
            <a:noAutofit/>
          </a:bodyPr>
          <a:lstStyle/>
          <a:p>
            <a:endParaRPr lang="pt-BR"/>
          </a:p>
        </p:txBody>
      </p:sp>
    </p:spTree>
    <p:extLst>
      <p:ext uri="{BB962C8B-B14F-4D97-AF65-F5344CB8AC3E}">
        <p14:creationId xmlns:p14="http://schemas.microsoft.com/office/powerpoint/2010/main" val="3343801175"/>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1">
            <a:extLst>
              <a:ext uri="{FF2B5EF4-FFF2-40B4-BE49-F238E27FC236}">
                <a16:creationId xmlns:a16="http://schemas.microsoft.com/office/drawing/2014/main" id="{CB2F2971-629D-4ED2-9FB0-024C985F56C3}"/>
              </a:ext>
            </a:extLst>
          </p:cNvPr>
          <p:cNvSpPr txBox="1">
            <a:spLocks noGrp="1"/>
          </p:cNvSpPr>
          <p:nvPr>
            <p:ph type="sldNum" sz="quarter" idx="8"/>
          </p:nvPr>
        </p:nvSpPr>
        <p:spPr>
          <a:xfrm>
            <a:off x="4278960" y="10157400"/>
            <a:ext cx="3276720" cy="530280"/>
          </a:xfrm>
        </p:spPr>
        <p:txBody>
          <a:bodyPr wrap="square"/>
          <a:lstStyle/>
          <a:p>
            <a:pPr lvl="0"/>
            <a:fld id="{17D0D75D-D225-40F4-9B04-1AA8091FAF86}" type="slidenum">
              <a:t>99</a:t>
            </a:fld>
            <a:endParaRPr lang="pt-BR">
              <a:solidFill>
                <a:srgbClr val="000000"/>
              </a:solidFill>
              <a:highlight>
                <a:scrgbClr r="0" g="0" b="0">
                  <a:alpha val="0"/>
                </a:scrgbClr>
              </a:highlight>
              <a:latin typeface="Times New Roman"/>
            </a:endParaRPr>
          </a:p>
        </p:txBody>
      </p:sp>
      <p:sp>
        <p:nvSpPr>
          <p:cNvPr id="3" name="PlaceHolder 2">
            <a:extLst>
              <a:ext uri="{FF2B5EF4-FFF2-40B4-BE49-F238E27FC236}">
                <a16:creationId xmlns:a16="http://schemas.microsoft.com/office/drawing/2014/main" id="{743852E1-5BB5-4478-9AAB-FCB0100BEDEF}"/>
              </a:ext>
            </a:extLst>
          </p:cNvPr>
          <p:cNvSpPr txBox="1">
            <a:spLocks noGrp="1"/>
          </p:cNvSpPr>
          <p:nvPr>
            <p:ph type="sldNum" sz="quarter" idx="8"/>
          </p:nvPr>
        </p:nvSpPr>
        <p:spPr>
          <a:xfrm>
            <a:off x="4278960" y="10157400"/>
            <a:ext cx="3277080" cy="530640"/>
          </a:xfrm>
        </p:spPr>
        <p:txBody>
          <a:bodyPr wrap="square"/>
          <a:lstStyle/>
          <a:p>
            <a:pPr lvl="0"/>
            <a:fld id="{AA3E6F05-AB80-427F-9191-BB7074019C18}" type="slidenum">
              <a:t>99</a:t>
            </a:fld>
            <a:endParaRPr lang="pt-BR">
              <a:solidFill>
                <a:srgbClr val="000000"/>
              </a:solidFill>
              <a:highlight>
                <a:scrgbClr r="0" g="0" b="0">
                  <a:alpha val="0"/>
                </a:scrgbClr>
              </a:highlight>
              <a:latin typeface="Times New Roman"/>
            </a:endParaRPr>
          </a:p>
        </p:txBody>
      </p:sp>
      <p:sp>
        <p:nvSpPr>
          <p:cNvPr id="4" name="PlaceHolder 3">
            <a:extLst>
              <a:ext uri="{FF2B5EF4-FFF2-40B4-BE49-F238E27FC236}">
                <a16:creationId xmlns:a16="http://schemas.microsoft.com/office/drawing/2014/main" id="{F153BC0A-913E-4DCA-82C4-3672100328D8}"/>
              </a:ext>
            </a:extLst>
          </p:cNvPr>
          <p:cNvSpPr txBox="1">
            <a:spLocks noGrp="1"/>
          </p:cNvSpPr>
          <p:nvPr>
            <p:ph type="sldNum" sz="quarter" idx="8"/>
          </p:nvPr>
        </p:nvSpPr>
        <p:spPr>
          <a:xfrm>
            <a:off x="4278960" y="10157400"/>
            <a:ext cx="3277439" cy="531000"/>
          </a:xfrm>
        </p:spPr>
        <p:txBody>
          <a:bodyPr wrap="square"/>
          <a:lstStyle/>
          <a:p>
            <a:pPr lvl="0"/>
            <a:fld id="{F99CCA36-8C95-474E-8EA9-86A11AA409FC}" type="slidenum">
              <a:t>99</a:t>
            </a:fld>
            <a:endParaRPr lang="pt-BR">
              <a:solidFill>
                <a:srgbClr val="000000"/>
              </a:solidFill>
              <a:highlight>
                <a:scrgbClr r="0" g="0" b="0">
                  <a:alpha val="0"/>
                </a:scrgbClr>
              </a:highlight>
              <a:latin typeface="Times New Roman"/>
            </a:endParaRPr>
          </a:p>
        </p:txBody>
      </p:sp>
      <p:sp>
        <p:nvSpPr>
          <p:cNvPr id="5" name="PlaceHolder 4">
            <a:extLst>
              <a:ext uri="{FF2B5EF4-FFF2-40B4-BE49-F238E27FC236}">
                <a16:creationId xmlns:a16="http://schemas.microsoft.com/office/drawing/2014/main" id="{226F7C09-BF38-4FFE-9234-22CD90EC3376}"/>
              </a:ext>
            </a:extLst>
          </p:cNvPr>
          <p:cNvSpPr txBox="1">
            <a:spLocks noGrp="1"/>
          </p:cNvSpPr>
          <p:nvPr>
            <p:ph type="sldNum" sz="quarter" idx="8"/>
          </p:nvPr>
        </p:nvSpPr>
        <p:spPr>
          <a:xfrm>
            <a:off x="4278960" y="10157400"/>
            <a:ext cx="3277800" cy="531360"/>
          </a:xfrm>
        </p:spPr>
        <p:txBody>
          <a:bodyPr wrap="square"/>
          <a:lstStyle/>
          <a:p>
            <a:pPr lvl="0"/>
            <a:fld id="{15F29F26-59CB-4E17-83AD-B9D877580E54}" type="slidenum">
              <a:t>99</a:t>
            </a:fld>
            <a:endParaRPr lang="pt-BR">
              <a:solidFill>
                <a:srgbClr val="000000"/>
              </a:solidFill>
              <a:highlight>
                <a:scrgbClr r="0" g="0" b="0">
                  <a:alpha val="0"/>
                </a:scrgbClr>
              </a:highlight>
              <a:latin typeface="Times New Roman"/>
            </a:endParaRPr>
          </a:p>
        </p:txBody>
      </p:sp>
      <p:sp>
        <p:nvSpPr>
          <p:cNvPr id="6" name="PlaceHolder 5">
            <a:extLst>
              <a:ext uri="{FF2B5EF4-FFF2-40B4-BE49-F238E27FC236}">
                <a16:creationId xmlns:a16="http://schemas.microsoft.com/office/drawing/2014/main" id="{8B45DC0D-697D-4E31-BA37-0F4DFD46538E}"/>
              </a:ext>
            </a:extLst>
          </p:cNvPr>
          <p:cNvSpPr txBox="1">
            <a:spLocks noGrp="1"/>
          </p:cNvSpPr>
          <p:nvPr>
            <p:ph type="sldNum" sz="quarter" idx="8"/>
          </p:nvPr>
        </p:nvSpPr>
        <p:spPr>
          <a:xfrm>
            <a:off x="4278960" y="10157400"/>
            <a:ext cx="3278160" cy="531720"/>
          </a:xfrm>
        </p:spPr>
        <p:txBody>
          <a:bodyPr wrap="square"/>
          <a:lstStyle/>
          <a:p>
            <a:pPr lvl="0"/>
            <a:fld id="{90B450D9-E691-4CEE-8630-970D9E42BC89}" type="slidenum">
              <a:t>99</a:t>
            </a:fld>
            <a:endParaRPr lang="pt-BR">
              <a:solidFill>
                <a:srgbClr val="000000"/>
              </a:solidFill>
              <a:highlight>
                <a:scrgbClr r="0" g="0" b="0">
                  <a:alpha val="0"/>
                </a:scrgbClr>
              </a:highlight>
              <a:latin typeface="Times New Roman"/>
            </a:endParaRPr>
          </a:p>
        </p:txBody>
      </p:sp>
      <p:sp>
        <p:nvSpPr>
          <p:cNvPr id="7" name="PlaceHolder 6">
            <a:extLst>
              <a:ext uri="{FF2B5EF4-FFF2-40B4-BE49-F238E27FC236}">
                <a16:creationId xmlns:a16="http://schemas.microsoft.com/office/drawing/2014/main" id="{780FEDE7-6045-460A-AC8D-F0CEC191D661}"/>
              </a:ext>
            </a:extLst>
          </p:cNvPr>
          <p:cNvSpPr txBox="1">
            <a:spLocks noGrp="1"/>
          </p:cNvSpPr>
          <p:nvPr>
            <p:ph type="sldNum" sz="quarter" idx="8"/>
          </p:nvPr>
        </p:nvSpPr>
        <p:spPr>
          <a:xfrm>
            <a:off x="4278960" y="10157400"/>
            <a:ext cx="3278519" cy="532080"/>
          </a:xfrm>
        </p:spPr>
        <p:txBody>
          <a:bodyPr wrap="square"/>
          <a:lstStyle/>
          <a:p>
            <a:pPr lvl="0"/>
            <a:fld id="{478DA2DA-FAFF-4509-B269-7CA37CFF4B98}" type="slidenum">
              <a:t>99</a:t>
            </a:fld>
            <a:endParaRPr lang="pt-BR">
              <a:solidFill>
                <a:srgbClr val="000000"/>
              </a:solidFill>
              <a:highlight>
                <a:scrgbClr r="0" g="0" b="0">
                  <a:alpha val="0"/>
                </a:scrgbClr>
              </a:highlight>
              <a:latin typeface="Times New Roman"/>
            </a:endParaRPr>
          </a:p>
        </p:txBody>
      </p:sp>
      <p:sp>
        <p:nvSpPr>
          <p:cNvPr id="8" name="PlaceHolder 7">
            <a:extLst>
              <a:ext uri="{FF2B5EF4-FFF2-40B4-BE49-F238E27FC236}">
                <a16:creationId xmlns:a16="http://schemas.microsoft.com/office/drawing/2014/main" id="{90B18CE0-58C1-42EF-BB16-9D8D72A8C9FE}"/>
              </a:ext>
            </a:extLst>
          </p:cNvPr>
          <p:cNvSpPr txBox="1">
            <a:spLocks noGrp="1"/>
          </p:cNvSpPr>
          <p:nvPr>
            <p:ph type="sldNum" sz="quarter" idx="8"/>
          </p:nvPr>
        </p:nvSpPr>
        <p:spPr>
          <a:xfrm>
            <a:off x="4278960" y="10157400"/>
            <a:ext cx="3278879" cy="532440"/>
          </a:xfrm>
        </p:spPr>
        <p:txBody>
          <a:bodyPr wrap="square"/>
          <a:lstStyle/>
          <a:p>
            <a:pPr lvl="0"/>
            <a:fld id="{5F0D153D-CBFF-4BC8-B778-E11FFF451795}" type="slidenum">
              <a:t>99</a:t>
            </a:fld>
            <a:endParaRPr lang="pt-BR">
              <a:highlight>
                <a:scrgbClr r="0" g="0" b="0">
                  <a:alpha val="0"/>
                </a:scrgbClr>
              </a:highlight>
              <a:latin typeface="Times New Roman"/>
            </a:endParaRPr>
          </a:p>
        </p:txBody>
      </p:sp>
      <p:sp>
        <p:nvSpPr>
          <p:cNvPr id="14" name="Slide Number Placeholder 6">
            <a:extLst>
              <a:ext uri="{FF2B5EF4-FFF2-40B4-BE49-F238E27FC236}">
                <a16:creationId xmlns:a16="http://schemas.microsoft.com/office/drawing/2014/main" id="{3C820909-80C2-421C-9FFE-CC4470740F53}"/>
              </a:ext>
            </a:extLst>
          </p:cNvPr>
          <p:cNvSpPr txBox="1">
            <a:spLocks noGrp="1"/>
          </p:cNvSpPr>
          <p:nvPr>
            <p:ph type="sldNum" sz="quarter" idx="5"/>
          </p:nvPr>
        </p:nvSpPr>
        <p:spPr>
          <a:ln/>
        </p:spPr>
        <p:txBody>
          <a:bodyPr vert="horz" lIns="0" tIns="0" rIns="0" bIns="0" anchor="b" anchorCtr="0">
            <a:noAutofit/>
          </a:bodyPr>
          <a:lstStyle/>
          <a:p>
            <a:pPr lvl="0"/>
            <a:fld id="{DB412E9A-E8AC-42B8-89EC-FBCF3083E266}" type="slidenum">
              <a:t>99</a:t>
            </a:fld>
            <a:endParaRPr lang="pt-BR"/>
          </a:p>
        </p:txBody>
      </p:sp>
      <p:sp>
        <p:nvSpPr>
          <p:cNvPr id="9" name="PlaceHolder 8">
            <a:extLst>
              <a:ext uri="{FF2B5EF4-FFF2-40B4-BE49-F238E27FC236}">
                <a16:creationId xmlns:a16="http://schemas.microsoft.com/office/drawing/2014/main" id="{1641B7C0-E847-4A1A-AADE-9A5B6C276EB2}"/>
              </a:ext>
            </a:extLst>
          </p:cNvPr>
          <p:cNvSpPr>
            <a:spLocks noGrp="1" noRot="1" noChangeAspect="1" noResize="1"/>
          </p:cNvSpPr>
          <p:nvPr>
            <p:ph type="sldImg"/>
          </p:nvPr>
        </p:nvSpPr>
        <p:spPr>
          <a:xfrm>
            <a:off x="217488" y="812800"/>
            <a:ext cx="7123112" cy="4006850"/>
          </a:xfrm>
          <a:solidFill>
            <a:srgbClr val="729FCF"/>
          </a:solidFill>
          <a:ln w="25400">
            <a:solidFill>
              <a:srgbClr val="3465A4"/>
            </a:solidFill>
            <a:prstDash val="solid"/>
          </a:ln>
        </p:spPr>
      </p:sp>
      <p:sp>
        <p:nvSpPr>
          <p:cNvPr id="10" name="PlaceHolder 9">
            <a:extLst>
              <a:ext uri="{FF2B5EF4-FFF2-40B4-BE49-F238E27FC236}">
                <a16:creationId xmlns:a16="http://schemas.microsoft.com/office/drawing/2014/main" id="{580F3552-578A-4573-8244-0138E50373CD}"/>
              </a:ext>
            </a:extLst>
          </p:cNvPr>
          <p:cNvSpPr txBox="1">
            <a:spLocks noGrp="1"/>
          </p:cNvSpPr>
          <p:nvPr>
            <p:ph type="body" sz="quarter" idx="1"/>
          </p:nvPr>
        </p:nvSpPr>
        <p:spPr>
          <a:xfrm>
            <a:off x="756000" y="5078520"/>
            <a:ext cx="6043679" cy="4807080"/>
          </a:xfrm>
        </p:spPr>
        <p:txBody>
          <a:bodyPr vert="horz" wrap="square" anchor="t" anchorCtr="0">
            <a:noAutofit/>
          </a:bodyPr>
          <a:lstStyle/>
          <a:p>
            <a:endParaRPr lang="pt-BR"/>
          </a:p>
        </p:txBody>
      </p:sp>
    </p:spTree>
    <p:extLst>
      <p:ext uri="{BB962C8B-B14F-4D97-AF65-F5344CB8AC3E}">
        <p14:creationId xmlns:p14="http://schemas.microsoft.com/office/powerpoint/2010/main" val="14716360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A87E39-731C-41D8-9254-B51A4E4033DA}"/>
              </a:ext>
            </a:extLst>
          </p:cNvPr>
          <p:cNvSpPr>
            <a:spLocks noGrp="1"/>
          </p:cNvSpPr>
          <p:nvPr>
            <p:ph type="ctrTitle"/>
          </p:nvPr>
        </p:nvSpPr>
        <p:spPr>
          <a:xfrm>
            <a:off x="1524000" y="1122363"/>
            <a:ext cx="9145588"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29473184-E5A9-4AC2-B457-008CA27C428B}"/>
              </a:ext>
            </a:extLst>
          </p:cNvPr>
          <p:cNvSpPr>
            <a:spLocks noGrp="1"/>
          </p:cNvSpPr>
          <p:nvPr>
            <p:ph type="subTitle" idx="1"/>
          </p:nvPr>
        </p:nvSpPr>
        <p:spPr>
          <a:xfrm>
            <a:off x="1524000" y="3602038"/>
            <a:ext cx="9145588"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36308905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438D93-CDC1-4E83-9662-AE7845DD8B70}"/>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EE67AF5C-CD8A-4287-87F9-E07867B863C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8041201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B4B8E82-B9F5-4630-847E-607F758FFF62}"/>
              </a:ext>
            </a:extLst>
          </p:cNvPr>
          <p:cNvSpPr>
            <a:spLocks noGrp="1"/>
          </p:cNvSpPr>
          <p:nvPr>
            <p:ph type="title" orient="vert"/>
          </p:nvPr>
        </p:nvSpPr>
        <p:spPr>
          <a:xfrm>
            <a:off x="8839200" y="273050"/>
            <a:ext cx="2743200" cy="5308600"/>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D941141-77F4-4BC8-B97D-75457825F6B0}"/>
              </a:ext>
            </a:extLst>
          </p:cNvPr>
          <p:cNvSpPr>
            <a:spLocks noGrp="1"/>
          </p:cNvSpPr>
          <p:nvPr>
            <p:ph type="body" orient="vert" idx="1"/>
          </p:nvPr>
        </p:nvSpPr>
        <p:spPr>
          <a:xfrm>
            <a:off x="609600" y="273050"/>
            <a:ext cx="8077200" cy="53086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1312637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50FD0E-A19F-4F3F-8DC2-B5BBC2C26DB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E5315FF-C3E1-4F74-A51C-5B0312B397E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6792240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3E2784-992E-40F3-8B00-35A72E44A050}"/>
              </a:ext>
            </a:extLst>
          </p:cNvPr>
          <p:cNvSpPr>
            <a:spLocks noGrp="1"/>
          </p:cNvSpPr>
          <p:nvPr>
            <p:ph type="title"/>
          </p:nvPr>
        </p:nvSpPr>
        <p:spPr>
          <a:xfrm>
            <a:off x="831850" y="1709738"/>
            <a:ext cx="10517188"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637A21D3-D219-4C6F-BD92-A99B1656EBE6}"/>
              </a:ext>
            </a:extLst>
          </p:cNvPr>
          <p:cNvSpPr>
            <a:spLocks noGrp="1"/>
          </p:cNvSpPr>
          <p:nvPr>
            <p:ph type="body" idx="1"/>
          </p:nvPr>
        </p:nvSpPr>
        <p:spPr>
          <a:xfrm>
            <a:off x="831850" y="4589463"/>
            <a:ext cx="10517188"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16376502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DA2992-5A69-4B4B-83A6-34485CCE057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5C5F8CE-16F9-4BE0-A5C1-F4B73BF24356}"/>
              </a:ext>
            </a:extLst>
          </p:cNvPr>
          <p:cNvSpPr>
            <a:spLocks noGrp="1"/>
          </p:cNvSpPr>
          <p:nvPr>
            <p:ph sz="half" idx="1"/>
          </p:nvPr>
        </p:nvSpPr>
        <p:spPr>
          <a:xfrm>
            <a:off x="609600" y="1604963"/>
            <a:ext cx="5410200" cy="39766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4B96887-BA4B-41A7-88DD-CDD8D9322B0B}"/>
              </a:ext>
            </a:extLst>
          </p:cNvPr>
          <p:cNvSpPr>
            <a:spLocks noGrp="1"/>
          </p:cNvSpPr>
          <p:nvPr>
            <p:ph sz="half" idx="2"/>
          </p:nvPr>
        </p:nvSpPr>
        <p:spPr>
          <a:xfrm>
            <a:off x="6172200" y="1604963"/>
            <a:ext cx="5410200" cy="39766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630164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792345-0146-43EB-850C-BAF9CA3F0423}"/>
              </a:ext>
            </a:extLst>
          </p:cNvPr>
          <p:cNvSpPr>
            <a:spLocks noGrp="1"/>
          </p:cNvSpPr>
          <p:nvPr>
            <p:ph type="title"/>
          </p:nvPr>
        </p:nvSpPr>
        <p:spPr>
          <a:xfrm>
            <a:off x="839788" y="365125"/>
            <a:ext cx="10517187"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D83A0EAA-882E-432C-AB62-2347081B459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D94A627-5F3F-4F12-9321-8B107C2DCC8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E25C513A-BA4C-4B8F-9BB1-6034A9C431B9}"/>
              </a:ext>
            </a:extLst>
          </p:cNvPr>
          <p:cNvSpPr>
            <a:spLocks noGrp="1"/>
          </p:cNvSpPr>
          <p:nvPr>
            <p:ph type="body" sz="quarter" idx="3"/>
          </p:nvPr>
        </p:nvSpPr>
        <p:spPr>
          <a:xfrm>
            <a:off x="6173788" y="1681163"/>
            <a:ext cx="51831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601FB20-26E9-41A4-A0E1-09BD6B523BAF}"/>
              </a:ext>
            </a:extLst>
          </p:cNvPr>
          <p:cNvSpPr>
            <a:spLocks noGrp="1"/>
          </p:cNvSpPr>
          <p:nvPr>
            <p:ph sz="quarter" idx="4"/>
          </p:nvPr>
        </p:nvSpPr>
        <p:spPr>
          <a:xfrm>
            <a:off x="6173788" y="2505075"/>
            <a:ext cx="51831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1864207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51FF77-087A-4E2A-8391-3D6450D2AB7E}"/>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0899247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097425839"/>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9742EC-1A5F-4442-8350-54197C04567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9D290AA-6AD3-46E9-B665-9B0521F72F84}"/>
              </a:ext>
            </a:extLst>
          </p:cNvPr>
          <p:cNvSpPr>
            <a:spLocks noGrp="1"/>
          </p:cNvSpPr>
          <p:nvPr>
            <p:ph idx="1"/>
          </p:nvPr>
        </p:nvSpPr>
        <p:spPr>
          <a:xfrm>
            <a:off x="5183188" y="987425"/>
            <a:ext cx="6173787"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9D0CFB3-26B1-490B-81A5-1FF36E4303A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31533244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278FF2-70E2-4300-A824-35849F01EBB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361D411-F4F7-460E-8D14-37C551D80906}"/>
              </a:ext>
            </a:extLst>
          </p:cNvPr>
          <p:cNvSpPr>
            <a:spLocks noGrp="1"/>
          </p:cNvSpPr>
          <p:nvPr>
            <p:ph type="pic" idx="1"/>
          </p:nvPr>
        </p:nvSpPr>
        <p:spPr>
          <a:xfrm>
            <a:off x="5183188" y="987425"/>
            <a:ext cx="6173787"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40F6889B-D490-42C2-A4A1-9C310905F96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41333351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92389EA-F2DD-4C44-9A49-C41AECB07B56}"/>
              </a:ext>
            </a:extLst>
          </p:cNvPr>
          <p:cNvSpPr txBox="1">
            <a:spLocks noGrp="1"/>
          </p:cNvSpPr>
          <p:nvPr>
            <p:ph type="title"/>
          </p:nvPr>
        </p:nvSpPr>
        <p:spPr>
          <a:xfrm>
            <a:off x="609480" y="273600"/>
            <a:ext cx="10973519" cy="1144800"/>
          </a:xfrm>
          <a:prstGeom prst="rect">
            <a:avLst/>
          </a:prstGeom>
          <a:noFill/>
          <a:ln>
            <a:noFill/>
          </a:ln>
        </p:spPr>
        <p:txBody>
          <a:bodyPr lIns="0" tIns="0" rIns="0" bIns="0" anchor="ctr"/>
          <a:lstStyle/>
          <a:p>
            <a:endParaRPr lang="pt-BR"/>
          </a:p>
        </p:txBody>
      </p:sp>
      <p:sp>
        <p:nvSpPr>
          <p:cNvPr id="3" name="Text Placeholder 2">
            <a:extLst>
              <a:ext uri="{FF2B5EF4-FFF2-40B4-BE49-F238E27FC236}">
                <a16:creationId xmlns:a16="http://schemas.microsoft.com/office/drawing/2014/main" id="{6BC262A1-BF46-4216-A988-822CEDBF096F}"/>
              </a:ext>
            </a:extLst>
          </p:cNvPr>
          <p:cNvSpPr txBox="1">
            <a:spLocks noGrp="1"/>
          </p:cNvSpPr>
          <p:nvPr>
            <p:ph type="body" idx="1"/>
          </p:nvPr>
        </p:nvSpPr>
        <p:spPr>
          <a:xfrm>
            <a:off x="609480" y="1604520"/>
            <a:ext cx="10973519" cy="3977279"/>
          </a:xfrm>
          <a:prstGeom prst="rect">
            <a:avLst/>
          </a:prstGeom>
          <a:noFill/>
          <a:ln>
            <a:noFill/>
          </a:ln>
        </p:spPr>
        <p:txBody>
          <a:bodyPr lIns="0" tIns="0" rIns="0" bIns="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pt-B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hangingPunct="0">
        <a:tabLst/>
        <a:defRPr lang="pt-BR" sz="4400" b="0" i="0" u="none" strike="noStrike" kern="1200" cap="none" spc="0" baseline="0">
          <a:ln>
            <a:noFill/>
          </a:ln>
          <a:highlight>
            <a:scrgbClr r="0" g="0" b="0">
              <a:alpha val="0"/>
            </a:scrgbClr>
          </a:highlight>
          <a:latin typeface="Liberation Sans" pitchFamily="18"/>
          <a:ea typeface="Microsoft YaHei" pitchFamily="2"/>
        </a:defRPr>
      </a:lvl1pPr>
    </p:titleStyle>
    <p:bodyStyle>
      <a:lvl1pPr rtl="0" hangingPunct="0">
        <a:spcBef>
          <a:spcPts val="1417"/>
        </a:spcBef>
        <a:spcAft>
          <a:spcPts val="0"/>
        </a:spcAft>
        <a:tabLst/>
        <a:defRPr lang="pt-BR" sz="3200" b="0" i="0" u="none" strike="noStrike" kern="1200" cap="none" spc="0" baseline="0">
          <a:ln>
            <a:noFill/>
          </a:ln>
          <a:highlight>
            <a:scrgbClr r="0" g="0" b="0">
              <a:alpha val="0"/>
            </a:scrgbClr>
          </a:highlight>
          <a:latin typeface="Liberation Sans" pitchFamily="18"/>
          <a:ea typeface="Microsoft YaHei" pitchFamily="2"/>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00.xml.rels><?xml version="1.0" encoding="UTF-8" standalone="yes"?>
<Relationships xmlns="http://schemas.openxmlformats.org/package/2006/relationships"><Relationship Id="rId2" Type="http://schemas.openxmlformats.org/officeDocument/2006/relationships/notesSlide" Target="../notesSlides/notesSlide100.xml"/><Relationship Id="rId1" Type="http://schemas.openxmlformats.org/officeDocument/2006/relationships/slideLayout" Target="../slideLayouts/slideLayout7.xml"/></Relationships>
</file>

<file path=ppt/slides/_rels/slide101.xml.rels><?xml version="1.0" encoding="UTF-8" standalone="yes"?>
<Relationships xmlns="http://schemas.openxmlformats.org/package/2006/relationships"><Relationship Id="rId2" Type="http://schemas.openxmlformats.org/officeDocument/2006/relationships/notesSlide" Target="../notesSlides/notesSlide101.xml"/><Relationship Id="rId1" Type="http://schemas.openxmlformats.org/officeDocument/2006/relationships/slideLayout" Target="../slideLayouts/slideLayout7.xml"/></Relationships>
</file>

<file path=ppt/slides/_rels/slide102.xml.rels><?xml version="1.0" encoding="UTF-8" standalone="yes"?>
<Relationships xmlns="http://schemas.openxmlformats.org/package/2006/relationships"><Relationship Id="rId2" Type="http://schemas.openxmlformats.org/officeDocument/2006/relationships/notesSlide" Target="../notesSlides/notesSlide102.xml"/><Relationship Id="rId1" Type="http://schemas.openxmlformats.org/officeDocument/2006/relationships/slideLayout" Target="../slideLayouts/slideLayout7.xml"/></Relationships>
</file>

<file path=ppt/slides/_rels/slide103.xml.rels><?xml version="1.0" encoding="UTF-8" standalone="yes"?>
<Relationships xmlns="http://schemas.openxmlformats.org/package/2006/relationships"><Relationship Id="rId2" Type="http://schemas.openxmlformats.org/officeDocument/2006/relationships/notesSlide" Target="../notesSlides/notesSlide103.xml"/><Relationship Id="rId1" Type="http://schemas.openxmlformats.org/officeDocument/2006/relationships/slideLayout" Target="../slideLayouts/slideLayout7.xml"/></Relationships>
</file>

<file path=ppt/slides/_rels/slide104.xml.rels><?xml version="1.0" encoding="UTF-8" standalone="yes"?>
<Relationships xmlns="http://schemas.openxmlformats.org/package/2006/relationships"><Relationship Id="rId2" Type="http://schemas.openxmlformats.org/officeDocument/2006/relationships/notesSlide" Target="../notesSlides/notesSlide104.xml"/><Relationship Id="rId1" Type="http://schemas.openxmlformats.org/officeDocument/2006/relationships/slideLayout" Target="../slideLayouts/slideLayout7.xml"/></Relationships>
</file>

<file path=ppt/slides/_rels/slide105.xml.rels><?xml version="1.0" encoding="UTF-8" standalone="yes"?>
<Relationships xmlns="http://schemas.openxmlformats.org/package/2006/relationships"><Relationship Id="rId2" Type="http://schemas.openxmlformats.org/officeDocument/2006/relationships/notesSlide" Target="../notesSlides/notesSlide105.xml"/><Relationship Id="rId1" Type="http://schemas.openxmlformats.org/officeDocument/2006/relationships/slideLayout" Target="../slideLayouts/slideLayout7.xml"/></Relationships>
</file>

<file path=ppt/slides/_rels/slide106.xml.rels><?xml version="1.0" encoding="UTF-8" standalone="yes"?>
<Relationships xmlns="http://schemas.openxmlformats.org/package/2006/relationships"><Relationship Id="rId2" Type="http://schemas.openxmlformats.org/officeDocument/2006/relationships/notesSlide" Target="../notesSlides/notesSlide106.xml"/><Relationship Id="rId1" Type="http://schemas.openxmlformats.org/officeDocument/2006/relationships/slideLayout" Target="../slideLayouts/slideLayout7.xml"/></Relationships>
</file>

<file path=ppt/slides/_rels/slide107.xml.rels><?xml version="1.0" encoding="UTF-8" standalone="yes"?>
<Relationships xmlns="http://schemas.openxmlformats.org/package/2006/relationships"><Relationship Id="rId2" Type="http://schemas.openxmlformats.org/officeDocument/2006/relationships/notesSlide" Target="../notesSlides/notesSlide107.xml"/><Relationship Id="rId1" Type="http://schemas.openxmlformats.org/officeDocument/2006/relationships/slideLayout" Target="../slideLayouts/slideLayout7.xml"/></Relationships>
</file>

<file path=ppt/slides/_rels/slide108.xml.rels><?xml version="1.0" encoding="UTF-8" standalone="yes"?>
<Relationships xmlns="http://schemas.openxmlformats.org/package/2006/relationships"><Relationship Id="rId2" Type="http://schemas.openxmlformats.org/officeDocument/2006/relationships/notesSlide" Target="../notesSlides/notesSlide108.xml"/><Relationship Id="rId1" Type="http://schemas.openxmlformats.org/officeDocument/2006/relationships/slideLayout" Target="../slideLayouts/slideLayout7.xml"/></Relationships>
</file>

<file path=ppt/slides/_rels/slide109.xml.rels><?xml version="1.0" encoding="UTF-8" standalone="yes"?>
<Relationships xmlns="http://schemas.openxmlformats.org/package/2006/relationships"><Relationship Id="rId2" Type="http://schemas.openxmlformats.org/officeDocument/2006/relationships/notesSlide" Target="../notesSlides/notesSlide109.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10.xml.rels><?xml version="1.0" encoding="UTF-8" standalone="yes"?>
<Relationships xmlns="http://schemas.openxmlformats.org/package/2006/relationships"><Relationship Id="rId2" Type="http://schemas.openxmlformats.org/officeDocument/2006/relationships/notesSlide" Target="../notesSlides/notesSlide110.xml"/><Relationship Id="rId1" Type="http://schemas.openxmlformats.org/officeDocument/2006/relationships/slideLayout" Target="../slideLayouts/slideLayout7.xml"/></Relationships>
</file>

<file path=ppt/slides/_rels/slide111.xml.rels><?xml version="1.0" encoding="UTF-8" standalone="yes"?>
<Relationships xmlns="http://schemas.openxmlformats.org/package/2006/relationships"><Relationship Id="rId2" Type="http://schemas.openxmlformats.org/officeDocument/2006/relationships/notesSlide" Target="../notesSlides/notesSlide111.xml"/><Relationship Id="rId1" Type="http://schemas.openxmlformats.org/officeDocument/2006/relationships/slideLayout" Target="../slideLayouts/slideLayout7.xml"/></Relationships>
</file>

<file path=ppt/slides/_rels/slide112.xml.rels><?xml version="1.0" encoding="UTF-8" standalone="yes"?>
<Relationships xmlns="http://schemas.openxmlformats.org/package/2006/relationships"><Relationship Id="rId2" Type="http://schemas.openxmlformats.org/officeDocument/2006/relationships/notesSlide" Target="../notesSlides/notesSlide112.xml"/><Relationship Id="rId1" Type="http://schemas.openxmlformats.org/officeDocument/2006/relationships/slideLayout" Target="../slideLayouts/slideLayout7.xml"/></Relationships>
</file>

<file path=ppt/slides/_rels/slide113.xml.rels><?xml version="1.0" encoding="UTF-8" standalone="yes"?>
<Relationships xmlns="http://schemas.openxmlformats.org/package/2006/relationships"><Relationship Id="rId2" Type="http://schemas.openxmlformats.org/officeDocument/2006/relationships/notesSlide" Target="../notesSlides/notesSlide113.xml"/><Relationship Id="rId1" Type="http://schemas.openxmlformats.org/officeDocument/2006/relationships/slideLayout" Target="../slideLayouts/slideLayout7.xml"/></Relationships>
</file>

<file path=ppt/slides/_rels/slide114.xml.rels><?xml version="1.0" encoding="UTF-8" standalone="yes"?>
<Relationships xmlns="http://schemas.openxmlformats.org/package/2006/relationships"><Relationship Id="rId2" Type="http://schemas.openxmlformats.org/officeDocument/2006/relationships/notesSlide" Target="../notesSlides/notesSlide114.xml"/><Relationship Id="rId1" Type="http://schemas.openxmlformats.org/officeDocument/2006/relationships/slideLayout" Target="../slideLayouts/slideLayout7.xml"/></Relationships>
</file>

<file path=ppt/slides/_rels/slide115.xml.rels><?xml version="1.0" encoding="UTF-8" standalone="yes"?>
<Relationships xmlns="http://schemas.openxmlformats.org/package/2006/relationships"><Relationship Id="rId2" Type="http://schemas.openxmlformats.org/officeDocument/2006/relationships/notesSlide" Target="../notesSlides/notesSlide115.xml"/><Relationship Id="rId1" Type="http://schemas.openxmlformats.org/officeDocument/2006/relationships/slideLayout" Target="../slideLayouts/slideLayout7.xml"/></Relationships>
</file>

<file path=ppt/slides/_rels/slide116.xml.rels><?xml version="1.0" encoding="UTF-8" standalone="yes"?>
<Relationships xmlns="http://schemas.openxmlformats.org/package/2006/relationships"><Relationship Id="rId2" Type="http://schemas.openxmlformats.org/officeDocument/2006/relationships/notesSlide" Target="../notesSlides/notesSlide116.xml"/><Relationship Id="rId1" Type="http://schemas.openxmlformats.org/officeDocument/2006/relationships/slideLayout" Target="../slideLayouts/slideLayout7.xml"/></Relationships>
</file>

<file path=ppt/slides/_rels/slide117.xml.rels><?xml version="1.0" encoding="UTF-8" standalone="yes"?>
<Relationships xmlns="http://schemas.openxmlformats.org/package/2006/relationships"><Relationship Id="rId2" Type="http://schemas.openxmlformats.org/officeDocument/2006/relationships/notesSlide" Target="../notesSlides/notesSlide117.xml"/><Relationship Id="rId1" Type="http://schemas.openxmlformats.org/officeDocument/2006/relationships/slideLayout" Target="../slideLayouts/slideLayout7.xml"/></Relationships>
</file>

<file path=ppt/slides/_rels/slide118.xml.rels><?xml version="1.0" encoding="UTF-8" standalone="yes"?>
<Relationships xmlns="http://schemas.openxmlformats.org/package/2006/relationships"><Relationship Id="rId2" Type="http://schemas.openxmlformats.org/officeDocument/2006/relationships/notesSlide" Target="../notesSlides/notesSlide118.xml"/><Relationship Id="rId1" Type="http://schemas.openxmlformats.org/officeDocument/2006/relationships/slideLayout" Target="../slideLayouts/slideLayout7.xml"/></Relationships>
</file>

<file path=ppt/slides/_rels/slide119.xml.rels><?xml version="1.0" encoding="UTF-8" standalone="yes"?>
<Relationships xmlns="http://schemas.openxmlformats.org/package/2006/relationships"><Relationship Id="rId2" Type="http://schemas.openxmlformats.org/officeDocument/2006/relationships/notesSlide" Target="../notesSlides/notesSlide119.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20.xml.rels><?xml version="1.0" encoding="UTF-8" standalone="yes"?>
<Relationships xmlns="http://schemas.openxmlformats.org/package/2006/relationships"><Relationship Id="rId2" Type="http://schemas.openxmlformats.org/officeDocument/2006/relationships/notesSlide" Target="../notesSlides/notesSlide120.xml"/><Relationship Id="rId1" Type="http://schemas.openxmlformats.org/officeDocument/2006/relationships/slideLayout" Target="../slideLayouts/slideLayout7.xml"/></Relationships>
</file>

<file path=ppt/slides/_rels/slide121.xml.rels><?xml version="1.0" encoding="UTF-8" standalone="yes"?>
<Relationships xmlns="http://schemas.openxmlformats.org/package/2006/relationships"><Relationship Id="rId2" Type="http://schemas.openxmlformats.org/officeDocument/2006/relationships/notesSlide" Target="../notesSlides/notesSlide121.xml"/><Relationship Id="rId1" Type="http://schemas.openxmlformats.org/officeDocument/2006/relationships/slideLayout" Target="../slideLayouts/slideLayout7.xml"/></Relationships>
</file>

<file path=ppt/slides/_rels/slide122.xml.rels><?xml version="1.0" encoding="UTF-8" standalone="yes"?>
<Relationships xmlns="http://schemas.openxmlformats.org/package/2006/relationships"><Relationship Id="rId2" Type="http://schemas.openxmlformats.org/officeDocument/2006/relationships/notesSlide" Target="../notesSlides/notesSlide122.xml"/><Relationship Id="rId1" Type="http://schemas.openxmlformats.org/officeDocument/2006/relationships/slideLayout" Target="../slideLayouts/slideLayout7.xml"/></Relationships>
</file>

<file path=ppt/slides/_rels/slide123.xml.rels><?xml version="1.0" encoding="UTF-8" standalone="yes"?>
<Relationships xmlns="http://schemas.openxmlformats.org/package/2006/relationships"><Relationship Id="rId2" Type="http://schemas.openxmlformats.org/officeDocument/2006/relationships/notesSlide" Target="../notesSlides/notesSlide123.xml"/><Relationship Id="rId1" Type="http://schemas.openxmlformats.org/officeDocument/2006/relationships/slideLayout" Target="../slideLayouts/slideLayout7.xml"/></Relationships>
</file>

<file path=ppt/slides/_rels/slide124.xml.rels><?xml version="1.0" encoding="UTF-8" standalone="yes"?>
<Relationships xmlns="http://schemas.openxmlformats.org/package/2006/relationships"><Relationship Id="rId2" Type="http://schemas.openxmlformats.org/officeDocument/2006/relationships/notesSlide" Target="../notesSlides/notesSlide124.xml"/><Relationship Id="rId1" Type="http://schemas.openxmlformats.org/officeDocument/2006/relationships/slideLayout" Target="../slideLayouts/slideLayout7.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6.xml.rels><?xml version="1.0" encoding="UTF-8" standalone="yes"?>
<Relationships xmlns="http://schemas.openxmlformats.org/package/2006/relationships"><Relationship Id="rId2" Type="http://schemas.openxmlformats.org/officeDocument/2006/relationships/notesSlide" Target="../notesSlides/notesSlide125.xml"/><Relationship Id="rId1" Type="http://schemas.openxmlformats.org/officeDocument/2006/relationships/slideLayout" Target="../slideLayouts/slideLayout7.xml"/></Relationships>
</file>

<file path=ppt/slides/_rels/slide127.xml.rels><?xml version="1.0" encoding="UTF-8" standalone="yes"?>
<Relationships xmlns="http://schemas.openxmlformats.org/package/2006/relationships"><Relationship Id="rId2" Type="http://schemas.openxmlformats.org/officeDocument/2006/relationships/notesSlide" Target="../notesSlides/notesSlide126.xml"/><Relationship Id="rId1" Type="http://schemas.openxmlformats.org/officeDocument/2006/relationships/slideLayout" Target="../slideLayouts/slideLayout7.xml"/></Relationships>
</file>

<file path=ppt/slides/_rels/slide128.xml.rels><?xml version="1.0" encoding="UTF-8" standalone="yes"?>
<Relationships xmlns="http://schemas.openxmlformats.org/package/2006/relationships"><Relationship Id="rId2" Type="http://schemas.openxmlformats.org/officeDocument/2006/relationships/notesSlide" Target="../notesSlides/notesSlide127.xml"/><Relationship Id="rId1" Type="http://schemas.openxmlformats.org/officeDocument/2006/relationships/slideLayout" Target="../slideLayouts/slideLayout7.xml"/></Relationships>
</file>

<file path=ppt/slides/_rels/slide129.xml.rels><?xml version="1.0" encoding="UTF-8" standalone="yes"?>
<Relationships xmlns="http://schemas.openxmlformats.org/package/2006/relationships"><Relationship Id="rId2" Type="http://schemas.openxmlformats.org/officeDocument/2006/relationships/notesSlide" Target="../notesSlides/notesSlide128.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30.xml.rels><?xml version="1.0" encoding="UTF-8" standalone="yes"?>
<Relationships xmlns="http://schemas.openxmlformats.org/package/2006/relationships"><Relationship Id="rId2" Type="http://schemas.openxmlformats.org/officeDocument/2006/relationships/notesSlide" Target="../notesSlides/notesSlide129.xml"/><Relationship Id="rId1" Type="http://schemas.openxmlformats.org/officeDocument/2006/relationships/slideLayout" Target="../slideLayouts/slideLayout7.xml"/></Relationships>
</file>

<file path=ppt/slides/_rels/slide131.xml.rels><?xml version="1.0" encoding="UTF-8" standalone="yes"?>
<Relationships xmlns="http://schemas.openxmlformats.org/package/2006/relationships"><Relationship Id="rId2" Type="http://schemas.openxmlformats.org/officeDocument/2006/relationships/notesSlide" Target="../notesSlides/notesSlide130.xml"/><Relationship Id="rId1" Type="http://schemas.openxmlformats.org/officeDocument/2006/relationships/slideLayout" Target="../slideLayouts/slideLayout7.xml"/></Relationships>
</file>

<file path=ppt/slides/_rels/slide132.xml.rels><?xml version="1.0" encoding="UTF-8" standalone="yes"?>
<Relationships xmlns="http://schemas.openxmlformats.org/package/2006/relationships"><Relationship Id="rId2" Type="http://schemas.openxmlformats.org/officeDocument/2006/relationships/notesSlide" Target="../notesSlides/notesSlide131.xml"/><Relationship Id="rId1" Type="http://schemas.openxmlformats.org/officeDocument/2006/relationships/slideLayout" Target="../slideLayouts/slideLayout7.xml"/></Relationships>
</file>

<file path=ppt/slides/_rels/slide133.xml.rels><?xml version="1.0" encoding="UTF-8" standalone="yes"?>
<Relationships xmlns="http://schemas.openxmlformats.org/package/2006/relationships"><Relationship Id="rId2" Type="http://schemas.openxmlformats.org/officeDocument/2006/relationships/notesSlide" Target="../notesSlides/notesSlide132.xml"/><Relationship Id="rId1" Type="http://schemas.openxmlformats.org/officeDocument/2006/relationships/slideLayout" Target="../slideLayouts/slideLayout7.xml"/></Relationships>
</file>

<file path=ppt/slides/_rels/slide134.xml.rels><?xml version="1.0" encoding="UTF-8" standalone="yes"?>
<Relationships xmlns="http://schemas.openxmlformats.org/package/2006/relationships"><Relationship Id="rId2" Type="http://schemas.openxmlformats.org/officeDocument/2006/relationships/notesSlide" Target="../notesSlides/notesSlide133.xml"/><Relationship Id="rId1" Type="http://schemas.openxmlformats.org/officeDocument/2006/relationships/slideLayout" Target="../slideLayouts/slideLayout7.xml"/></Relationships>
</file>

<file path=ppt/slides/_rels/slide135.xml.rels><?xml version="1.0" encoding="UTF-8" standalone="yes"?>
<Relationships xmlns="http://schemas.openxmlformats.org/package/2006/relationships"><Relationship Id="rId2" Type="http://schemas.openxmlformats.org/officeDocument/2006/relationships/notesSlide" Target="../notesSlides/notesSlide134.xml"/><Relationship Id="rId1" Type="http://schemas.openxmlformats.org/officeDocument/2006/relationships/slideLayout" Target="../slideLayouts/slideLayout7.xml"/></Relationships>
</file>

<file path=ppt/slides/_rels/slide136.xml.rels><?xml version="1.0" encoding="UTF-8" standalone="yes"?>
<Relationships xmlns="http://schemas.openxmlformats.org/package/2006/relationships"><Relationship Id="rId2" Type="http://schemas.openxmlformats.org/officeDocument/2006/relationships/notesSlide" Target="../notesSlides/notesSlide135.xml"/><Relationship Id="rId1" Type="http://schemas.openxmlformats.org/officeDocument/2006/relationships/slideLayout" Target="../slideLayouts/slideLayout7.xml"/></Relationships>
</file>

<file path=ppt/slides/_rels/slide137.xml.rels><?xml version="1.0" encoding="UTF-8" standalone="yes"?>
<Relationships xmlns="http://schemas.openxmlformats.org/package/2006/relationships"><Relationship Id="rId2" Type="http://schemas.openxmlformats.org/officeDocument/2006/relationships/notesSlide" Target="../notesSlides/notesSlide136.xml"/><Relationship Id="rId1" Type="http://schemas.openxmlformats.org/officeDocument/2006/relationships/slideLayout" Target="../slideLayouts/slideLayout7.xml"/></Relationships>
</file>

<file path=ppt/slides/_rels/slide138.xml.rels><?xml version="1.0" encoding="UTF-8" standalone="yes"?>
<Relationships xmlns="http://schemas.openxmlformats.org/package/2006/relationships"><Relationship Id="rId2" Type="http://schemas.openxmlformats.org/officeDocument/2006/relationships/notesSlide" Target="../notesSlides/notesSlide137.xml"/><Relationship Id="rId1" Type="http://schemas.openxmlformats.org/officeDocument/2006/relationships/slideLayout" Target="../slideLayouts/slideLayout7.xml"/></Relationships>
</file>

<file path=ppt/slides/_rels/slide139.xml.rels><?xml version="1.0" encoding="UTF-8" standalone="yes"?>
<Relationships xmlns="http://schemas.openxmlformats.org/package/2006/relationships"><Relationship Id="rId2" Type="http://schemas.openxmlformats.org/officeDocument/2006/relationships/notesSlide" Target="../notesSlides/notesSlide138.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40.xml.rels><?xml version="1.0" encoding="UTF-8" standalone="yes"?>
<Relationships xmlns="http://schemas.openxmlformats.org/package/2006/relationships"><Relationship Id="rId2" Type="http://schemas.openxmlformats.org/officeDocument/2006/relationships/notesSlide" Target="../notesSlides/notesSlide139.xml"/><Relationship Id="rId1" Type="http://schemas.openxmlformats.org/officeDocument/2006/relationships/slideLayout" Target="../slideLayouts/slideLayout7.xml"/></Relationships>
</file>

<file path=ppt/slides/_rels/slide141.xml.rels><?xml version="1.0" encoding="UTF-8" standalone="yes"?>
<Relationships xmlns="http://schemas.openxmlformats.org/package/2006/relationships"><Relationship Id="rId2" Type="http://schemas.openxmlformats.org/officeDocument/2006/relationships/notesSlide" Target="../notesSlides/notesSlide140.xml"/><Relationship Id="rId1" Type="http://schemas.openxmlformats.org/officeDocument/2006/relationships/slideLayout" Target="../slideLayouts/slideLayout7.xml"/></Relationships>
</file>

<file path=ppt/slides/_rels/slide142.xml.rels><?xml version="1.0" encoding="UTF-8" standalone="yes"?>
<Relationships xmlns="http://schemas.openxmlformats.org/package/2006/relationships"><Relationship Id="rId2" Type="http://schemas.openxmlformats.org/officeDocument/2006/relationships/notesSlide" Target="../notesSlides/notesSlide141.xml"/><Relationship Id="rId1" Type="http://schemas.openxmlformats.org/officeDocument/2006/relationships/slideLayout" Target="../slideLayouts/slideLayout7.xml"/></Relationships>
</file>

<file path=ppt/slides/_rels/slide143.xml.rels><?xml version="1.0" encoding="UTF-8" standalone="yes"?>
<Relationships xmlns="http://schemas.openxmlformats.org/package/2006/relationships"><Relationship Id="rId2" Type="http://schemas.openxmlformats.org/officeDocument/2006/relationships/notesSlide" Target="../notesSlides/notesSlide142.xml"/><Relationship Id="rId1" Type="http://schemas.openxmlformats.org/officeDocument/2006/relationships/slideLayout" Target="../slideLayouts/slideLayout7.xml"/></Relationships>
</file>

<file path=ppt/slides/_rels/slide144.xml.rels><?xml version="1.0" encoding="UTF-8" standalone="yes"?>
<Relationships xmlns="http://schemas.openxmlformats.org/package/2006/relationships"><Relationship Id="rId2" Type="http://schemas.openxmlformats.org/officeDocument/2006/relationships/notesSlide" Target="../notesSlides/notesSlide143.xml"/><Relationship Id="rId1" Type="http://schemas.openxmlformats.org/officeDocument/2006/relationships/slideLayout" Target="../slideLayouts/slideLayout7.xml"/></Relationships>
</file>

<file path=ppt/slides/_rels/slide145.xml.rels><?xml version="1.0" encoding="UTF-8" standalone="yes"?>
<Relationships xmlns="http://schemas.openxmlformats.org/package/2006/relationships"><Relationship Id="rId2" Type="http://schemas.openxmlformats.org/officeDocument/2006/relationships/notesSlide" Target="../notesSlides/notesSlide144.xml"/><Relationship Id="rId1" Type="http://schemas.openxmlformats.org/officeDocument/2006/relationships/slideLayout" Target="../slideLayouts/slideLayout7.xml"/></Relationships>
</file>

<file path=ppt/slides/_rels/slide146.xml.rels><?xml version="1.0" encoding="UTF-8" standalone="yes"?>
<Relationships xmlns="http://schemas.openxmlformats.org/package/2006/relationships"><Relationship Id="rId2" Type="http://schemas.openxmlformats.org/officeDocument/2006/relationships/notesSlide" Target="../notesSlides/notesSlide145.xml"/><Relationship Id="rId1" Type="http://schemas.openxmlformats.org/officeDocument/2006/relationships/slideLayout" Target="../slideLayouts/slideLayout7.xml"/></Relationships>
</file>

<file path=ppt/slides/_rels/slide147.xml.rels><?xml version="1.0" encoding="UTF-8" standalone="yes"?>
<Relationships xmlns="http://schemas.openxmlformats.org/package/2006/relationships"><Relationship Id="rId2" Type="http://schemas.openxmlformats.org/officeDocument/2006/relationships/notesSlide" Target="../notesSlides/notesSlide146.xml"/><Relationship Id="rId1" Type="http://schemas.openxmlformats.org/officeDocument/2006/relationships/slideLayout" Target="../slideLayouts/slideLayout7.xml"/></Relationships>
</file>

<file path=ppt/slides/_rels/slide148.xml.rels><?xml version="1.0" encoding="UTF-8" standalone="yes"?>
<Relationships xmlns="http://schemas.openxmlformats.org/package/2006/relationships"><Relationship Id="rId2" Type="http://schemas.openxmlformats.org/officeDocument/2006/relationships/notesSlide" Target="../notesSlides/notesSlide147.xml"/><Relationship Id="rId1" Type="http://schemas.openxmlformats.org/officeDocument/2006/relationships/slideLayout" Target="../slideLayouts/slideLayout7.xml"/></Relationships>
</file>

<file path=ppt/slides/_rels/slide149.xml.rels><?xml version="1.0" encoding="UTF-8" standalone="yes"?>
<Relationships xmlns="http://schemas.openxmlformats.org/package/2006/relationships"><Relationship Id="rId2" Type="http://schemas.openxmlformats.org/officeDocument/2006/relationships/notesSlide" Target="../notesSlides/notesSlide148.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50.xml.rels><?xml version="1.0" encoding="UTF-8" standalone="yes"?>
<Relationships xmlns="http://schemas.openxmlformats.org/package/2006/relationships"><Relationship Id="rId2" Type="http://schemas.openxmlformats.org/officeDocument/2006/relationships/notesSlide" Target="../notesSlides/notesSlide149.xml"/><Relationship Id="rId1" Type="http://schemas.openxmlformats.org/officeDocument/2006/relationships/slideLayout" Target="../slideLayouts/slideLayout7.xml"/></Relationships>
</file>

<file path=ppt/slides/_rels/slide151.xml.rels><?xml version="1.0" encoding="UTF-8" standalone="yes"?>
<Relationships xmlns="http://schemas.openxmlformats.org/package/2006/relationships"><Relationship Id="rId2" Type="http://schemas.openxmlformats.org/officeDocument/2006/relationships/notesSlide" Target="../notesSlides/notesSlide150.xml"/><Relationship Id="rId1" Type="http://schemas.openxmlformats.org/officeDocument/2006/relationships/slideLayout" Target="../slideLayouts/slideLayout7.xml"/></Relationships>
</file>

<file path=ppt/slides/_rels/slide152.xml.rels><?xml version="1.0" encoding="UTF-8" standalone="yes"?>
<Relationships xmlns="http://schemas.openxmlformats.org/package/2006/relationships"><Relationship Id="rId2" Type="http://schemas.openxmlformats.org/officeDocument/2006/relationships/notesSlide" Target="../notesSlides/notesSlide151.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79.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80.xml"/><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81.xml"/><Relationship Id="rId1"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82.xml"/><Relationship Id="rId1" Type="http://schemas.openxmlformats.org/officeDocument/2006/relationships/slideLayout" Target="../slideLayouts/slideLayout7.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83.xml"/><Relationship Id="rId1" Type="http://schemas.openxmlformats.org/officeDocument/2006/relationships/slideLayout" Target="../slideLayouts/slideLayout7.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84.xml"/><Relationship Id="rId1" Type="http://schemas.openxmlformats.org/officeDocument/2006/relationships/slideLayout" Target="../slideLayouts/slideLayout7.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85.xml"/><Relationship Id="rId1" Type="http://schemas.openxmlformats.org/officeDocument/2006/relationships/slideLayout" Target="../slideLayouts/slideLayout7.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86.xml"/><Relationship Id="rId1" Type="http://schemas.openxmlformats.org/officeDocument/2006/relationships/slideLayout" Target="../slideLayouts/slideLayout7.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87.xml"/><Relationship Id="rId1" Type="http://schemas.openxmlformats.org/officeDocument/2006/relationships/slideLayout" Target="../slideLayouts/slideLayout7.xml"/></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88.xml"/><Relationship Id="rId1" Type="http://schemas.openxmlformats.org/officeDocument/2006/relationships/slideLayout" Target="../slideLayouts/slideLayout7.xml"/></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89.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90.xml"/><Relationship Id="rId1" Type="http://schemas.openxmlformats.org/officeDocument/2006/relationships/slideLayout" Target="../slideLayouts/slideLayout7.xml"/></Relationships>
</file>

<file path=ppt/slides/_rels/slide91.xml.rels><?xml version="1.0" encoding="UTF-8" standalone="yes"?>
<Relationships xmlns="http://schemas.openxmlformats.org/package/2006/relationships"><Relationship Id="rId2" Type="http://schemas.openxmlformats.org/officeDocument/2006/relationships/notesSlide" Target="../notesSlides/notesSlide91.xml"/><Relationship Id="rId1" Type="http://schemas.openxmlformats.org/officeDocument/2006/relationships/slideLayout" Target="../slideLayouts/slideLayout7.xml"/></Relationships>
</file>

<file path=ppt/slides/_rels/slide92.xml.rels><?xml version="1.0" encoding="UTF-8" standalone="yes"?>
<Relationships xmlns="http://schemas.openxmlformats.org/package/2006/relationships"><Relationship Id="rId2" Type="http://schemas.openxmlformats.org/officeDocument/2006/relationships/notesSlide" Target="../notesSlides/notesSlide92.xml"/><Relationship Id="rId1" Type="http://schemas.openxmlformats.org/officeDocument/2006/relationships/slideLayout" Target="../slideLayouts/slideLayout7.xml"/></Relationships>
</file>

<file path=ppt/slides/_rels/slide93.xml.rels><?xml version="1.0" encoding="UTF-8" standalone="yes"?>
<Relationships xmlns="http://schemas.openxmlformats.org/package/2006/relationships"><Relationship Id="rId2" Type="http://schemas.openxmlformats.org/officeDocument/2006/relationships/notesSlide" Target="../notesSlides/notesSlide93.xml"/><Relationship Id="rId1" Type="http://schemas.openxmlformats.org/officeDocument/2006/relationships/slideLayout" Target="../slideLayouts/slideLayout7.xml"/></Relationships>
</file>

<file path=ppt/slides/_rels/slide94.xml.rels><?xml version="1.0" encoding="UTF-8" standalone="yes"?>
<Relationships xmlns="http://schemas.openxmlformats.org/package/2006/relationships"><Relationship Id="rId2" Type="http://schemas.openxmlformats.org/officeDocument/2006/relationships/notesSlide" Target="../notesSlides/notesSlide94.xml"/><Relationship Id="rId1" Type="http://schemas.openxmlformats.org/officeDocument/2006/relationships/slideLayout" Target="../slideLayouts/slideLayout7.xml"/></Relationships>
</file>

<file path=ppt/slides/_rels/slide95.xml.rels><?xml version="1.0" encoding="UTF-8" standalone="yes"?>
<Relationships xmlns="http://schemas.openxmlformats.org/package/2006/relationships"><Relationship Id="rId2" Type="http://schemas.openxmlformats.org/officeDocument/2006/relationships/notesSlide" Target="../notesSlides/notesSlide95.xml"/><Relationship Id="rId1" Type="http://schemas.openxmlformats.org/officeDocument/2006/relationships/slideLayout" Target="../slideLayouts/slideLayout7.xml"/></Relationships>
</file>

<file path=ppt/slides/_rels/slide96.xml.rels><?xml version="1.0" encoding="UTF-8" standalone="yes"?>
<Relationships xmlns="http://schemas.openxmlformats.org/package/2006/relationships"><Relationship Id="rId2" Type="http://schemas.openxmlformats.org/officeDocument/2006/relationships/notesSlide" Target="../notesSlides/notesSlide96.xml"/><Relationship Id="rId1" Type="http://schemas.openxmlformats.org/officeDocument/2006/relationships/slideLayout" Target="../slideLayouts/slideLayout7.xml"/></Relationships>
</file>

<file path=ppt/slides/_rels/slide97.xml.rels><?xml version="1.0" encoding="UTF-8" standalone="yes"?>
<Relationships xmlns="http://schemas.openxmlformats.org/package/2006/relationships"><Relationship Id="rId2" Type="http://schemas.openxmlformats.org/officeDocument/2006/relationships/notesSlide" Target="../notesSlides/notesSlide97.xml"/><Relationship Id="rId1" Type="http://schemas.openxmlformats.org/officeDocument/2006/relationships/slideLayout" Target="../slideLayouts/slideLayout7.xml"/></Relationships>
</file>

<file path=ppt/slides/_rels/slide98.xml.rels><?xml version="1.0" encoding="UTF-8" standalone="yes"?>
<Relationships xmlns="http://schemas.openxmlformats.org/package/2006/relationships"><Relationship Id="rId2" Type="http://schemas.openxmlformats.org/officeDocument/2006/relationships/notesSlide" Target="../notesSlides/notesSlide98.xml"/><Relationship Id="rId1" Type="http://schemas.openxmlformats.org/officeDocument/2006/relationships/slideLayout" Target="../slideLayouts/slideLayout7.xml"/></Relationships>
</file>

<file path=ppt/slides/_rels/slide99.xml.rels><?xml version="1.0" encoding="UTF-8" standalone="yes"?>
<Relationships xmlns="http://schemas.openxmlformats.org/package/2006/relationships"><Relationship Id="rId2" Type="http://schemas.openxmlformats.org/officeDocument/2006/relationships/notesSlide" Target="../notesSlides/notesSlide9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name="page1">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11" name="CaixaDeTexto 10">
            <a:extLst>
              <a:ext uri="{FF2B5EF4-FFF2-40B4-BE49-F238E27FC236}">
                <a16:creationId xmlns:a16="http://schemas.microsoft.com/office/drawing/2014/main" id="{C73D0DDA-7C6A-0502-A139-923F9916736D}"/>
              </a:ext>
            </a:extLst>
          </p:cNvPr>
          <p:cNvSpPr txBox="1"/>
          <p:nvPr/>
        </p:nvSpPr>
        <p:spPr>
          <a:xfrm>
            <a:off x="-1" y="2459503"/>
            <a:ext cx="6096795" cy="2123658"/>
          </a:xfrm>
          <a:prstGeom prst="rect">
            <a:avLst/>
          </a:prstGeom>
          <a:noFill/>
        </p:spPr>
        <p:txBody>
          <a:bodyPr wrap="square" rtlCol="0">
            <a:spAutoFit/>
          </a:bodyPr>
          <a:lstStyle/>
          <a:p>
            <a:r>
              <a:rPr lang="pt-BR" sz="6600" b="1" dirty="0">
                <a:solidFill>
                  <a:schemeClr val="accent6"/>
                </a:solidFill>
              </a:rPr>
              <a:t>14° Domingo do</a:t>
            </a:r>
          </a:p>
          <a:p>
            <a:r>
              <a:rPr lang="pt-BR" sz="6600" b="1" dirty="0">
                <a:solidFill>
                  <a:schemeClr val="accent6"/>
                </a:solidFill>
              </a:rPr>
              <a:t>Tempo Comum</a:t>
            </a:r>
          </a:p>
        </p:txBody>
      </p:sp>
      <p:sp>
        <p:nvSpPr>
          <p:cNvPr id="12" name="CaixaDeTexto 11">
            <a:extLst>
              <a:ext uri="{FF2B5EF4-FFF2-40B4-BE49-F238E27FC236}">
                <a16:creationId xmlns:a16="http://schemas.microsoft.com/office/drawing/2014/main" id="{0E5432C0-E5A9-6E3D-7E76-84247BB98C6E}"/>
              </a:ext>
            </a:extLst>
          </p:cNvPr>
          <p:cNvSpPr txBox="1"/>
          <p:nvPr/>
        </p:nvSpPr>
        <p:spPr>
          <a:xfrm>
            <a:off x="1715958" y="4896118"/>
            <a:ext cx="6962863" cy="1938992"/>
          </a:xfrm>
          <a:prstGeom prst="rect">
            <a:avLst/>
          </a:prstGeom>
          <a:noFill/>
        </p:spPr>
        <p:txBody>
          <a:bodyPr wrap="square" rtlCol="0">
            <a:spAutoFit/>
          </a:bodyPr>
          <a:lstStyle/>
          <a:p>
            <a:r>
              <a:rPr lang="pt-BR" sz="6600" b="1" dirty="0">
                <a:solidFill>
                  <a:schemeClr val="bg1">
                    <a:lumMod val="95000"/>
                  </a:schemeClr>
                </a:solidFill>
              </a:rPr>
              <a:t>Paróquia Nome</a:t>
            </a:r>
          </a:p>
          <a:p>
            <a:r>
              <a:rPr lang="pt-BR" sz="5400" dirty="0">
                <a:solidFill>
                  <a:schemeClr val="bg1">
                    <a:lumMod val="95000"/>
                  </a:schemeClr>
                </a:solidFill>
              </a:rPr>
              <a:t>Diocese de Apucarana</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page5">
    <p:spTree>
      <p:nvGrpSpPr>
        <p:cNvPr id="1" name=""/>
        <p:cNvGrpSpPr/>
        <p:nvPr/>
      </p:nvGrpSpPr>
      <p:grpSpPr>
        <a:xfrm>
          <a:off x="0" y="0"/>
          <a:ext cx="0" cy="0"/>
          <a:chOff x="0" y="0"/>
          <a:chExt cx="0" cy="0"/>
        </a:xfrm>
      </p:grpSpPr>
      <p:sp>
        <p:nvSpPr>
          <p:cNvPr id="3" name="CaixaDeTexto 2">
            <a:extLst>
              <a:ext uri="{FF2B5EF4-FFF2-40B4-BE49-F238E27FC236}">
                <a16:creationId xmlns:a16="http://schemas.microsoft.com/office/drawing/2014/main" id="{6D2DB17E-8092-65DB-A8A3-36F589E31D07}"/>
              </a:ext>
            </a:extLst>
          </p:cNvPr>
          <p:cNvSpPr txBox="1"/>
          <p:nvPr/>
        </p:nvSpPr>
        <p:spPr>
          <a:xfrm>
            <a:off x="0" y="2921168"/>
            <a:ext cx="12193588" cy="1446550"/>
          </a:xfrm>
          <a:prstGeom prst="rect">
            <a:avLst/>
          </a:prstGeom>
          <a:noFill/>
        </p:spPr>
        <p:txBody>
          <a:bodyPr wrap="square" rtlCol="0">
            <a:spAutoFit/>
          </a:bodyPr>
          <a:lstStyle/>
          <a:p>
            <a:pPr algn="ctr"/>
            <a:r>
              <a:rPr lang="pt-BR" sz="8800" b="1" dirty="0">
                <a:solidFill>
                  <a:srgbClr val="92D050"/>
                </a:solidFill>
              </a:rPr>
              <a:t>Saudação e Acolhida</a:t>
            </a:r>
          </a:p>
        </p:txBody>
      </p:sp>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7">
            <a:extLst>
              <a:ext uri="{FF2B5EF4-FFF2-40B4-BE49-F238E27FC236}">
                <a16:creationId xmlns:a16="http://schemas.microsoft.com/office/drawing/2014/main" id="{269FA56A-88E8-4498-9519-2B815CB48CC3}"/>
              </a:ext>
            </a:extLst>
          </p:cNvPr>
          <p:cNvSpPr txBox="1">
            <a:spLocks noGrp="1"/>
          </p:cNvSpPr>
          <p:nvPr>
            <p:ph type="body" idx="4294967295"/>
          </p:nvPr>
        </p:nvSpPr>
        <p:spPr>
          <a:xfrm>
            <a:off x="348238" y="1748935"/>
            <a:ext cx="11497111" cy="5759280"/>
          </a:xfrm>
        </p:spPr>
        <p:txBody>
          <a:bodyPr vert="horz" wrap="square" lIns="91440" tIns="45720" rIns="91440" bIns="45720" anchor="t" anchorCtr="0">
            <a:normAutofit/>
          </a:bodyPr>
          <a:lstStyle/>
          <a:p>
            <a:pPr lvl="0" algn="just" hangingPunct="1">
              <a:lnSpc>
                <a:spcPct val="90000"/>
              </a:lnSpc>
              <a:spcBef>
                <a:spcPts val="0"/>
              </a:spcBef>
              <a:tabLst>
                <a:tab pos="0" algn="l"/>
              </a:tabLst>
            </a:pPr>
            <a:endParaRPr lang="pt-BR" sz="5200" b="1" dirty="0">
              <a:solidFill>
                <a:srgbClr val="92D050"/>
              </a:solidFill>
              <a:highlight>
                <a:srgbClr val="000000"/>
              </a:highlight>
              <a:latin typeface="Calibri" pitchFamily="18"/>
            </a:endParaRPr>
          </a:p>
          <a:p>
            <a:pPr lvl="0" algn="just" hangingPunct="1">
              <a:lnSpc>
                <a:spcPct val="90000"/>
              </a:lnSpc>
              <a:spcBef>
                <a:spcPts val="0"/>
              </a:spcBef>
              <a:tabLst>
                <a:tab pos="0" algn="l"/>
              </a:tabLst>
            </a:pPr>
            <a:endParaRPr lang="pt-BR" sz="5200" b="1" dirty="0">
              <a:solidFill>
                <a:srgbClr val="92D050"/>
              </a:solidFill>
              <a:highlight>
                <a:srgbClr val="000000"/>
              </a:highlight>
              <a:latin typeface="Calibri" pitchFamily="18"/>
            </a:endParaRPr>
          </a:p>
          <a:p>
            <a:pPr lvl="0" algn="ctr" hangingPunct="1">
              <a:lnSpc>
                <a:spcPct val="90000"/>
              </a:lnSpc>
              <a:spcBef>
                <a:spcPts val="0"/>
              </a:spcBef>
              <a:tabLst>
                <a:tab pos="0" algn="l"/>
              </a:tabLst>
            </a:pPr>
            <a:r>
              <a:rPr lang="pt-BR" sz="6000" b="1" dirty="0">
                <a:solidFill>
                  <a:srgbClr val="92D050"/>
                </a:solidFill>
                <a:highlight>
                  <a:srgbClr val="000000"/>
                </a:highlight>
                <a:latin typeface="Calibri" pitchFamily="18"/>
              </a:rPr>
              <a:t>T. </a:t>
            </a:r>
            <a:r>
              <a:rPr lang="pt-BR" sz="6000" b="1" dirty="0">
                <a:solidFill>
                  <a:srgbClr val="FFFFFF"/>
                </a:solidFill>
                <a:highlight>
                  <a:srgbClr val="000000"/>
                </a:highlight>
                <a:latin typeface="Calibri" pitchFamily="18"/>
              </a:rPr>
              <a:t>Lembrai-vos, ó Pai, da vossa Igreja!</a:t>
            </a:r>
          </a:p>
        </p:txBody>
      </p:sp>
      <p:sp>
        <p:nvSpPr>
          <p:cNvPr id="4" name="CaixaDeTexto 3">
            <a:extLst>
              <a:ext uri="{FF2B5EF4-FFF2-40B4-BE49-F238E27FC236}">
                <a16:creationId xmlns:a16="http://schemas.microsoft.com/office/drawing/2014/main" id="{4B002BA9-B33F-1622-256A-0D0681A426EB}"/>
              </a:ext>
            </a:extLst>
          </p:cNvPr>
          <p:cNvSpPr txBox="1"/>
          <p:nvPr/>
        </p:nvSpPr>
        <p:spPr>
          <a:xfrm>
            <a:off x="0" y="386862"/>
            <a:ext cx="12193588" cy="923330"/>
          </a:xfrm>
          <a:prstGeom prst="rect">
            <a:avLst/>
          </a:prstGeom>
          <a:noFill/>
        </p:spPr>
        <p:txBody>
          <a:bodyPr wrap="square" rtlCol="0">
            <a:spAutoFit/>
          </a:bodyPr>
          <a:lstStyle/>
          <a:p>
            <a:pPr algn="ctr"/>
            <a:r>
              <a:rPr lang="pt-BR" sz="5400" b="1" dirty="0">
                <a:solidFill>
                  <a:srgbClr val="92D050"/>
                </a:solidFill>
              </a:rPr>
              <a:t>Liturgia Eucarística</a:t>
            </a:r>
          </a:p>
        </p:txBody>
      </p:sp>
    </p:spTree>
    <p:extLst>
      <p:ext uri="{BB962C8B-B14F-4D97-AF65-F5344CB8AC3E}">
        <p14:creationId xmlns:p14="http://schemas.microsoft.com/office/powerpoint/2010/main" val="558915142"/>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name="page38">
    <p:spTree>
      <p:nvGrpSpPr>
        <p:cNvPr id="1" name=""/>
        <p:cNvGrpSpPr/>
        <p:nvPr/>
      </p:nvGrpSpPr>
      <p:grpSpPr>
        <a:xfrm>
          <a:off x="0" y="0"/>
          <a:ext cx="0" cy="0"/>
          <a:chOff x="0" y="0"/>
          <a:chExt cx="0" cy="0"/>
        </a:xfrm>
      </p:grpSpPr>
      <p:sp>
        <p:nvSpPr>
          <p:cNvPr id="3" name="Espaço Reservado para Conteúdo 2">
            <a:extLst>
              <a:ext uri="{FF2B5EF4-FFF2-40B4-BE49-F238E27FC236}">
                <a16:creationId xmlns:a16="http://schemas.microsoft.com/office/drawing/2014/main" id="{AC0C57A5-BEC7-4DD0-A2A9-4B54AFADC333}"/>
              </a:ext>
            </a:extLst>
          </p:cNvPr>
          <p:cNvSpPr txBox="1">
            <a:spLocks noGrp="1"/>
          </p:cNvSpPr>
          <p:nvPr>
            <p:ph type="body" idx="4294967295"/>
          </p:nvPr>
        </p:nvSpPr>
        <p:spPr>
          <a:xfrm>
            <a:off x="107474" y="1814557"/>
            <a:ext cx="11978640" cy="5043443"/>
          </a:xfrm>
        </p:spPr>
        <p:txBody>
          <a:bodyPr vert="horz" wrap="square" lIns="91440" tIns="45720" rIns="91440" bIns="45720" anchor="t" anchorCtr="0">
            <a:normAutofit/>
          </a:bodyPr>
          <a:lstStyle/>
          <a:p>
            <a:pPr lvl="0" algn="just" hangingPunct="1">
              <a:lnSpc>
                <a:spcPct val="90000"/>
              </a:lnSpc>
              <a:spcBef>
                <a:spcPts val="0"/>
              </a:spcBef>
              <a:tabLst>
                <a:tab pos="0" algn="l"/>
              </a:tabLst>
            </a:pPr>
            <a:r>
              <a:rPr lang="pt-BR" sz="6000" b="1" dirty="0">
                <a:solidFill>
                  <a:srgbClr val="92D050"/>
                </a:solidFill>
                <a:highlight>
                  <a:srgbClr val="000000"/>
                </a:highlight>
                <a:latin typeface="Calibri" pitchFamily="18"/>
              </a:rPr>
              <a:t>P. </a:t>
            </a:r>
            <a:r>
              <a:rPr lang="pt-BR" sz="6000" b="1" dirty="0">
                <a:solidFill>
                  <a:srgbClr val="FFFFFF"/>
                </a:solidFill>
                <a:highlight>
                  <a:srgbClr val="000000"/>
                </a:highlight>
                <a:latin typeface="Calibri" pitchFamily="18"/>
              </a:rPr>
              <a:t>Lembrai-vos também dos que morreram na paz do vosso Cristo e de todos os defuntos dos quais só vós conhecestes a fé.</a:t>
            </a:r>
            <a:endParaRPr lang="pt-BR" sz="3600" b="1" dirty="0">
              <a:solidFill>
                <a:srgbClr val="FFFFFF"/>
              </a:solidFill>
              <a:highlight>
                <a:srgbClr val="000000"/>
              </a:highlight>
              <a:latin typeface="Calibri" pitchFamily="18"/>
            </a:endParaRPr>
          </a:p>
        </p:txBody>
      </p:sp>
      <p:sp>
        <p:nvSpPr>
          <p:cNvPr id="4" name="CaixaDeTexto 3">
            <a:extLst>
              <a:ext uri="{FF2B5EF4-FFF2-40B4-BE49-F238E27FC236}">
                <a16:creationId xmlns:a16="http://schemas.microsoft.com/office/drawing/2014/main" id="{132F5BDC-67D6-510A-6A16-CFF340AA00EF}"/>
              </a:ext>
            </a:extLst>
          </p:cNvPr>
          <p:cNvSpPr txBox="1"/>
          <p:nvPr/>
        </p:nvSpPr>
        <p:spPr>
          <a:xfrm>
            <a:off x="0" y="386862"/>
            <a:ext cx="12193588" cy="923330"/>
          </a:xfrm>
          <a:prstGeom prst="rect">
            <a:avLst/>
          </a:prstGeom>
          <a:noFill/>
        </p:spPr>
        <p:txBody>
          <a:bodyPr wrap="square" rtlCol="0">
            <a:spAutoFit/>
          </a:bodyPr>
          <a:lstStyle/>
          <a:p>
            <a:pPr algn="ctr"/>
            <a:r>
              <a:rPr lang="pt-BR" sz="5400" b="1" dirty="0">
                <a:solidFill>
                  <a:srgbClr val="92D050"/>
                </a:solidFill>
              </a:rPr>
              <a:t>Liturgia Eucarística</a:t>
            </a:r>
          </a:p>
        </p:txBody>
      </p:sp>
    </p:spTree>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7">
            <a:extLst>
              <a:ext uri="{FF2B5EF4-FFF2-40B4-BE49-F238E27FC236}">
                <a16:creationId xmlns:a16="http://schemas.microsoft.com/office/drawing/2014/main" id="{269FA56A-88E8-4498-9519-2B815CB48CC3}"/>
              </a:ext>
            </a:extLst>
          </p:cNvPr>
          <p:cNvSpPr txBox="1">
            <a:spLocks noGrp="1"/>
          </p:cNvSpPr>
          <p:nvPr>
            <p:ph type="body" idx="4294967295"/>
          </p:nvPr>
        </p:nvSpPr>
        <p:spPr>
          <a:xfrm>
            <a:off x="348238" y="1748935"/>
            <a:ext cx="11497111" cy="5759280"/>
          </a:xfrm>
        </p:spPr>
        <p:txBody>
          <a:bodyPr vert="horz" wrap="square" lIns="91440" tIns="45720" rIns="91440" bIns="45720" anchor="t" anchorCtr="0">
            <a:normAutofit/>
          </a:bodyPr>
          <a:lstStyle/>
          <a:p>
            <a:pPr lvl="0" algn="just" hangingPunct="1">
              <a:lnSpc>
                <a:spcPct val="90000"/>
              </a:lnSpc>
              <a:spcBef>
                <a:spcPts val="0"/>
              </a:spcBef>
              <a:tabLst>
                <a:tab pos="0" algn="l"/>
              </a:tabLst>
            </a:pPr>
            <a:endParaRPr lang="pt-BR" sz="5200" b="1" dirty="0">
              <a:solidFill>
                <a:srgbClr val="92D050"/>
              </a:solidFill>
              <a:highlight>
                <a:srgbClr val="000000"/>
              </a:highlight>
              <a:latin typeface="Calibri" pitchFamily="18"/>
            </a:endParaRPr>
          </a:p>
          <a:p>
            <a:pPr lvl="0" algn="just" hangingPunct="1">
              <a:lnSpc>
                <a:spcPct val="90000"/>
              </a:lnSpc>
              <a:spcBef>
                <a:spcPts val="0"/>
              </a:spcBef>
              <a:tabLst>
                <a:tab pos="0" algn="l"/>
              </a:tabLst>
            </a:pPr>
            <a:endParaRPr lang="pt-BR" sz="5200" b="1" dirty="0">
              <a:solidFill>
                <a:srgbClr val="92D050"/>
              </a:solidFill>
              <a:highlight>
                <a:srgbClr val="000000"/>
              </a:highlight>
              <a:latin typeface="Calibri" pitchFamily="18"/>
            </a:endParaRPr>
          </a:p>
          <a:p>
            <a:pPr lvl="0" algn="ctr" hangingPunct="1">
              <a:lnSpc>
                <a:spcPct val="90000"/>
              </a:lnSpc>
              <a:spcBef>
                <a:spcPts val="0"/>
              </a:spcBef>
              <a:tabLst>
                <a:tab pos="0" algn="l"/>
              </a:tabLst>
            </a:pPr>
            <a:r>
              <a:rPr lang="pt-BR" sz="6000" b="1" dirty="0">
                <a:solidFill>
                  <a:srgbClr val="92D050"/>
                </a:solidFill>
                <a:highlight>
                  <a:srgbClr val="000000"/>
                </a:highlight>
                <a:latin typeface="Calibri" pitchFamily="18"/>
              </a:rPr>
              <a:t>T. </a:t>
            </a:r>
            <a:r>
              <a:rPr lang="pt-BR" sz="6000" b="1" dirty="0">
                <a:solidFill>
                  <a:srgbClr val="FFFFFF"/>
                </a:solidFill>
                <a:highlight>
                  <a:srgbClr val="000000"/>
                </a:highlight>
                <a:latin typeface="Calibri" pitchFamily="18"/>
              </a:rPr>
              <a:t>Concedei-lhes, ó Senhor, a luz eterna! </a:t>
            </a:r>
          </a:p>
          <a:p>
            <a:pPr lvl="0" algn="ctr" hangingPunct="1">
              <a:lnSpc>
                <a:spcPct val="90000"/>
              </a:lnSpc>
              <a:spcBef>
                <a:spcPts val="0"/>
              </a:spcBef>
              <a:tabLst>
                <a:tab pos="0" algn="l"/>
              </a:tabLst>
            </a:pPr>
            <a:endParaRPr lang="pt-BR" sz="6000" b="1" u="sng" dirty="0">
              <a:solidFill>
                <a:srgbClr val="FFFFFF"/>
              </a:solidFill>
              <a:highlight>
                <a:srgbClr val="000000"/>
              </a:highlight>
              <a:latin typeface="Calibri" pitchFamily="18"/>
            </a:endParaRPr>
          </a:p>
        </p:txBody>
      </p:sp>
      <p:sp>
        <p:nvSpPr>
          <p:cNvPr id="4" name="CaixaDeTexto 3">
            <a:extLst>
              <a:ext uri="{FF2B5EF4-FFF2-40B4-BE49-F238E27FC236}">
                <a16:creationId xmlns:a16="http://schemas.microsoft.com/office/drawing/2014/main" id="{4B002BA9-B33F-1622-256A-0D0681A426EB}"/>
              </a:ext>
            </a:extLst>
          </p:cNvPr>
          <p:cNvSpPr txBox="1"/>
          <p:nvPr/>
        </p:nvSpPr>
        <p:spPr>
          <a:xfrm>
            <a:off x="0" y="386862"/>
            <a:ext cx="12193588" cy="923330"/>
          </a:xfrm>
          <a:prstGeom prst="rect">
            <a:avLst/>
          </a:prstGeom>
          <a:noFill/>
        </p:spPr>
        <p:txBody>
          <a:bodyPr wrap="square" rtlCol="0">
            <a:spAutoFit/>
          </a:bodyPr>
          <a:lstStyle/>
          <a:p>
            <a:pPr algn="ctr"/>
            <a:r>
              <a:rPr lang="pt-BR" sz="5400" b="1" dirty="0">
                <a:solidFill>
                  <a:srgbClr val="92D050"/>
                </a:solidFill>
              </a:rPr>
              <a:t>Liturgia Eucarística</a:t>
            </a:r>
          </a:p>
        </p:txBody>
      </p:sp>
    </p:spTree>
    <p:extLst>
      <p:ext uri="{BB962C8B-B14F-4D97-AF65-F5344CB8AC3E}">
        <p14:creationId xmlns:p14="http://schemas.microsoft.com/office/powerpoint/2010/main" val="1973230462"/>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a:extLst>
              <a:ext uri="{FF2B5EF4-FFF2-40B4-BE49-F238E27FC236}">
                <a16:creationId xmlns:a16="http://schemas.microsoft.com/office/drawing/2014/main" id="{AC0C57A5-BEC7-4DD0-A2A9-4B54AFADC333}"/>
              </a:ext>
            </a:extLst>
          </p:cNvPr>
          <p:cNvSpPr txBox="1">
            <a:spLocks noGrp="1"/>
          </p:cNvSpPr>
          <p:nvPr>
            <p:ph type="body" idx="4294967295"/>
          </p:nvPr>
        </p:nvSpPr>
        <p:spPr>
          <a:xfrm>
            <a:off x="118903" y="1834573"/>
            <a:ext cx="11955781" cy="5023427"/>
          </a:xfrm>
        </p:spPr>
        <p:txBody>
          <a:bodyPr vert="horz" wrap="square" lIns="91440" tIns="45720" rIns="91440" bIns="45720" anchor="t" anchorCtr="0">
            <a:normAutofit fontScale="92500" lnSpcReduction="10000"/>
          </a:bodyPr>
          <a:lstStyle/>
          <a:p>
            <a:pPr lvl="0" algn="just" hangingPunct="1">
              <a:lnSpc>
                <a:spcPct val="90000"/>
              </a:lnSpc>
              <a:spcBef>
                <a:spcPts val="0"/>
              </a:spcBef>
              <a:tabLst>
                <a:tab pos="0" algn="l"/>
              </a:tabLst>
            </a:pPr>
            <a:r>
              <a:rPr lang="pt-BR" sz="6600" b="1" dirty="0">
                <a:solidFill>
                  <a:srgbClr val="92D050"/>
                </a:solidFill>
                <a:highlight>
                  <a:srgbClr val="000000"/>
                </a:highlight>
                <a:latin typeface="Calibri" pitchFamily="18"/>
              </a:rPr>
              <a:t>P. </a:t>
            </a:r>
            <a:r>
              <a:rPr lang="pt-BR" sz="6600" b="1" dirty="0">
                <a:solidFill>
                  <a:srgbClr val="FFFFFF"/>
                </a:solidFill>
                <a:highlight>
                  <a:srgbClr val="000000"/>
                </a:highlight>
                <a:latin typeface="Calibri" pitchFamily="18"/>
              </a:rPr>
              <a:t>E a todos nós, vossos filhos e filhas, concedei, ó Pai de bondade, alcançar a herança eterna, com a Virgem Maria, Mãe de Deus, São José, seu esposo, os Apóstolos e todos os Santos, </a:t>
            </a:r>
          </a:p>
        </p:txBody>
      </p:sp>
      <p:sp>
        <p:nvSpPr>
          <p:cNvPr id="4" name="CaixaDeTexto 3">
            <a:extLst>
              <a:ext uri="{FF2B5EF4-FFF2-40B4-BE49-F238E27FC236}">
                <a16:creationId xmlns:a16="http://schemas.microsoft.com/office/drawing/2014/main" id="{132F5BDC-67D6-510A-6A16-CFF340AA00EF}"/>
              </a:ext>
            </a:extLst>
          </p:cNvPr>
          <p:cNvSpPr txBox="1"/>
          <p:nvPr/>
        </p:nvSpPr>
        <p:spPr>
          <a:xfrm>
            <a:off x="0" y="386862"/>
            <a:ext cx="12193588" cy="923330"/>
          </a:xfrm>
          <a:prstGeom prst="rect">
            <a:avLst/>
          </a:prstGeom>
          <a:noFill/>
        </p:spPr>
        <p:txBody>
          <a:bodyPr wrap="square" rtlCol="0">
            <a:spAutoFit/>
          </a:bodyPr>
          <a:lstStyle/>
          <a:p>
            <a:pPr algn="ctr"/>
            <a:r>
              <a:rPr lang="pt-BR" sz="5400" b="1" dirty="0">
                <a:solidFill>
                  <a:srgbClr val="92D050"/>
                </a:solidFill>
              </a:rPr>
              <a:t>Liturgia Eucarística</a:t>
            </a:r>
          </a:p>
        </p:txBody>
      </p:sp>
    </p:spTree>
    <p:extLst>
      <p:ext uri="{BB962C8B-B14F-4D97-AF65-F5344CB8AC3E}">
        <p14:creationId xmlns:p14="http://schemas.microsoft.com/office/powerpoint/2010/main" val="3433806890"/>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a:extLst>
              <a:ext uri="{FF2B5EF4-FFF2-40B4-BE49-F238E27FC236}">
                <a16:creationId xmlns:a16="http://schemas.microsoft.com/office/drawing/2014/main" id="{AC0C57A5-BEC7-4DD0-A2A9-4B54AFADC333}"/>
              </a:ext>
            </a:extLst>
          </p:cNvPr>
          <p:cNvSpPr txBox="1">
            <a:spLocks noGrp="1"/>
          </p:cNvSpPr>
          <p:nvPr>
            <p:ph type="body" idx="4294967295"/>
          </p:nvPr>
        </p:nvSpPr>
        <p:spPr>
          <a:xfrm>
            <a:off x="118903" y="1834573"/>
            <a:ext cx="11955781" cy="5023427"/>
          </a:xfrm>
        </p:spPr>
        <p:txBody>
          <a:bodyPr vert="horz" wrap="square" lIns="91440" tIns="45720" rIns="91440" bIns="45720" anchor="t" anchorCtr="0">
            <a:normAutofit lnSpcReduction="10000"/>
          </a:bodyPr>
          <a:lstStyle/>
          <a:p>
            <a:pPr lvl="0" algn="just" hangingPunct="1">
              <a:lnSpc>
                <a:spcPct val="90000"/>
              </a:lnSpc>
              <a:spcBef>
                <a:spcPts val="0"/>
              </a:spcBef>
              <a:tabLst>
                <a:tab pos="0" algn="l"/>
              </a:tabLst>
            </a:pPr>
            <a:r>
              <a:rPr lang="pt-BR" sz="6600" b="1" dirty="0">
                <a:solidFill>
                  <a:srgbClr val="FFFFFF"/>
                </a:solidFill>
                <a:highlight>
                  <a:srgbClr val="000000"/>
                </a:highlight>
                <a:latin typeface="Calibri" pitchFamily="18"/>
              </a:rPr>
              <a:t>no vosso reino, onde, com todas as criaturas, libertas da corrupção do pecado e da morte, vos glorificaremos por Cristo, Senhor nosso, por quem dais ao mundo todo bem e toda graça.</a:t>
            </a:r>
          </a:p>
        </p:txBody>
      </p:sp>
      <p:sp>
        <p:nvSpPr>
          <p:cNvPr id="4" name="CaixaDeTexto 3">
            <a:extLst>
              <a:ext uri="{FF2B5EF4-FFF2-40B4-BE49-F238E27FC236}">
                <a16:creationId xmlns:a16="http://schemas.microsoft.com/office/drawing/2014/main" id="{132F5BDC-67D6-510A-6A16-CFF340AA00EF}"/>
              </a:ext>
            </a:extLst>
          </p:cNvPr>
          <p:cNvSpPr txBox="1"/>
          <p:nvPr/>
        </p:nvSpPr>
        <p:spPr>
          <a:xfrm>
            <a:off x="0" y="386862"/>
            <a:ext cx="12193588" cy="923330"/>
          </a:xfrm>
          <a:prstGeom prst="rect">
            <a:avLst/>
          </a:prstGeom>
          <a:noFill/>
        </p:spPr>
        <p:txBody>
          <a:bodyPr wrap="square" rtlCol="0">
            <a:spAutoFit/>
          </a:bodyPr>
          <a:lstStyle/>
          <a:p>
            <a:pPr algn="ctr"/>
            <a:r>
              <a:rPr lang="pt-BR" sz="5400" b="1" dirty="0">
                <a:solidFill>
                  <a:srgbClr val="92D050"/>
                </a:solidFill>
              </a:rPr>
              <a:t>Liturgia Eucarística</a:t>
            </a:r>
          </a:p>
        </p:txBody>
      </p:sp>
    </p:spTree>
    <p:extLst>
      <p:ext uri="{BB962C8B-B14F-4D97-AF65-F5344CB8AC3E}">
        <p14:creationId xmlns:p14="http://schemas.microsoft.com/office/powerpoint/2010/main" val="3697868531"/>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a:extLst>
              <a:ext uri="{FF2B5EF4-FFF2-40B4-BE49-F238E27FC236}">
                <a16:creationId xmlns:a16="http://schemas.microsoft.com/office/drawing/2014/main" id="{AC0C57A5-BEC7-4DD0-A2A9-4B54AFADC333}"/>
              </a:ext>
            </a:extLst>
          </p:cNvPr>
          <p:cNvSpPr txBox="1">
            <a:spLocks noGrp="1"/>
          </p:cNvSpPr>
          <p:nvPr>
            <p:ph type="body" idx="4294967295"/>
          </p:nvPr>
        </p:nvSpPr>
        <p:spPr>
          <a:xfrm>
            <a:off x="118903" y="1834573"/>
            <a:ext cx="11955781" cy="5023427"/>
          </a:xfrm>
        </p:spPr>
        <p:txBody>
          <a:bodyPr vert="horz" wrap="square" lIns="91440" tIns="45720" rIns="91440" bIns="45720" anchor="t" anchorCtr="0">
            <a:normAutofit/>
          </a:bodyPr>
          <a:lstStyle/>
          <a:p>
            <a:pPr lvl="0" algn="just" hangingPunct="1">
              <a:lnSpc>
                <a:spcPct val="90000"/>
              </a:lnSpc>
              <a:spcBef>
                <a:spcPts val="0"/>
              </a:spcBef>
              <a:tabLst>
                <a:tab pos="0" algn="l"/>
              </a:tabLst>
            </a:pPr>
            <a:r>
              <a:rPr lang="pt-BR" sz="6000" b="1" dirty="0">
                <a:solidFill>
                  <a:srgbClr val="FFFFFF"/>
                </a:solidFill>
                <a:highlight>
                  <a:srgbClr val="000000"/>
                </a:highlight>
                <a:latin typeface="Calibri" pitchFamily="18"/>
              </a:rPr>
              <a:t>Por Cristo, com Cristo, e em Cristo, a vós, Deus Pai todo-poderoso, na unidade do Espírito Santo, toda honra e toda glória, por todos os séculos dos séculos.</a:t>
            </a:r>
          </a:p>
        </p:txBody>
      </p:sp>
      <p:sp>
        <p:nvSpPr>
          <p:cNvPr id="4" name="CaixaDeTexto 3">
            <a:extLst>
              <a:ext uri="{FF2B5EF4-FFF2-40B4-BE49-F238E27FC236}">
                <a16:creationId xmlns:a16="http://schemas.microsoft.com/office/drawing/2014/main" id="{132F5BDC-67D6-510A-6A16-CFF340AA00EF}"/>
              </a:ext>
            </a:extLst>
          </p:cNvPr>
          <p:cNvSpPr txBox="1"/>
          <p:nvPr/>
        </p:nvSpPr>
        <p:spPr>
          <a:xfrm>
            <a:off x="0" y="386862"/>
            <a:ext cx="12193588" cy="923330"/>
          </a:xfrm>
          <a:prstGeom prst="rect">
            <a:avLst/>
          </a:prstGeom>
          <a:noFill/>
        </p:spPr>
        <p:txBody>
          <a:bodyPr wrap="square" rtlCol="0">
            <a:spAutoFit/>
          </a:bodyPr>
          <a:lstStyle/>
          <a:p>
            <a:pPr algn="ctr"/>
            <a:r>
              <a:rPr lang="pt-BR" sz="5400" b="1" dirty="0">
                <a:solidFill>
                  <a:srgbClr val="92D050"/>
                </a:solidFill>
              </a:rPr>
              <a:t>Liturgia Eucarística</a:t>
            </a:r>
          </a:p>
        </p:txBody>
      </p:sp>
    </p:spTree>
    <p:extLst>
      <p:ext uri="{BB962C8B-B14F-4D97-AF65-F5344CB8AC3E}">
        <p14:creationId xmlns:p14="http://schemas.microsoft.com/office/powerpoint/2010/main" val="3686768123"/>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7">
            <a:extLst>
              <a:ext uri="{FF2B5EF4-FFF2-40B4-BE49-F238E27FC236}">
                <a16:creationId xmlns:a16="http://schemas.microsoft.com/office/drawing/2014/main" id="{269FA56A-88E8-4498-9519-2B815CB48CC3}"/>
              </a:ext>
            </a:extLst>
          </p:cNvPr>
          <p:cNvSpPr txBox="1">
            <a:spLocks noGrp="1"/>
          </p:cNvSpPr>
          <p:nvPr>
            <p:ph type="body" idx="4294967295"/>
          </p:nvPr>
        </p:nvSpPr>
        <p:spPr>
          <a:xfrm>
            <a:off x="348238" y="1748935"/>
            <a:ext cx="11497111" cy="5759280"/>
          </a:xfrm>
        </p:spPr>
        <p:txBody>
          <a:bodyPr vert="horz" wrap="square" lIns="91440" tIns="45720" rIns="91440" bIns="45720" anchor="t" anchorCtr="0">
            <a:normAutofit/>
          </a:bodyPr>
          <a:lstStyle/>
          <a:p>
            <a:pPr lvl="0" algn="just" hangingPunct="1">
              <a:lnSpc>
                <a:spcPct val="90000"/>
              </a:lnSpc>
              <a:spcBef>
                <a:spcPts val="0"/>
              </a:spcBef>
              <a:tabLst>
                <a:tab pos="0" algn="l"/>
              </a:tabLst>
            </a:pPr>
            <a:endParaRPr lang="pt-BR" sz="5200" b="1" dirty="0">
              <a:solidFill>
                <a:srgbClr val="92D050"/>
              </a:solidFill>
              <a:highlight>
                <a:srgbClr val="000000"/>
              </a:highlight>
              <a:latin typeface="Calibri" pitchFamily="18"/>
            </a:endParaRPr>
          </a:p>
          <a:p>
            <a:pPr lvl="0" algn="just" hangingPunct="1">
              <a:lnSpc>
                <a:spcPct val="90000"/>
              </a:lnSpc>
              <a:spcBef>
                <a:spcPts val="0"/>
              </a:spcBef>
              <a:tabLst>
                <a:tab pos="0" algn="l"/>
              </a:tabLst>
            </a:pPr>
            <a:endParaRPr lang="pt-BR" sz="5200" b="1" dirty="0">
              <a:solidFill>
                <a:srgbClr val="92D050"/>
              </a:solidFill>
              <a:highlight>
                <a:srgbClr val="000000"/>
              </a:highlight>
              <a:latin typeface="Calibri" pitchFamily="18"/>
            </a:endParaRPr>
          </a:p>
          <a:p>
            <a:pPr lvl="0" algn="ctr" hangingPunct="1">
              <a:lnSpc>
                <a:spcPct val="90000"/>
              </a:lnSpc>
              <a:spcBef>
                <a:spcPts val="0"/>
              </a:spcBef>
              <a:tabLst>
                <a:tab pos="0" algn="l"/>
              </a:tabLst>
            </a:pPr>
            <a:r>
              <a:rPr lang="pt-BR" sz="6000" b="1" dirty="0">
                <a:solidFill>
                  <a:srgbClr val="92D050"/>
                </a:solidFill>
                <a:highlight>
                  <a:srgbClr val="000000"/>
                </a:highlight>
                <a:latin typeface="Calibri" pitchFamily="18"/>
              </a:rPr>
              <a:t>T. </a:t>
            </a:r>
            <a:r>
              <a:rPr lang="pt-BR" sz="6000" b="1" dirty="0">
                <a:solidFill>
                  <a:srgbClr val="FFFFFF"/>
                </a:solidFill>
                <a:highlight>
                  <a:srgbClr val="000000"/>
                </a:highlight>
                <a:latin typeface="Calibri" pitchFamily="18"/>
              </a:rPr>
              <a:t>Amém.</a:t>
            </a:r>
            <a:endParaRPr lang="pt-BR" sz="6000" b="1" u="sng" dirty="0">
              <a:solidFill>
                <a:srgbClr val="FFFFFF"/>
              </a:solidFill>
              <a:highlight>
                <a:srgbClr val="000000"/>
              </a:highlight>
              <a:latin typeface="Calibri" pitchFamily="18"/>
            </a:endParaRPr>
          </a:p>
        </p:txBody>
      </p:sp>
      <p:sp>
        <p:nvSpPr>
          <p:cNvPr id="4" name="CaixaDeTexto 3">
            <a:extLst>
              <a:ext uri="{FF2B5EF4-FFF2-40B4-BE49-F238E27FC236}">
                <a16:creationId xmlns:a16="http://schemas.microsoft.com/office/drawing/2014/main" id="{4B002BA9-B33F-1622-256A-0D0681A426EB}"/>
              </a:ext>
            </a:extLst>
          </p:cNvPr>
          <p:cNvSpPr txBox="1"/>
          <p:nvPr/>
        </p:nvSpPr>
        <p:spPr>
          <a:xfrm>
            <a:off x="0" y="386862"/>
            <a:ext cx="12193588" cy="923330"/>
          </a:xfrm>
          <a:prstGeom prst="rect">
            <a:avLst/>
          </a:prstGeom>
          <a:noFill/>
        </p:spPr>
        <p:txBody>
          <a:bodyPr wrap="square" rtlCol="0">
            <a:spAutoFit/>
          </a:bodyPr>
          <a:lstStyle/>
          <a:p>
            <a:pPr algn="ctr"/>
            <a:r>
              <a:rPr lang="pt-BR" sz="5400" b="1" dirty="0">
                <a:solidFill>
                  <a:srgbClr val="92D050"/>
                </a:solidFill>
              </a:rPr>
              <a:t>Liturgia Eucarística</a:t>
            </a:r>
          </a:p>
        </p:txBody>
      </p:sp>
    </p:spTree>
    <p:extLst>
      <p:ext uri="{BB962C8B-B14F-4D97-AF65-F5344CB8AC3E}">
        <p14:creationId xmlns:p14="http://schemas.microsoft.com/office/powerpoint/2010/main" val="1435801775"/>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name="page50">
    <p:spTree>
      <p:nvGrpSpPr>
        <p:cNvPr id="1" name=""/>
        <p:cNvGrpSpPr/>
        <p:nvPr/>
      </p:nvGrpSpPr>
      <p:grpSpPr>
        <a:xfrm>
          <a:off x="0" y="0"/>
          <a:ext cx="0" cy="0"/>
          <a:chOff x="0" y="0"/>
          <a:chExt cx="0" cy="0"/>
        </a:xfrm>
      </p:grpSpPr>
      <p:sp>
        <p:nvSpPr>
          <p:cNvPr id="2" name="PlaceHolder 1">
            <a:extLst>
              <a:ext uri="{FF2B5EF4-FFF2-40B4-BE49-F238E27FC236}">
                <a16:creationId xmlns:a16="http://schemas.microsoft.com/office/drawing/2014/main" id="{DF91226B-6EDF-4949-ACAF-1106C90A39FB}"/>
              </a:ext>
            </a:extLst>
          </p:cNvPr>
          <p:cNvSpPr txBox="1">
            <a:spLocks noGrp="1"/>
          </p:cNvSpPr>
          <p:nvPr>
            <p:ph type="body" idx="4294967295"/>
          </p:nvPr>
        </p:nvSpPr>
        <p:spPr>
          <a:xfrm>
            <a:off x="211015" y="1754326"/>
            <a:ext cx="11676186" cy="3918600"/>
          </a:xfrm>
        </p:spPr>
        <p:txBody>
          <a:bodyPr vert="horz" wrap="square" anchor="t" anchorCtr="0">
            <a:noAutofit/>
          </a:bodyPr>
          <a:lstStyle/>
          <a:p>
            <a:pPr lvl="0" algn="just">
              <a:lnSpc>
                <a:spcPct val="90000"/>
              </a:lnSpc>
              <a:spcBef>
                <a:spcPts val="1001"/>
              </a:spcBef>
              <a:tabLst>
                <a:tab pos="0" algn="l"/>
              </a:tabLst>
            </a:pPr>
            <a:r>
              <a:rPr lang="pt-BR" sz="4700" b="1" dirty="0">
                <a:solidFill>
                  <a:srgbClr val="92D050"/>
                </a:solidFill>
                <a:highlight>
                  <a:srgbClr val="000000"/>
                </a:highlight>
                <a:latin typeface="Calibri" pitchFamily="18"/>
              </a:rPr>
              <a:t>Todos: </a:t>
            </a:r>
            <a:r>
              <a:rPr lang="pt-BR" sz="4700" b="1" dirty="0">
                <a:solidFill>
                  <a:schemeClr val="bg1"/>
                </a:solidFill>
                <a:highlight>
                  <a:srgbClr val="000000"/>
                </a:highlight>
                <a:latin typeface="Calibri" pitchFamily="18"/>
              </a:rPr>
              <a:t>Pai Nosso que estais nos Céus, santificado seja o vosso Nome, venha a nós o vosso Reino, seja feita a vossa vontade assim na terra como no Céu. O pão nosso de cada dia nos dai hoje, perdoai-nos as nossas ofensas assim como nós perdoamos a quem nos tem ofendido, e não nos deixeis cair em tentação, mas livrai-nos do Mal.</a:t>
            </a:r>
          </a:p>
        </p:txBody>
      </p:sp>
      <p:sp>
        <p:nvSpPr>
          <p:cNvPr id="3" name="CaixaDeTexto 2">
            <a:extLst>
              <a:ext uri="{FF2B5EF4-FFF2-40B4-BE49-F238E27FC236}">
                <a16:creationId xmlns:a16="http://schemas.microsoft.com/office/drawing/2014/main" id="{A2167033-0B47-F563-A53F-3251ED2ADB4C}"/>
              </a:ext>
            </a:extLst>
          </p:cNvPr>
          <p:cNvSpPr txBox="1"/>
          <p:nvPr/>
        </p:nvSpPr>
        <p:spPr>
          <a:xfrm>
            <a:off x="-3988" y="0"/>
            <a:ext cx="12193588" cy="1754326"/>
          </a:xfrm>
          <a:prstGeom prst="rect">
            <a:avLst/>
          </a:prstGeom>
          <a:noFill/>
        </p:spPr>
        <p:txBody>
          <a:bodyPr wrap="square" rtlCol="0">
            <a:spAutoFit/>
          </a:bodyPr>
          <a:lstStyle/>
          <a:p>
            <a:pPr algn="ctr"/>
            <a:r>
              <a:rPr lang="pt-BR" sz="5400" b="1" dirty="0">
                <a:solidFill>
                  <a:srgbClr val="92D050"/>
                </a:solidFill>
              </a:rPr>
              <a:t>Rito de</a:t>
            </a:r>
          </a:p>
          <a:p>
            <a:pPr algn="ctr"/>
            <a:r>
              <a:rPr lang="pt-BR" sz="5400" b="1" dirty="0">
                <a:solidFill>
                  <a:srgbClr val="92D050"/>
                </a:solidFill>
              </a:rPr>
              <a:t>Comunhão</a:t>
            </a:r>
          </a:p>
        </p:txBody>
      </p:sp>
    </p:spTree>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name="page51">
    <p:spTree>
      <p:nvGrpSpPr>
        <p:cNvPr id="1" name=""/>
        <p:cNvGrpSpPr/>
        <p:nvPr/>
      </p:nvGrpSpPr>
      <p:grpSpPr>
        <a:xfrm>
          <a:off x="0" y="0"/>
          <a:ext cx="0" cy="0"/>
          <a:chOff x="0" y="0"/>
          <a:chExt cx="0" cy="0"/>
        </a:xfrm>
      </p:grpSpPr>
      <p:sp>
        <p:nvSpPr>
          <p:cNvPr id="2" name="PlaceHolder 1">
            <a:extLst>
              <a:ext uri="{FF2B5EF4-FFF2-40B4-BE49-F238E27FC236}">
                <a16:creationId xmlns:a16="http://schemas.microsoft.com/office/drawing/2014/main" id="{22FB13BF-0403-46DF-AD36-92CEE6413021}"/>
              </a:ext>
            </a:extLst>
          </p:cNvPr>
          <p:cNvSpPr txBox="1">
            <a:spLocks noGrp="1"/>
          </p:cNvSpPr>
          <p:nvPr>
            <p:ph type="body" idx="4294967295"/>
          </p:nvPr>
        </p:nvSpPr>
        <p:spPr>
          <a:xfrm>
            <a:off x="3988" y="1899139"/>
            <a:ext cx="12185612" cy="6854400"/>
          </a:xfrm>
        </p:spPr>
        <p:txBody>
          <a:bodyPr vert="horz" wrap="square" anchor="t" anchorCtr="0">
            <a:noAutofit/>
          </a:bodyPr>
          <a:lstStyle/>
          <a:p>
            <a:pPr lvl="0" algn="just">
              <a:lnSpc>
                <a:spcPct val="90000"/>
              </a:lnSpc>
              <a:spcBef>
                <a:spcPts val="0"/>
              </a:spcBef>
              <a:tabLst>
                <a:tab pos="0" algn="l"/>
              </a:tabLst>
            </a:pPr>
            <a:r>
              <a:rPr lang="pt-BR" sz="5400" b="1" dirty="0">
                <a:solidFill>
                  <a:srgbClr val="92D050"/>
                </a:solidFill>
                <a:highlight>
                  <a:srgbClr val="000000"/>
                </a:highlight>
                <a:latin typeface="Calibri" pitchFamily="18"/>
              </a:rPr>
              <a:t>P:  </a:t>
            </a:r>
            <a:r>
              <a:rPr lang="pt-BR" sz="5400" b="1" dirty="0">
                <a:solidFill>
                  <a:srgbClr val="FFFFFF"/>
                </a:solidFill>
                <a:highlight>
                  <a:srgbClr val="000000"/>
                </a:highlight>
                <a:latin typeface="Calibri" pitchFamily="18"/>
              </a:rPr>
              <a:t>Livrai-nos de todos os males, ó Pai, e dai-nos hoje a vossa paz. Ajudados pela vossa misericórdia, sejamos sempre livres do pecado e protegidos de todos os perigos, enquanto aguardamos a feliz esperança e a vinda do nosso Salvador, Jesus Cristo.</a:t>
            </a:r>
          </a:p>
        </p:txBody>
      </p:sp>
      <p:sp>
        <p:nvSpPr>
          <p:cNvPr id="3" name="CaixaDeTexto 2">
            <a:extLst>
              <a:ext uri="{FF2B5EF4-FFF2-40B4-BE49-F238E27FC236}">
                <a16:creationId xmlns:a16="http://schemas.microsoft.com/office/drawing/2014/main" id="{B42D2E9B-8D72-9B13-F554-FE740AF034A2}"/>
              </a:ext>
            </a:extLst>
          </p:cNvPr>
          <p:cNvSpPr txBox="1"/>
          <p:nvPr/>
        </p:nvSpPr>
        <p:spPr>
          <a:xfrm>
            <a:off x="-3988" y="0"/>
            <a:ext cx="12193588" cy="1754326"/>
          </a:xfrm>
          <a:prstGeom prst="rect">
            <a:avLst/>
          </a:prstGeom>
          <a:noFill/>
        </p:spPr>
        <p:txBody>
          <a:bodyPr wrap="square" rtlCol="0">
            <a:spAutoFit/>
          </a:bodyPr>
          <a:lstStyle/>
          <a:p>
            <a:pPr algn="ctr"/>
            <a:r>
              <a:rPr lang="pt-BR" sz="5400" b="1" dirty="0">
                <a:solidFill>
                  <a:srgbClr val="92D050"/>
                </a:solidFill>
              </a:rPr>
              <a:t>Rito de</a:t>
            </a:r>
          </a:p>
          <a:p>
            <a:pPr algn="ctr"/>
            <a:r>
              <a:rPr lang="pt-BR" sz="5400" b="1" dirty="0">
                <a:solidFill>
                  <a:srgbClr val="92D050"/>
                </a:solidFill>
              </a:rPr>
              <a:t>Comunhão</a:t>
            </a:r>
          </a:p>
        </p:txBody>
      </p:sp>
    </p:spTree>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1">
            <a:extLst>
              <a:ext uri="{FF2B5EF4-FFF2-40B4-BE49-F238E27FC236}">
                <a16:creationId xmlns:a16="http://schemas.microsoft.com/office/drawing/2014/main" id="{22FB13BF-0403-46DF-AD36-92CEE6413021}"/>
              </a:ext>
            </a:extLst>
          </p:cNvPr>
          <p:cNvSpPr txBox="1">
            <a:spLocks noGrp="1"/>
          </p:cNvSpPr>
          <p:nvPr>
            <p:ph type="body" idx="4294967295"/>
          </p:nvPr>
        </p:nvSpPr>
        <p:spPr>
          <a:xfrm>
            <a:off x="125086" y="1916723"/>
            <a:ext cx="11674191" cy="6854400"/>
          </a:xfrm>
        </p:spPr>
        <p:txBody>
          <a:bodyPr vert="horz" wrap="square" anchor="t" anchorCtr="0">
            <a:noAutofit/>
          </a:bodyPr>
          <a:lstStyle/>
          <a:p>
            <a:pPr lvl="0" algn="just">
              <a:lnSpc>
                <a:spcPct val="90000"/>
              </a:lnSpc>
              <a:spcBef>
                <a:spcPts val="0"/>
              </a:spcBef>
              <a:tabLst>
                <a:tab pos="0" algn="l"/>
              </a:tabLst>
            </a:pPr>
            <a:endParaRPr lang="pt-BR" sz="5200" b="1" dirty="0">
              <a:solidFill>
                <a:schemeClr val="bg1"/>
              </a:solidFill>
              <a:highlight>
                <a:srgbClr val="000000"/>
              </a:highlight>
              <a:latin typeface="Calibri" pitchFamily="18"/>
            </a:endParaRPr>
          </a:p>
          <a:p>
            <a:pPr lvl="0" algn="just">
              <a:lnSpc>
                <a:spcPct val="90000"/>
              </a:lnSpc>
              <a:spcBef>
                <a:spcPts val="0"/>
              </a:spcBef>
              <a:tabLst>
                <a:tab pos="0" algn="l"/>
              </a:tabLst>
            </a:pPr>
            <a:endParaRPr lang="pt-BR" sz="6000" b="1" dirty="0">
              <a:solidFill>
                <a:schemeClr val="bg1"/>
              </a:solidFill>
              <a:highlight>
                <a:srgbClr val="000000"/>
              </a:highlight>
              <a:latin typeface="Calibri" pitchFamily="18"/>
            </a:endParaRPr>
          </a:p>
          <a:p>
            <a:pPr lvl="0" algn="ctr">
              <a:lnSpc>
                <a:spcPct val="90000"/>
              </a:lnSpc>
              <a:spcBef>
                <a:spcPts val="0"/>
              </a:spcBef>
              <a:tabLst>
                <a:tab pos="0" algn="l"/>
              </a:tabLst>
            </a:pPr>
            <a:r>
              <a:rPr lang="pt-BR" sz="6000" b="1" dirty="0">
                <a:solidFill>
                  <a:srgbClr val="92D050"/>
                </a:solidFill>
                <a:highlight>
                  <a:srgbClr val="000000"/>
                </a:highlight>
                <a:latin typeface="Calibri" pitchFamily="18"/>
              </a:rPr>
              <a:t>Todos: </a:t>
            </a:r>
            <a:r>
              <a:rPr lang="pt-BR" sz="6000" b="1" dirty="0">
                <a:solidFill>
                  <a:schemeClr val="bg1"/>
                </a:solidFill>
                <a:highlight>
                  <a:srgbClr val="000000"/>
                </a:highlight>
                <a:latin typeface="Calibri" pitchFamily="18"/>
              </a:rPr>
              <a:t>Vosso é o reino, o poder e a glória para sempre.</a:t>
            </a:r>
          </a:p>
        </p:txBody>
      </p:sp>
      <p:sp>
        <p:nvSpPr>
          <p:cNvPr id="3" name="CaixaDeTexto 2">
            <a:extLst>
              <a:ext uri="{FF2B5EF4-FFF2-40B4-BE49-F238E27FC236}">
                <a16:creationId xmlns:a16="http://schemas.microsoft.com/office/drawing/2014/main" id="{D0829588-B936-9641-0AAB-8FD8ED3785D5}"/>
              </a:ext>
            </a:extLst>
          </p:cNvPr>
          <p:cNvSpPr txBox="1"/>
          <p:nvPr/>
        </p:nvSpPr>
        <p:spPr>
          <a:xfrm>
            <a:off x="-3988" y="0"/>
            <a:ext cx="12193588" cy="1754326"/>
          </a:xfrm>
          <a:prstGeom prst="rect">
            <a:avLst/>
          </a:prstGeom>
          <a:noFill/>
        </p:spPr>
        <p:txBody>
          <a:bodyPr wrap="square" rtlCol="0">
            <a:spAutoFit/>
          </a:bodyPr>
          <a:lstStyle/>
          <a:p>
            <a:pPr algn="ctr"/>
            <a:r>
              <a:rPr lang="pt-BR" sz="5400" b="1" dirty="0">
                <a:solidFill>
                  <a:srgbClr val="92D050"/>
                </a:solidFill>
              </a:rPr>
              <a:t>Rito de</a:t>
            </a:r>
          </a:p>
          <a:p>
            <a:pPr algn="ctr"/>
            <a:r>
              <a:rPr lang="pt-BR" sz="5400" b="1" dirty="0">
                <a:solidFill>
                  <a:srgbClr val="92D050"/>
                </a:solidFill>
              </a:rPr>
              <a:t>Comunhão</a:t>
            </a:r>
          </a:p>
        </p:txBody>
      </p:sp>
    </p:spTree>
    <p:extLst>
      <p:ext uri="{BB962C8B-B14F-4D97-AF65-F5344CB8AC3E}">
        <p14:creationId xmlns:p14="http://schemas.microsoft.com/office/powerpoint/2010/main" val="221601151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195">
            <a:extLst>
              <a:ext uri="{FF2B5EF4-FFF2-40B4-BE49-F238E27FC236}">
                <a16:creationId xmlns:a16="http://schemas.microsoft.com/office/drawing/2014/main" id="{51CA22AD-D75D-4092-A918-AAACB37714A3}"/>
              </a:ext>
            </a:extLst>
          </p:cNvPr>
          <p:cNvSpPr txBox="1">
            <a:spLocks noGrp="1"/>
          </p:cNvSpPr>
          <p:nvPr>
            <p:ph type="body" idx="4294967295"/>
          </p:nvPr>
        </p:nvSpPr>
        <p:spPr>
          <a:xfrm>
            <a:off x="307731" y="1862543"/>
            <a:ext cx="11578126" cy="5954400"/>
          </a:xfrm>
        </p:spPr>
        <p:txBody>
          <a:bodyPr vert="horz" wrap="square" anchor="t" anchorCtr="0">
            <a:noAutofit/>
          </a:bodyPr>
          <a:lstStyle/>
          <a:p>
            <a:pPr lvl="0" algn="just">
              <a:lnSpc>
                <a:spcPct val="90000"/>
              </a:lnSpc>
              <a:spcBef>
                <a:spcPts val="0"/>
              </a:spcBef>
              <a:tabLst>
                <a:tab pos="0" algn="l"/>
              </a:tabLst>
            </a:pPr>
            <a:r>
              <a:rPr lang="pt-BR" sz="6000" b="1" dirty="0">
                <a:solidFill>
                  <a:srgbClr val="92D050"/>
                </a:solidFill>
                <a:highlight>
                  <a:srgbClr val="000000"/>
                </a:highlight>
                <a:latin typeface="Calibri" pitchFamily="18"/>
              </a:rPr>
              <a:t>P: </a:t>
            </a:r>
            <a:r>
              <a:rPr lang="pt-BR" sz="6000" dirty="0">
                <a:solidFill>
                  <a:srgbClr val="FFFFFF"/>
                </a:solidFill>
                <a:highlight>
                  <a:srgbClr val="000000"/>
                </a:highlight>
                <a:latin typeface="Calibri" pitchFamily="18"/>
              </a:rPr>
              <a:t>Em nome do Pai e do Filho e do Espírito Santo.</a:t>
            </a:r>
          </a:p>
          <a:p>
            <a:pPr lvl="0" algn="just">
              <a:lnSpc>
                <a:spcPct val="90000"/>
              </a:lnSpc>
              <a:spcBef>
                <a:spcPts val="0"/>
              </a:spcBef>
              <a:tabLst>
                <a:tab pos="0" algn="l"/>
              </a:tabLst>
            </a:pPr>
            <a:endParaRPr lang="pt-BR" sz="6000" dirty="0">
              <a:solidFill>
                <a:srgbClr val="FFFFFF"/>
              </a:solidFill>
              <a:highlight>
                <a:srgbClr val="000000"/>
              </a:highlight>
              <a:latin typeface="Calibri" pitchFamily="18"/>
            </a:endParaRPr>
          </a:p>
          <a:p>
            <a:pPr algn="just">
              <a:lnSpc>
                <a:spcPct val="90000"/>
              </a:lnSpc>
              <a:spcBef>
                <a:spcPts val="0"/>
              </a:spcBef>
              <a:tabLst>
                <a:tab pos="0" algn="l"/>
              </a:tabLst>
            </a:pPr>
            <a:r>
              <a:rPr lang="pt-BR" sz="6000" b="1" dirty="0">
                <a:solidFill>
                  <a:srgbClr val="92D050"/>
                </a:solidFill>
                <a:highlight>
                  <a:srgbClr val="000000"/>
                </a:highlight>
                <a:latin typeface="Calibri" pitchFamily="18"/>
              </a:rPr>
              <a:t>T: </a:t>
            </a:r>
            <a:r>
              <a:rPr lang="pt-BR" sz="6000" b="1" dirty="0">
                <a:solidFill>
                  <a:srgbClr val="FFFFFF"/>
                </a:solidFill>
                <a:highlight>
                  <a:srgbClr val="000000"/>
                </a:highlight>
                <a:latin typeface="Calibri" pitchFamily="18"/>
              </a:rPr>
              <a:t>Amém!</a:t>
            </a:r>
          </a:p>
          <a:p>
            <a:pPr lvl="0" algn="just">
              <a:lnSpc>
                <a:spcPct val="90000"/>
              </a:lnSpc>
              <a:spcBef>
                <a:spcPts val="0"/>
              </a:spcBef>
              <a:tabLst>
                <a:tab pos="0" algn="l"/>
              </a:tabLst>
            </a:pPr>
            <a:endParaRPr lang="pt-BR" sz="6000" dirty="0">
              <a:solidFill>
                <a:srgbClr val="FFFFFF"/>
              </a:solidFill>
              <a:highlight>
                <a:srgbClr val="000000"/>
              </a:highlight>
              <a:latin typeface="Calibri" pitchFamily="18"/>
            </a:endParaRPr>
          </a:p>
        </p:txBody>
      </p:sp>
    </p:spTree>
    <p:extLst>
      <p:ext uri="{BB962C8B-B14F-4D97-AF65-F5344CB8AC3E}">
        <p14:creationId xmlns:p14="http://schemas.microsoft.com/office/powerpoint/2010/main" val="1786991148"/>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name="page52">
    <p:spTree>
      <p:nvGrpSpPr>
        <p:cNvPr id="1" name=""/>
        <p:cNvGrpSpPr/>
        <p:nvPr/>
      </p:nvGrpSpPr>
      <p:grpSpPr>
        <a:xfrm>
          <a:off x="0" y="0"/>
          <a:ext cx="0" cy="0"/>
          <a:chOff x="0" y="0"/>
          <a:chExt cx="0" cy="0"/>
        </a:xfrm>
      </p:grpSpPr>
      <p:sp>
        <p:nvSpPr>
          <p:cNvPr id="2" name="PlaceHolder 1">
            <a:extLst>
              <a:ext uri="{FF2B5EF4-FFF2-40B4-BE49-F238E27FC236}">
                <a16:creationId xmlns:a16="http://schemas.microsoft.com/office/drawing/2014/main" id="{9DB0A426-4F5F-4B82-91F1-E5D67BCB902B}"/>
              </a:ext>
            </a:extLst>
          </p:cNvPr>
          <p:cNvSpPr txBox="1">
            <a:spLocks noGrp="1"/>
          </p:cNvSpPr>
          <p:nvPr>
            <p:ph type="body" idx="4294967295"/>
          </p:nvPr>
        </p:nvSpPr>
        <p:spPr>
          <a:xfrm>
            <a:off x="256032" y="1767775"/>
            <a:ext cx="11740896" cy="6854400"/>
          </a:xfrm>
        </p:spPr>
        <p:txBody>
          <a:bodyPr vert="horz" wrap="square" anchor="t" anchorCtr="0">
            <a:noAutofit/>
          </a:bodyPr>
          <a:lstStyle/>
          <a:p>
            <a:pPr lvl="0" algn="just">
              <a:lnSpc>
                <a:spcPct val="90000"/>
              </a:lnSpc>
              <a:spcBef>
                <a:spcPts val="0"/>
              </a:spcBef>
              <a:tabLst>
                <a:tab pos="0" algn="l"/>
              </a:tabLst>
            </a:pPr>
            <a:r>
              <a:rPr lang="pt-BR" sz="5400" b="1" dirty="0">
                <a:solidFill>
                  <a:srgbClr val="92D050"/>
                </a:solidFill>
                <a:highlight>
                  <a:srgbClr val="000000"/>
                </a:highlight>
                <a:latin typeface="Calibri" pitchFamily="18"/>
              </a:rPr>
              <a:t>P: </a:t>
            </a:r>
            <a:r>
              <a:rPr lang="pt-BR" sz="5400" b="1" dirty="0">
                <a:solidFill>
                  <a:srgbClr val="FFFFFF"/>
                </a:solidFill>
                <a:highlight>
                  <a:srgbClr val="000000"/>
                </a:highlight>
                <a:latin typeface="Calibri" pitchFamily="18"/>
              </a:rPr>
              <a:t>Senhor Jesus Cristo, dissestes aos vossos Apóstolos: Eu vos deixo a paz, eu vos dou a minha paz. Não olheis os nossos pecados, mas a fé que anima vossa Igreja; dai-lhe, segundo o vosso desejo, a paz e a unidade. Vós que sois Deus com o Pai e o Espírito Santo. </a:t>
            </a:r>
          </a:p>
        </p:txBody>
      </p:sp>
      <p:sp>
        <p:nvSpPr>
          <p:cNvPr id="3" name="CaixaDeTexto 2">
            <a:extLst>
              <a:ext uri="{FF2B5EF4-FFF2-40B4-BE49-F238E27FC236}">
                <a16:creationId xmlns:a16="http://schemas.microsoft.com/office/drawing/2014/main" id="{3EAEB941-EB22-C88E-D3AE-9E06BB0720FE}"/>
              </a:ext>
            </a:extLst>
          </p:cNvPr>
          <p:cNvSpPr txBox="1"/>
          <p:nvPr/>
        </p:nvSpPr>
        <p:spPr>
          <a:xfrm>
            <a:off x="-3988" y="0"/>
            <a:ext cx="12193588" cy="1754326"/>
          </a:xfrm>
          <a:prstGeom prst="rect">
            <a:avLst/>
          </a:prstGeom>
          <a:noFill/>
        </p:spPr>
        <p:txBody>
          <a:bodyPr wrap="square" rtlCol="0">
            <a:spAutoFit/>
          </a:bodyPr>
          <a:lstStyle/>
          <a:p>
            <a:pPr algn="ctr"/>
            <a:r>
              <a:rPr lang="pt-BR" sz="5400" b="1" dirty="0">
                <a:solidFill>
                  <a:srgbClr val="92D050"/>
                </a:solidFill>
              </a:rPr>
              <a:t>Rito de</a:t>
            </a:r>
          </a:p>
          <a:p>
            <a:pPr algn="ctr"/>
            <a:r>
              <a:rPr lang="pt-BR" sz="5400" b="1" dirty="0">
                <a:solidFill>
                  <a:srgbClr val="92D050"/>
                </a:solidFill>
              </a:rPr>
              <a:t>Comunhão</a:t>
            </a:r>
          </a:p>
        </p:txBody>
      </p:sp>
    </p:spTree>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Shape 35"/>
        <p:cNvGrpSpPr/>
        <p:nvPr/>
      </p:nvGrpSpPr>
      <p:grpSpPr>
        <a:xfrm>
          <a:off x="0" y="0"/>
          <a:ext cx="0" cy="0"/>
          <a:chOff x="0" y="0"/>
          <a:chExt cx="0" cy="0"/>
        </a:xfrm>
      </p:grpSpPr>
      <p:sp>
        <p:nvSpPr>
          <p:cNvPr id="36" name="Google Shape;36;p7"/>
          <p:cNvSpPr txBox="1">
            <a:spLocks noGrp="1"/>
          </p:cNvSpPr>
          <p:nvPr>
            <p:ph type="body" idx="4294967295"/>
          </p:nvPr>
        </p:nvSpPr>
        <p:spPr>
          <a:xfrm>
            <a:off x="637033" y="3880592"/>
            <a:ext cx="11173800" cy="6854400"/>
          </a:xfrm>
          <a:prstGeom prst="rect">
            <a:avLst/>
          </a:prstGeom>
          <a:noFill/>
          <a:ln>
            <a:noFill/>
          </a:ln>
        </p:spPr>
        <p:txBody>
          <a:bodyPr spcFirstLastPara="1" wrap="square" lIns="0" tIns="0" rIns="0" bIns="0" anchor="t" anchorCtr="0">
            <a:noAutofit/>
          </a:bodyPr>
          <a:lstStyle/>
          <a:p>
            <a:pPr marL="0" lvl="0" indent="0" algn="ctr" rtl="0">
              <a:lnSpc>
                <a:spcPct val="90000"/>
              </a:lnSpc>
              <a:spcBef>
                <a:spcPts val="0"/>
              </a:spcBef>
              <a:spcAft>
                <a:spcPts val="0"/>
              </a:spcAft>
              <a:buNone/>
            </a:pPr>
            <a:r>
              <a:rPr lang="pt-BR" sz="5200" b="1">
                <a:solidFill>
                  <a:srgbClr val="92D050"/>
                </a:solidFill>
                <a:highlight>
                  <a:srgbClr val="000000"/>
                </a:highlight>
                <a:latin typeface="Calibri"/>
                <a:ea typeface="Calibri"/>
                <a:cs typeface="Calibri"/>
                <a:sym typeface="Calibri"/>
              </a:rPr>
              <a:t>Todos: </a:t>
            </a:r>
            <a:r>
              <a:rPr lang="pt-BR" sz="5200" b="1">
                <a:solidFill>
                  <a:srgbClr val="FFFFFF"/>
                </a:solidFill>
                <a:highlight>
                  <a:srgbClr val="000000"/>
                </a:highlight>
                <a:latin typeface="Calibri"/>
                <a:ea typeface="Calibri"/>
                <a:cs typeface="Calibri"/>
                <a:sym typeface="Calibri"/>
              </a:rPr>
              <a:t>Amém!</a:t>
            </a:r>
            <a:endParaRPr/>
          </a:p>
        </p:txBody>
      </p:sp>
      <p:sp>
        <p:nvSpPr>
          <p:cNvPr id="37" name="Google Shape;37;p7"/>
          <p:cNvSpPr txBox="1"/>
          <p:nvPr/>
        </p:nvSpPr>
        <p:spPr>
          <a:xfrm>
            <a:off x="127183" y="0"/>
            <a:ext cx="12193500" cy="17469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pt-BR" sz="5400" b="1" dirty="0">
                <a:solidFill>
                  <a:srgbClr val="92D050"/>
                </a:solidFill>
                <a:latin typeface="Calibri"/>
                <a:ea typeface="Calibri"/>
                <a:cs typeface="Calibri"/>
                <a:sym typeface="Calibri"/>
              </a:rPr>
              <a:t>Rito de</a:t>
            </a:r>
            <a:endParaRPr dirty="0"/>
          </a:p>
          <a:p>
            <a:pPr marL="0" marR="0" lvl="0" indent="0" algn="ctr" rtl="0">
              <a:spcBef>
                <a:spcPts val="0"/>
              </a:spcBef>
              <a:spcAft>
                <a:spcPts val="0"/>
              </a:spcAft>
              <a:buNone/>
            </a:pPr>
            <a:r>
              <a:rPr lang="pt-BR" sz="5400" b="1" dirty="0">
                <a:solidFill>
                  <a:srgbClr val="92D050"/>
                </a:solidFill>
                <a:latin typeface="Calibri"/>
                <a:ea typeface="Calibri"/>
                <a:cs typeface="Calibri"/>
                <a:sym typeface="Calibri"/>
              </a:rPr>
              <a:t>Comunhão</a:t>
            </a:r>
            <a:endParaRPr dirty="0"/>
          </a:p>
        </p:txBody>
      </p:sp>
    </p:spTree>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name="page53">
    <p:spTree>
      <p:nvGrpSpPr>
        <p:cNvPr id="1" name=""/>
        <p:cNvGrpSpPr/>
        <p:nvPr/>
      </p:nvGrpSpPr>
      <p:grpSpPr>
        <a:xfrm>
          <a:off x="0" y="0"/>
          <a:ext cx="0" cy="0"/>
          <a:chOff x="0" y="0"/>
          <a:chExt cx="0" cy="0"/>
        </a:xfrm>
      </p:grpSpPr>
      <p:sp>
        <p:nvSpPr>
          <p:cNvPr id="2" name="PlaceHolder 1">
            <a:extLst>
              <a:ext uri="{FF2B5EF4-FFF2-40B4-BE49-F238E27FC236}">
                <a16:creationId xmlns:a16="http://schemas.microsoft.com/office/drawing/2014/main" id="{B482D214-B773-488C-B735-1162550DE67B}"/>
              </a:ext>
            </a:extLst>
          </p:cNvPr>
          <p:cNvSpPr txBox="1">
            <a:spLocks noGrp="1"/>
          </p:cNvSpPr>
          <p:nvPr>
            <p:ph type="body" idx="4294967295"/>
          </p:nvPr>
        </p:nvSpPr>
        <p:spPr>
          <a:xfrm>
            <a:off x="380063" y="1926692"/>
            <a:ext cx="11433461" cy="5054400"/>
          </a:xfrm>
        </p:spPr>
        <p:txBody>
          <a:bodyPr vert="horz" wrap="square" anchor="t" anchorCtr="0">
            <a:noAutofit/>
          </a:bodyPr>
          <a:lstStyle/>
          <a:p>
            <a:pPr lvl="0" algn="just">
              <a:lnSpc>
                <a:spcPct val="90000"/>
              </a:lnSpc>
              <a:spcBef>
                <a:spcPts val="0"/>
              </a:spcBef>
              <a:tabLst>
                <a:tab pos="0" algn="l"/>
              </a:tabLst>
            </a:pPr>
            <a:r>
              <a:rPr lang="pt-BR" sz="6000" b="1" dirty="0">
                <a:solidFill>
                  <a:srgbClr val="92D050"/>
                </a:solidFill>
                <a:highlight>
                  <a:srgbClr val="000000"/>
                </a:highlight>
                <a:latin typeface="Calibri" pitchFamily="18"/>
              </a:rPr>
              <a:t>P: </a:t>
            </a:r>
            <a:r>
              <a:rPr lang="pt-BR" sz="6000" b="1" dirty="0">
                <a:solidFill>
                  <a:srgbClr val="FFFFFF"/>
                </a:solidFill>
                <a:highlight>
                  <a:srgbClr val="000000"/>
                </a:highlight>
                <a:latin typeface="Calibri" pitchFamily="18"/>
              </a:rPr>
              <a:t>A paz do Senhor esteja sempre convosco.</a:t>
            </a:r>
          </a:p>
          <a:p>
            <a:pPr lvl="0" algn="just">
              <a:lnSpc>
                <a:spcPct val="90000"/>
              </a:lnSpc>
              <a:spcBef>
                <a:spcPts val="0"/>
              </a:spcBef>
              <a:tabLst>
                <a:tab pos="0" algn="l"/>
              </a:tabLst>
            </a:pPr>
            <a:endParaRPr lang="pt-BR" sz="6000" dirty="0">
              <a:solidFill>
                <a:srgbClr val="FFFFFF"/>
              </a:solidFill>
              <a:latin typeface="Arial" pitchFamily="18"/>
            </a:endParaRPr>
          </a:p>
          <a:p>
            <a:pPr lvl="0" algn="just">
              <a:lnSpc>
                <a:spcPct val="90000"/>
              </a:lnSpc>
              <a:spcBef>
                <a:spcPts val="0"/>
              </a:spcBef>
              <a:tabLst>
                <a:tab pos="0" algn="l"/>
              </a:tabLst>
            </a:pPr>
            <a:r>
              <a:rPr lang="pt-BR" sz="6000" b="1" dirty="0">
                <a:solidFill>
                  <a:srgbClr val="92D050"/>
                </a:solidFill>
                <a:highlight>
                  <a:srgbClr val="000000"/>
                </a:highlight>
                <a:latin typeface="Calibri" pitchFamily="18"/>
              </a:rPr>
              <a:t>Todos: </a:t>
            </a:r>
            <a:r>
              <a:rPr lang="pt-BR" sz="6000" b="1" dirty="0">
                <a:solidFill>
                  <a:srgbClr val="FFFFFF"/>
                </a:solidFill>
                <a:highlight>
                  <a:srgbClr val="000000"/>
                </a:highlight>
                <a:latin typeface="Calibri" pitchFamily="18"/>
              </a:rPr>
              <a:t>O amor de Cristo nos uniu.</a:t>
            </a:r>
          </a:p>
        </p:txBody>
      </p:sp>
      <p:sp>
        <p:nvSpPr>
          <p:cNvPr id="3" name="CaixaDeTexto 2">
            <a:extLst>
              <a:ext uri="{FF2B5EF4-FFF2-40B4-BE49-F238E27FC236}">
                <a16:creationId xmlns:a16="http://schemas.microsoft.com/office/drawing/2014/main" id="{7DB6E362-70A0-752B-9B52-4F65D4A7C6C3}"/>
              </a:ext>
            </a:extLst>
          </p:cNvPr>
          <p:cNvSpPr txBox="1"/>
          <p:nvPr/>
        </p:nvSpPr>
        <p:spPr>
          <a:xfrm>
            <a:off x="-3988" y="0"/>
            <a:ext cx="12193588" cy="1754326"/>
          </a:xfrm>
          <a:prstGeom prst="rect">
            <a:avLst/>
          </a:prstGeom>
          <a:noFill/>
        </p:spPr>
        <p:txBody>
          <a:bodyPr wrap="square" rtlCol="0">
            <a:spAutoFit/>
          </a:bodyPr>
          <a:lstStyle/>
          <a:p>
            <a:pPr algn="ctr"/>
            <a:r>
              <a:rPr lang="pt-BR" sz="5400" b="1" dirty="0">
                <a:solidFill>
                  <a:srgbClr val="92D050"/>
                </a:solidFill>
              </a:rPr>
              <a:t>Rito de</a:t>
            </a:r>
          </a:p>
          <a:p>
            <a:pPr algn="ctr"/>
            <a:r>
              <a:rPr lang="pt-BR" sz="5400" b="1" dirty="0">
                <a:solidFill>
                  <a:srgbClr val="92D050"/>
                </a:solidFill>
              </a:rPr>
              <a:t>Comunhão</a:t>
            </a:r>
          </a:p>
        </p:txBody>
      </p:sp>
    </p:spTree>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name="page54">
    <p:spTree>
      <p:nvGrpSpPr>
        <p:cNvPr id="1" name=""/>
        <p:cNvGrpSpPr/>
        <p:nvPr/>
      </p:nvGrpSpPr>
      <p:grpSpPr>
        <a:xfrm>
          <a:off x="0" y="0"/>
          <a:ext cx="0" cy="0"/>
          <a:chOff x="0" y="0"/>
          <a:chExt cx="0" cy="0"/>
        </a:xfrm>
      </p:grpSpPr>
      <p:sp>
        <p:nvSpPr>
          <p:cNvPr id="2" name="PlaceHolder 1">
            <a:extLst>
              <a:ext uri="{FF2B5EF4-FFF2-40B4-BE49-F238E27FC236}">
                <a16:creationId xmlns:a16="http://schemas.microsoft.com/office/drawing/2014/main" id="{6D9B9717-27D9-4883-856B-34C01F1407AD}"/>
              </a:ext>
            </a:extLst>
          </p:cNvPr>
          <p:cNvSpPr txBox="1">
            <a:spLocks noGrp="1"/>
          </p:cNvSpPr>
          <p:nvPr>
            <p:ph type="body" idx="4294967295"/>
          </p:nvPr>
        </p:nvSpPr>
        <p:spPr>
          <a:xfrm>
            <a:off x="265763" y="1248508"/>
            <a:ext cx="11662062" cy="6924738"/>
          </a:xfrm>
        </p:spPr>
        <p:txBody>
          <a:bodyPr vert="horz" wrap="square" anchor="t" anchorCtr="0">
            <a:noAutofit/>
          </a:bodyPr>
          <a:lstStyle/>
          <a:p>
            <a:pPr lvl="0" algn="just">
              <a:lnSpc>
                <a:spcPct val="90000"/>
              </a:lnSpc>
              <a:spcBef>
                <a:spcPts val="1001"/>
              </a:spcBef>
              <a:tabLst>
                <a:tab pos="0" algn="l"/>
              </a:tabLst>
            </a:pPr>
            <a:endParaRPr lang="pt-BR" dirty="0">
              <a:latin typeface="Arial" pitchFamily="18"/>
            </a:endParaRPr>
          </a:p>
          <a:p>
            <a:pPr lvl="0" algn="just">
              <a:lnSpc>
                <a:spcPct val="90000"/>
              </a:lnSpc>
              <a:spcBef>
                <a:spcPts val="1001"/>
              </a:spcBef>
              <a:tabLst>
                <a:tab pos="0" algn="l"/>
              </a:tabLst>
            </a:pPr>
            <a:r>
              <a:rPr lang="pt-BR" sz="5400" b="1" dirty="0">
                <a:solidFill>
                  <a:srgbClr val="FFFFFF"/>
                </a:solidFill>
                <a:highlight>
                  <a:srgbClr val="000000"/>
                </a:highlight>
                <a:latin typeface="Calibri" pitchFamily="18"/>
              </a:rPr>
              <a:t>Cordeiro de Deus, que tirais o pecado do mundo, tende piedade de nós. </a:t>
            </a:r>
          </a:p>
          <a:p>
            <a:pPr lvl="0" algn="just">
              <a:spcBef>
                <a:spcPts val="1001"/>
              </a:spcBef>
              <a:tabLst>
                <a:tab pos="0" algn="l"/>
              </a:tabLst>
            </a:pPr>
            <a:r>
              <a:rPr lang="pt-BR" sz="5400" b="1" dirty="0">
                <a:solidFill>
                  <a:srgbClr val="FFFFFF"/>
                </a:solidFill>
                <a:highlight>
                  <a:srgbClr val="000000"/>
                </a:highlight>
                <a:latin typeface="Calibri" pitchFamily="18"/>
              </a:rPr>
              <a:t>Cordeiro de Deus, que tirais o pecado do mundo, tende piedade de nós. </a:t>
            </a:r>
          </a:p>
          <a:p>
            <a:pPr lvl="0" algn="just">
              <a:spcBef>
                <a:spcPts val="1001"/>
              </a:spcBef>
              <a:tabLst>
                <a:tab pos="0" algn="l"/>
              </a:tabLst>
            </a:pPr>
            <a:r>
              <a:rPr lang="pt-BR" sz="5400" b="1" dirty="0">
                <a:solidFill>
                  <a:srgbClr val="FFFFFF"/>
                </a:solidFill>
                <a:highlight>
                  <a:srgbClr val="000000"/>
                </a:highlight>
                <a:latin typeface="Calibri" pitchFamily="18"/>
              </a:rPr>
              <a:t>Cordeiro de Deus que tirais o pecado do mundo, dai-nos a paz.</a:t>
            </a:r>
          </a:p>
        </p:txBody>
      </p:sp>
      <p:sp>
        <p:nvSpPr>
          <p:cNvPr id="3" name="CaixaDeTexto 2">
            <a:extLst>
              <a:ext uri="{FF2B5EF4-FFF2-40B4-BE49-F238E27FC236}">
                <a16:creationId xmlns:a16="http://schemas.microsoft.com/office/drawing/2014/main" id="{C40A2FB5-957A-C94B-2B91-74EFA86355EE}"/>
              </a:ext>
            </a:extLst>
          </p:cNvPr>
          <p:cNvSpPr txBox="1"/>
          <p:nvPr/>
        </p:nvSpPr>
        <p:spPr>
          <a:xfrm>
            <a:off x="-3988" y="0"/>
            <a:ext cx="12193588" cy="1754326"/>
          </a:xfrm>
          <a:prstGeom prst="rect">
            <a:avLst/>
          </a:prstGeom>
          <a:noFill/>
        </p:spPr>
        <p:txBody>
          <a:bodyPr wrap="square" rtlCol="0">
            <a:spAutoFit/>
          </a:bodyPr>
          <a:lstStyle/>
          <a:p>
            <a:pPr algn="ctr"/>
            <a:r>
              <a:rPr lang="pt-BR" sz="5400" b="1" dirty="0">
                <a:solidFill>
                  <a:srgbClr val="92D050"/>
                </a:solidFill>
              </a:rPr>
              <a:t>Rito de</a:t>
            </a:r>
          </a:p>
          <a:p>
            <a:pPr algn="ctr"/>
            <a:r>
              <a:rPr lang="pt-BR" sz="5400" b="1" dirty="0">
                <a:solidFill>
                  <a:srgbClr val="92D050"/>
                </a:solidFill>
              </a:rPr>
              <a:t>Comunhão</a:t>
            </a:r>
          </a:p>
        </p:txBody>
      </p:sp>
    </p:spTree>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name="page55">
    <p:spTree>
      <p:nvGrpSpPr>
        <p:cNvPr id="1" name=""/>
        <p:cNvGrpSpPr/>
        <p:nvPr/>
      </p:nvGrpSpPr>
      <p:grpSpPr>
        <a:xfrm>
          <a:off x="0" y="0"/>
          <a:ext cx="0" cy="0"/>
          <a:chOff x="0" y="0"/>
          <a:chExt cx="0" cy="0"/>
        </a:xfrm>
      </p:grpSpPr>
      <p:sp>
        <p:nvSpPr>
          <p:cNvPr id="2" name="PlaceHolder 1">
            <a:extLst>
              <a:ext uri="{FF2B5EF4-FFF2-40B4-BE49-F238E27FC236}">
                <a16:creationId xmlns:a16="http://schemas.microsoft.com/office/drawing/2014/main" id="{4C0F183B-F4FF-4424-8073-3B047A5D7936}"/>
              </a:ext>
            </a:extLst>
          </p:cNvPr>
          <p:cNvSpPr txBox="1">
            <a:spLocks noGrp="1"/>
          </p:cNvSpPr>
          <p:nvPr>
            <p:ph type="body" idx="4294967295"/>
          </p:nvPr>
        </p:nvSpPr>
        <p:spPr>
          <a:xfrm>
            <a:off x="369277" y="1870754"/>
            <a:ext cx="11455034" cy="4688640"/>
          </a:xfrm>
        </p:spPr>
        <p:txBody>
          <a:bodyPr vert="horz" wrap="square" anchor="t" anchorCtr="0">
            <a:noAutofit/>
          </a:bodyPr>
          <a:lstStyle/>
          <a:p>
            <a:pPr lvl="0" algn="just">
              <a:lnSpc>
                <a:spcPct val="90000"/>
              </a:lnSpc>
              <a:spcBef>
                <a:spcPts val="1001"/>
              </a:spcBef>
              <a:tabLst>
                <a:tab pos="0" algn="l"/>
              </a:tabLst>
            </a:pPr>
            <a:r>
              <a:rPr lang="pt-BR" sz="5800" b="1" dirty="0">
                <a:solidFill>
                  <a:srgbClr val="92D050"/>
                </a:solidFill>
                <a:highlight>
                  <a:srgbClr val="000000"/>
                </a:highlight>
                <a:latin typeface="+mn-lt"/>
              </a:rPr>
              <a:t>Presid.: </a:t>
            </a:r>
            <a:r>
              <a:rPr lang="pt-BR" sz="5800" b="1" dirty="0">
                <a:solidFill>
                  <a:srgbClr val="FFFFFF"/>
                </a:solidFill>
                <a:highlight>
                  <a:srgbClr val="000000"/>
                </a:highlight>
                <a:latin typeface="+mn-lt"/>
              </a:rPr>
              <a:t>Eis o Cordeiro de Deus, que tira o pecado do mundo.</a:t>
            </a:r>
          </a:p>
          <a:p>
            <a:pPr lvl="0" algn="just">
              <a:lnSpc>
                <a:spcPct val="90000"/>
              </a:lnSpc>
              <a:spcBef>
                <a:spcPts val="1001"/>
              </a:spcBef>
              <a:tabLst>
                <a:tab pos="0" algn="l"/>
              </a:tabLst>
            </a:pPr>
            <a:endParaRPr lang="pt-BR" sz="5800" dirty="0">
              <a:solidFill>
                <a:srgbClr val="FFFFFF"/>
              </a:solidFill>
              <a:latin typeface="+mn-lt"/>
            </a:endParaRPr>
          </a:p>
          <a:p>
            <a:pPr lvl="0" algn="just">
              <a:lnSpc>
                <a:spcPct val="90000"/>
              </a:lnSpc>
              <a:spcBef>
                <a:spcPts val="1001"/>
              </a:spcBef>
              <a:tabLst>
                <a:tab pos="0" algn="l"/>
              </a:tabLst>
            </a:pPr>
            <a:r>
              <a:rPr lang="pt-BR" sz="5800" b="1" dirty="0">
                <a:solidFill>
                  <a:srgbClr val="92D050"/>
                </a:solidFill>
                <a:highlight>
                  <a:srgbClr val="000000"/>
                </a:highlight>
                <a:latin typeface="+mn-lt"/>
              </a:rPr>
              <a:t>Todos: </a:t>
            </a:r>
            <a:r>
              <a:rPr lang="pt-BR" sz="5800" b="1" dirty="0">
                <a:solidFill>
                  <a:srgbClr val="FFFFFF"/>
                </a:solidFill>
                <a:highlight>
                  <a:srgbClr val="000000"/>
                </a:highlight>
                <a:latin typeface="+mn-lt"/>
              </a:rPr>
              <a:t>Senhor, eu não sou digno de que entreis em minha morada, mas dizei uma palavra e serei salvo.</a:t>
            </a:r>
          </a:p>
        </p:txBody>
      </p:sp>
      <p:sp>
        <p:nvSpPr>
          <p:cNvPr id="3" name="CaixaDeTexto 2">
            <a:extLst>
              <a:ext uri="{FF2B5EF4-FFF2-40B4-BE49-F238E27FC236}">
                <a16:creationId xmlns:a16="http://schemas.microsoft.com/office/drawing/2014/main" id="{61880E5D-EC18-0B83-BF96-8524B52621F4}"/>
              </a:ext>
            </a:extLst>
          </p:cNvPr>
          <p:cNvSpPr txBox="1"/>
          <p:nvPr/>
        </p:nvSpPr>
        <p:spPr>
          <a:xfrm>
            <a:off x="-3988" y="0"/>
            <a:ext cx="12193588" cy="1754326"/>
          </a:xfrm>
          <a:prstGeom prst="rect">
            <a:avLst/>
          </a:prstGeom>
          <a:noFill/>
        </p:spPr>
        <p:txBody>
          <a:bodyPr wrap="square" rtlCol="0">
            <a:spAutoFit/>
          </a:bodyPr>
          <a:lstStyle/>
          <a:p>
            <a:pPr algn="ctr"/>
            <a:r>
              <a:rPr lang="pt-BR" sz="5400" b="1" dirty="0">
                <a:solidFill>
                  <a:srgbClr val="92D050"/>
                </a:solidFill>
              </a:rPr>
              <a:t>Rito de</a:t>
            </a:r>
          </a:p>
          <a:p>
            <a:pPr algn="ctr"/>
            <a:r>
              <a:rPr lang="pt-BR" sz="5400" b="1" dirty="0">
                <a:solidFill>
                  <a:srgbClr val="92D050"/>
                </a:solidFill>
              </a:rPr>
              <a:t>Comunhão</a:t>
            </a:r>
          </a:p>
        </p:txBody>
      </p:sp>
    </p:spTree>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name="page56">
    <p:bg>
      <p:bgPr>
        <a:solidFill>
          <a:srgbClr val="000000"/>
        </a:solidFill>
        <a:effectLst/>
      </p:bgPr>
    </p:bg>
    <p:spTree>
      <p:nvGrpSpPr>
        <p:cNvPr id="1" name=""/>
        <p:cNvGrpSpPr/>
        <p:nvPr/>
      </p:nvGrpSpPr>
      <p:grpSpPr>
        <a:xfrm>
          <a:off x="0" y="0"/>
          <a:ext cx="0" cy="0"/>
          <a:chOff x="0" y="0"/>
          <a:chExt cx="0" cy="0"/>
        </a:xfrm>
      </p:grpSpPr>
    </p:spTree>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ixaDeTexto 3">
            <a:extLst>
              <a:ext uri="{FF2B5EF4-FFF2-40B4-BE49-F238E27FC236}">
                <a16:creationId xmlns:a16="http://schemas.microsoft.com/office/drawing/2014/main" id="{F49393D3-1C69-643F-B783-5A07C50F8B93}"/>
              </a:ext>
            </a:extLst>
          </p:cNvPr>
          <p:cNvSpPr txBox="1"/>
          <p:nvPr/>
        </p:nvSpPr>
        <p:spPr>
          <a:xfrm>
            <a:off x="-3988" y="-123092"/>
            <a:ext cx="12193588" cy="1754326"/>
          </a:xfrm>
          <a:prstGeom prst="rect">
            <a:avLst/>
          </a:prstGeom>
          <a:noFill/>
        </p:spPr>
        <p:txBody>
          <a:bodyPr wrap="square" rtlCol="0">
            <a:spAutoFit/>
          </a:bodyPr>
          <a:lstStyle/>
          <a:p>
            <a:pPr algn="ctr"/>
            <a:r>
              <a:rPr lang="pt-BR" sz="5400" b="1" dirty="0">
                <a:solidFill>
                  <a:srgbClr val="92D050"/>
                </a:solidFill>
              </a:rPr>
              <a:t>Canto de</a:t>
            </a:r>
          </a:p>
          <a:p>
            <a:pPr algn="ctr"/>
            <a:r>
              <a:rPr lang="pt-BR" sz="5400" b="1" dirty="0">
                <a:solidFill>
                  <a:srgbClr val="92D050"/>
                </a:solidFill>
              </a:rPr>
              <a:t>Comunhão I</a:t>
            </a:r>
          </a:p>
        </p:txBody>
      </p:sp>
      <p:sp>
        <p:nvSpPr>
          <p:cNvPr id="6" name="PlaceHolder 2">
            <a:extLst>
              <a:ext uri="{FF2B5EF4-FFF2-40B4-BE49-F238E27FC236}">
                <a16:creationId xmlns:a16="http://schemas.microsoft.com/office/drawing/2014/main" id="{80BA744A-8819-BF9A-920F-8571E6310A1C}"/>
              </a:ext>
            </a:extLst>
          </p:cNvPr>
          <p:cNvSpPr txBox="1">
            <a:spLocks/>
          </p:cNvSpPr>
          <p:nvPr/>
        </p:nvSpPr>
        <p:spPr>
          <a:xfrm>
            <a:off x="217146" y="1801612"/>
            <a:ext cx="11751319" cy="5958000"/>
          </a:xfrm>
          <a:prstGeom prst="rect">
            <a:avLst/>
          </a:prstGeom>
          <a:noFill/>
          <a:ln>
            <a:noFill/>
          </a:ln>
        </p:spPr>
        <p:txBody>
          <a:bodyPr vert="horz" wrap="square" lIns="0" tIns="0" rIns="0" bIns="0" anchor="t" anchorCtr="0">
            <a:noAutofit/>
          </a:bodyPr>
          <a:lstStyle>
            <a:lvl1pPr rtl="0" hangingPunct="0">
              <a:spcBef>
                <a:spcPts val="1417"/>
              </a:spcBef>
              <a:spcAft>
                <a:spcPts val="0"/>
              </a:spcAft>
              <a:tabLst/>
              <a:defRPr lang="pt-BR" sz="3200" b="0" i="0" u="none" strike="noStrike" kern="1200" cap="none" spc="0" baseline="0">
                <a:ln>
                  <a:noFill/>
                </a:ln>
                <a:highlight>
                  <a:scrgbClr r="0" g="0" b="0">
                    <a:alpha val="0"/>
                  </a:scrgbClr>
                </a:highlight>
                <a:latin typeface="Liberation Sans" pitchFamily="18"/>
                <a:ea typeface="Microsoft YaHei" pitchFamily="2"/>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lnSpc>
                <a:spcPct val="90000"/>
              </a:lnSpc>
              <a:spcBef>
                <a:spcPts val="0"/>
              </a:spcBef>
              <a:tabLst>
                <a:tab pos="0" algn="l"/>
              </a:tabLst>
            </a:pPr>
            <a:r>
              <a:rPr lang="pt-BR" sz="6600" b="1" dirty="0">
                <a:solidFill>
                  <a:srgbClr val="92D050"/>
                </a:solidFill>
                <a:highlight>
                  <a:srgbClr val="000000"/>
                </a:highlight>
                <a:latin typeface="Calibri" pitchFamily="18"/>
              </a:rPr>
              <a:t>R. </a:t>
            </a:r>
            <a:r>
              <a:rPr lang="pt-BR" sz="6000" b="1" dirty="0">
                <a:solidFill>
                  <a:schemeClr val="bg1"/>
                </a:solidFill>
                <a:highlight>
                  <a:srgbClr val="000000"/>
                </a:highlight>
                <a:latin typeface="Calibri" pitchFamily="18"/>
              </a:rPr>
              <a:t>Um cálice foi levantado, um pão entre nós partilhado; o povo comeu e bebeu e anunciou: o amor venceu!</a:t>
            </a:r>
            <a:endParaRPr lang="pt-BR" sz="7200" b="1" dirty="0">
              <a:solidFill>
                <a:schemeClr val="bg1"/>
              </a:solidFill>
              <a:highlight>
                <a:srgbClr val="000000"/>
              </a:highlight>
              <a:latin typeface="Calibri" pitchFamily="18"/>
            </a:endParaRPr>
          </a:p>
        </p:txBody>
      </p:sp>
    </p:spTree>
    <p:extLst>
      <p:ext uri="{BB962C8B-B14F-4D97-AF65-F5344CB8AC3E}">
        <p14:creationId xmlns:p14="http://schemas.microsoft.com/office/powerpoint/2010/main" val="3030309379"/>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name="CANTO DE COMUNHÃO I">
    <p:spTree>
      <p:nvGrpSpPr>
        <p:cNvPr id="1" name=""/>
        <p:cNvGrpSpPr/>
        <p:nvPr/>
      </p:nvGrpSpPr>
      <p:grpSpPr>
        <a:xfrm>
          <a:off x="0" y="0"/>
          <a:ext cx="0" cy="0"/>
          <a:chOff x="0" y="0"/>
          <a:chExt cx="0" cy="0"/>
        </a:xfrm>
      </p:grpSpPr>
      <p:sp>
        <p:nvSpPr>
          <p:cNvPr id="3" name="PlaceHolder 2">
            <a:extLst>
              <a:ext uri="{FF2B5EF4-FFF2-40B4-BE49-F238E27FC236}">
                <a16:creationId xmlns:a16="http://schemas.microsoft.com/office/drawing/2014/main" id="{2AE31DDC-E692-4A08-8AAA-C747605066AA}"/>
              </a:ext>
            </a:extLst>
          </p:cNvPr>
          <p:cNvSpPr txBox="1">
            <a:spLocks noGrp="1"/>
          </p:cNvSpPr>
          <p:nvPr>
            <p:ph type="body" idx="4294967295"/>
          </p:nvPr>
        </p:nvSpPr>
        <p:spPr>
          <a:xfrm>
            <a:off x="215168" y="1849570"/>
            <a:ext cx="11755276" cy="5958000"/>
          </a:xfrm>
        </p:spPr>
        <p:txBody>
          <a:bodyPr vert="horz" wrap="square" anchor="t" anchorCtr="0">
            <a:noAutofit/>
          </a:bodyPr>
          <a:lstStyle/>
          <a:p>
            <a:pPr lvl="0" algn="just">
              <a:lnSpc>
                <a:spcPct val="90000"/>
              </a:lnSpc>
              <a:spcBef>
                <a:spcPts val="0"/>
              </a:spcBef>
              <a:tabLst>
                <a:tab pos="0" algn="l"/>
              </a:tabLst>
            </a:pPr>
            <a:r>
              <a:rPr lang="pt-BR" sz="6000" b="1" dirty="0">
                <a:solidFill>
                  <a:srgbClr val="92D050"/>
                </a:solidFill>
                <a:highlight>
                  <a:srgbClr val="000000"/>
                </a:highlight>
                <a:latin typeface="Calibri" pitchFamily="18"/>
              </a:rPr>
              <a:t>1. </a:t>
            </a:r>
            <a:r>
              <a:rPr lang="pt-BR" sz="6000" dirty="0">
                <a:solidFill>
                  <a:schemeClr val="bg1"/>
                </a:solidFill>
                <a:highlight>
                  <a:srgbClr val="000000"/>
                </a:highlight>
                <a:latin typeface="Calibri" pitchFamily="18"/>
              </a:rPr>
              <a:t>Ó Pai, Senhor Deus do céu e da terra, te louvo porque aos pequenos revelas segredos que aos sábios do mundo escondes e aos gritos dos teus pequeninos respondes! </a:t>
            </a:r>
          </a:p>
        </p:txBody>
      </p:sp>
      <p:sp>
        <p:nvSpPr>
          <p:cNvPr id="4" name="CaixaDeTexto 3">
            <a:extLst>
              <a:ext uri="{FF2B5EF4-FFF2-40B4-BE49-F238E27FC236}">
                <a16:creationId xmlns:a16="http://schemas.microsoft.com/office/drawing/2014/main" id="{F49393D3-1C69-643F-B783-5A07C50F8B93}"/>
              </a:ext>
            </a:extLst>
          </p:cNvPr>
          <p:cNvSpPr txBox="1"/>
          <p:nvPr/>
        </p:nvSpPr>
        <p:spPr>
          <a:xfrm>
            <a:off x="-3988" y="-123092"/>
            <a:ext cx="12193588" cy="1754326"/>
          </a:xfrm>
          <a:prstGeom prst="rect">
            <a:avLst/>
          </a:prstGeom>
          <a:noFill/>
        </p:spPr>
        <p:txBody>
          <a:bodyPr wrap="square" rtlCol="0">
            <a:spAutoFit/>
          </a:bodyPr>
          <a:lstStyle/>
          <a:p>
            <a:pPr algn="ctr"/>
            <a:r>
              <a:rPr lang="pt-BR" sz="5400" b="1" dirty="0">
                <a:solidFill>
                  <a:srgbClr val="92D050"/>
                </a:solidFill>
              </a:rPr>
              <a:t>Canto de</a:t>
            </a:r>
          </a:p>
          <a:p>
            <a:pPr algn="ctr"/>
            <a:r>
              <a:rPr lang="pt-BR" sz="5400" b="1" dirty="0">
                <a:solidFill>
                  <a:srgbClr val="92D050"/>
                </a:solidFill>
              </a:rPr>
              <a:t>Comunhão I</a:t>
            </a:r>
          </a:p>
        </p:txBody>
      </p:sp>
    </p:spTree>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ixaDeTexto 3">
            <a:extLst>
              <a:ext uri="{FF2B5EF4-FFF2-40B4-BE49-F238E27FC236}">
                <a16:creationId xmlns:a16="http://schemas.microsoft.com/office/drawing/2014/main" id="{F49393D3-1C69-643F-B783-5A07C50F8B93}"/>
              </a:ext>
            </a:extLst>
          </p:cNvPr>
          <p:cNvSpPr txBox="1"/>
          <p:nvPr/>
        </p:nvSpPr>
        <p:spPr>
          <a:xfrm>
            <a:off x="-3988" y="-123092"/>
            <a:ext cx="12193588" cy="1754326"/>
          </a:xfrm>
          <a:prstGeom prst="rect">
            <a:avLst/>
          </a:prstGeom>
          <a:noFill/>
        </p:spPr>
        <p:txBody>
          <a:bodyPr wrap="square" rtlCol="0">
            <a:spAutoFit/>
          </a:bodyPr>
          <a:lstStyle/>
          <a:p>
            <a:pPr algn="ctr"/>
            <a:r>
              <a:rPr lang="pt-BR" sz="5400" b="1" dirty="0">
                <a:solidFill>
                  <a:srgbClr val="92D050"/>
                </a:solidFill>
              </a:rPr>
              <a:t>Canto de</a:t>
            </a:r>
          </a:p>
          <a:p>
            <a:pPr algn="ctr"/>
            <a:r>
              <a:rPr lang="pt-BR" sz="5400" b="1" dirty="0">
                <a:solidFill>
                  <a:srgbClr val="92D050"/>
                </a:solidFill>
              </a:rPr>
              <a:t>Comunhão I</a:t>
            </a:r>
          </a:p>
        </p:txBody>
      </p:sp>
      <p:sp>
        <p:nvSpPr>
          <p:cNvPr id="6" name="PlaceHolder 2">
            <a:extLst>
              <a:ext uri="{FF2B5EF4-FFF2-40B4-BE49-F238E27FC236}">
                <a16:creationId xmlns:a16="http://schemas.microsoft.com/office/drawing/2014/main" id="{80BA744A-8819-BF9A-920F-8571E6310A1C}"/>
              </a:ext>
            </a:extLst>
          </p:cNvPr>
          <p:cNvSpPr txBox="1">
            <a:spLocks/>
          </p:cNvSpPr>
          <p:nvPr/>
        </p:nvSpPr>
        <p:spPr>
          <a:xfrm>
            <a:off x="217146" y="1801612"/>
            <a:ext cx="11751319" cy="5958000"/>
          </a:xfrm>
          <a:prstGeom prst="rect">
            <a:avLst/>
          </a:prstGeom>
          <a:noFill/>
          <a:ln>
            <a:noFill/>
          </a:ln>
        </p:spPr>
        <p:txBody>
          <a:bodyPr vert="horz" wrap="square" lIns="0" tIns="0" rIns="0" bIns="0" anchor="t" anchorCtr="0">
            <a:noAutofit/>
          </a:bodyPr>
          <a:lstStyle>
            <a:lvl1pPr rtl="0" hangingPunct="0">
              <a:spcBef>
                <a:spcPts val="1417"/>
              </a:spcBef>
              <a:spcAft>
                <a:spcPts val="0"/>
              </a:spcAft>
              <a:tabLst/>
              <a:defRPr lang="pt-BR" sz="3200" b="0" i="0" u="none" strike="noStrike" kern="1200" cap="none" spc="0" baseline="0">
                <a:ln>
                  <a:noFill/>
                </a:ln>
                <a:highlight>
                  <a:scrgbClr r="0" g="0" b="0">
                    <a:alpha val="0"/>
                  </a:scrgbClr>
                </a:highlight>
                <a:latin typeface="Liberation Sans" pitchFamily="18"/>
                <a:ea typeface="Microsoft YaHei" pitchFamily="2"/>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lnSpc>
                <a:spcPct val="90000"/>
              </a:lnSpc>
              <a:spcBef>
                <a:spcPts val="0"/>
              </a:spcBef>
              <a:tabLst>
                <a:tab pos="0" algn="l"/>
              </a:tabLst>
            </a:pPr>
            <a:r>
              <a:rPr lang="pt-BR" sz="6600" b="1" dirty="0">
                <a:solidFill>
                  <a:srgbClr val="92D050"/>
                </a:solidFill>
                <a:highlight>
                  <a:srgbClr val="000000"/>
                </a:highlight>
                <a:latin typeface="Calibri" pitchFamily="18"/>
              </a:rPr>
              <a:t>R. </a:t>
            </a:r>
            <a:r>
              <a:rPr lang="pt-BR" sz="6000" b="1" dirty="0">
                <a:solidFill>
                  <a:schemeClr val="bg1"/>
                </a:solidFill>
                <a:highlight>
                  <a:srgbClr val="000000"/>
                </a:highlight>
                <a:latin typeface="Calibri" pitchFamily="18"/>
              </a:rPr>
              <a:t>Um cálice foi levantado, um pão entre nós partilhado; o povo comeu e bebeu e anunciou: o amor venceu!</a:t>
            </a:r>
            <a:endParaRPr lang="pt-BR" sz="7200" b="1" dirty="0">
              <a:solidFill>
                <a:schemeClr val="bg1"/>
              </a:solidFill>
              <a:highlight>
                <a:srgbClr val="000000"/>
              </a:highlight>
              <a:latin typeface="Calibri" pitchFamily="18"/>
            </a:endParaRPr>
          </a:p>
        </p:txBody>
      </p:sp>
    </p:spTree>
    <p:extLst>
      <p:ext uri="{BB962C8B-B14F-4D97-AF65-F5344CB8AC3E}">
        <p14:creationId xmlns:p14="http://schemas.microsoft.com/office/powerpoint/2010/main" val="3982348532"/>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ceHolder 2">
            <a:extLst>
              <a:ext uri="{FF2B5EF4-FFF2-40B4-BE49-F238E27FC236}">
                <a16:creationId xmlns:a16="http://schemas.microsoft.com/office/drawing/2014/main" id="{2AE31DDC-E692-4A08-8AAA-C747605066AA}"/>
              </a:ext>
            </a:extLst>
          </p:cNvPr>
          <p:cNvSpPr txBox="1">
            <a:spLocks noGrp="1"/>
          </p:cNvSpPr>
          <p:nvPr>
            <p:ph type="body" idx="4294967295"/>
          </p:nvPr>
        </p:nvSpPr>
        <p:spPr>
          <a:xfrm>
            <a:off x="133350" y="1884739"/>
            <a:ext cx="11929696" cy="4763711"/>
          </a:xfrm>
        </p:spPr>
        <p:txBody>
          <a:bodyPr vert="horz" wrap="square" anchor="t" anchorCtr="0">
            <a:noAutofit/>
          </a:bodyPr>
          <a:lstStyle/>
          <a:p>
            <a:pPr lvl="0" algn="just">
              <a:lnSpc>
                <a:spcPct val="90000"/>
              </a:lnSpc>
              <a:spcBef>
                <a:spcPts val="0"/>
              </a:spcBef>
              <a:tabLst>
                <a:tab pos="0" algn="l"/>
              </a:tabLst>
            </a:pPr>
            <a:r>
              <a:rPr lang="pt-BR" sz="6000" b="1" dirty="0">
                <a:solidFill>
                  <a:srgbClr val="92D050"/>
                </a:solidFill>
                <a:highlight>
                  <a:srgbClr val="000000"/>
                </a:highlight>
                <a:latin typeface="Calibri" pitchFamily="18"/>
              </a:rPr>
              <a:t>2. </a:t>
            </a:r>
            <a:r>
              <a:rPr lang="pt-BR" sz="6000" dirty="0">
                <a:solidFill>
                  <a:schemeClr val="bg1"/>
                </a:solidFill>
                <a:highlight>
                  <a:srgbClr val="000000"/>
                </a:highlight>
                <a:latin typeface="Calibri" pitchFamily="18"/>
              </a:rPr>
              <a:t>Ó gente, deixai vir a mim as crianças, pois delas do reino será a herança. Quem não como elas o reino acolher, jamais, do reino jamais há de ser! </a:t>
            </a:r>
          </a:p>
          <a:p>
            <a:pPr lvl="0" algn="just">
              <a:lnSpc>
                <a:spcPct val="90000"/>
              </a:lnSpc>
              <a:spcBef>
                <a:spcPts val="0"/>
              </a:spcBef>
              <a:tabLst>
                <a:tab pos="0" algn="l"/>
              </a:tabLst>
            </a:pPr>
            <a:endParaRPr lang="pt-BR" sz="6000" dirty="0">
              <a:solidFill>
                <a:schemeClr val="bg1"/>
              </a:solidFill>
              <a:highlight>
                <a:srgbClr val="000000"/>
              </a:highlight>
              <a:latin typeface="Calibri" pitchFamily="18"/>
            </a:endParaRPr>
          </a:p>
        </p:txBody>
      </p:sp>
      <p:sp>
        <p:nvSpPr>
          <p:cNvPr id="4" name="CaixaDeTexto 3">
            <a:extLst>
              <a:ext uri="{FF2B5EF4-FFF2-40B4-BE49-F238E27FC236}">
                <a16:creationId xmlns:a16="http://schemas.microsoft.com/office/drawing/2014/main" id="{F49393D3-1C69-643F-B783-5A07C50F8B93}"/>
              </a:ext>
            </a:extLst>
          </p:cNvPr>
          <p:cNvSpPr txBox="1"/>
          <p:nvPr/>
        </p:nvSpPr>
        <p:spPr>
          <a:xfrm>
            <a:off x="-3988" y="-123092"/>
            <a:ext cx="12193588" cy="1754326"/>
          </a:xfrm>
          <a:prstGeom prst="rect">
            <a:avLst/>
          </a:prstGeom>
          <a:noFill/>
        </p:spPr>
        <p:txBody>
          <a:bodyPr wrap="square" rtlCol="0">
            <a:spAutoFit/>
          </a:bodyPr>
          <a:lstStyle/>
          <a:p>
            <a:pPr algn="ctr"/>
            <a:r>
              <a:rPr lang="pt-BR" sz="5400" b="1" dirty="0">
                <a:solidFill>
                  <a:srgbClr val="92D050"/>
                </a:solidFill>
              </a:rPr>
              <a:t>Canto de</a:t>
            </a:r>
          </a:p>
          <a:p>
            <a:pPr algn="ctr"/>
            <a:r>
              <a:rPr lang="pt-BR" sz="5400" b="1" dirty="0">
                <a:solidFill>
                  <a:srgbClr val="92D050"/>
                </a:solidFill>
              </a:rPr>
              <a:t>Comunhão I</a:t>
            </a:r>
          </a:p>
        </p:txBody>
      </p:sp>
    </p:spTree>
    <p:extLst>
      <p:ext uri="{BB962C8B-B14F-4D97-AF65-F5344CB8AC3E}">
        <p14:creationId xmlns:p14="http://schemas.microsoft.com/office/powerpoint/2010/main" val="170830318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195">
            <a:extLst>
              <a:ext uri="{FF2B5EF4-FFF2-40B4-BE49-F238E27FC236}">
                <a16:creationId xmlns:a16="http://schemas.microsoft.com/office/drawing/2014/main" id="{51CA22AD-D75D-4092-A918-AAACB37714A3}"/>
              </a:ext>
            </a:extLst>
          </p:cNvPr>
          <p:cNvSpPr txBox="1">
            <a:spLocks noGrp="1"/>
          </p:cNvSpPr>
          <p:nvPr>
            <p:ph type="body" idx="4294967295"/>
          </p:nvPr>
        </p:nvSpPr>
        <p:spPr>
          <a:xfrm>
            <a:off x="307731" y="1862543"/>
            <a:ext cx="11578126" cy="5954400"/>
          </a:xfrm>
        </p:spPr>
        <p:txBody>
          <a:bodyPr vert="horz" wrap="square" anchor="t" anchorCtr="0">
            <a:noAutofit/>
          </a:bodyPr>
          <a:lstStyle/>
          <a:p>
            <a:pPr lvl="0" algn="just">
              <a:lnSpc>
                <a:spcPct val="90000"/>
              </a:lnSpc>
              <a:spcBef>
                <a:spcPts val="0"/>
              </a:spcBef>
              <a:tabLst>
                <a:tab pos="0" algn="l"/>
              </a:tabLst>
            </a:pPr>
            <a:r>
              <a:rPr lang="pt-BR" sz="6000" b="1" dirty="0">
                <a:solidFill>
                  <a:srgbClr val="92D050"/>
                </a:solidFill>
                <a:highlight>
                  <a:srgbClr val="000000"/>
                </a:highlight>
                <a:latin typeface="Calibri" pitchFamily="18"/>
              </a:rPr>
              <a:t>P: </a:t>
            </a:r>
            <a:r>
              <a:rPr lang="pt-BR" sz="6000" dirty="0">
                <a:solidFill>
                  <a:srgbClr val="FFFFFF"/>
                </a:solidFill>
                <a:highlight>
                  <a:srgbClr val="000000"/>
                </a:highlight>
                <a:latin typeface="Calibri" pitchFamily="18"/>
              </a:rPr>
              <a:t>A graça de nosso Senhor Jesus Cristo, o amor do Pai e a comunhão do Espírito Santo estejam convosco.</a:t>
            </a:r>
          </a:p>
          <a:p>
            <a:pPr lvl="0" algn="just">
              <a:lnSpc>
                <a:spcPct val="90000"/>
              </a:lnSpc>
              <a:spcBef>
                <a:spcPts val="0"/>
              </a:spcBef>
              <a:tabLst>
                <a:tab pos="0" algn="l"/>
              </a:tabLst>
            </a:pPr>
            <a:endParaRPr lang="pt-BR" sz="6000" dirty="0">
              <a:solidFill>
                <a:srgbClr val="FFFFFF"/>
              </a:solidFill>
              <a:highlight>
                <a:srgbClr val="000000"/>
              </a:highlight>
              <a:latin typeface="Calibri" pitchFamily="18"/>
            </a:endParaRPr>
          </a:p>
          <a:p>
            <a:pPr algn="just">
              <a:lnSpc>
                <a:spcPct val="90000"/>
              </a:lnSpc>
              <a:spcBef>
                <a:spcPts val="0"/>
              </a:spcBef>
              <a:tabLst>
                <a:tab pos="0" algn="l"/>
              </a:tabLst>
            </a:pPr>
            <a:r>
              <a:rPr lang="pt-BR" sz="6000" b="1" dirty="0">
                <a:solidFill>
                  <a:srgbClr val="92D050"/>
                </a:solidFill>
                <a:highlight>
                  <a:srgbClr val="000000"/>
                </a:highlight>
                <a:latin typeface="Calibri" pitchFamily="18"/>
              </a:rPr>
              <a:t>T: </a:t>
            </a:r>
            <a:r>
              <a:rPr lang="pt-BR" sz="6000" b="1" dirty="0">
                <a:solidFill>
                  <a:srgbClr val="FFFFFF"/>
                </a:solidFill>
                <a:highlight>
                  <a:srgbClr val="000000"/>
                </a:highlight>
                <a:latin typeface="Calibri" pitchFamily="18"/>
              </a:rPr>
              <a:t>Bendito seja Deus, que nos reuniu no amor de Cristo.</a:t>
            </a:r>
          </a:p>
          <a:p>
            <a:pPr lvl="0" algn="just">
              <a:lnSpc>
                <a:spcPct val="90000"/>
              </a:lnSpc>
              <a:spcBef>
                <a:spcPts val="0"/>
              </a:spcBef>
              <a:tabLst>
                <a:tab pos="0" algn="l"/>
              </a:tabLst>
            </a:pPr>
            <a:endParaRPr lang="pt-BR" sz="6000" dirty="0">
              <a:solidFill>
                <a:srgbClr val="FFFFFF"/>
              </a:solidFill>
              <a:highlight>
                <a:srgbClr val="000000"/>
              </a:highlight>
              <a:latin typeface="Calibri" pitchFamily="18"/>
            </a:endParaRPr>
          </a:p>
        </p:txBody>
      </p:sp>
    </p:spTree>
    <p:extLst>
      <p:ext uri="{BB962C8B-B14F-4D97-AF65-F5344CB8AC3E}">
        <p14:creationId xmlns:p14="http://schemas.microsoft.com/office/powerpoint/2010/main" val="2719497158"/>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ixaDeTexto 3">
            <a:extLst>
              <a:ext uri="{FF2B5EF4-FFF2-40B4-BE49-F238E27FC236}">
                <a16:creationId xmlns:a16="http://schemas.microsoft.com/office/drawing/2014/main" id="{F49393D3-1C69-643F-B783-5A07C50F8B93}"/>
              </a:ext>
            </a:extLst>
          </p:cNvPr>
          <p:cNvSpPr txBox="1"/>
          <p:nvPr/>
        </p:nvSpPr>
        <p:spPr>
          <a:xfrm>
            <a:off x="-3988" y="-123092"/>
            <a:ext cx="12193588" cy="1754326"/>
          </a:xfrm>
          <a:prstGeom prst="rect">
            <a:avLst/>
          </a:prstGeom>
          <a:noFill/>
        </p:spPr>
        <p:txBody>
          <a:bodyPr wrap="square" rtlCol="0">
            <a:spAutoFit/>
          </a:bodyPr>
          <a:lstStyle/>
          <a:p>
            <a:pPr algn="ctr"/>
            <a:r>
              <a:rPr lang="pt-BR" sz="5400" b="1" dirty="0">
                <a:solidFill>
                  <a:srgbClr val="92D050"/>
                </a:solidFill>
              </a:rPr>
              <a:t>Canto de</a:t>
            </a:r>
          </a:p>
          <a:p>
            <a:pPr algn="ctr"/>
            <a:r>
              <a:rPr lang="pt-BR" sz="5400" b="1" dirty="0">
                <a:solidFill>
                  <a:srgbClr val="92D050"/>
                </a:solidFill>
              </a:rPr>
              <a:t>Comunhão I</a:t>
            </a:r>
          </a:p>
        </p:txBody>
      </p:sp>
      <p:sp>
        <p:nvSpPr>
          <p:cNvPr id="2" name="PlaceHolder 2">
            <a:extLst>
              <a:ext uri="{FF2B5EF4-FFF2-40B4-BE49-F238E27FC236}">
                <a16:creationId xmlns:a16="http://schemas.microsoft.com/office/drawing/2014/main" id="{69536A0E-BA6B-D228-0C0F-8C8EFC5C2D3F}"/>
              </a:ext>
            </a:extLst>
          </p:cNvPr>
          <p:cNvSpPr txBox="1">
            <a:spLocks/>
          </p:cNvSpPr>
          <p:nvPr/>
        </p:nvSpPr>
        <p:spPr>
          <a:xfrm>
            <a:off x="217146" y="1801612"/>
            <a:ext cx="11751319" cy="5958000"/>
          </a:xfrm>
          <a:prstGeom prst="rect">
            <a:avLst/>
          </a:prstGeom>
          <a:noFill/>
          <a:ln>
            <a:noFill/>
          </a:ln>
        </p:spPr>
        <p:txBody>
          <a:bodyPr vert="horz" wrap="square" lIns="0" tIns="0" rIns="0" bIns="0" anchor="t" anchorCtr="0">
            <a:noAutofit/>
          </a:bodyPr>
          <a:lstStyle>
            <a:lvl1pPr rtl="0" hangingPunct="0">
              <a:spcBef>
                <a:spcPts val="1417"/>
              </a:spcBef>
              <a:spcAft>
                <a:spcPts val="0"/>
              </a:spcAft>
              <a:tabLst/>
              <a:defRPr lang="pt-BR" sz="3200" b="0" i="0" u="none" strike="noStrike" kern="1200" cap="none" spc="0" baseline="0">
                <a:ln>
                  <a:noFill/>
                </a:ln>
                <a:highlight>
                  <a:scrgbClr r="0" g="0" b="0">
                    <a:alpha val="0"/>
                  </a:scrgbClr>
                </a:highlight>
                <a:latin typeface="Liberation Sans" pitchFamily="18"/>
                <a:ea typeface="Microsoft YaHei" pitchFamily="2"/>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lgn="just">
              <a:lnSpc>
                <a:spcPct val="90000"/>
              </a:lnSpc>
              <a:spcBef>
                <a:spcPts val="0"/>
              </a:spcBef>
              <a:tabLst>
                <a:tab pos="0" algn="l"/>
              </a:tabLst>
            </a:pPr>
            <a:r>
              <a:rPr lang="pt-BR" sz="6600" b="1" dirty="0">
                <a:solidFill>
                  <a:srgbClr val="92D050"/>
                </a:solidFill>
                <a:highlight>
                  <a:srgbClr val="000000"/>
                </a:highlight>
                <a:latin typeface="Calibri" pitchFamily="18"/>
              </a:rPr>
              <a:t>R. </a:t>
            </a:r>
            <a:r>
              <a:rPr lang="pt-BR" sz="6000" b="1" dirty="0">
                <a:solidFill>
                  <a:schemeClr val="bg1"/>
                </a:solidFill>
                <a:highlight>
                  <a:srgbClr val="000000"/>
                </a:highlight>
                <a:latin typeface="Calibri" pitchFamily="18"/>
              </a:rPr>
              <a:t>Um cálice foi levantado, um pão entre nós partilhado; o povo comeu e bebeu e anunciou: o amor venceu!</a:t>
            </a:r>
            <a:endParaRPr lang="pt-BR" sz="7200" b="1" dirty="0">
              <a:solidFill>
                <a:schemeClr val="bg1"/>
              </a:solidFill>
              <a:highlight>
                <a:srgbClr val="000000"/>
              </a:highlight>
              <a:latin typeface="Calibri" pitchFamily="18"/>
            </a:endParaRPr>
          </a:p>
        </p:txBody>
      </p:sp>
    </p:spTree>
    <p:extLst>
      <p:ext uri="{BB962C8B-B14F-4D97-AF65-F5344CB8AC3E}">
        <p14:creationId xmlns:p14="http://schemas.microsoft.com/office/powerpoint/2010/main" val="167849508"/>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ceHolder 2">
            <a:extLst>
              <a:ext uri="{FF2B5EF4-FFF2-40B4-BE49-F238E27FC236}">
                <a16:creationId xmlns:a16="http://schemas.microsoft.com/office/drawing/2014/main" id="{2AE31DDC-E692-4A08-8AAA-C747605066AA}"/>
              </a:ext>
            </a:extLst>
          </p:cNvPr>
          <p:cNvSpPr txBox="1">
            <a:spLocks noGrp="1"/>
          </p:cNvSpPr>
          <p:nvPr>
            <p:ph type="body" idx="4294967295"/>
          </p:nvPr>
        </p:nvSpPr>
        <p:spPr>
          <a:xfrm>
            <a:off x="50428" y="1884739"/>
            <a:ext cx="11959864" cy="4973261"/>
          </a:xfrm>
        </p:spPr>
        <p:txBody>
          <a:bodyPr vert="horz" wrap="square" anchor="t" anchorCtr="0">
            <a:noAutofit/>
          </a:bodyPr>
          <a:lstStyle/>
          <a:p>
            <a:pPr lvl="0" algn="just">
              <a:lnSpc>
                <a:spcPct val="90000"/>
              </a:lnSpc>
              <a:spcBef>
                <a:spcPts val="0"/>
              </a:spcBef>
              <a:tabLst>
                <a:tab pos="0" algn="l"/>
              </a:tabLst>
            </a:pPr>
            <a:r>
              <a:rPr lang="pt-BR" sz="6000" b="1" dirty="0">
                <a:solidFill>
                  <a:srgbClr val="92D050"/>
                </a:solidFill>
                <a:highlight>
                  <a:srgbClr val="000000"/>
                </a:highlight>
                <a:latin typeface="Calibri" pitchFamily="18"/>
              </a:rPr>
              <a:t>3. </a:t>
            </a:r>
            <a:r>
              <a:rPr lang="pt-BR" sz="6600" dirty="0">
                <a:solidFill>
                  <a:schemeClr val="bg1"/>
                </a:solidFill>
                <a:highlight>
                  <a:srgbClr val="000000"/>
                </a:highlight>
                <a:latin typeface="Calibri" pitchFamily="18"/>
              </a:rPr>
              <a:t>De vós quem ser o maior pretender vá logo o mais pequenino acolher. Pois só quem for dos demais servidor no Reino de Deus há de ser o maior!</a:t>
            </a:r>
            <a:endParaRPr lang="pt-BR" sz="6000" b="1" dirty="0">
              <a:solidFill>
                <a:schemeClr val="bg1"/>
              </a:solidFill>
              <a:highlight>
                <a:srgbClr val="000000"/>
              </a:highlight>
              <a:latin typeface="Calibri" pitchFamily="18"/>
            </a:endParaRPr>
          </a:p>
        </p:txBody>
      </p:sp>
      <p:sp>
        <p:nvSpPr>
          <p:cNvPr id="4" name="CaixaDeTexto 3">
            <a:extLst>
              <a:ext uri="{FF2B5EF4-FFF2-40B4-BE49-F238E27FC236}">
                <a16:creationId xmlns:a16="http://schemas.microsoft.com/office/drawing/2014/main" id="{F49393D3-1C69-643F-B783-5A07C50F8B93}"/>
              </a:ext>
            </a:extLst>
          </p:cNvPr>
          <p:cNvSpPr txBox="1"/>
          <p:nvPr/>
        </p:nvSpPr>
        <p:spPr>
          <a:xfrm>
            <a:off x="-3988" y="-123092"/>
            <a:ext cx="12193588" cy="1754326"/>
          </a:xfrm>
          <a:prstGeom prst="rect">
            <a:avLst/>
          </a:prstGeom>
          <a:noFill/>
        </p:spPr>
        <p:txBody>
          <a:bodyPr wrap="square" rtlCol="0">
            <a:spAutoFit/>
          </a:bodyPr>
          <a:lstStyle/>
          <a:p>
            <a:pPr algn="ctr"/>
            <a:r>
              <a:rPr lang="pt-BR" sz="5400" b="1" dirty="0">
                <a:solidFill>
                  <a:srgbClr val="92D050"/>
                </a:solidFill>
              </a:rPr>
              <a:t>Canto de</a:t>
            </a:r>
          </a:p>
          <a:p>
            <a:pPr algn="ctr"/>
            <a:r>
              <a:rPr lang="pt-BR" sz="5400" b="1" dirty="0">
                <a:solidFill>
                  <a:srgbClr val="92D050"/>
                </a:solidFill>
              </a:rPr>
              <a:t>Comunhão I</a:t>
            </a:r>
          </a:p>
        </p:txBody>
      </p:sp>
    </p:spTree>
    <p:extLst>
      <p:ext uri="{BB962C8B-B14F-4D97-AF65-F5344CB8AC3E}">
        <p14:creationId xmlns:p14="http://schemas.microsoft.com/office/powerpoint/2010/main" val="2789970274"/>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ixaDeTexto 3">
            <a:extLst>
              <a:ext uri="{FF2B5EF4-FFF2-40B4-BE49-F238E27FC236}">
                <a16:creationId xmlns:a16="http://schemas.microsoft.com/office/drawing/2014/main" id="{F49393D3-1C69-643F-B783-5A07C50F8B93}"/>
              </a:ext>
            </a:extLst>
          </p:cNvPr>
          <p:cNvSpPr txBox="1"/>
          <p:nvPr/>
        </p:nvSpPr>
        <p:spPr>
          <a:xfrm>
            <a:off x="-3988" y="-123092"/>
            <a:ext cx="12193588" cy="1754326"/>
          </a:xfrm>
          <a:prstGeom prst="rect">
            <a:avLst/>
          </a:prstGeom>
          <a:noFill/>
        </p:spPr>
        <p:txBody>
          <a:bodyPr wrap="square" rtlCol="0">
            <a:spAutoFit/>
          </a:bodyPr>
          <a:lstStyle/>
          <a:p>
            <a:pPr algn="ctr"/>
            <a:r>
              <a:rPr lang="pt-BR" sz="5400" b="1" dirty="0">
                <a:solidFill>
                  <a:srgbClr val="92D050"/>
                </a:solidFill>
              </a:rPr>
              <a:t>Canto de</a:t>
            </a:r>
          </a:p>
          <a:p>
            <a:pPr algn="ctr"/>
            <a:r>
              <a:rPr lang="pt-BR" sz="5400" b="1" dirty="0">
                <a:solidFill>
                  <a:srgbClr val="92D050"/>
                </a:solidFill>
              </a:rPr>
              <a:t>Comunhão I</a:t>
            </a:r>
          </a:p>
        </p:txBody>
      </p:sp>
      <p:sp>
        <p:nvSpPr>
          <p:cNvPr id="2" name="PlaceHolder 2">
            <a:extLst>
              <a:ext uri="{FF2B5EF4-FFF2-40B4-BE49-F238E27FC236}">
                <a16:creationId xmlns:a16="http://schemas.microsoft.com/office/drawing/2014/main" id="{B9162772-C296-114A-E285-8AB69E835B14}"/>
              </a:ext>
            </a:extLst>
          </p:cNvPr>
          <p:cNvSpPr txBox="1">
            <a:spLocks/>
          </p:cNvSpPr>
          <p:nvPr/>
        </p:nvSpPr>
        <p:spPr>
          <a:xfrm>
            <a:off x="217146" y="1801612"/>
            <a:ext cx="11751319" cy="5958000"/>
          </a:xfrm>
          <a:prstGeom prst="rect">
            <a:avLst/>
          </a:prstGeom>
          <a:noFill/>
          <a:ln>
            <a:noFill/>
          </a:ln>
        </p:spPr>
        <p:txBody>
          <a:bodyPr vert="horz" wrap="square" lIns="0" tIns="0" rIns="0" bIns="0" anchor="t" anchorCtr="0">
            <a:noAutofit/>
          </a:bodyPr>
          <a:lstStyle>
            <a:lvl1pPr rtl="0" hangingPunct="0">
              <a:spcBef>
                <a:spcPts val="1417"/>
              </a:spcBef>
              <a:spcAft>
                <a:spcPts val="0"/>
              </a:spcAft>
              <a:tabLst/>
              <a:defRPr lang="pt-BR" sz="3200" b="0" i="0" u="none" strike="noStrike" kern="1200" cap="none" spc="0" baseline="0">
                <a:ln>
                  <a:noFill/>
                </a:ln>
                <a:highlight>
                  <a:scrgbClr r="0" g="0" b="0">
                    <a:alpha val="0"/>
                  </a:scrgbClr>
                </a:highlight>
                <a:latin typeface="Liberation Sans" pitchFamily="18"/>
                <a:ea typeface="Microsoft YaHei" pitchFamily="2"/>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lgn="just">
              <a:lnSpc>
                <a:spcPct val="90000"/>
              </a:lnSpc>
              <a:spcBef>
                <a:spcPts val="0"/>
              </a:spcBef>
              <a:tabLst>
                <a:tab pos="0" algn="l"/>
              </a:tabLst>
            </a:pPr>
            <a:r>
              <a:rPr lang="pt-BR" sz="6600" b="1" dirty="0">
                <a:solidFill>
                  <a:srgbClr val="92D050"/>
                </a:solidFill>
                <a:highlight>
                  <a:srgbClr val="000000"/>
                </a:highlight>
                <a:latin typeface="Calibri" pitchFamily="18"/>
              </a:rPr>
              <a:t>R. </a:t>
            </a:r>
            <a:r>
              <a:rPr lang="pt-BR" sz="6000" b="1" dirty="0">
                <a:solidFill>
                  <a:schemeClr val="bg1"/>
                </a:solidFill>
                <a:highlight>
                  <a:srgbClr val="000000"/>
                </a:highlight>
                <a:latin typeface="Calibri" pitchFamily="18"/>
              </a:rPr>
              <a:t>Um cálice foi levantado, um pão entre nós partilhado; o povo comeu e bebeu e anunciou: o amor venceu!</a:t>
            </a:r>
            <a:endParaRPr lang="pt-BR" sz="7200" b="1" dirty="0">
              <a:solidFill>
                <a:schemeClr val="bg1"/>
              </a:solidFill>
              <a:highlight>
                <a:srgbClr val="000000"/>
              </a:highlight>
              <a:latin typeface="Calibri" pitchFamily="18"/>
            </a:endParaRPr>
          </a:p>
        </p:txBody>
      </p:sp>
    </p:spTree>
    <p:extLst>
      <p:ext uri="{BB962C8B-B14F-4D97-AF65-F5344CB8AC3E}">
        <p14:creationId xmlns:p14="http://schemas.microsoft.com/office/powerpoint/2010/main" val="357800203"/>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ceHolder 2">
            <a:extLst>
              <a:ext uri="{FF2B5EF4-FFF2-40B4-BE49-F238E27FC236}">
                <a16:creationId xmlns:a16="http://schemas.microsoft.com/office/drawing/2014/main" id="{2AE31DDC-E692-4A08-8AAA-C747605066AA}"/>
              </a:ext>
            </a:extLst>
          </p:cNvPr>
          <p:cNvSpPr txBox="1">
            <a:spLocks noGrp="1"/>
          </p:cNvSpPr>
          <p:nvPr>
            <p:ph type="body" idx="4294967295"/>
          </p:nvPr>
        </p:nvSpPr>
        <p:spPr>
          <a:xfrm>
            <a:off x="50428" y="1884739"/>
            <a:ext cx="11959864" cy="4973261"/>
          </a:xfrm>
        </p:spPr>
        <p:txBody>
          <a:bodyPr vert="horz" wrap="square" anchor="t" anchorCtr="0">
            <a:noAutofit/>
          </a:bodyPr>
          <a:lstStyle/>
          <a:p>
            <a:pPr lvl="0" algn="just">
              <a:lnSpc>
                <a:spcPct val="90000"/>
              </a:lnSpc>
              <a:spcBef>
                <a:spcPts val="0"/>
              </a:spcBef>
              <a:tabLst>
                <a:tab pos="0" algn="l"/>
              </a:tabLst>
            </a:pPr>
            <a:r>
              <a:rPr lang="pt-BR" sz="6000" b="1" dirty="0">
                <a:solidFill>
                  <a:srgbClr val="92D050"/>
                </a:solidFill>
                <a:highlight>
                  <a:srgbClr val="000000"/>
                </a:highlight>
                <a:latin typeface="Calibri" pitchFamily="18"/>
              </a:rPr>
              <a:t>4. </a:t>
            </a:r>
            <a:r>
              <a:rPr lang="pt-BR" sz="6600" dirty="0">
                <a:solidFill>
                  <a:schemeClr val="bg1"/>
                </a:solidFill>
                <a:highlight>
                  <a:srgbClr val="000000"/>
                </a:highlight>
                <a:latin typeface="Calibri" pitchFamily="18"/>
              </a:rPr>
              <a:t>Crianças, aos prados mais verdes correi! Ovelhas, dos pastos da vida comei! Jesus, Jesus bom pastor vos conhece e hoje seu Corpo e seu Sangue oferece.</a:t>
            </a:r>
          </a:p>
          <a:p>
            <a:pPr lvl="0" algn="just">
              <a:lnSpc>
                <a:spcPct val="90000"/>
              </a:lnSpc>
              <a:spcBef>
                <a:spcPts val="0"/>
              </a:spcBef>
              <a:tabLst>
                <a:tab pos="0" algn="l"/>
              </a:tabLst>
            </a:pPr>
            <a:endParaRPr lang="pt-BR" sz="6600" dirty="0">
              <a:solidFill>
                <a:schemeClr val="bg1"/>
              </a:solidFill>
              <a:highlight>
                <a:srgbClr val="000000"/>
              </a:highlight>
              <a:latin typeface="Calibri" pitchFamily="18"/>
            </a:endParaRPr>
          </a:p>
        </p:txBody>
      </p:sp>
      <p:sp>
        <p:nvSpPr>
          <p:cNvPr id="4" name="CaixaDeTexto 3">
            <a:extLst>
              <a:ext uri="{FF2B5EF4-FFF2-40B4-BE49-F238E27FC236}">
                <a16:creationId xmlns:a16="http://schemas.microsoft.com/office/drawing/2014/main" id="{F49393D3-1C69-643F-B783-5A07C50F8B93}"/>
              </a:ext>
            </a:extLst>
          </p:cNvPr>
          <p:cNvSpPr txBox="1"/>
          <p:nvPr/>
        </p:nvSpPr>
        <p:spPr>
          <a:xfrm>
            <a:off x="-3988" y="-123092"/>
            <a:ext cx="12193588" cy="1754326"/>
          </a:xfrm>
          <a:prstGeom prst="rect">
            <a:avLst/>
          </a:prstGeom>
          <a:noFill/>
        </p:spPr>
        <p:txBody>
          <a:bodyPr wrap="square" rtlCol="0">
            <a:spAutoFit/>
          </a:bodyPr>
          <a:lstStyle/>
          <a:p>
            <a:pPr algn="ctr"/>
            <a:r>
              <a:rPr lang="pt-BR" sz="5400" b="1" dirty="0">
                <a:solidFill>
                  <a:srgbClr val="92D050"/>
                </a:solidFill>
              </a:rPr>
              <a:t>Canto de</a:t>
            </a:r>
          </a:p>
          <a:p>
            <a:pPr algn="ctr"/>
            <a:r>
              <a:rPr lang="pt-BR" sz="5400" b="1" dirty="0">
                <a:solidFill>
                  <a:srgbClr val="92D050"/>
                </a:solidFill>
              </a:rPr>
              <a:t>Comunhão I</a:t>
            </a:r>
          </a:p>
        </p:txBody>
      </p:sp>
    </p:spTree>
    <p:extLst>
      <p:ext uri="{BB962C8B-B14F-4D97-AF65-F5344CB8AC3E}">
        <p14:creationId xmlns:p14="http://schemas.microsoft.com/office/powerpoint/2010/main" val="943256113"/>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ixaDeTexto 3">
            <a:extLst>
              <a:ext uri="{FF2B5EF4-FFF2-40B4-BE49-F238E27FC236}">
                <a16:creationId xmlns:a16="http://schemas.microsoft.com/office/drawing/2014/main" id="{F49393D3-1C69-643F-B783-5A07C50F8B93}"/>
              </a:ext>
            </a:extLst>
          </p:cNvPr>
          <p:cNvSpPr txBox="1"/>
          <p:nvPr/>
        </p:nvSpPr>
        <p:spPr>
          <a:xfrm>
            <a:off x="-3988" y="-123092"/>
            <a:ext cx="12193588" cy="1754326"/>
          </a:xfrm>
          <a:prstGeom prst="rect">
            <a:avLst/>
          </a:prstGeom>
          <a:noFill/>
        </p:spPr>
        <p:txBody>
          <a:bodyPr wrap="square" rtlCol="0">
            <a:spAutoFit/>
          </a:bodyPr>
          <a:lstStyle/>
          <a:p>
            <a:pPr algn="ctr"/>
            <a:r>
              <a:rPr lang="pt-BR" sz="5400" b="1" dirty="0">
                <a:solidFill>
                  <a:srgbClr val="92D050"/>
                </a:solidFill>
              </a:rPr>
              <a:t>Canto de</a:t>
            </a:r>
          </a:p>
          <a:p>
            <a:pPr algn="ctr"/>
            <a:r>
              <a:rPr lang="pt-BR" sz="5400" b="1" dirty="0">
                <a:solidFill>
                  <a:srgbClr val="92D050"/>
                </a:solidFill>
              </a:rPr>
              <a:t>Comunhão I</a:t>
            </a:r>
          </a:p>
        </p:txBody>
      </p:sp>
      <p:sp>
        <p:nvSpPr>
          <p:cNvPr id="2" name="PlaceHolder 2">
            <a:extLst>
              <a:ext uri="{FF2B5EF4-FFF2-40B4-BE49-F238E27FC236}">
                <a16:creationId xmlns:a16="http://schemas.microsoft.com/office/drawing/2014/main" id="{B9162772-C296-114A-E285-8AB69E835B14}"/>
              </a:ext>
            </a:extLst>
          </p:cNvPr>
          <p:cNvSpPr txBox="1">
            <a:spLocks/>
          </p:cNvSpPr>
          <p:nvPr/>
        </p:nvSpPr>
        <p:spPr>
          <a:xfrm>
            <a:off x="217146" y="1801612"/>
            <a:ext cx="11751319" cy="5958000"/>
          </a:xfrm>
          <a:prstGeom prst="rect">
            <a:avLst/>
          </a:prstGeom>
          <a:noFill/>
          <a:ln>
            <a:noFill/>
          </a:ln>
        </p:spPr>
        <p:txBody>
          <a:bodyPr vert="horz" wrap="square" lIns="0" tIns="0" rIns="0" bIns="0" anchor="t" anchorCtr="0">
            <a:noAutofit/>
          </a:bodyPr>
          <a:lstStyle>
            <a:lvl1pPr rtl="0" hangingPunct="0">
              <a:spcBef>
                <a:spcPts val="1417"/>
              </a:spcBef>
              <a:spcAft>
                <a:spcPts val="0"/>
              </a:spcAft>
              <a:tabLst/>
              <a:defRPr lang="pt-BR" sz="3200" b="0" i="0" u="none" strike="noStrike" kern="1200" cap="none" spc="0" baseline="0">
                <a:ln>
                  <a:noFill/>
                </a:ln>
                <a:highlight>
                  <a:scrgbClr r="0" g="0" b="0">
                    <a:alpha val="0"/>
                  </a:scrgbClr>
                </a:highlight>
                <a:latin typeface="Liberation Sans" pitchFamily="18"/>
                <a:ea typeface="Microsoft YaHei" pitchFamily="2"/>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lgn="just">
              <a:lnSpc>
                <a:spcPct val="90000"/>
              </a:lnSpc>
              <a:spcBef>
                <a:spcPts val="0"/>
              </a:spcBef>
              <a:tabLst>
                <a:tab pos="0" algn="l"/>
              </a:tabLst>
            </a:pPr>
            <a:r>
              <a:rPr lang="pt-BR" sz="6600" b="1" dirty="0">
                <a:solidFill>
                  <a:srgbClr val="92D050"/>
                </a:solidFill>
                <a:highlight>
                  <a:srgbClr val="000000"/>
                </a:highlight>
                <a:latin typeface="Calibri" pitchFamily="18"/>
              </a:rPr>
              <a:t>R. </a:t>
            </a:r>
            <a:r>
              <a:rPr lang="pt-BR" sz="6000" b="1" dirty="0">
                <a:solidFill>
                  <a:schemeClr val="bg1"/>
                </a:solidFill>
                <a:highlight>
                  <a:srgbClr val="000000"/>
                </a:highlight>
                <a:latin typeface="Calibri" pitchFamily="18"/>
              </a:rPr>
              <a:t>Um cálice foi levantado, um pão entre nós partilhado; o povo comeu e bebeu e anunciou: o amor venceu!</a:t>
            </a:r>
            <a:endParaRPr lang="pt-BR" sz="7200" b="1" dirty="0">
              <a:solidFill>
                <a:schemeClr val="bg1"/>
              </a:solidFill>
              <a:highlight>
                <a:srgbClr val="000000"/>
              </a:highlight>
              <a:latin typeface="Calibri" pitchFamily="18"/>
            </a:endParaRPr>
          </a:p>
        </p:txBody>
      </p:sp>
    </p:spTree>
    <p:extLst>
      <p:ext uri="{BB962C8B-B14F-4D97-AF65-F5344CB8AC3E}">
        <p14:creationId xmlns:p14="http://schemas.microsoft.com/office/powerpoint/2010/main" val="1302202539"/>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113563289"/>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ceHolder 2">
            <a:extLst>
              <a:ext uri="{FF2B5EF4-FFF2-40B4-BE49-F238E27FC236}">
                <a16:creationId xmlns:a16="http://schemas.microsoft.com/office/drawing/2014/main" id="{2AE31DDC-E692-4A08-8AAA-C747605066AA}"/>
              </a:ext>
            </a:extLst>
          </p:cNvPr>
          <p:cNvSpPr txBox="1">
            <a:spLocks noGrp="1"/>
          </p:cNvSpPr>
          <p:nvPr>
            <p:ph type="body" idx="4294967295"/>
          </p:nvPr>
        </p:nvSpPr>
        <p:spPr>
          <a:xfrm>
            <a:off x="156835" y="1952580"/>
            <a:ext cx="11871941" cy="5522872"/>
          </a:xfrm>
        </p:spPr>
        <p:txBody>
          <a:bodyPr vert="horz" wrap="square" anchor="t" anchorCtr="0">
            <a:noAutofit/>
          </a:bodyPr>
          <a:lstStyle/>
          <a:p>
            <a:pPr lvl="0" algn="just">
              <a:lnSpc>
                <a:spcPct val="90000"/>
              </a:lnSpc>
              <a:spcBef>
                <a:spcPts val="0"/>
              </a:spcBef>
              <a:tabLst>
                <a:tab pos="0" algn="l"/>
              </a:tabLst>
            </a:pPr>
            <a:r>
              <a:rPr lang="pt-BR" sz="5400" b="1" dirty="0">
                <a:solidFill>
                  <a:srgbClr val="92D050"/>
                </a:solidFill>
                <a:highlight>
                  <a:srgbClr val="000000"/>
                </a:highlight>
                <a:latin typeface="Calibri" pitchFamily="18"/>
              </a:rPr>
              <a:t>1. </a:t>
            </a:r>
            <a:r>
              <a:rPr lang="pt-BR" sz="5400" dirty="0">
                <a:solidFill>
                  <a:schemeClr val="bg1"/>
                </a:solidFill>
                <a:highlight>
                  <a:srgbClr val="000000"/>
                </a:highlight>
                <a:latin typeface="Calibri" pitchFamily="18"/>
              </a:rPr>
              <a:t>Quando te domina o cansaço, e já não puderes dar um passo, quando o bem ao mal ceder, e tua vida não quiser ver um novo amanhecer: Levanta-te e come! Levanta-te e come! Que o caminho é longo, caminho longo!</a:t>
            </a:r>
            <a:endParaRPr lang="pt-BR" sz="5400" b="1" dirty="0">
              <a:solidFill>
                <a:schemeClr val="bg1"/>
              </a:solidFill>
              <a:highlight>
                <a:srgbClr val="000000"/>
              </a:highlight>
              <a:latin typeface="Calibri" pitchFamily="18"/>
            </a:endParaRPr>
          </a:p>
        </p:txBody>
      </p:sp>
      <p:sp>
        <p:nvSpPr>
          <p:cNvPr id="4" name="CaixaDeTexto 3">
            <a:extLst>
              <a:ext uri="{FF2B5EF4-FFF2-40B4-BE49-F238E27FC236}">
                <a16:creationId xmlns:a16="http://schemas.microsoft.com/office/drawing/2014/main" id="{F49393D3-1C69-643F-B783-5A07C50F8B93}"/>
              </a:ext>
            </a:extLst>
          </p:cNvPr>
          <p:cNvSpPr txBox="1"/>
          <p:nvPr/>
        </p:nvSpPr>
        <p:spPr>
          <a:xfrm>
            <a:off x="-3988" y="-123092"/>
            <a:ext cx="12193588" cy="1754326"/>
          </a:xfrm>
          <a:prstGeom prst="rect">
            <a:avLst/>
          </a:prstGeom>
          <a:noFill/>
        </p:spPr>
        <p:txBody>
          <a:bodyPr wrap="square" rtlCol="0">
            <a:spAutoFit/>
          </a:bodyPr>
          <a:lstStyle/>
          <a:p>
            <a:pPr algn="ctr"/>
            <a:r>
              <a:rPr lang="pt-BR" sz="5400" b="1" dirty="0">
                <a:solidFill>
                  <a:srgbClr val="92D050"/>
                </a:solidFill>
              </a:rPr>
              <a:t>Canto de</a:t>
            </a:r>
          </a:p>
          <a:p>
            <a:pPr algn="ctr"/>
            <a:r>
              <a:rPr lang="pt-BR" sz="5400" b="1" dirty="0">
                <a:solidFill>
                  <a:srgbClr val="92D050"/>
                </a:solidFill>
              </a:rPr>
              <a:t>Comunhão II</a:t>
            </a:r>
          </a:p>
        </p:txBody>
      </p:sp>
    </p:spTree>
    <p:extLst>
      <p:ext uri="{BB962C8B-B14F-4D97-AF65-F5344CB8AC3E}">
        <p14:creationId xmlns:p14="http://schemas.microsoft.com/office/powerpoint/2010/main" val="393304707"/>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ceHolder 2">
            <a:extLst>
              <a:ext uri="{FF2B5EF4-FFF2-40B4-BE49-F238E27FC236}">
                <a16:creationId xmlns:a16="http://schemas.microsoft.com/office/drawing/2014/main" id="{2AE31DDC-E692-4A08-8AAA-C747605066AA}"/>
              </a:ext>
            </a:extLst>
          </p:cNvPr>
          <p:cNvSpPr txBox="1">
            <a:spLocks noGrp="1"/>
          </p:cNvSpPr>
          <p:nvPr>
            <p:ph type="body" idx="4294967295"/>
          </p:nvPr>
        </p:nvSpPr>
        <p:spPr>
          <a:xfrm>
            <a:off x="245492" y="1847827"/>
            <a:ext cx="11694627" cy="5565704"/>
          </a:xfrm>
        </p:spPr>
        <p:txBody>
          <a:bodyPr vert="horz" wrap="square" anchor="t" anchorCtr="0">
            <a:noAutofit/>
          </a:bodyPr>
          <a:lstStyle/>
          <a:p>
            <a:pPr lvl="0" algn="just">
              <a:lnSpc>
                <a:spcPct val="90000"/>
              </a:lnSpc>
              <a:spcBef>
                <a:spcPts val="0"/>
              </a:spcBef>
              <a:tabLst>
                <a:tab pos="0" algn="l"/>
              </a:tabLst>
            </a:pPr>
            <a:r>
              <a:rPr lang="pt-BR" sz="6600" b="1" dirty="0">
                <a:solidFill>
                  <a:srgbClr val="92D050"/>
                </a:solidFill>
                <a:highlight>
                  <a:srgbClr val="000000"/>
                </a:highlight>
                <a:latin typeface="Calibri" pitchFamily="18"/>
              </a:rPr>
              <a:t>R. </a:t>
            </a:r>
            <a:r>
              <a:rPr lang="pt-BR" sz="6000" b="1" dirty="0">
                <a:solidFill>
                  <a:schemeClr val="bg1"/>
                </a:solidFill>
                <a:highlight>
                  <a:srgbClr val="000000"/>
                </a:highlight>
                <a:latin typeface="Calibri" pitchFamily="18"/>
              </a:rPr>
              <a:t>Eu sou teu alimento, ó caminheiro! Eu sou o Pão da vida verdadeiro! Te faço caminhar, vale e monte atravessar, pela Eucaristia, Eucaristia!</a:t>
            </a:r>
          </a:p>
        </p:txBody>
      </p:sp>
      <p:sp>
        <p:nvSpPr>
          <p:cNvPr id="4" name="CaixaDeTexto 3">
            <a:extLst>
              <a:ext uri="{FF2B5EF4-FFF2-40B4-BE49-F238E27FC236}">
                <a16:creationId xmlns:a16="http://schemas.microsoft.com/office/drawing/2014/main" id="{F49393D3-1C69-643F-B783-5A07C50F8B93}"/>
              </a:ext>
            </a:extLst>
          </p:cNvPr>
          <p:cNvSpPr txBox="1"/>
          <p:nvPr/>
        </p:nvSpPr>
        <p:spPr>
          <a:xfrm>
            <a:off x="-3988" y="-123092"/>
            <a:ext cx="12193588" cy="1754326"/>
          </a:xfrm>
          <a:prstGeom prst="rect">
            <a:avLst/>
          </a:prstGeom>
          <a:noFill/>
        </p:spPr>
        <p:txBody>
          <a:bodyPr wrap="square" rtlCol="0">
            <a:spAutoFit/>
          </a:bodyPr>
          <a:lstStyle/>
          <a:p>
            <a:pPr algn="ctr"/>
            <a:r>
              <a:rPr lang="pt-BR" sz="5400" b="1" dirty="0">
                <a:solidFill>
                  <a:srgbClr val="92D050"/>
                </a:solidFill>
              </a:rPr>
              <a:t>Canto de</a:t>
            </a:r>
          </a:p>
          <a:p>
            <a:pPr algn="ctr"/>
            <a:r>
              <a:rPr lang="pt-BR" sz="5400" b="1" dirty="0">
                <a:solidFill>
                  <a:srgbClr val="92D050"/>
                </a:solidFill>
              </a:rPr>
              <a:t>Comunhão II</a:t>
            </a:r>
          </a:p>
        </p:txBody>
      </p:sp>
    </p:spTree>
    <p:extLst>
      <p:ext uri="{BB962C8B-B14F-4D97-AF65-F5344CB8AC3E}">
        <p14:creationId xmlns:p14="http://schemas.microsoft.com/office/powerpoint/2010/main" val="3248718642"/>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ceHolder 2">
            <a:extLst>
              <a:ext uri="{FF2B5EF4-FFF2-40B4-BE49-F238E27FC236}">
                <a16:creationId xmlns:a16="http://schemas.microsoft.com/office/drawing/2014/main" id="{2AE31DDC-E692-4A08-8AAA-C747605066AA}"/>
              </a:ext>
            </a:extLst>
          </p:cNvPr>
          <p:cNvSpPr txBox="1">
            <a:spLocks noGrp="1"/>
          </p:cNvSpPr>
          <p:nvPr>
            <p:ph type="body" idx="4294967295"/>
          </p:nvPr>
        </p:nvSpPr>
        <p:spPr>
          <a:xfrm>
            <a:off x="186612" y="1855063"/>
            <a:ext cx="11685329" cy="5539806"/>
          </a:xfrm>
        </p:spPr>
        <p:txBody>
          <a:bodyPr vert="horz" wrap="square" anchor="t" anchorCtr="0">
            <a:noAutofit/>
          </a:bodyPr>
          <a:lstStyle/>
          <a:p>
            <a:pPr lvl="0" algn="just">
              <a:lnSpc>
                <a:spcPct val="90000"/>
              </a:lnSpc>
              <a:spcBef>
                <a:spcPts val="0"/>
              </a:spcBef>
              <a:tabLst>
                <a:tab pos="0" algn="l"/>
              </a:tabLst>
            </a:pPr>
            <a:r>
              <a:rPr lang="pt-BR" sz="6000" b="1" dirty="0">
                <a:solidFill>
                  <a:srgbClr val="92D050"/>
                </a:solidFill>
                <a:highlight>
                  <a:srgbClr val="000000"/>
                </a:highlight>
                <a:latin typeface="Calibri" pitchFamily="18"/>
              </a:rPr>
              <a:t>2. </a:t>
            </a:r>
            <a:r>
              <a:rPr lang="pt-BR" sz="6000" dirty="0">
                <a:solidFill>
                  <a:schemeClr val="bg1"/>
                </a:solidFill>
                <a:highlight>
                  <a:srgbClr val="000000"/>
                </a:highlight>
                <a:latin typeface="Calibri" pitchFamily="18"/>
              </a:rPr>
              <a:t>Quando te perderes no deserto, e a morte então sentires perto, sem mais forças pra subir, sem coragem de assumir o que Deus de ti pedir: Levanta-te...</a:t>
            </a:r>
            <a:endParaRPr lang="pt-BR" sz="6600" b="1" dirty="0">
              <a:solidFill>
                <a:schemeClr val="bg1"/>
              </a:solidFill>
              <a:highlight>
                <a:srgbClr val="000000"/>
              </a:highlight>
              <a:latin typeface="Calibri" pitchFamily="18"/>
            </a:endParaRPr>
          </a:p>
        </p:txBody>
      </p:sp>
      <p:sp>
        <p:nvSpPr>
          <p:cNvPr id="4" name="CaixaDeTexto 3">
            <a:extLst>
              <a:ext uri="{FF2B5EF4-FFF2-40B4-BE49-F238E27FC236}">
                <a16:creationId xmlns:a16="http://schemas.microsoft.com/office/drawing/2014/main" id="{F49393D3-1C69-643F-B783-5A07C50F8B93}"/>
              </a:ext>
            </a:extLst>
          </p:cNvPr>
          <p:cNvSpPr txBox="1"/>
          <p:nvPr/>
        </p:nvSpPr>
        <p:spPr>
          <a:xfrm>
            <a:off x="-3988" y="-123092"/>
            <a:ext cx="12193588" cy="1754326"/>
          </a:xfrm>
          <a:prstGeom prst="rect">
            <a:avLst/>
          </a:prstGeom>
          <a:noFill/>
        </p:spPr>
        <p:txBody>
          <a:bodyPr wrap="square" rtlCol="0">
            <a:spAutoFit/>
          </a:bodyPr>
          <a:lstStyle/>
          <a:p>
            <a:pPr algn="ctr"/>
            <a:r>
              <a:rPr lang="pt-BR" sz="5400" b="1" dirty="0">
                <a:solidFill>
                  <a:srgbClr val="92D050"/>
                </a:solidFill>
              </a:rPr>
              <a:t>Canto de</a:t>
            </a:r>
          </a:p>
          <a:p>
            <a:pPr algn="ctr"/>
            <a:r>
              <a:rPr lang="pt-BR" sz="5400" b="1" dirty="0">
                <a:solidFill>
                  <a:srgbClr val="92D050"/>
                </a:solidFill>
              </a:rPr>
              <a:t>Comunhão II</a:t>
            </a:r>
          </a:p>
        </p:txBody>
      </p:sp>
    </p:spTree>
    <p:extLst>
      <p:ext uri="{BB962C8B-B14F-4D97-AF65-F5344CB8AC3E}">
        <p14:creationId xmlns:p14="http://schemas.microsoft.com/office/powerpoint/2010/main" val="4027748520"/>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ceHolder 2">
            <a:extLst>
              <a:ext uri="{FF2B5EF4-FFF2-40B4-BE49-F238E27FC236}">
                <a16:creationId xmlns:a16="http://schemas.microsoft.com/office/drawing/2014/main" id="{2AE31DDC-E692-4A08-8AAA-C747605066AA}"/>
              </a:ext>
            </a:extLst>
          </p:cNvPr>
          <p:cNvSpPr txBox="1">
            <a:spLocks noGrp="1"/>
          </p:cNvSpPr>
          <p:nvPr>
            <p:ph type="body" idx="4294967295"/>
          </p:nvPr>
        </p:nvSpPr>
        <p:spPr>
          <a:xfrm>
            <a:off x="323551" y="1844068"/>
            <a:ext cx="11538510" cy="5845987"/>
          </a:xfrm>
        </p:spPr>
        <p:txBody>
          <a:bodyPr vert="horz" wrap="square" anchor="t" anchorCtr="0">
            <a:noAutofit/>
          </a:bodyPr>
          <a:lstStyle/>
          <a:p>
            <a:pPr lvl="0" algn="just">
              <a:lnSpc>
                <a:spcPct val="90000"/>
              </a:lnSpc>
              <a:spcBef>
                <a:spcPts val="0"/>
              </a:spcBef>
              <a:tabLst>
                <a:tab pos="0" algn="l"/>
              </a:tabLst>
            </a:pPr>
            <a:r>
              <a:rPr lang="pt-BR" sz="6600" b="1" dirty="0">
                <a:solidFill>
                  <a:srgbClr val="92D050"/>
                </a:solidFill>
                <a:highlight>
                  <a:srgbClr val="000000"/>
                </a:highlight>
                <a:latin typeface="Calibri" pitchFamily="18"/>
              </a:rPr>
              <a:t>R. </a:t>
            </a:r>
            <a:r>
              <a:rPr lang="pt-BR" sz="6000" b="1" dirty="0">
                <a:solidFill>
                  <a:schemeClr val="bg1"/>
                </a:solidFill>
                <a:highlight>
                  <a:srgbClr val="000000"/>
                </a:highlight>
                <a:latin typeface="Calibri" pitchFamily="18"/>
              </a:rPr>
              <a:t>Eu sou teu alimento, ó caminheiro! Eu sou o Pão da vida verdadeiro! Te faço caminhar, vale e monte atravessar, pela Eucaristia, Eucaristia!</a:t>
            </a:r>
            <a:endParaRPr lang="pt-BR" sz="6600" b="1" dirty="0">
              <a:solidFill>
                <a:schemeClr val="bg1"/>
              </a:solidFill>
              <a:highlight>
                <a:srgbClr val="000000"/>
              </a:highlight>
              <a:latin typeface="Calibri" pitchFamily="18"/>
            </a:endParaRPr>
          </a:p>
        </p:txBody>
      </p:sp>
      <p:sp>
        <p:nvSpPr>
          <p:cNvPr id="4" name="CaixaDeTexto 3">
            <a:extLst>
              <a:ext uri="{FF2B5EF4-FFF2-40B4-BE49-F238E27FC236}">
                <a16:creationId xmlns:a16="http://schemas.microsoft.com/office/drawing/2014/main" id="{F49393D3-1C69-643F-B783-5A07C50F8B93}"/>
              </a:ext>
            </a:extLst>
          </p:cNvPr>
          <p:cNvSpPr txBox="1"/>
          <p:nvPr/>
        </p:nvSpPr>
        <p:spPr>
          <a:xfrm>
            <a:off x="-3988" y="-123092"/>
            <a:ext cx="12193588" cy="1754326"/>
          </a:xfrm>
          <a:prstGeom prst="rect">
            <a:avLst/>
          </a:prstGeom>
          <a:noFill/>
        </p:spPr>
        <p:txBody>
          <a:bodyPr wrap="square" rtlCol="0">
            <a:spAutoFit/>
          </a:bodyPr>
          <a:lstStyle/>
          <a:p>
            <a:pPr algn="ctr"/>
            <a:r>
              <a:rPr lang="pt-BR" sz="5400" b="1" dirty="0">
                <a:solidFill>
                  <a:srgbClr val="92D050"/>
                </a:solidFill>
              </a:rPr>
              <a:t>Canto de</a:t>
            </a:r>
          </a:p>
          <a:p>
            <a:pPr algn="ctr"/>
            <a:r>
              <a:rPr lang="pt-BR" sz="5400" b="1" dirty="0">
                <a:solidFill>
                  <a:srgbClr val="92D050"/>
                </a:solidFill>
              </a:rPr>
              <a:t>Comunhão II</a:t>
            </a:r>
          </a:p>
        </p:txBody>
      </p:sp>
    </p:spTree>
    <p:extLst>
      <p:ext uri="{BB962C8B-B14F-4D97-AF65-F5344CB8AC3E}">
        <p14:creationId xmlns:p14="http://schemas.microsoft.com/office/powerpoint/2010/main" val="254459255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page6">
    <p:spTree>
      <p:nvGrpSpPr>
        <p:cNvPr id="1" name=""/>
        <p:cNvGrpSpPr/>
        <p:nvPr/>
      </p:nvGrpSpPr>
      <p:grpSpPr>
        <a:xfrm>
          <a:off x="0" y="0"/>
          <a:ext cx="0" cy="0"/>
          <a:chOff x="0" y="0"/>
          <a:chExt cx="0" cy="0"/>
        </a:xfrm>
      </p:grpSpPr>
      <p:sp>
        <p:nvSpPr>
          <p:cNvPr id="3" name="CaixaDeTexto 2">
            <a:extLst>
              <a:ext uri="{FF2B5EF4-FFF2-40B4-BE49-F238E27FC236}">
                <a16:creationId xmlns:a16="http://schemas.microsoft.com/office/drawing/2014/main" id="{FEEB9F5A-D392-CEA2-C164-E93887D0F70C}"/>
              </a:ext>
            </a:extLst>
          </p:cNvPr>
          <p:cNvSpPr txBox="1"/>
          <p:nvPr/>
        </p:nvSpPr>
        <p:spPr>
          <a:xfrm>
            <a:off x="0" y="2921168"/>
            <a:ext cx="12193588" cy="1446550"/>
          </a:xfrm>
          <a:prstGeom prst="rect">
            <a:avLst/>
          </a:prstGeom>
          <a:noFill/>
        </p:spPr>
        <p:txBody>
          <a:bodyPr wrap="square" rtlCol="0">
            <a:spAutoFit/>
          </a:bodyPr>
          <a:lstStyle/>
          <a:p>
            <a:pPr algn="ctr"/>
            <a:r>
              <a:rPr lang="pt-BR" sz="8800" b="1" dirty="0">
                <a:solidFill>
                  <a:srgbClr val="92D050"/>
                </a:solidFill>
              </a:rPr>
              <a:t>Ato penitencial</a:t>
            </a:r>
          </a:p>
        </p:txBody>
      </p:sp>
    </p:spTree>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ceHolder 2">
            <a:extLst>
              <a:ext uri="{FF2B5EF4-FFF2-40B4-BE49-F238E27FC236}">
                <a16:creationId xmlns:a16="http://schemas.microsoft.com/office/drawing/2014/main" id="{2AE31DDC-E692-4A08-8AAA-C747605066AA}"/>
              </a:ext>
            </a:extLst>
          </p:cNvPr>
          <p:cNvSpPr txBox="1">
            <a:spLocks noGrp="1"/>
          </p:cNvSpPr>
          <p:nvPr>
            <p:ph type="body" idx="4294967295"/>
          </p:nvPr>
        </p:nvSpPr>
        <p:spPr>
          <a:xfrm>
            <a:off x="258621" y="1936040"/>
            <a:ext cx="11668369" cy="5522872"/>
          </a:xfrm>
        </p:spPr>
        <p:txBody>
          <a:bodyPr vert="horz" wrap="square" anchor="t" anchorCtr="0">
            <a:noAutofit/>
          </a:bodyPr>
          <a:lstStyle/>
          <a:p>
            <a:pPr lvl="0" algn="just">
              <a:lnSpc>
                <a:spcPct val="90000"/>
              </a:lnSpc>
              <a:spcBef>
                <a:spcPts val="0"/>
              </a:spcBef>
              <a:tabLst>
                <a:tab pos="0" algn="l"/>
              </a:tabLst>
            </a:pPr>
            <a:r>
              <a:rPr lang="pt-BR" sz="6600" b="1" dirty="0">
                <a:solidFill>
                  <a:srgbClr val="92D050"/>
                </a:solidFill>
                <a:highlight>
                  <a:srgbClr val="000000"/>
                </a:highlight>
                <a:latin typeface="Calibri" pitchFamily="18"/>
              </a:rPr>
              <a:t>3. </a:t>
            </a:r>
            <a:r>
              <a:rPr lang="pt-BR" sz="6600" dirty="0">
                <a:solidFill>
                  <a:schemeClr val="bg1"/>
                </a:solidFill>
                <a:highlight>
                  <a:srgbClr val="000000"/>
                </a:highlight>
                <a:latin typeface="Calibri" pitchFamily="18"/>
              </a:rPr>
              <a:t>Quando a dor, o medo, a incerteza, tentam apagar tua chama acesa, e tirar do coração a alegria e a paixão, de lutar, não ser em vão: Levanta-te...</a:t>
            </a:r>
          </a:p>
          <a:p>
            <a:pPr lvl="0" algn="just">
              <a:lnSpc>
                <a:spcPct val="90000"/>
              </a:lnSpc>
              <a:spcBef>
                <a:spcPts val="0"/>
              </a:spcBef>
              <a:tabLst>
                <a:tab pos="0" algn="l"/>
              </a:tabLst>
            </a:pPr>
            <a:endParaRPr lang="pt-BR" sz="6000" dirty="0">
              <a:solidFill>
                <a:schemeClr val="bg1"/>
              </a:solidFill>
              <a:highlight>
                <a:srgbClr val="000000"/>
              </a:highlight>
              <a:latin typeface="Calibri" pitchFamily="18"/>
            </a:endParaRPr>
          </a:p>
        </p:txBody>
      </p:sp>
      <p:sp>
        <p:nvSpPr>
          <p:cNvPr id="4" name="CaixaDeTexto 3">
            <a:extLst>
              <a:ext uri="{FF2B5EF4-FFF2-40B4-BE49-F238E27FC236}">
                <a16:creationId xmlns:a16="http://schemas.microsoft.com/office/drawing/2014/main" id="{F49393D3-1C69-643F-B783-5A07C50F8B93}"/>
              </a:ext>
            </a:extLst>
          </p:cNvPr>
          <p:cNvSpPr txBox="1"/>
          <p:nvPr/>
        </p:nvSpPr>
        <p:spPr>
          <a:xfrm>
            <a:off x="-3988" y="-123092"/>
            <a:ext cx="12193588" cy="1754326"/>
          </a:xfrm>
          <a:prstGeom prst="rect">
            <a:avLst/>
          </a:prstGeom>
          <a:noFill/>
        </p:spPr>
        <p:txBody>
          <a:bodyPr wrap="square" rtlCol="0">
            <a:spAutoFit/>
          </a:bodyPr>
          <a:lstStyle/>
          <a:p>
            <a:pPr algn="ctr"/>
            <a:r>
              <a:rPr lang="pt-BR" sz="5400" b="1" dirty="0">
                <a:solidFill>
                  <a:srgbClr val="92D050"/>
                </a:solidFill>
              </a:rPr>
              <a:t>Canto de</a:t>
            </a:r>
          </a:p>
          <a:p>
            <a:pPr algn="ctr"/>
            <a:r>
              <a:rPr lang="pt-BR" sz="5400" b="1" dirty="0">
                <a:solidFill>
                  <a:srgbClr val="92D050"/>
                </a:solidFill>
              </a:rPr>
              <a:t>Comunhão II</a:t>
            </a:r>
          </a:p>
        </p:txBody>
      </p:sp>
    </p:spTree>
    <p:extLst>
      <p:ext uri="{BB962C8B-B14F-4D97-AF65-F5344CB8AC3E}">
        <p14:creationId xmlns:p14="http://schemas.microsoft.com/office/powerpoint/2010/main" val="1270661964"/>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ceHolder 2">
            <a:extLst>
              <a:ext uri="{FF2B5EF4-FFF2-40B4-BE49-F238E27FC236}">
                <a16:creationId xmlns:a16="http://schemas.microsoft.com/office/drawing/2014/main" id="{2AE31DDC-E692-4A08-8AAA-C747605066AA}"/>
              </a:ext>
            </a:extLst>
          </p:cNvPr>
          <p:cNvSpPr txBox="1">
            <a:spLocks noGrp="1"/>
          </p:cNvSpPr>
          <p:nvPr>
            <p:ph type="body" idx="4294967295"/>
          </p:nvPr>
        </p:nvSpPr>
        <p:spPr>
          <a:xfrm>
            <a:off x="223190" y="1841240"/>
            <a:ext cx="11739232" cy="5404339"/>
          </a:xfrm>
        </p:spPr>
        <p:txBody>
          <a:bodyPr vert="horz" wrap="square" anchor="t" anchorCtr="0">
            <a:noAutofit/>
          </a:bodyPr>
          <a:lstStyle/>
          <a:p>
            <a:pPr lvl="0" algn="just">
              <a:lnSpc>
                <a:spcPct val="90000"/>
              </a:lnSpc>
              <a:spcBef>
                <a:spcPts val="0"/>
              </a:spcBef>
              <a:tabLst>
                <a:tab pos="0" algn="l"/>
              </a:tabLst>
            </a:pPr>
            <a:r>
              <a:rPr lang="pt-BR" sz="6600" b="1" dirty="0">
                <a:solidFill>
                  <a:srgbClr val="92D050"/>
                </a:solidFill>
                <a:highlight>
                  <a:srgbClr val="000000"/>
                </a:highlight>
                <a:latin typeface="Calibri" pitchFamily="18"/>
              </a:rPr>
              <a:t>R. </a:t>
            </a:r>
            <a:r>
              <a:rPr lang="pt-BR" sz="6000" b="1" dirty="0">
                <a:solidFill>
                  <a:schemeClr val="bg1"/>
                </a:solidFill>
                <a:highlight>
                  <a:srgbClr val="000000"/>
                </a:highlight>
                <a:latin typeface="Calibri" pitchFamily="18"/>
              </a:rPr>
              <a:t>Eu sou teu alimento, ó caminheiro! Eu sou o Pão da vida verdadeiro! Te faço caminhar, vale e monte atravessar, pela Eucaristia, Eucaristia!</a:t>
            </a:r>
          </a:p>
        </p:txBody>
      </p:sp>
      <p:sp>
        <p:nvSpPr>
          <p:cNvPr id="4" name="CaixaDeTexto 3">
            <a:extLst>
              <a:ext uri="{FF2B5EF4-FFF2-40B4-BE49-F238E27FC236}">
                <a16:creationId xmlns:a16="http://schemas.microsoft.com/office/drawing/2014/main" id="{F49393D3-1C69-643F-B783-5A07C50F8B93}"/>
              </a:ext>
            </a:extLst>
          </p:cNvPr>
          <p:cNvSpPr txBox="1"/>
          <p:nvPr/>
        </p:nvSpPr>
        <p:spPr>
          <a:xfrm>
            <a:off x="-3988" y="-123092"/>
            <a:ext cx="12193588" cy="1754326"/>
          </a:xfrm>
          <a:prstGeom prst="rect">
            <a:avLst/>
          </a:prstGeom>
          <a:noFill/>
        </p:spPr>
        <p:txBody>
          <a:bodyPr wrap="square" rtlCol="0">
            <a:spAutoFit/>
          </a:bodyPr>
          <a:lstStyle/>
          <a:p>
            <a:pPr algn="ctr"/>
            <a:r>
              <a:rPr lang="pt-BR" sz="5400" b="1" dirty="0">
                <a:solidFill>
                  <a:srgbClr val="92D050"/>
                </a:solidFill>
              </a:rPr>
              <a:t>Canto de</a:t>
            </a:r>
          </a:p>
          <a:p>
            <a:pPr algn="ctr"/>
            <a:r>
              <a:rPr lang="pt-BR" sz="5400" b="1" dirty="0">
                <a:solidFill>
                  <a:srgbClr val="92D050"/>
                </a:solidFill>
              </a:rPr>
              <a:t>Comunhão II</a:t>
            </a:r>
          </a:p>
        </p:txBody>
      </p:sp>
    </p:spTree>
    <p:extLst>
      <p:ext uri="{BB962C8B-B14F-4D97-AF65-F5344CB8AC3E}">
        <p14:creationId xmlns:p14="http://schemas.microsoft.com/office/powerpoint/2010/main" val="2836446676"/>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798BB7-D94A-9A47-50CC-D9CC9D9B43A9}"/>
            </a:ext>
          </a:extLst>
        </p:cNvPr>
        <p:cNvGrpSpPr/>
        <p:nvPr/>
      </p:nvGrpSpPr>
      <p:grpSpPr>
        <a:xfrm>
          <a:off x="0" y="0"/>
          <a:ext cx="0" cy="0"/>
          <a:chOff x="0" y="0"/>
          <a:chExt cx="0" cy="0"/>
        </a:xfrm>
      </p:grpSpPr>
      <p:sp>
        <p:nvSpPr>
          <p:cNvPr id="3" name="PlaceHolder 2">
            <a:extLst>
              <a:ext uri="{FF2B5EF4-FFF2-40B4-BE49-F238E27FC236}">
                <a16:creationId xmlns:a16="http://schemas.microsoft.com/office/drawing/2014/main" id="{6899DE5E-EDCE-45DF-9717-EB14C88362A1}"/>
              </a:ext>
            </a:extLst>
          </p:cNvPr>
          <p:cNvSpPr txBox="1">
            <a:spLocks noGrp="1"/>
          </p:cNvSpPr>
          <p:nvPr>
            <p:ph type="body" idx="4294967295"/>
          </p:nvPr>
        </p:nvSpPr>
        <p:spPr>
          <a:xfrm>
            <a:off x="258621" y="1936040"/>
            <a:ext cx="11668369" cy="5522872"/>
          </a:xfrm>
        </p:spPr>
        <p:txBody>
          <a:bodyPr vert="horz" wrap="square" anchor="t" anchorCtr="0">
            <a:noAutofit/>
          </a:bodyPr>
          <a:lstStyle/>
          <a:p>
            <a:pPr lvl="0" algn="just">
              <a:lnSpc>
                <a:spcPct val="90000"/>
              </a:lnSpc>
              <a:spcBef>
                <a:spcPts val="0"/>
              </a:spcBef>
              <a:tabLst>
                <a:tab pos="0" algn="l"/>
              </a:tabLst>
            </a:pPr>
            <a:r>
              <a:rPr lang="pt-BR" sz="6000" b="1" dirty="0">
                <a:solidFill>
                  <a:srgbClr val="92D050"/>
                </a:solidFill>
                <a:highlight>
                  <a:srgbClr val="000000"/>
                </a:highlight>
                <a:latin typeface="Calibri" pitchFamily="18"/>
              </a:rPr>
              <a:t>4. </a:t>
            </a:r>
            <a:r>
              <a:rPr lang="pt-BR" sz="6000" dirty="0">
                <a:solidFill>
                  <a:schemeClr val="bg1"/>
                </a:solidFill>
                <a:highlight>
                  <a:srgbClr val="000000"/>
                </a:highlight>
                <a:latin typeface="Calibri" pitchFamily="18"/>
              </a:rPr>
              <a:t>Quando não achares o caminho, triste e abatido, vais sozinho, o olhar sem brilho e luz, sob o peso de tua cruz, que a lugar nenhum conduz: Levanta-te...</a:t>
            </a:r>
            <a:endParaRPr lang="pt-BR" sz="5400" dirty="0">
              <a:solidFill>
                <a:schemeClr val="bg1"/>
              </a:solidFill>
              <a:highlight>
                <a:srgbClr val="000000"/>
              </a:highlight>
              <a:latin typeface="Calibri" pitchFamily="18"/>
            </a:endParaRPr>
          </a:p>
        </p:txBody>
      </p:sp>
      <p:sp>
        <p:nvSpPr>
          <p:cNvPr id="4" name="CaixaDeTexto 3">
            <a:extLst>
              <a:ext uri="{FF2B5EF4-FFF2-40B4-BE49-F238E27FC236}">
                <a16:creationId xmlns:a16="http://schemas.microsoft.com/office/drawing/2014/main" id="{CCC13366-7F2B-FDE1-2B79-7957FEA96BDE}"/>
              </a:ext>
            </a:extLst>
          </p:cNvPr>
          <p:cNvSpPr txBox="1"/>
          <p:nvPr/>
        </p:nvSpPr>
        <p:spPr>
          <a:xfrm>
            <a:off x="-3988" y="-123092"/>
            <a:ext cx="12193588" cy="1754326"/>
          </a:xfrm>
          <a:prstGeom prst="rect">
            <a:avLst/>
          </a:prstGeom>
          <a:noFill/>
        </p:spPr>
        <p:txBody>
          <a:bodyPr wrap="square" rtlCol="0">
            <a:spAutoFit/>
          </a:bodyPr>
          <a:lstStyle/>
          <a:p>
            <a:pPr algn="ctr"/>
            <a:r>
              <a:rPr lang="pt-BR" sz="5400" b="1" dirty="0">
                <a:solidFill>
                  <a:srgbClr val="92D050"/>
                </a:solidFill>
              </a:rPr>
              <a:t>Canto de</a:t>
            </a:r>
          </a:p>
          <a:p>
            <a:pPr algn="ctr"/>
            <a:r>
              <a:rPr lang="pt-BR" sz="5400" b="1" dirty="0">
                <a:solidFill>
                  <a:srgbClr val="92D050"/>
                </a:solidFill>
              </a:rPr>
              <a:t>Comunhão II</a:t>
            </a:r>
          </a:p>
        </p:txBody>
      </p:sp>
    </p:spTree>
    <p:extLst>
      <p:ext uri="{BB962C8B-B14F-4D97-AF65-F5344CB8AC3E}">
        <p14:creationId xmlns:p14="http://schemas.microsoft.com/office/powerpoint/2010/main" val="1217549338"/>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983E38-E386-9602-F7F1-743FF18C86CD}"/>
            </a:ext>
          </a:extLst>
        </p:cNvPr>
        <p:cNvGrpSpPr/>
        <p:nvPr/>
      </p:nvGrpSpPr>
      <p:grpSpPr>
        <a:xfrm>
          <a:off x="0" y="0"/>
          <a:ext cx="0" cy="0"/>
          <a:chOff x="0" y="0"/>
          <a:chExt cx="0" cy="0"/>
        </a:xfrm>
      </p:grpSpPr>
      <p:sp>
        <p:nvSpPr>
          <p:cNvPr id="3" name="PlaceHolder 2">
            <a:extLst>
              <a:ext uri="{FF2B5EF4-FFF2-40B4-BE49-F238E27FC236}">
                <a16:creationId xmlns:a16="http://schemas.microsoft.com/office/drawing/2014/main" id="{7208DB0D-2BFD-46BA-8535-BE665AFFD3D2}"/>
              </a:ext>
            </a:extLst>
          </p:cNvPr>
          <p:cNvSpPr txBox="1">
            <a:spLocks noGrp="1"/>
          </p:cNvSpPr>
          <p:nvPr>
            <p:ph type="body" idx="4294967295"/>
          </p:nvPr>
        </p:nvSpPr>
        <p:spPr>
          <a:xfrm>
            <a:off x="223190" y="1841240"/>
            <a:ext cx="11739232" cy="5404339"/>
          </a:xfrm>
        </p:spPr>
        <p:txBody>
          <a:bodyPr vert="horz" wrap="square" anchor="t" anchorCtr="0">
            <a:noAutofit/>
          </a:bodyPr>
          <a:lstStyle/>
          <a:p>
            <a:pPr lvl="0" algn="just">
              <a:lnSpc>
                <a:spcPct val="90000"/>
              </a:lnSpc>
              <a:spcBef>
                <a:spcPts val="0"/>
              </a:spcBef>
              <a:tabLst>
                <a:tab pos="0" algn="l"/>
              </a:tabLst>
            </a:pPr>
            <a:r>
              <a:rPr lang="pt-BR" sz="6600" b="1" dirty="0">
                <a:solidFill>
                  <a:srgbClr val="92D050"/>
                </a:solidFill>
                <a:highlight>
                  <a:srgbClr val="000000"/>
                </a:highlight>
                <a:latin typeface="Calibri" pitchFamily="18"/>
              </a:rPr>
              <a:t>R. </a:t>
            </a:r>
            <a:r>
              <a:rPr lang="pt-BR" sz="6000" b="1" dirty="0">
                <a:solidFill>
                  <a:schemeClr val="bg1"/>
                </a:solidFill>
                <a:highlight>
                  <a:srgbClr val="000000"/>
                </a:highlight>
                <a:latin typeface="Calibri" pitchFamily="18"/>
              </a:rPr>
              <a:t>Eu sou teu alimento, ó caminheiro! Eu sou o Pão da vida verdadeiro! Te faço caminhar, vale e monte atravessar, pela Eucaristia, Eucaristia!</a:t>
            </a:r>
          </a:p>
        </p:txBody>
      </p:sp>
      <p:sp>
        <p:nvSpPr>
          <p:cNvPr id="4" name="CaixaDeTexto 3">
            <a:extLst>
              <a:ext uri="{FF2B5EF4-FFF2-40B4-BE49-F238E27FC236}">
                <a16:creationId xmlns:a16="http://schemas.microsoft.com/office/drawing/2014/main" id="{6858626B-668E-1A4C-DD11-384A23F28ADB}"/>
              </a:ext>
            </a:extLst>
          </p:cNvPr>
          <p:cNvSpPr txBox="1"/>
          <p:nvPr/>
        </p:nvSpPr>
        <p:spPr>
          <a:xfrm>
            <a:off x="-3988" y="-123092"/>
            <a:ext cx="12193588" cy="1754326"/>
          </a:xfrm>
          <a:prstGeom prst="rect">
            <a:avLst/>
          </a:prstGeom>
          <a:noFill/>
        </p:spPr>
        <p:txBody>
          <a:bodyPr wrap="square" rtlCol="0">
            <a:spAutoFit/>
          </a:bodyPr>
          <a:lstStyle/>
          <a:p>
            <a:pPr algn="ctr"/>
            <a:r>
              <a:rPr lang="pt-BR" sz="5400" b="1" dirty="0">
                <a:solidFill>
                  <a:srgbClr val="92D050"/>
                </a:solidFill>
              </a:rPr>
              <a:t>Canto de</a:t>
            </a:r>
          </a:p>
          <a:p>
            <a:pPr algn="ctr"/>
            <a:r>
              <a:rPr lang="pt-BR" sz="5400" b="1" dirty="0">
                <a:solidFill>
                  <a:srgbClr val="92D050"/>
                </a:solidFill>
              </a:rPr>
              <a:t>Comunhão II</a:t>
            </a:r>
          </a:p>
        </p:txBody>
      </p:sp>
    </p:spTree>
    <p:extLst>
      <p:ext uri="{BB962C8B-B14F-4D97-AF65-F5344CB8AC3E}">
        <p14:creationId xmlns:p14="http://schemas.microsoft.com/office/powerpoint/2010/main" val="3023605105"/>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0DEB5B-7140-75B7-EC97-1655A9DA4B5E}"/>
            </a:ext>
          </a:extLst>
        </p:cNvPr>
        <p:cNvGrpSpPr/>
        <p:nvPr/>
      </p:nvGrpSpPr>
      <p:grpSpPr>
        <a:xfrm>
          <a:off x="0" y="0"/>
          <a:ext cx="0" cy="0"/>
          <a:chOff x="0" y="0"/>
          <a:chExt cx="0" cy="0"/>
        </a:xfrm>
      </p:grpSpPr>
      <p:sp>
        <p:nvSpPr>
          <p:cNvPr id="3" name="PlaceHolder 2">
            <a:extLst>
              <a:ext uri="{FF2B5EF4-FFF2-40B4-BE49-F238E27FC236}">
                <a16:creationId xmlns:a16="http://schemas.microsoft.com/office/drawing/2014/main" id="{4244F6F3-B6DA-E340-E528-C5A75F59266E}"/>
              </a:ext>
            </a:extLst>
          </p:cNvPr>
          <p:cNvSpPr txBox="1">
            <a:spLocks noGrp="1"/>
          </p:cNvSpPr>
          <p:nvPr>
            <p:ph type="body" idx="4294967295"/>
          </p:nvPr>
        </p:nvSpPr>
        <p:spPr>
          <a:xfrm>
            <a:off x="258621" y="1936040"/>
            <a:ext cx="11668369" cy="5522872"/>
          </a:xfrm>
        </p:spPr>
        <p:txBody>
          <a:bodyPr vert="horz" wrap="square" anchor="t" anchorCtr="0">
            <a:noAutofit/>
          </a:bodyPr>
          <a:lstStyle/>
          <a:p>
            <a:pPr lvl="0" algn="just">
              <a:lnSpc>
                <a:spcPct val="90000"/>
              </a:lnSpc>
              <a:spcBef>
                <a:spcPts val="0"/>
              </a:spcBef>
              <a:tabLst>
                <a:tab pos="0" algn="l"/>
              </a:tabLst>
            </a:pPr>
            <a:r>
              <a:rPr lang="pt-BR" sz="6000" b="1" dirty="0">
                <a:solidFill>
                  <a:srgbClr val="92D050"/>
                </a:solidFill>
                <a:highlight>
                  <a:srgbClr val="000000"/>
                </a:highlight>
                <a:latin typeface="Calibri" pitchFamily="18"/>
              </a:rPr>
              <a:t>5. </a:t>
            </a:r>
            <a:r>
              <a:rPr lang="pt-BR" sz="6000" dirty="0">
                <a:solidFill>
                  <a:schemeClr val="bg1"/>
                </a:solidFill>
                <a:highlight>
                  <a:srgbClr val="000000"/>
                </a:highlight>
                <a:latin typeface="Calibri" pitchFamily="18"/>
              </a:rPr>
              <a:t>Quando a voz do anjo então ouvires, e o coração de Deus sentires, te acordando para o amor, renovando o teu vigor - água e pão, o bem maior: Levanta-te...</a:t>
            </a:r>
          </a:p>
          <a:p>
            <a:pPr lvl="0" algn="just">
              <a:lnSpc>
                <a:spcPct val="90000"/>
              </a:lnSpc>
              <a:spcBef>
                <a:spcPts val="0"/>
              </a:spcBef>
              <a:tabLst>
                <a:tab pos="0" algn="l"/>
              </a:tabLst>
            </a:pPr>
            <a:endParaRPr lang="pt-BR" sz="5400" dirty="0">
              <a:solidFill>
                <a:schemeClr val="bg1"/>
              </a:solidFill>
              <a:highlight>
                <a:srgbClr val="000000"/>
              </a:highlight>
              <a:latin typeface="Calibri" pitchFamily="18"/>
            </a:endParaRPr>
          </a:p>
        </p:txBody>
      </p:sp>
      <p:sp>
        <p:nvSpPr>
          <p:cNvPr id="4" name="CaixaDeTexto 3">
            <a:extLst>
              <a:ext uri="{FF2B5EF4-FFF2-40B4-BE49-F238E27FC236}">
                <a16:creationId xmlns:a16="http://schemas.microsoft.com/office/drawing/2014/main" id="{93F422CF-287B-9FCD-5D97-65A4705B822F}"/>
              </a:ext>
            </a:extLst>
          </p:cNvPr>
          <p:cNvSpPr txBox="1"/>
          <p:nvPr/>
        </p:nvSpPr>
        <p:spPr>
          <a:xfrm>
            <a:off x="-3988" y="-123092"/>
            <a:ext cx="12193588" cy="1754326"/>
          </a:xfrm>
          <a:prstGeom prst="rect">
            <a:avLst/>
          </a:prstGeom>
          <a:noFill/>
        </p:spPr>
        <p:txBody>
          <a:bodyPr wrap="square" rtlCol="0">
            <a:spAutoFit/>
          </a:bodyPr>
          <a:lstStyle/>
          <a:p>
            <a:pPr algn="ctr"/>
            <a:r>
              <a:rPr lang="pt-BR" sz="5400" b="1" dirty="0">
                <a:solidFill>
                  <a:srgbClr val="92D050"/>
                </a:solidFill>
              </a:rPr>
              <a:t>Canto de</a:t>
            </a:r>
          </a:p>
          <a:p>
            <a:pPr algn="ctr"/>
            <a:r>
              <a:rPr lang="pt-BR" sz="5400" b="1" dirty="0">
                <a:solidFill>
                  <a:srgbClr val="92D050"/>
                </a:solidFill>
              </a:rPr>
              <a:t>Comunhão II</a:t>
            </a:r>
          </a:p>
        </p:txBody>
      </p:sp>
    </p:spTree>
    <p:extLst>
      <p:ext uri="{BB962C8B-B14F-4D97-AF65-F5344CB8AC3E}">
        <p14:creationId xmlns:p14="http://schemas.microsoft.com/office/powerpoint/2010/main" val="1144072172"/>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4DA41E-CFC7-484B-DC68-478F9B4B58E6}"/>
            </a:ext>
          </a:extLst>
        </p:cNvPr>
        <p:cNvGrpSpPr/>
        <p:nvPr/>
      </p:nvGrpSpPr>
      <p:grpSpPr>
        <a:xfrm>
          <a:off x="0" y="0"/>
          <a:ext cx="0" cy="0"/>
          <a:chOff x="0" y="0"/>
          <a:chExt cx="0" cy="0"/>
        </a:xfrm>
      </p:grpSpPr>
      <p:sp>
        <p:nvSpPr>
          <p:cNvPr id="3" name="PlaceHolder 2">
            <a:extLst>
              <a:ext uri="{FF2B5EF4-FFF2-40B4-BE49-F238E27FC236}">
                <a16:creationId xmlns:a16="http://schemas.microsoft.com/office/drawing/2014/main" id="{5E507A0F-FE36-40AD-47B5-73BC56B0B20A}"/>
              </a:ext>
            </a:extLst>
          </p:cNvPr>
          <p:cNvSpPr txBox="1">
            <a:spLocks noGrp="1"/>
          </p:cNvSpPr>
          <p:nvPr>
            <p:ph type="body" idx="4294967295"/>
          </p:nvPr>
        </p:nvSpPr>
        <p:spPr>
          <a:xfrm>
            <a:off x="223190" y="1841240"/>
            <a:ext cx="11739232" cy="5404339"/>
          </a:xfrm>
        </p:spPr>
        <p:txBody>
          <a:bodyPr vert="horz" wrap="square" anchor="t" anchorCtr="0">
            <a:noAutofit/>
          </a:bodyPr>
          <a:lstStyle/>
          <a:p>
            <a:pPr lvl="0" algn="just">
              <a:lnSpc>
                <a:spcPct val="90000"/>
              </a:lnSpc>
              <a:spcBef>
                <a:spcPts val="0"/>
              </a:spcBef>
              <a:tabLst>
                <a:tab pos="0" algn="l"/>
              </a:tabLst>
            </a:pPr>
            <a:r>
              <a:rPr lang="pt-BR" sz="6600" b="1" dirty="0">
                <a:solidFill>
                  <a:srgbClr val="92D050"/>
                </a:solidFill>
                <a:highlight>
                  <a:srgbClr val="000000"/>
                </a:highlight>
                <a:latin typeface="Calibri" pitchFamily="18"/>
              </a:rPr>
              <a:t>R. </a:t>
            </a:r>
            <a:r>
              <a:rPr lang="pt-BR" sz="6000" b="1" dirty="0">
                <a:solidFill>
                  <a:schemeClr val="bg1"/>
                </a:solidFill>
                <a:highlight>
                  <a:srgbClr val="000000"/>
                </a:highlight>
                <a:latin typeface="Calibri" pitchFamily="18"/>
              </a:rPr>
              <a:t>Eu sou teu alimento, ó caminheiro! Eu sou o Pão da vida verdadeiro! Te faço caminhar, vale e monte atravessar, pela Eucaristia, Eucaristia!</a:t>
            </a:r>
          </a:p>
        </p:txBody>
      </p:sp>
      <p:sp>
        <p:nvSpPr>
          <p:cNvPr id="4" name="CaixaDeTexto 3">
            <a:extLst>
              <a:ext uri="{FF2B5EF4-FFF2-40B4-BE49-F238E27FC236}">
                <a16:creationId xmlns:a16="http://schemas.microsoft.com/office/drawing/2014/main" id="{7DBBED76-AB65-6823-54E9-210FE5F49534}"/>
              </a:ext>
            </a:extLst>
          </p:cNvPr>
          <p:cNvSpPr txBox="1"/>
          <p:nvPr/>
        </p:nvSpPr>
        <p:spPr>
          <a:xfrm>
            <a:off x="-3988" y="-123092"/>
            <a:ext cx="12193588" cy="1754326"/>
          </a:xfrm>
          <a:prstGeom prst="rect">
            <a:avLst/>
          </a:prstGeom>
          <a:noFill/>
        </p:spPr>
        <p:txBody>
          <a:bodyPr wrap="square" rtlCol="0">
            <a:spAutoFit/>
          </a:bodyPr>
          <a:lstStyle/>
          <a:p>
            <a:pPr algn="ctr"/>
            <a:r>
              <a:rPr lang="pt-BR" sz="5400" b="1" dirty="0">
                <a:solidFill>
                  <a:srgbClr val="92D050"/>
                </a:solidFill>
              </a:rPr>
              <a:t>Canto de</a:t>
            </a:r>
          </a:p>
          <a:p>
            <a:pPr algn="ctr"/>
            <a:r>
              <a:rPr lang="pt-BR" sz="5400" b="1" dirty="0">
                <a:solidFill>
                  <a:srgbClr val="92D050"/>
                </a:solidFill>
              </a:rPr>
              <a:t>Comunhão II</a:t>
            </a:r>
          </a:p>
        </p:txBody>
      </p:sp>
    </p:spTree>
    <p:extLst>
      <p:ext uri="{BB962C8B-B14F-4D97-AF65-F5344CB8AC3E}">
        <p14:creationId xmlns:p14="http://schemas.microsoft.com/office/powerpoint/2010/main" val="1044359176"/>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name="page73">
    <p:bg>
      <p:bgPr>
        <a:solidFill>
          <a:srgbClr val="000000"/>
        </a:solidFill>
        <a:effectLst/>
      </p:bgPr>
    </p:bg>
    <p:spTree>
      <p:nvGrpSpPr>
        <p:cNvPr id="1" name=""/>
        <p:cNvGrpSpPr/>
        <p:nvPr/>
      </p:nvGrpSpPr>
      <p:grpSpPr>
        <a:xfrm>
          <a:off x="0" y="0"/>
          <a:ext cx="0" cy="0"/>
          <a:chOff x="0" y="0"/>
          <a:chExt cx="0" cy="0"/>
        </a:xfrm>
      </p:grpSpPr>
    </p:spTree>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ceHolder 2">
            <a:extLst>
              <a:ext uri="{FF2B5EF4-FFF2-40B4-BE49-F238E27FC236}">
                <a16:creationId xmlns:a16="http://schemas.microsoft.com/office/drawing/2014/main" id="{2AE31DDC-E692-4A08-8AAA-C747605066AA}"/>
              </a:ext>
            </a:extLst>
          </p:cNvPr>
          <p:cNvSpPr txBox="1">
            <a:spLocks noGrp="1"/>
          </p:cNvSpPr>
          <p:nvPr>
            <p:ph type="body" idx="4294967295"/>
          </p:nvPr>
        </p:nvSpPr>
        <p:spPr>
          <a:xfrm>
            <a:off x="50428" y="1884739"/>
            <a:ext cx="11942280" cy="5958000"/>
          </a:xfrm>
        </p:spPr>
        <p:txBody>
          <a:bodyPr vert="horz" wrap="square" anchor="t" anchorCtr="0">
            <a:noAutofit/>
          </a:bodyPr>
          <a:lstStyle/>
          <a:p>
            <a:pPr lvl="0" algn="just">
              <a:lnSpc>
                <a:spcPct val="90000"/>
              </a:lnSpc>
              <a:spcBef>
                <a:spcPts val="0"/>
              </a:spcBef>
              <a:tabLst>
                <a:tab pos="0" algn="l"/>
              </a:tabLst>
            </a:pPr>
            <a:r>
              <a:rPr lang="pt-BR" sz="6600" b="1" dirty="0">
                <a:solidFill>
                  <a:srgbClr val="92D050"/>
                </a:solidFill>
                <a:highlight>
                  <a:srgbClr val="000000"/>
                </a:highlight>
                <a:latin typeface="Calibri" pitchFamily="18"/>
              </a:rPr>
              <a:t>P. </a:t>
            </a:r>
            <a:r>
              <a:rPr lang="pt-BR" sz="6600" dirty="0">
                <a:solidFill>
                  <a:schemeClr val="bg1"/>
                </a:solidFill>
                <a:highlight>
                  <a:srgbClr val="000000"/>
                </a:highlight>
                <a:latin typeface="Calibri" pitchFamily="18"/>
              </a:rPr>
              <a:t>Nós vos pedimos, Senhor, que, enriquecidos por essa tão grande dádiva, possamos colher os frutos da salvação sem jamais cessar vosso louvor. Por Cristo, nosso Senhor.</a:t>
            </a:r>
            <a:endParaRPr lang="pt-BR" sz="6600" b="1" dirty="0">
              <a:solidFill>
                <a:schemeClr val="bg1"/>
              </a:solidFill>
              <a:highlight>
                <a:srgbClr val="000000"/>
              </a:highlight>
              <a:latin typeface="Calibri" pitchFamily="18"/>
            </a:endParaRPr>
          </a:p>
        </p:txBody>
      </p:sp>
      <p:sp>
        <p:nvSpPr>
          <p:cNvPr id="4" name="CaixaDeTexto 3">
            <a:extLst>
              <a:ext uri="{FF2B5EF4-FFF2-40B4-BE49-F238E27FC236}">
                <a16:creationId xmlns:a16="http://schemas.microsoft.com/office/drawing/2014/main" id="{F49393D3-1C69-643F-B783-5A07C50F8B93}"/>
              </a:ext>
            </a:extLst>
          </p:cNvPr>
          <p:cNvSpPr txBox="1"/>
          <p:nvPr/>
        </p:nvSpPr>
        <p:spPr>
          <a:xfrm>
            <a:off x="-3988" y="-123092"/>
            <a:ext cx="12193588" cy="1754326"/>
          </a:xfrm>
          <a:prstGeom prst="rect">
            <a:avLst/>
          </a:prstGeom>
          <a:noFill/>
        </p:spPr>
        <p:txBody>
          <a:bodyPr wrap="square" rtlCol="0">
            <a:spAutoFit/>
          </a:bodyPr>
          <a:lstStyle/>
          <a:p>
            <a:pPr algn="ctr"/>
            <a:r>
              <a:rPr lang="pt-BR" sz="5400" b="1" dirty="0">
                <a:solidFill>
                  <a:srgbClr val="92D050"/>
                </a:solidFill>
              </a:rPr>
              <a:t>Oração</a:t>
            </a:r>
          </a:p>
          <a:p>
            <a:pPr algn="ctr"/>
            <a:r>
              <a:rPr lang="pt-BR" sz="5400" b="1" dirty="0">
                <a:solidFill>
                  <a:srgbClr val="92D050"/>
                </a:solidFill>
              </a:rPr>
              <a:t>Pós-Comunhão</a:t>
            </a:r>
          </a:p>
        </p:txBody>
      </p:sp>
    </p:spTree>
    <p:extLst>
      <p:ext uri="{BB962C8B-B14F-4D97-AF65-F5344CB8AC3E}">
        <p14:creationId xmlns:p14="http://schemas.microsoft.com/office/powerpoint/2010/main" val="75193336"/>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ceHolder 2">
            <a:extLst>
              <a:ext uri="{FF2B5EF4-FFF2-40B4-BE49-F238E27FC236}">
                <a16:creationId xmlns:a16="http://schemas.microsoft.com/office/drawing/2014/main" id="{2AE31DDC-E692-4A08-8AAA-C747605066AA}"/>
              </a:ext>
            </a:extLst>
          </p:cNvPr>
          <p:cNvSpPr txBox="1">
            <a:spLocks noGrp="1"/>
          </p:cNvSpPr>
          <p:nvPr>
            <p:ph type="body" idx="4294967295"/>
          </p:nvPr>
        </p:nvSpPr>
        <p:spPr>
          <a:xfrm>
            <a:off x="50428" y="1884739"/>
            <a:ext cx="11942280" cy="5958000"/>
          </a:xfrm>
        </p:spPr>
        <p:txBody>
          <a:bodyPr vert="horz" wrap="square" anchor="t" anchorCtr="0">
            <a:noAutofit/>
          </a:bodyPr>
          <a:lstStyle/>
          <a:p>
            <a:pPr lvl="0" algn="just">
              <a:lnSpc>
                <a:spcPct val="90000"/>
              </a:lnSpc>
              <a:spcBef>
                <a:spcPts val="0"/>
              </a:spcBef>
              <a:tabLst>
                <a:tab pos="0" algn="l"/>
              </a:tabLst>
            </a:pPr>
            <a:endParaRPr lang="pt-BR" sz="6000" b="1" dirty="0">
              <a:solidFill>
                <a:srgbClr val="92D050"/>
              </a:solidFill>
              <a:highlight>
                <a:srgbClr val="000000"/>
              </a:highlight>
              <a:latin typeface="Calibri" pitchFamily="18"/>
            </a:endParaRPr>
          </a:p>
          <a:p>
            <a:pPr lvl="0" algn="just">
              <a:lnSpc>
                <a:spcPct val="90000"/>
              </a:lnSpc>
              <a:spcBef>
                <a:spcPts val="0"/>
              </a:spcBef>
              <a:tabLst>
                <a:tab pos="0" algn="l"/>
              </a:tabLst>
            </a:pPr>
            <a:endParaRPr lang="pt-BR" sz="6000" b="1" dirty="0">
              <a:solidFill>
                <a:srgbClr val="92D050"/>
              </a:solidFill>
              <a:highlight>
                <a:srgbClr val="000000"/>
              </a:highlight>
              <a:latin typeface="Calibri" pitchFamily="18"/>
            </a:endParaRPr>
          </a:p>
          <a:p>
            <a:pPr lvl="0" algn="ctr">
              <a:lnSpc>
                <a:spcPct val="90000"/>
              </a:lnSpc>
              <a:spcBef>
                <a:spcPts val="0"/>
              </a:spcBef>
              <a:tabLst>
                <a:tab pos="0" algn="l"/>
              </a:tabLst>
            </a:pPr>
            <a:r>
              <a:rPr lang="pt-BR" sz="6000" b="1" dirty="0">
                <a:solidFill>
                  <a:srgbClr val="92D050"/>
                </a:solidFill>
                <a:highlight>
                  <a:srgbClr val="000000"/>
                </a:highlight>
                <a:latin typeface="Calibri" pitchFamily="18"/>
              </a:rPr>
              <a:t>Todos: </a:t>
            </a:r>
            <a:r>
              <a:rPr lang="pt-BR" sz="6000" b="1" dirty="0">
                <a:solidFill>
                  <a:schemeClr val="bg1"/>
                </a:solidFill>
                <a:highlight>
                  <a:srgbClr val="000000"/>
                </a:highlight>
                <a:latin typeface="Calibri" pitchFamily="18"/>
              </a:rPr>
              <a:t>Amém!</a:t>
            </a:r>
          </a:p>
        </p:txBody>
      </p:sp>
      <p:sp>
        <p:nvSpPr>
          <p:cNvPr id="4" name="CaixaDeTexto 3">
            <a:extLst>
              <a:ext uri="{FF2B5EF4-FFF2-40B4-BE49-F238E27FC236}">
                <a16:creationId xmlns:a16="http://schemas.microsoft.com/office/drawing/2014/main" id="{F49393D3-1C69-643F-B783-5A07C50F8B93}"/>
              </a:ext>
            </a:extLst>
          </p:cNvPr>
          <p:cNvSpPr txBox="1"/>
          <p:nvPr/>
        </p:nvSpPr>
        <p:spPr>
          <a:xfrm>
            <a:off x="-3988" y="-123092"/>
            <a:ext cx="12193588" cy="1754326"/>
          </a:xfrm>
          <a:prstGeom prst="rect">
            <a:avLst/>
          </a:prstGeom>
          <a:noFill/>
        </p:spPr>
        <p:txBody>
          <a:bodyPr wrap="square" rtlCol="0">
            <a:spAutoFit/>
          </a:bodyPr>
          <a:lstStyle/>
          <a:p>
            <a:pPr algn="ctr"/>
            <a:r>
              <a:rPr lang="pt-BR" sz="5400" b="1" dirty="0">
                <a:solidFill>
                  <a:srgbClr val="92D050"/>
                </a:solidFill>
              </a:rPr>
              <a:t>Oração</a:t>
            </a:r>
          </a:p>
          <a:p>
            <a:pPr algn="ctr"/>
            <a:r>
              <a:rPr lang="pt-BR" sz="5400" b="1" dirty="0">
                <a:solidFill>
                  <a:srgbClr val="92D050"/>
                </a:solidFill>
              </a:rPr>
              <a:t>Pós-Comunhão</a:t>
            </a:r>
          </a:p>
        </p:txBody>
      </p:sp>
    </p:spTree>
    <p:extLst>
      <p:ext uri="{BB962C8B-B14F-4D97-AF65-F5344CB8AC3E}">
        <p14:creationId xmlns:p14="http://schemas.microsoft.com/office/powerpoint/2010/main" val="2262226315"/>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name="page75">
    <p:spTree>
      <p:nvGrpSpPr>
        <p:cNvPr id="1" name=""/>
        <p:cNvGrpSpPr/>
        <p:nvPr/>
      </p:nvGrpSpPr>
      <p:grpSpPr>
        <a:xfrm>
          <a:off x="0" y="0"/>
          <a:ext cx="0" cy="0"/>
          <a:chOff x="0" y="0"/>
          <a:chExt cx="0" cy="0"/>
        </a:xfrm>
      </p:grpSpPr>
      <p:sp>
        <p:nvSpPr>
          <p:cNvPr id="3" name="CaixaDeTexto 2">
            <a:extLst>
              <a:ext uri="{FF2B5EF4-FFF2-40B4-BE49-F238E27FC236}">
                <a16:creationId xmlns:a16="http://schemas.microsoft.com/office/drawing/2014/main" id="{0593D16C-D2AC-8422-FB36-1B860B38E199}"/>
              </a:ext>
            </a:extLst>
          </p:cNvPr>
          <p:cNvSpPr txBox="1"/>
          <p:nvPr/>
        </p:nvSpPr>
        <p:spPr>
          <a:xfrm>
            <a:off x="0" y="2551837"/>
            <a:ext cx="12193588" cy="1446550"/>
          </a:xfrm>
          <a:prstGeom prst="rect">
            <a:avLst/>
          </a:prstGeom>
          <a:noFill/>
        </p:spPr>
        <p:txBody>
          <a:bodyPr wrap="square" rtlCol="0">
            <a:spAutoFit/>
          </a:bodyPr>
          <a:lstStyle/>
          <a:p>
            <a:pPr algn="ctr"/>
            <a:r>
              <a:rPr lang="pt-BR" sz="8800" b="1" dirty="0">
                <a:solidFill>
                  <a:srgbClr val="92D050"/>
                </a:solidFill>
              </a:rPr>
              <a:t>Avisos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195">
            <a:extLst>
              <a:ext uri="{FF2B5EF4-FFF2-40B4-BE49-F238E27FC236}">
                <a16:creationId xmlns:a16="http://schemas.microsoft.com/office/drawing/2014/main" id="{51CA22AD-D75D-4092-A918-AAACB37714A3}"/>
              </a:ext>
            </a:extLst>
          </p:cNvPr>
          <p:cNvSpPr txBox="1">
            <a:spLocks noGrp="1"/>
          </p:cNvSpPr>
          <p:nvPr>
            <p:ph type="body" idx="4294967295"/>
          </p:nvPr>
        </p:nvSpPr>
        <p:spPr>
          <a:xfrm>
            <a:off x="307731" y="1862543"/>
            <a:ext cx="11578126" cy="5954400"/>
          </a:xfrm>
        </p:spPr>
        <p:txBody>
          <a:bodyPr vert="horz" wrap="square" anchor="t" anchorCtr="0">
            <a:noAutofit/>
          </a:bodyPr>
          <a:lstStyle/>
          <a:p>
            <a:pPr lvl="0" algn="just">
              <a:lnSpc>
                <a:spcPct val="90000"/>
              </a:lnSpc>
              <a:spcBef>
                <a:spcPts val="0"/>
              </a:spcBef>
              <a:tabLst>
                <a:tab pos="0" algn="l"/>
              </a:tabLst>
            </a:pPr>
            <a:r>
              <a:rPr lang="pt-BR" sz="6600" b="1" dirty="0">
                <a:solidFill>
                  <a:srgbClr val="92D050"/>
                </a:solidFill>
                <a:highlight>
                  <a:srgbClr val="000000"/>
                </a:highlight>
                <a:latin typeface="Calibri" pitchFamily="18"/>
              </a:rPr>
              <a:t>P: </a:t>
            </a:r>
            <a:r>
              <a:rPr lang="pt-BR" sz="6600" dirty="0">
                <a:solidFill>
                  <a:srgbClr val="FFFFFF"/>
                </a:solidFill>
                <a:highlight>
                  <a:srgbClr val="000000"/>
                </a:highlight>
                <a:latin typeface="Calibri" pitchFamily="18"/>
              </a:rPr>
              <a:t>A graça de nosso Senhor Jesus Cristo, o amor do Pai e a comunhão do Espírito Santo estejam convosco.</a:t>
            </a:r>
          </a:p>
        </p:txBody>
      </p:sp>
    </p:spTree>
    <p:extLst>
      <p:ext uri="{BB962C8B-B14F-4D97-AF65-F5344CB8AC3E}">
        <p14:creationId xmlns:p14="http://schemas.microsoft.com/office/powerpoint/2010/main" val="1664330736"/>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ceHolder 2">
            <a:extLst>
              <a:ext uri="{FF2B5EF4-FFF2-40B4-BE49-F238E27FC236}">
                <a16:creationId xmlns:a16="http://schemas.microsoft.com/office/drawing/2014/main" id="{1BCA2A2E-44E2-4DB3-8B03-32EFDBD2176A}"/>
              </a:ext>
            </a:extLst>
          </p:cNvPr>
          <p:cNvSpPr txBox="1">
            <a:spLocks noGrp="1"/>
          </p:cNvSpPr>
          <p:nvPr>
            <p:ph type="body" idx="4294967295"/>
          </p:nvPr>
        </p:nvSpPr>
        <p:spPr>
          <a:xfrm>
            <a:off x="286352" y="1929184"/>
            <a:ext cx="11612908" cy="5954400"/>
          </a:xfrm>
        </p:spPr>
        <p:txBody>
          <a:bodyPr vert="horz" wrap="square" anchor="t" anchorCtr="0">
            <a:noAutofit/>
          </a:bodyPr>
          <a:lstStyle/>
          <a:p>
            <a:pPr lvl="0" algn="just">
              <a:lnSpc>
                <a:spcPct val="90000"/>
              </a:lnSpc>
              <a:spcBef>
                <a:spcPts val="0"/>
              </a:spcBef>
              <a:tabLst>
                <a:tab pos="0" algn="l"/>
              </a:tabLst>
            </a:pPr>
            <a:r>
              <a:rPr lang="pt-BR" sz="6000" b="1" dirty="0">
                <a:solidFill>
                  <a:srgbClr val="92D050"/>
                </a:solidFill>
                <a:highlight>
                  <a:srgbClr val="000000"/>
                </a:highlight>
                <a:latin typeface="Calibri" pitchFamily="18"/>
              </a:rPr>
              <a:t>Pres.: </a:t>
            </a:r>
            <a:r>
              <a:rPr lang="pt-BR" sz="6000" b="1" dirty="0">
                <a:solidFill>
                  <a:schemeClr val="bg1"/>
                </a:solidFill>
                <a:highlight>
                  <a:srgbClr val="000000"/>
                </a:highlight>
                <a:latin typeface="Calibri" pitchFamily="18"/>
              </a:rPr>
              <a:t>O Senhor esteja convosco.</a:t>
            </a:r>
          </a:p>
          <a:p>
            <a:pPr algn="just">
              <a:lnSpc>
                <a:spcPct val="90000"/>
              </a:lnSpc>
              <a:spcBef>
                <a:spcPts val="0"/>
              </a:spcBef>
              <a:tabLst>
                <a:tab pos="0" algn="l"/>
              </a:tabLst>
            </a:pPr>
            <a:endParaRPr lang="pt-BR" sz="6000" b="1" dirty="0">
              <a:solidFill>
                <a:srgbClr val="92D050"/>
              </a:solidFill>
              <a:highlight>
                <a:srgbClr val="000000"/>
              </a:highlight>
              <a:latin typeface="Calibri" pitchFamily="18"/>
            </a:endParaRPr>
          </a:p>
          <a:p>
            <a:pPr algn="just">
              <a:lnSpc>
                <a:spcPct val="90000"/>
              </a:lnSpc>
              <a:spcBef>
                <a:spcPts val="0"/>
              </a:spcBef>
              <a:tabLst>
                <a:tab pos="0" algn="l"/>
              </a:tabLst>
            </a:pPr>
            <a:r>
              <a:rPr lang="pt-BR" sz="6000" b="1" dirty="0">
                <a:solidFill>
                  <a:srgbClr val="92D050"/>
                </a:solidFill>
                <a:highlight>
                  <a:srgbClr val="000000"/>
                </a:highlight>
                <a:latin typeface="Calibri" pitchFamily="18"/>
              </a:rPr>
              <a:t>T.: </a:t>
            </a:r>
            <a:r>
              <a:rPr lang="pt-BR" sz="6000" b="1" dirty="0">
                <a:solidFill>
                  <a:schemeClr val="bg1"/>
                </a:solidFill>
                <a:highlight>
                  <a:srgbClr val="000000"/>
                </a:highlight>
                <a:latin typeface="Calibri" pitchFamily="18"/>
              </a:rPr>
              <a:t>Ele está no meio de nós.</a:t>
            </a:r>
          </a:p>
          <a:p>
            <a:pPr lvl="0" algn="just">
              <a:lnSpc>
                <a:spcPct val="90000"/>
              </a:lnSpc>
              <a:spcBef>
                <a:spcPts val="0"/>
              </a:spcBef>
              <a:tabLst>
                <a:tab pos="0" algn="l"/>
              </a:tabLst>
            </a:pPr>
            <a:endParaRPr lang="pt-BR" sz="6000" b="1" dirty="0">
              <a:solidFill>
                <a:schemeClr val="bg1"/>
              </a:solidFill>
              <a:highlight>
                <a:srgbClr val="000000"/>
              </a:highlight>
              <a:latin typeface="Calibri" pitchFamily="18"/>
            </a:endParaRPr>
          </a:p>
          <a:p>
            <a:pPr algn="just">
              <a:lnSpc>
                <a:spcPct val="90000"/>
              </a:lnSpc>
              <a:spcBef>
                <a:spcPts val="0"/>
              </a:spcBef>
              <a:tabLst>
                <a:tab pos="0" algn="l"/>
              </a:tabLst>
            </a:pPr>
            <a:r>
              <a:rPr lang="pt-BR" sz="6000" b="1" dirty="0">
                <a:solidFill>
                  <a:srgbClr val="92D050"/>
                </a:solidFill>
                <a:highlight>
                  <a:srgbClr val="000000"/>
                </a:highlight>
                <a:latin typeface="Calibri" pitchFamily="18"/>
              </a:rPr>
              <a:t>Pres.: </a:t>
            </a:r>
            <a:r>
              <a:rPr lang="pt-BR" sz="6000" b="1" dirty="0">
                <a:solidFill>
                  <a:schemeClr val="bg1"/>
                </a:solidFill>
                <a:highlight>
                  <a:srgbClr val="000000"/>
                </a:highlight>
                <a:latin typeface="Calibri" pitchFamily="18"/>
              </a:rPr>
              <a:t>Inclinai-vos para receber a benção.</a:t>
            </a:r>
          </a:p>
        </p:txBody>
      </p:sp>
      <p:sp>
        <p:nvSpPr>
          <p:cNvPr id="4" name="CaixaDeTexto 3">
            <a:extLst>
              <a:ext uri="{FF2B5EF4-FFF2-40B4-BE49-F238E27FC236}">
                <a16:creationId xmlns:a16="http://schemas.microsoft.com/office/drawing/2014/main" id="{B3804A04-3080-5248-F23E-33ACA8E2D172}"/>
              </a:ext>
            </a:extLst>
          </p:cNvPr>
          <p:cNvSpPr txBox="1"/>
          <p:nvPr/>
        </p:nvSpPr>
        <p:spPr>
          <a:xfrm>
            <a:off x="-3988" y="-123092"/>
            <a:ext cx="12193588" cy="1754326"/>
          </a:xfrm>
          <a:prstGeom prst="rect">
            <a:avLst/>
          </a:prstGeom>
          <a:noFill/>
        </p:spPr>
        <p:txBody>
          <a:bodyPr wrap="square" rtlCol="0">
            <a:spAutoFit/>
          </a:bodyPr>
          <a:lstStyle/>
          <a:p>
            <a:pPr algn="ctr"/>
            <a:r>
              <a:rPr lang="pt-BR" sz="5400" b="1" dirty="0">
                <a:solidFill>
                  <a:srgbClr val="92D050"/>
                </a:solidFill>
              </a:rPr>
              <a:t>Benção </a:t>
            </a:r>
          </a:p>
          <a:p>
            <a:pPr algn="ctr"/>
            <a:r>
              <a:rPr lang="pt-BR" sz="5400" b="1" dirty="0">
                <a:solidFill>
                  <a:srgbClr val="92D050"/>
                </a:solidFill>
              </a:rPr>
              <a:t>Final</a:t>
            </a:r>
          </a:p>
        </p:txBody>
      </p:sp>
    </p:spTree>
    <p:extLst>
      <p:ext uri="{BB962C8B-B14F-4D97-AF65-F5344CB8AC3E}">
        <p14:creationId xmlns:p14="http://schemas.microsoft.com/office/powerpoint/2010/main" val="3374032296"/>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name="CANTO FINAL">
    <p:spTree>
      <p:nvGrpSpPr>
        <p:cNvPr id="1" name=""/>
        <p:cNvGrpSpPr/>
        <p:nvPr/>
      </p:nvGrpSpPr>
      <p:grpSpPr>
        <a:xfrm>
          <a:off x="0" y="0"/>
          <a:ext cx="0" cy="0"/>
          <a:chOff x="0" y="0"/>
          <a:chExt cx="0" cy="0"/>
        </a:xfrm>
      </p:grpSpPr>
      <p:sp>
        <p:nvSpPr>
          <p:cNvPr id="3" name="PlaceHolder 2">
            <a:extLst>
              <a:ext uri="{FF2B5EF4-FFF2-40B4-BE49-F238E27FC236}">
                <a16:creationId xmlns:a16="http://schemas.microsoft.com/office/drawing/2014/main" id="{1BCA2A2E-44E2-4DB3-8B03-32EFDBD2176A}"/>
              </a:ext>
            </a:extLst>
          </p:cNvPr>
          <p:cNvSpPr txBox="1">
            <a:spLocks noGrp="1"/>
          </p:cNvSpPr>
          <p:nvPr>
            <p:ph type="body" idx="4294967295"/>
          </p:nvPr>
        </p:nvSpPr>
        <p:spPr>
          <a:xfrm>
            <a:off x="286352" y="1929184"/>
            <a:ext cx="11612908" cy="5954400"/>
          </a:xfrm>
        </p:spPr>
        <p:txBody>
          <a:bodyPr vert="horz" wrap="square" anchor="t" anchorCtr="0">
            <a:noAutofit/>
          </a:bodyPr>
          <a:lstStyle/>
          <a:p>
            <a:pPr lvl="0" algn="just">
              <a:lnSpc>
                <a:spcPct val="90000"/>
              </a:lnSpc>
              <a:spcBef>
                <a:spcPts val="0"/>
              </a:spcBef>
              <a:tabLst>
                <a:tab pos="0" algn="l"/>
              </a:tabLst>
            </a:pPr>
            <a:r>
              <a:rPr lang="pt-BR" sz="6000" b="1" dirty="0">
                <a:solidFill>
                  <a:srgbClr val="92D050"/>
                </a:solidFill>
                <a:highlight>
                  <a:srgbClr val="000000"/>
                </a:highlight>
                <a:latin typeface="Calibri" pitchFamily="18"/>
              </a:rPr>
              <a:t>Pres.: </a:t>
            </a:r>
            <a:r>
              <a:rPr lang="pt-BR" sz="6000" b="1" dirty="0">
                <a:solidFill>
                  <a:schemeClr val="bg1"/>
                </a:solidFill>
                <a:highlight>
                  <a:srgbClr val="000000"/>
                </a:highlight>
                <a:latin typeface="Calibri" pitchFamily="18"/>
              </a:rPr>
              <a:t>Deus todo-poderoso, vos abençoe na sua bondade e infunda em vós a sabedoria da salvação.</a:t>
            </a:r>
          </a:p>
          <a:p>
            <a:pPr lvl="0" algn="just">
              <a:lnSpc>
                <a:spcPct val="90000"/>
              </a:lnSpc>
              <a:spcBef>
                <a:spcPts val="0"/>
              </a:spcBef>
              <a:tabLst>
                <a:tab pos="0" algn="l"/>
              </a:tabLst>
            </a:pPr>
            <a:endParaRPr lang="pt-BR" sz="6000" b="1" dirty="0">
              <a:solidFill>
                <a:schemeClr val="bg1"/>
              </a:solidFill>
              <a:highlight>
                <a:srgbClr val="000000"/>
              </a:highlight>
              <a:latin typeface="Calibri" pitchFamily="18"/>
            </a:endParaRPr>
          </a:p>
          <a:p>
            <a:pPr algn="just">
              <a:lnSpc>
                <a:spcPct val="90000"/>
              </a:lnSpc>
              <a:spcBef>
                <a:spcPts val="0"/>
              </a:spcBef>
              <a:tabLst>
                <a:tab pos="0" algn="l"/>
              </a:tabLst>
            </a:pPr>
            <a:r>
              <a:rPr lang="pt-BR" sz="6000" b="1" dirty="0">
                <a:solidFill>
                  <a:srgbClr val="92D050"/>
                </a:solidFill>
                <a:highlight>
                  <a:srgbClr val="000000"/>
                </a:highlight>
                <a:latin typeface="Calibri" pitchFamily="18"/>
              </a:rPr>
              <a:t>T.: </a:t>
            </a:r>
            <a:r>
              <a:rPr lang="pt-BR" sz="6000" b="1" dirty="0">
                <a:solidFill>
                  <a:schemeClr val="bg1"/>
                </a:solidFill>
                <a:highlight>
                  <a:srgbClr val="000000"/>
                </a:highlight>
                <a:latin typeface="Calibri" pitchFamily="18"/>
              </a:rPr>
              <a:t>Amém!</a:t>
            </a:r>
          </a:p>
          <a:p>
            <a:pPr lvl="0" algn="just">
              <a:lnSpc>
                <a:spcPct val="90000"/>
              </a:lnSpc>
              <a:spcBef>
                <a:spcPts val="0"/>
              </a:spcBef>
              <a:tabLst>
                <a:tab pos="0" algn="l"/>
              </a:tabLst>
            </a:pPr>
            <a:endParaRPr lang="pt-BR" sz="6000" b="1" dirty="0">
              <a:solidFill>
                <a:schemeClr val="bg1"/>
              </a:solidFill>
              <a:highlight>
                <a:srgbClr val="000000"/>
              </a:highlight>
              <a:latin typeface="Calibri" pitchFamily="18"/>
            </a:endParaRPr>
          </a:p>
        </p:txBody>
      </p:sp>
      <p:sp>
        <p:nvSpPr>
          <p:cNvPr id="4" name="CaixaDeTexto 3">
            <a:extLst>
              <a:ext uri="{FF2B5EF4-FFF2-40B4-BE49-F238E27FC236}">
                <a16:creationId xmlns:a16="http://schemas.microsoft.com/office/drawing/2014/main" id="{B3804A04-3080-5248-F23E-33ACA8E2D172}"/>
              </a:ext>
            </a:extLst>
          </p:cNvPr>
          <p:cNvSpPr txBox="1"/>
          <p:nvPr/>
        </p:nvSpPr>
        <p:spPr>
          <a:xfrm>
            <a:off x="-3988" y="-123092"/>
            <a:ext cx="12193588" cy="1754326"/>
          </a:xfrm>
          <a:prstGeom prst="rect">
            <a:avLst/>
          </a:prstGeom>
          <a:noFill/>
        </p:spPr>
        <p:txBody>
          <a:bodyPr wrap="square" rtlCol="0">
            <a:spAutoFit/>
          </a:bodyPr>
          <a:lstStyle/>
          <a:p>
            <a:pPr algn="ctr"/>
            <a:r>
              <a:rPr lang="pt-BR" sz="5400" b="1" dirty="0">
                <a:solidFill>
                  <a:srgbClr val="92D050"/>
                </a:solidFill>
              </a:rPr>
              <a:t>Benção </a:t>
            </a:r>
          </a:p>
          <a:p>
            <a:pPr algn="ctr"/>
            <a:r>
              <a:rPr lang="pt-BR" sz="5400" b="1" dirty="0">
                <a:solidFill>
                  <a:srgbClr val="92D050"/>
                </a:solidFill>
              </a:rPr>
              <a:t>Final</a:t>
            </a:r>
          </a:p>
        </p:txBody>
      </p:sp>
    </p:spTree>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ceHolder 2">
            <a:extLst>
              <a:ext uri="{FF2B5EF4-FFF2-40B4-BE49-F238E27FC236}">
                <a16:creationId xmlns:a16="http://schemas.microsoft.com/office/drawing/2014/main" id="{1BCA2A2E-44E2-4DB3-8B03-32EFDBD2176A}"/>
              </a:ext>
            </a:extLst>
          </p:cNvPr>
          <p:cNvSpPr txBox="1">
            <a:spLocks noGrp="1"/>
          </p:cNvSpPr>
          <p:nvPr>
            <p:ph type="body" idx="4294967295"/>
          </p:nvPr>
        </p:nvSpPr>
        <p:spPr>
          <a:xfrm>
            <a:off x="286352" y="1929184"/>
            <a:ext cx="11612908" cy="5954400"/>
          </a:xfrm>
        </p:spPr>
        <p:txBody>
          <a:bodyPr vert="horz" wrap="square" anchor="t" anchorCtr="0">
            <a:noAutofit/>
          </a:bodyPr>
          <a:lstStyle/>
          <a:p>
            <a:pPr lvl="0" algn="just">
              <a:lnSpc>
                <a:spcPct val="90000"/>
              </a:lnSpc>
              <a:spcBef>
                <a:spcPts val="0"/>
              </a:spcBef>
              <a:tabLst>
                <a:tab pos="0" algn="l"/>
              </a:tabLst>
            </a:pPr>
            <a:r>
              <a:rPr lang="pt-BR" sz="6000" b="1" dirty="0">
                <a:solidFill>
                  <a:srgbClr val="92D050"/>
                </a:solidFill>
                <a:highlight>
                  <a:srgbClr val="000000"/>
                </a:highlight>
                <a:latin typeface="Calibri" pitchFamily="18"/>
              </a:rPr>
              <a:t>Pres.: </a:t>
            </a:r>
            <a:r>
              <a:rPr lang="pt-BR" sz="6000" b="1" dirty="0">
                <a:solidFill>
                  <a:schemeClr val="bg1"/>
                </a:solidFill>
                <a:highlight>
                  <a:srgbClr val="000000"/>
                </a:highlight>
                <a:latin typeface="Calibri" pitchFamily="18"/>
              </a:rPr>
              <a:t>Sempre vos alimente com os ensinamentos da fé e vos faça perseverar nas boas obras.</a:t>
            </a:r>
          </a:p>
          <a:p>
            <a:pPr lvl="0" algn="just">
              <a:lnSpc>
                <a:spcPct val="90000"/>
              </a:lnSpc>
              <a:spcBef>
                <a:spcPts val="0"/>
              </a:spcBef>
              <a:tabLst>
                <a:tab pos="0" algn="l"/>
              </a:tabLst>
            </a:pPr>
            <a:endParaRPr lang="pt-BR" sz="6000" b="1" dirty="0">
              <a:solidFill>
                <a:schemeClr val="bg1"/>
              </a:solidFill>
              <a:highlight>
                <a:srgbClr val="000000"/>
              </a:highlight>
              <a:latin typeface="Calibri" pitchFamily="18"/>
            </a:endParaRPr>
          </a:p>
          <a:p>
            <a:pPr algn="just">
              <a:lnSpc>
                <a:spcPct val="90000"/>
              </a:lnSpc>
              <a:spcBef>
                <a:spcPts val="0"/>
              </a:spcBef>
              <a:tabLst>
                <a:tab pos="0" algn="l"/>
              </a:tabLst>
            </a:pPr>
            <a:r>
              <a:rPr lang="pt-BR" sz="6000" b="1" dirty="0">
                <a:solidFill>
                  <a:srgbClr val="92D050"/>
                </a:solidFill>
                <a:highlight>
                  <a:srgbClr val="000000"/>
                </a:highlight>
                <a:latin typeface="Calibri" pitchFamily="18"/>
              </a:rPr>
              <a:t>T.: </a:t>
            </a:r>
            <a:r>
              <a:rPr lang="pt-BR" sz="6000" b="1" dirty="0">
                <a:solidFill>
                  <a:schemeClr val="bg1"/>
                </a:solidFill>
                <a:highlight>
                  <a:srgbClr val="000000"/>
                </a:highlight>
                <a:latin typeface="Calibri" pitchFamily="18"/>
              </a:rPr>
              <a:t>Amém!</a:t>
            </a:r>
          </a:p>
          <a:p>
            <a:pPr lvl="0" algn="just">
              <a:lnSpc>
                <a:spcPct val="90000"/>
              </a:lnSpc>
              <a:spcBef>
                <a:spcPts val="0"/>
              </a:spcBef>
              <a:tabLst>
                <a:tab pos="0" algn="l"/>
              </a:tabLst>
            </a:pPr>
            <a:endParaRPr lang="pt-BR" sz="6000" b="1" dirty="0">
              <a:solidFill>
                <a:schemeClr val="bg1"/>
              </a:solidFill>
              <a:highlight>
                <a:srgbClr val="000000"/>
              </a:highlight>
              <a:latin typeface="Calibri" pitchFamily="18"/>
            </a:endParaRPr>
          </a:p>
          <a:p>
            <a:pPr lvl="0" algn="just">
              <a:lnSpc>
                <a:spcPct val="90000"/>
              </a:lnSpc>
              <a:spcBef>
                <a:spcPts val="0"/>
              </a:spcBef>
              <a:tabLst>
                <a:tab pos="0" algn="l"/>
              </a:tabLst>
            </a:pPr>
            <a:endParaRPr lang="pt-BR" sz="6000" b="1" dirty="0">
              <a:solidFill>
                <a:schemeClr val="bg1"/>
              </a:solidFill>
              <a:highlight>
                <a:srgbClr val="000000"/>
              </a:highlight>
              <a:latin typeface="Calibri" pitchFamily="18"/>
            </a:endParaRPr>
          </a:p>
        </p:txBody>
      </p:sp>
      <p:sp>
        <p:nvSpPr>
          <p:cNvPr id="4" name="CaixaDeTexto 3">
            <a:extLst>
              <a:ext uri="{FF2B5EF4-FFF2-40B4-BE49-F238E27FC236}">
                <a16:creationId xmlns:a16="http://schemas.microsoft.com/office/drawing/2014/main" id="{B3804A04-3080-5248-F23E-33ACA8E2D172}"/>
              </a:ext>
            </a:extLst>
          </p:cNvPr>
          <p:cNvSpPr txBox="1"/>
          <p:nvPr/>
        </p:nvSpPr>
        <p:spPr>
          <a:xfrm>
            <a:off x="-3988" y="-123092"/>
            <a:ext cx="12193588" cy="1754326"/>
          </a:xfrm>
          <a:prstGeom prst="rect">
            <a:avLst/>
          </a:prstGeom>
          <a:noFill/>
        </p:spPr>
        <p:txBody>
          <a:bodyPr wrap="square" rtlCol="0">
            <a:spAutoFit/>
          </a:bodyPr>
          <a:lstStyle/>
          <a:p>
            <a:pPr algn="ctr"/>
            <a:r>
              <a:rPr lang="pt-BR" sz="5400" b="1" dirty="0">
                <a:solidFill>
                  <a:srgbClr val="92D050"/>
                </a:solidFill>
              </a:rPr>
              <a:t>Benção </a:t>
            </a:r>
          </a:p>
          <a:p>
            <a:pPr algn="ctr"/>
            <a:r>
              <a:rPr lang="pt-BR" sz="5400" b="1" dirty="0">
                <a:solidFill>
                  <a:srgbClr val="92D050"/>
                </a:solidFill>
              </a:rPr>
              <a:t>Final</a:t>
            </a:r>
          </a:p>
        </p:txBody>
      </p:sp>
    </p:spTree>
    <p:extLst>
      <p:ext uri="{BB962C8B-B14F-4D97-AF65-F5344CB8AC3E}">
        <p14:creationId xmlns:p14="http://schemas.microsoft.com/office/powerpoint/2010/main" val="2052620654"/>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ceHolder 2">
            <a:extLst>
              <a:ext uri="{FF2B5EF4-FFF2-40B4-BE49-F238E27FC236}">
                <a16:creationId xmlns:a16="http://schemas.microsoft.com/office/drawing/2014/main" id="{1BCA2A2E-44E2-4DB3-8B03-32EFDBD2176A}"/>
              </a:ext>
            </a:extLst>
          </p:cNvPr>
          <p:cNvSpPr txBox="1">
            <a:spLocks noGrp="1"/>
          </p:cNvSpPr>
          <p:nvPr>
            <p:ph type="body" idx="4294967295"/>
          </p:nvPr>
        </p:nvSpPr>
        <p:spPr>
          <a:xfrm>
            <a:off x="286352" y="1929184"/>
            <a:ext cx="11612908" cy="5954400"/>
          </a:xfrm>
        </p:spPr>
        <p:txBody>
          <a:bodyPr vert="horz" wrap="square" anchor="t" anchorCtr="0">
            <a:noAutofit/>
          </a:bodyPr>
          <a:lstStyle/>
          <a:p>
            <a:pPr lvl="0" algn="just">
              <a:lnSpc>
                <a:spcPct val="90000"/>
              </a:lnSpc>
              <a:spcBef>
                <a:spcPts val="0"/>
              </a:spcBef>
              <a:tabLst>
                <a:tab pos="0" algn="l"/>
              </a:tabLst>
            </a:pPr>
            <a:r>
              <a:rPr lang="pt-BR" sz="6000" b="1" dirty="0">
                <a:solidFill>
                  <a:srgbClr val="92D050"/>
                </a:solidFill>
                <a:highlight>
                  <a:srgbClr val="000000"/>
                </a:highlight>
                <a:latin typeface="Calibri" pitchFamily="18"/>
              </a:rPr>
              <a:t>Pres.: </a:t>
            </a:r>
            <a:r>
              <a:rPr lang="pt-BR" sz="6000" b="1" dirty="0">
                <a:solidFill>
                  <a:schemeClr val="bg1"/>
                </a:solidFill>
                <a:highlight>
                  <a:srgbClr val="000000"/>
                </a:highlight>
                <a:latin typeface="Calibri" pitchFamily="18"/>
              </a:rPr>
              <a:t>Oriente para ele os vossos passos e vos mostre o caminho da caridade e da paz.</a:t>
            </a:r>
          </a:p>
          <a:p>
            <a:pPr algn="just">
              <a:lnSpc>
                <a:spcPct val="90000"/>
              </a:lnSpc>
              <a:spcBef>
                <a:spcPts val="0"/>
              </a:spcBef>
              <a:tabLst>
                <a:tab pos="0" algn="l"/>
              </a:tabLst>
            </a:pPr>
            <a:endParaRPr lang="pt-BR" sz="6000" b="1" dirty="0">
              <a:solidFill>
                <a:srgbClr val="92D050"/>
              </a:solidFill>
              <a:highlight>
                <a:srgbClr val="000000"/>
              </a:highlight>
              <a:latin typeface="Calibri" pitchFamily="18"/>
            </a:endParaRPr>
          </a:p>
          <a:p>
            <a:pPr algn="just">
              <a:lnSpc>
                <a:spcPct val="90000"/>
              </a:lnSpc>
              <a:spcBef>
                <a:spcPts val="0"/>
              </a:spcBef>
              <a:tabLst>
                <a:tab pos="0" algn="l"/>
              </a:tabLst>
            </a:pPr>
            <a:r>
              <a:rPr lang="pt-BR" sz="6000" b="1" dirty="0">
                <a:solidFill>
                  <a:srgbClr val="92D050"/>
                </a:solidFill>
                <a:highlight>
                  <a:srgbClr val="000000"/>
                </a:highlight>
                <a:latin typeface="Calibri" pitchFamily="18"/>
              </a:rPr>
              <a:t>T.: </a:t>
            </a:r>
            <a:r>
              <a:rPr lang="pt-BR" sz="6000" b="1" dirty="0">
                <a:solidFill>
                  <a:schemeClr val="bg1"/>
                </a:solidFill>
                <a:highlight>
                  <a:srgbClr val="000000"/>
                </a:highlight>
                <a:latin typeface="Calibri" pitchFamily="18"/>
              </a:rPr>
              <a:t>Amém!</a:t>
            </a:r>
          </a:p>
          <a:p>
            <a:pPr lvl="0" algn="just">
              <a:lnSpc>
                <a:spcPct val="90000"/>
              </a:lnSpc>
              <a:spcBef>
                <a:spcPts val="0"/>
              </a:spcBef>
              <a:tabLst>
                <a:tab pos="0" algn="l"/>
              </a:tabLst>
            </a:pPr>
            <a:endParaRPr lang="pt-BR" sz="6000" b="1" dirty="0">
              <a:solidFill>
                <a:schemeClr val="bg1"/>
              </a:solidFill>
              <a:highlight>
                <a:srgbClr val="000000"/>
              </a:highlight>
              <a:latin typeface="Calibri" pitchFamily="18"/>
            </a:endParaRPr>
          </a:p>
          <a:p>
            <a:pPr lvl="0" algn="just">
              <a:lnSpc>
                <a:spcPct val="90000"/>
              </a:lnSpc>
              <a:spcBef>
                <a:spcPts val="0"/>
              </a:spcBef>
              <a:tabLst>
                <a:tab pos="0" algn="l"/>
              </a:tabLst>
            </a:pPr>
            <a:endParaRPr lang="pt-BR" sz="6000" b="1" dirty="0">
              <a:solidFill>
                <a:schemeClr val="bg1"/>
              </a:solidFill>
              <a:highlight>
                <a:srgbClr val="000000"/>
              </a:highlight>
              <a:latin typeface="Calibri" pitchFamily="18"/>
            </a:endParaRPr>
          </a:p>
        </p:txBody>
      </p:sp>
      <p:sp>
        <p:nvSpPr>
          <p:cNvPr id="4" name="CaixaDeTexto 3">
            <a:extLst>
              <a:ext uri="{FF2B5EF4-FFF2-40B4-BE49-F238E27FC236}">
                <a16:creationId xmlns:a16="http://schemas.microsoft.com/office/drawing/2014/main" id="{B3804A04-3080-5248-F23E-33ACA8E2D172}"/>
              </a:ext>
            </a:extLst>
          </p:cNvPr>
          <p:cNvSpPr txBox="1"/>
          <p:nvPr/>
        </p:nvSpPr>
        <p:spPr>
          <a:xfrm>
            <a:off x="-3988" y="-123092"/>
            <a:ext cx="12193588" cy="1754326"/>
          </a:xfrm>
          <a:prstGeom prst="rect">
            <a:avLst/>
          </a:prstGeom>
          <a:noFill/>
        </p:spPr>
        <p:txBody>
          <a:bodyPr wrap="square" rtlCol="0">
            <a:spAutoFit/>
          </a:bodyPr>
          <a:lstStyle/>
          <a:p>
            <a:pPr algn="ctr"/>
            <a:r>
              <a:rPr lang="pt-BR" sz="5400" b="1" dirty="0">
                <a:solidFill>
                  <a:srgbClr val="92D050"/>
                </a:solidFill>
              </a:rPr>
              <a:t>Benção </a:t>
            </a:r>
          </a:p>
          <a:p>
            <a:pPr algn="ctr"/>
            <a:r>
              <a:rPr lang="pt-BR" sz="5400" b="1" dirty="0">
                <a:solidFill>
                  <a:srgbClr val="92D050"/>
                </a:solidFill>
              </a:rPr>
              <a:t>Final</a:t>
            </a:r>
          </a:p>
        </p:txBody>
      </p:sp>
    </p:spTree>
    <p:extLst>
      <p:ext uri="{BB962C8B-B14F-4D97-AF65-F5344CB8AC3E}">
        <p14:creationId xmlns:p14="http://schemas.microsoft.com/office/powerpoint/2010/main" val="442996261"/>
      </p:ext>
    </p:extLst>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ceHolder 2">
            <a:extLst>
              <a:ext uri="{FF2B5EF4-FFF2-40B4-BE49-F238E27FC236}">
                <a16:creationId xmlns:a16="http://schemas.microsoft.com/office/drawing/2014/main" id="{1BCA2A2E-44E2-4DB3-8B03-32EFDBD2176A}"/>
              </a:ext>
            </a:extLst>
          </p:cNvPr>
          <p:cNvSpPr txBox="1">
            <a:spLocks noGrp="1"/>
          </p:cNvSpPr>
          <p:nvPr>
            <p:ph type="body" idx="4294967295"/>
          </p:nvPr>
        </p:nvSpPr>
        <p:spPr>
          <a:xfrm>
            <a:off x="286352" y="1929184"/>
            <a:ext cx="11612908" cy="5954400"/>
          </a:xfrm>
        </p:spPr>
        <p:txBody>
          <a:bodyPr vert="horz" wrap="square" anchor="t" anchorCtr="0">
            <a:noAutofit/>
          </a:bodyPr>
          <a:lstStyle/>
          <a:p>
            <a:pPr lvl="0" algn="just">
              <a:lnSpc>
                <a:spcPct val="90000"/>
              </a:lnSpc>
              <a:spcBef>
                <a:spcPts val="0"/>
              </a:spcBef>
              <a:tabLst>
                <a:tab pos="0" algn="l"/>
              </a:tabLst>
            </a:pPr>
            <a:r>
              <a:rPr lang="pt-BR" sz="6000" b="1" dirty="0">
                <a:solidFill>
                  <a:srgbClr val="92D050"/>
                </a:solidFill>
                <a:highlight>
                  <a:srgbClr val="000000"/>
                </a:highlight>
                <a:latin typeface="Calibri" pitchFamily="18"/>
              </a:rPr>
              <a:t>Pres.: </a:t>
            </a:r>
            <a:r>
              <a:rPr lang="pt-BR" sz="6000" b="1" dirty="0">
                <a:solidFill>
                  <a:schemeClr val="bg1"/>
                </a:solidFill>
                <a:highlight>
                  <a:srgbClr val="000000"/>
                </a:highlight>
                <a:latin typeface="Calibri" pitchFamily="18"/>
              </a:rPr>
              <a:t>E a bênção de Deus todo-poderoso, Pai e Filho e Espírito Santo, desça sobre vós e permaneça para sempre.</a:t>
            </a:r>
          </a:p>
          <a:p>
            <a:pPr lvl="0" algn="just">
              <a:lnSpc>
                <a:spcPct val="90000"/>
              </a:lnSpc>
              <a:spcBef>
                <a:spcPts val="0"/>
              </a:spcBef>
              <a:tabLst>
                <a:tab pos="0" algn="l"/>
              </a:tabLst>
            </a:pPr>
            <a:endParaRPr lang="pt-BR" sz="6000" b="1" dirty="0">
              <a:solidFill>
                <a:schemeClr val="bg1"/>
              </a:solidFill>
              <a:highlight>
                <a:srgbClr val="000000"/>
              </a:highlight>
              <a:latin typeface="Calibri" pitchFamily="18"/>
            </a:endParaRPr>
          </a:p>
          <a:p>
            <a:pPr algn="just">
              <a:lnSpc>
                <a:spcPct val="90000"/>
              </a:lnSpc>
              <a:spcBef>
                <a:spcPts val="0"/>
              </a:spcBef>
              <a:tabLst>
                <a:tab pos="0" algn="l"/>
              </a:tabLst>
            </a:pPr>
            <a:r>
              <a:rPr lang="pt-BR" sz="6000" b="1" dirty="0">
                <a:solidFill>
                  <a:srgbClr val="92D050"/>
                </a:solidFill>
                <a:highlight>
                  <a:srgbClr val="000000"/>
                </a:highlight>
                <a:latin typeface="Calibri" pitchFamily="18"/>
              </a:rPr>
              <a:t>T.: </a:t>
            </a:r>
            <a:r>
              <a:rPr lang="pt-BR" sz="6000" b="1" dirty="0">
                <a:solidFill>
                  <a:schemeClr val="bg1"/>
                </a:solidFill>
                <a:highlight>
                  <a:srgbClr val="000000"/>
                </a:highlight>
                <a:latin typeface="Calibri" pitchFamily="18"/>
              </a:rPr>
              <a:t>Amém!</a:t>
            </a:r>
          </a:p>
          <a:p>
            <a:pPr lvl="0" algn="just">
              <a:lnSpc>
                <a:spcPct val="90000"/>
              </a:lnSpc>
              <a:spcBef>
                <a:spcPts val="0"/>
              </a:spcBef>
              <a:tabLst>
                <a:tab pos="0" algn="l"/>
              </a:tabLst>
            </a:pPr>
            <a:endParaRPr lang="pt-BR" sz="6000" b="1" dirty="0">
              <a:solidFill>
                <a:schemeClr val="bg1"/>
              </a:solidFill>
              <a:highlight>
                <a:srgbClr val="000000"/>
              </a:highlight>
              <a:latin typeface="Calibri" pitchFamily="18"/>
            </a:endParaRPr>
          </a:p>
          <a:p>
            <a:pPr lvl="0" algn="just">
              <a:lnSpc>
                <a:spcPct val="90000"/>
              </a:lnSpc>
              <a:spcBef>
                <a:spcPts val="0"/>
              </a:spcBef>
              <a:tabLst>
                <a:tab pos="0" algn="l"/>
              </a:tabLst>
            </a:pPr>
            <a:endParaRPr lang="pt-BR" sz="6000" b="1" dirty="0">
              <a:solidFill>
                <a:schemeClr val="bg1"/>
              </a:solidFill>
              <a:highlight>
                <a:srgbClr val="000000"/>
              </a:highlight>
              <a:latin typeface="Calibri" pitchFamily="18"/>
            </a:endParaRPr>
          </a:p>
        </p:txBody>
      </p:sp>
      <p:sp>
        <p:nvSpPr>
          <p:cNvPr id="4" name="CaixaDeTexto 3">
            <a:extLst>
              <a:ext uri="{FF2B5EF4-FFF2-40B4-BE49-F238E27FC236}">
                <a16:creationId xmlns:a16="http://schemas.microsoft.com/office/drawing/2014/main" id="{B3804A04-3080-5248-F23E-33ACA8E2D172}"/>
              </a:ext>
            </a:extLst>
          </p:cNvPr>
          <p:cNvSpPr txBox="1"/>
          <p:nvPr/>
        </p:nvSpPr>
        <p:spPr>
          <a:xfrm>
            <a:off x="-3988" y="-123092"/>
            <a:ext cx="12193588" cy="1754326"/>
          </a:xfrm>
          <a:prstGeom prst="rect">
            <a:avLst/>
          </a:prstGeom>
          <a:noFill/>
        </p:spPr>
        <p:txBody>
          <a:bodyPr wrap="square" rtlCol="0">
            <a:spAutoFit/>
          </a:bodyPr>
          <a:lstStyle/>
          <a:p>
            <a:pPr algn="ctr"/>
            <a:r>
              <a:rPr lang="pt-BR" sz="5400" b="1" dirty="0">
                <a:solidFill>
                  <a:srgbClr val="92D050"/>
                </a:solidFill>
              </a:rPr>
              <a:t>Benção </a:t>
            </a:r>
          </a:p>
          <a:p>
            <a:pPr algn="ctr"/>
            <a:r>
              <a:rPr lang="pt-BR" sz="5400" b="1" dirty="0">
                <a:solidFill>
                  <a:srgbClr val="92D050"/>
                </a:solidFill>
              </a:rPr>
              <a:t>Final</a:t>
            </a:r>
          </a:p>
        </p:txBody>
      </p:sp>
    </p:spTree>
    <p:extLst>
      <p:ext uri="{BB962C8B-B14F-4D97-AF65-F5344CB8AC3E}">
        <p14:creationId xmlns:p14="http://schemas.microsoft.com/office/powerpoint/2010/main" val="2223346403"/>
      </p:ext>
    </p:extLst>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ceHolder 2">
            <a:extLst>
              <a:ext uri="{FF2B5EF4-FFF2-40B4-BE49-F238E27FC236}">
                <a16:creationId xmlns:a16="http://schemas.microsoft.com/office/drawing/2014/main" id="{1BCA2A2E-44E2-4DB3-8B03-32EFDBD2176A}"/>
              </a:ext>
            </a:extLst>
          </p:cNvPr>
          <p:cNvSpPr txBox="1">
            <a:spLocks noGrp="1"/>
          </p:cNvSpPr>
          <p:nvPr>
            <p:ph type="body" idx="4294967295"/>
          </p:nvPr>
        </p:nvSpPr>
        <p:spPr>
          <a:xfrm>
            <a:off x="286352" y="1929184"/>
            <a:ext cx="11612908" cy="5954400"/>
          </a:xfrm>
        </p:spPr>
        <p:txBody>
          <a:bodyPr vert="horz" wrap="square" anchor="t" anchorCtr="0">
            <a:noAutofit/>
          </a:bodyPr>
          <a:lstStyle/>
          <a:p>
            <a:pPr lvl="0" algn="just">
              <a:lnSpc>
                <a:spcPct val="90000"/>
              </a:lnSpc>
              <a:spcBef>
                <a:spcPts val="0"/>
              </a:spcBef>
              <a:tabLst>
                <a:tab pos="0" algn="l"/>
              </a:tabLst>
            </a:pPr>
            <a:r>
              <a:rPr lang="pt-BR" sz="6000" b="1" dirty="0">
                <a:solidFill>
                  <a:srgbClr val="92D050"/>
                </a:solidFill>
                <a:highlight>
                  <a:srgbClr val="000000"/>
                </a:highlight>
                <a:latin typeface="Calibri" pitchFamily="18"/>
              </a:rPr>
              <a:t>Diác. ou Presid.: </a:t>
            </a:r>
            <a:r>
              <a:rPr lang="pt-BR" sz="6000" b="1" dirty="0">
                <a:solidFill>
                  <a:schemeClr val="bg1"/>
                </a:solidFill>
                <a:highlight>
                  <a:srgbClr val="000000"/>
                </a:highlight>
                <a:latin typeface="Calibri" pitchFamily="18"/>
              </a:rPr>
              <a:t>Ide em paz e o Senhor vos acompanhe.</a:t>
            </a:r>
          </a:p>
          <a:p>
            <a:pPr lvl="0" algn="just">
              <a:lnSpc>
                <a:spcPct val="90000"/>
              </a:lnSpc>
              <a:spcBef>
                <a:spcPts val="0"/>
              </a:spcBef>
              <a:tabLst>
                <a:tab pos="0" algn="l"/>
              </a:tabLst>
            </a:pPr>
            <a:endParaRPr lang="pt-BR" sz="6000" b="1" dirty="0">
              <a:solidFill>
                <a:schemeClr val="bg1"/>
              </a:solidFill>
              <a:highlight>
                <a:srgbClr val="000000"/>
              </a:highlight>
              <a:latin typeface="Calibri" pitchFamily="18"/>
            </a:endParaRPr>
          </a:p>
          <a:p>
            <a:pPr lvl="0" algn="just">
              <a:lnSpc>
                <a:spcPct val="90000"/>
              </a:lnSpc>
              <a:spcBef>
                <a:spcPts val="0"/>
              </a:spcBef>
              <a:tabLst>
                <a:tab pos="0" algn="l"/>
              </a:tabLst>
            </a:pPr>
            <a:r>
              <a:rPr lang="pt-BR" sz="6000" b="1" dirty="0">
                <a:solidFill>
                  <a:srgbClr val="92D050"/>
                </a:solidFill>
                <a:highlight>
                  <a:srgbClr val="000000"/>
                </a:highlight>
                <a:latin typeface="Calibri" pitchFamily="18"/>
              </a:rPr>
              <a:t>T. </a:t>
            </a:r>
            <a:r>
              <a:rPr lang="pt-BR" sz="6000" b="1" dirty="0">
                <a:solidFill>
                  <a:schemeClr val="bg1"/>
                </a:solidFill>
                <a:highlight>
                  <a:srgbClr val="000000"/>
                </a:highlight>
                <a:latin typeface="Calibri" pitchFamily="18"/>
              </a:rPr>
              <a:t>Graças a Deus!</a:t>
            </a:r>
          </a:p>
          <a:p>
            <a:pPr lvl="0" algn="just">
              <a:lnSpc>
                <a:spcPct val="90000"/>
              </a:lnSpc>
              <a:spcBef>
                <a:spcPts val="0"/>
              </a:spcBef>
              <a:tabLst>
                <a:tab pos="0" algn="l"/>
              </a:tabLst>
            </a:pPr>
            <a:endParaRPr lang="pt-BR" sz="6000" b="1" dirty="0">
              <a:solidFill>
                <a:schemeClr val="bg1"/>
              </a:solidFill>
              <a:highlight>
                <a:srgbClr val="000000"/>
              </a:highlight>
              <a:latin typeface="Calibri" pitchFamily="18"/>
            </a:endParaRPr>
          </a:p>
        </p:txBody>
      </p:sp>
      <p:sp>
        <p:nvSpPr>
          <p:cNvPr id="4" name="CaixaDeTexto 3">
            <a:extLst>
              <a:ext uri="{FF2B5EF4-FFF2-40B4-BE49-F238E27FC236}">
                <a16:creationId xmlns:a16="http://schemas.microsoft.com/office/drawing/2014/main" id="{B3804A04-3080-5248-F23E-33ACA8E2D172}"/>
              </a:ext>
            </a:extLst>
          </p:cNvPr>
          <p:cNvSpPr txBox="1"/>
          <p:nvPr/>
        </p:nvSpPr>
        <p:spPr>
          <a:xfrm>
            <a:off x="-3988" y="-123092"/>
            <a:ext cx="12193588" cy="1754326"/>
          </a:xfrm>
          <a:prstGeom prst="rect">
            <a:avLst/>
          </a:prstGeom>
          <a:noFill/>
        </p:spPr>
        <p:txBody>
          <a:bodyPr wrap="square" rtlCol="0">
            <a:spAutoFit/>
          </a:bodyPr>
          <a:lstStyle/>
          <a:p>
            <a:pPr algn="ctr"/>
            <a:r>
              <a:rPr lang="pt-BR" sz="5400" b="1" dirty="0">
                <a:solidFill>
                  <a:srgbClr val="92D050"/>
                </a:solidFill>
              </a:rPr>
              <a:t>Benção </a:t>
            </a:r>
          </a:p>
          <a:p>
            <a:pPr algn="ctr"/>
            <a:r>
              <a:rPr lang="pt-BR" sz="5400" b="1" dirty="0">
                <a:solidFill>
                  <a:srgbClr val="92D050"/>
                </a:solidFill>
              </a:rPr>
              <a:t>Final</a:t>
            </a:r>
          </a:p>
        </p:txBody>
      </p:sp>
    </p:spTree>
    <p:extLst>
      <p:ext uri="{BB962C8B-B14F-4D97-AF65-F5344CB8AC3E}">
        <p14:creationId xmlns:p14="http://schemas.microsoft.com/office/powerpoint/2010/main" val="84736172"/>
      </p:ext>
    </p:extLst>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ceHolder 19">
            <a:extLst>
              <a:ext uri="{FF2B5EF4-FFF2-40B4-BE49-F238E27FC236}">
                <a16:creationId xmlns:a16="http://schemas.microsoft.com/office/drawing/2014/main" id="{451F05A9-B26A-47C5-8868-2C3AD207D706}"/>
              </a:ext>
            </a:extLst>
          </p:cNvPr>
          <p:cNvSpPr txBox="1">
            <a:spLocks noGrp="1"/>
          </p:cNvSpPr>
          <p:nvPr>
            <p:ph type="body" idx="4294967295"/>
          </p:nvPr>
        </p:nvSpPr>
        <p:spPr>
          <a:xfrm>
            <a:off x="316523" y="1810871"/>
            <a:ext cx="11560542" cy="6090298"/>
          </a:xfrm>
        </p:spPr>
        <p:txBody>
          <a:bodyPr vert="horz" wrap="square" anchor="t" anchorCtr="0">
            <a:noAutofit/>
          </a:bodyPr>
          <a:lstStyle/>
          <a:p>
            <a:pPr lvl="0" algn="just">
              <a:lnSpc>
                <a:spcPct val="90000"/>
              </a:lnSpc>
              <a:spcBef>
                <a:spcPts val="0"/>
              </a:spcBef>
              <a:tabLst>
                <a:tab pos="0" algn="l"/>
              </a:tabLst>
            </a:pPr>
            <a:r>
              <a:rPr lang="pt-BR" sz="6600" b="1" dirty="0">
                <a:solidFill>
                  <a:schemeClr val="accent6"/>
                </a:solidFill>
                <a:highlight>
                  <a:srgbClr val="000000"/>
                </a:highlight>
                <a:latin typeface="Calibri" pitchFamily="18"/>
              </a:rPr>
              <a:t>R. </a:t>
            </a:r>
            <a:r>
              <a:rPr lang="pt-BR" sz="6600" b="1" dirty="0">
                <a:solidFill>
                  <a:schemeClr val="bg1"/>
                </a:solidFill>
                <a:highlight>
                  <a:srgbClr val="000000"/>
                </a:highlight>
                <a:latin typeface="Calibri" pitchFamily="18"/>
              </a:rPr>
              <a:t>Vinde a mim, se estais aflitos, vinde a mim! Eu vos aliviarei! Vinde a mim, vinde a mim! </a:t>
            </a:r>
          </a:p>
          <a:p>
            <a:pPr lvl="0" algn="just">
              <a:lnSpc>
                <a:spcPct val="90000"/>
              </a:lnSpc>
              <a:spcBef>
                <a:spcPts val="0"/>
              </a:spcBef>
              <a:tabLst>
                <a:tab pos="0" algn="l"/>
              </a:tabLst>
            </a:pPr>
            <a:endParaRPr lang="pt-BR" sz="6600" b="1" dirty="0">
              <a:solidFill>
                <a:schemeClr val="bg1"/>
              </a:solidFill>
              <a:highlight>
                <a:srgbClr val="000000"/>
              </a:highlight>
              <a:latin typeface="Calibri" pitchFamily="18"/>
            </a:endParaRPr>
          </a:p>
        </p:txBody>
      </p:sp>
      <p:sp>
        <p:nvSpPr>
          <p:cNvPr id="4" name="CaixaDeTexto 3">
            <a:extLst>
              <a:ext uri="{FF2B5EF4-FFF2-40B4-BE49-F238E27FC236}">
                <a16:creationId xmlns:a16="http://schemas.microsoft.com/office/drawing/2014/main" id="{E7F907A0-90D9-3218-EA75-0531A01CD676}"/>
              </a:ext>
            </a:extLst>
          </p:cNvPr>
          <p:cNvSpPr txBox="1"/>
          <p:nvPr/>
        </p:nvSpPr>
        <p:spPr>
          <a:xfrm>
            <a:off x="0" y="422031"/>
            <a:ext cx="12193588" cy="923330"/>
          </a:xfrm>
          <a:prstGeom prst="rect">
            <a:avLst/>
          </a:prstGeom>
          <a:noFill/>
        </p:spPr>
        <p:txBody>
          <a:bodyPr wrap="square" rtlCol="0">
            <a:spAutoFit/>
          </a:bodyPr>
          <a:lstStyle/>
          <a:p>
            <a:pPr algn="ctr"/>
            <a:r>
              <a:rPr lang="pt-BR" sz="5400" b="1">
                <a:solidFill>
                  <a:srgbClr val="92D050"/>
                </a:solidFill>
              </a:rPr>
              <a:t>Canto Final</a:t>
            </a:r>
            <a:endParaRPr lang="pt-BR" sz="5400" b="1" dirty="0">
              <a:solidFill>
                <a:srgbClr val="92D050"/>
              </a:solidFill>
            </a:endParaRPr>
          </a:p>
        </p:txBody>
      </p:sp>
    </p:spTree>
    <p:extLst>
      <p:ext uri="{BB962C8B-B14F-4D97-AF65-F5344CB8AC3E}">
        <p14:creationId xmlns:p14="http://schemas.microsoft.com/office/powerpoint/2010/main" val="2795302033"/>
      </p:ext>
    </p:extLst>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name="page84">
    <p:spTree>
      <p:nvGrpSpPr>
        <p:cNvPr id="1" name=""/>
        <p:cNvGrpSpPr/>
        <p:nvPr/>
      </p:nvGrpSpPr>
      <p:grpSpPr>
        <a:xfrm>
          <a:off x="0" y="0"/>
          <a:ext cx="0" cy="0"/>
          <a:chOff x="0" y="0"/>
          <a:chExt cx="0" cy="0"/>
        </a:xfrm>
      </p:grpSpPr>
      <p:sp>
        <p:nvSpPr>
          <p:cNvPr id="3" name="PlaceHolder 19">
            <a:extLst>
              <a:ext uri="{FF2B5EF4-FFF2-40B4-BE49-F238E27FC236}">
                <a16:creationId xmlns:a16="http://schemas.microsoft.com/office/drawing/2014/main" id="{451F05A9-B26A-47C5-8868-2C3AD207D706}"/>
              </a:ext>
            </a:extLst>
          </p:cNvPr>
          <p:cNvSpPr txBox="1">
            <a:spLocks noGrp="1"/>
          </p:cNvSpPr>
          <p:nvPr>
            <p:ph type="body" idx="4294967295"/>
          </p:nvPr>
        </p:nvSpPr>
        <p:spPr>
          <a:xfrm>
            <a:off x="316523" y="1810871"/>
            <a:ext cx="11560542" cy="6090298"/>
          </a:xfrm>
        </p:spPr>
        <p:txBody>
          <a:bodyPr vert="horz" wrap="square" anchor="t" anchorCtr="0">
            <a:noAutofit/>
          </a:bodyPr>
          <a:lstStyle/>
          <a:p>
            <a:pPr lvl="0" algn="just">
              <a:lnSpc>
                <a:spcPct val="90000"/>
              </a:lnSpc>
              <a:spcBef>
                <a:spcPts val="0"/>
              </a:spcBef>
              <a:tabLst>
                <a:tab pos="0" algn="l"/>
              </a:tabLst>
            </a:pPr>
            <a:r>
              <a:rPr lang="pt-BR" sz="7200" b="1" dirty="0">
                <a:solidFill>
                  <a:srgbClr val="92D050"/>
                </a:solidFill>
                <a:highlight>
                  <a:srgbClr val="000000"/>
                </a:highlight>
                <a:latin typeface="Calibri" pitchFamily="18"/>
              </a:rPr>
              <a:t>1. </a:t>
            </a:r>
            <a:r>
              <a:rPr lang="pt-BR" sz="6600" dirty="0">
                <a:solidFill>
                  <a:schemeClr val="bg1"/>
                </a:solidFill>
                <a:highlight>
                  <a:srgbClr val="000000"/>
                </a:highlight>
                <a:latin typeface="Calibri" pitchFamily="18"/>
              </a:rPr>
              <a:t>Sou o vosso espaço aberto, de acolhida e de perdão, sem querer até fez certo quem abriu meu coração. </a:t>
            </a:r>
          </a:p>
          <a:p>
            <a:pPr lvl="0" algn="just">
              <a:lnSpc>
                <a:spcPct val="90000"/>
              </a:lnSpc>
              <a:spcBef>
                <a:spcPts val="0"/>
              </a:spcBef>
              <a:tabLst>
                <a:tab pos="0" algn="l"/>
              </a:tabLst>
            </a:pPr>
            <a:endParaRPr lang="pt-BR" sz="6600" dirty="0">
              <a:solidFill>
                <a:schemeClr val="bg1"/>
              </a:solidFill>
              <a:highlight>
                <a:srgbClr val="000000"/>
              </a:highlight>
              <a:latin typeface="Calibri" pitchFamily="18"/>
            </a:endParaRPr>
          </a:p>
        </p:txBody>
      </p:sp>
      <p:sp>
        <p:nvSpPr>
          <p:cNvPr id="4" name="CaixaDeTexto 3">
            <a:extLst>
              <a:ext uri="{FF2B5EF4-FFF2-40B4-BE49-F238E27FC236}">
                <a16:creationId xmlns:a16="http://schemas.microsoft.com/office/drawing/2014/main" id="{E7F907A0-90D9-3218-EA75-0531A01CD676}"/>
              </a:ext>
            </a:extLst>
          </p:cNvPr>
          <p:cNvSpPr txBox="1"/>
          <p:nvPr/>
        </p:nvSpPr>
        <p:spPr>
          <a:xfrm>
            <a:off x="0" y="422031"/>
            <a:ext cx="12193588" cy="923330"/>
          </a:xfrm>
          <a:prstGeom prst="rect">
            <a:avLst/>
          </a:prstGeom>
          <a:noFill/>
        </p:spPr>
        <p:txBody>
          <a:bodyPr wrap="square" rtlCol="0">
            <a:spAutoFit/>
          </a:bodyPr>
          <a:lstStyle/>
          <a:p>
            <a:pPr algn="ctr"/>
            <a:r>
              <a:rPr lang="pt-BR" sz="5400" b="1">
                <a:solidFill>
                  <a:srgbClr val="92D050"/>
                </a:solidFill>
              </a:rPr>
              <a:t>Canto Final</a:t>
            </a:r>
            <a:endParaRPr lang="pt-BR" sz="5400" b="1" dirty="0">
              <a:solidFill>
                <a:srgbClr val="92D050"/>
              </a:solidFill>
            </a:endParaRPr>
          </a:p>
        </p:txBody>
      </p:sp>
    </p:spTree>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ceHolder 19">
            <a:extLst>
              <a:ext uri="{FF2B5EF4-FFF2-40B4-BE49-F238E27FC236}">
                <a16:creationId xmlns:a16="http://schemas.microsoft.com/office/drawing/2014/main" id="{451F05A9-B26A-47C5-8868-2C3AD207D706}"/>
              </a:ext>
            </a:extLst>
          </p:cNvPr>
          <p:cNvSpPr txBox="1">
            <a:spLocks noGrp="1"/>
          </p:cNvSpPr>
          <p:nvPr>
            <p:ph type="body" idx="4294967295"/>
          </p:nvPr>
        </p:nvSpPr>
        <p:spPr>
          <a:xfrm>
            <a:off x="316523" y="1810871"/>
            <a:ext cx="11560542" cy="6090298"/>
          </a:xfrm>
        </p:spPr>
        <p:txBody>
          <a:bodyPr vert="horz" wrap="square" anchor="t" anchorCtr="0">
            <a:noAutofit/>
          </a:bodyPr>
          <a:lstStyle/>
          <a:p>
            <a:pPr lvl="0" algn="just">
              <a:lnSpc>
                <a:spcPct val="90000"/>
              </a:lnSpc>
              <a:spcBef>
                <a:spcPts val="0"/>
              </a:spcBef>
              <a:tabLst>
                <a:tab pos="0" algn="l"/>
              </a:tabLst>
            </a:pPr>
            <a:r>
              <a:rPr lang="pt-BR" sz="6600" b="1" dirty="0">
                <a:solidFill>
                  <a:schemeClr val="accent6"/>
                </a:solidFill>
                <a:highlight>
                  <a:srgbClr val="000000"/>
                </a:highlight>
                <a:latin typeface="Calibri" pitchFamily="18"/>
              </a:rPr>
              <a:t>R. </a:t>
            </a:r>
            <a:r>
              <a:rPr lang="pt-BR" sz="6600" b="1" dirty="0">
                <a:solidFill>
                  <a:schemeClr val="bg1"/>
                </a:solidFill>
                <a:highlight>
                  <a:srgbClr val="000000"/>
                </a:highlight>
                <a:latin typeface="Calibri" pitchFamily="18"/>
              </a:rPr>
              <a:t>Vinde a mim, se estais aflitos, vinde a mim! Eu vos aliviarei! Vinde a mim, vinde a mim! </a:t>
            </a:r>
          </a:p>
          <a:p>
            <a:pPr lvl="0" algn="just">
              <a:lnSpc>
                <a:spcPct val="90000"/>
              </a:lnSpc>
              <a:spcBef>
                <a:spcPts val="0"/>
              </a:spcBef>
              <a:tabLst>
                <a:tab pos="0" algn="l"/>
              </a:tabLst>
            </a:pPr>
            <a:endParaRPr lang="pt-BR" sz="6600" b="1" dirty="0">
              <a:solidFill>
                <a:schemeClr val="bg1"/>
              </a:solidFill>
              <a:highlight>
                <a:srgbClr val="000000"/>
              </a:highlight>
              <a:latin typeface="Calibri" pitchFamily="18"/>
            </a:endParaRPr>
          </a:p>
        </p:txBody>
      </p:sp>
      <p:sp>
        <p:nvSpPr>
          <p:cNvPr id="4" name="CaixaDeTexto 3">
            <a:extLst>
              <a:ext uri="{FF2B5EF4-FFF2-40B4-BE49-F238E27FC236}">
                <a16:creationId xmlns:a16="http://schemas.microsoft.com/office/drawing/2014/main" id="{E7F907A0-90D9-3218-EA75-0531A01CD676}"/>
              </a:ext>
            </a:extLst>
          </p:cNvPr>
          <p:cNvSpPr txBox="1"/>
          <p:nvPr/>
        </p:nvSpPr>
        <p:spPr>
          <a:xfrm>
            <a:off x="0" y="422031"/>
            <a:ext cx="12193588" cy="923330"/>
          </a:xfrm>
          <a:prstGeom prst="rect">
            <a:avLst/>
          </a:prstGeom>
          <a:noFill/>
        </p:spPr>
        <p:txBody>
          <a:bodyPr wrap="square" rtlCol="0">
            <a:spAutoFit/>
          </a:bodyPr>
          <a:lstStyle/>
          <a:p>
            <a:pPr algn="ctr"/>
            <a:r>
              <a:rPr lang="pt-BR" sz="5400" b="1">
                <a:solidFill>
                  <a:srgbClr val="92D050"/>
                </a:solidFill>
              </a:rPr>
              <a:t>Canto Final</a:t>
            </a:r>
            <a:endParaRPr lang="pt-BR" sz="5400" b="1" dirty="0">
              <a:solidFill>
                <a:srgbClr val="92D050"/>
              </a:solidFill>
            </a:endParaRPr>
          </a:p>
        </p:txBody>
      </p:sp>
    </p:spTree>
    <p:extLst>
      <p:ext uri="{BB962C8B-B14F-4D97-AF65-F5344CB8AC3E}">
        <p14:creationId xmlns:p14="http://schemas.microsoft.com/office/powerpoint/2010/main" val="2737958606"/>
      </p:ext>
    </p:extLst>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ceHolder 19">
            <a:extLst>
              <a:ext uri="{FF2B5EF4-FFF2-40B4-BE49-F238E27FC236}">
                <a16:creationId xmlns:a16="http://schemas.microsoft.com/office/drawing/2014/main" id="{451F05A9-B26A-47C5-8868-2C3AD207D706}"/>
              </a:ext>
            </a:extLst>
          </p:cNvPr>
          <p:cNvSpPr txBox="1">
            <a:spLocks noGrp="1"/>
          </p:cNvSpPr>
          <p:nvPr>
            <p:ph type="body" idx="4294967295"/>
          </p:nvPr>
        </p:nvSpPr>
        <p:spPr>
          <a:xfrm>
            <a:off x="316523" y="1810871"/>
            <a:ext cx="11560542" cy="6090298"/>
          </a:xfrm>
        </p:spPr>
        <p:txBody>
          <a:bodyPr vert="horz" wrap="square" anchor="t" anchorCtr="0">
            <a:noAutofit/>
          </a:bodyPr>
          <a:lstStyle/>
          <a:p>
            <a:pPr lvl="0" algn="just">
              <a:lnSpc>
                <a:spcPct val="90000"/>
              </a:lnSpc>
              <a:spcBef>
                <a:spcPts val="0"/>
              </a:spcBef>
              <a:tabLst>
                <a:tab pos="0" algn="l"/>
              </a:tabLst>
            </a:pPr>
            <a:r>
              <a:rPr lang="pt-BR" sz="6600" b="1" dirty="0">
                <a:solidFill>
                  <a:srgbClr val="92D050"/>
                </a:solidFill>
                <a:highlight>
                  <a:srgbClr val="000000"/>
                </a:highlight>
                <a:latin typeface="Calibri" pitchFamily="18"/>
              </a:rPr>
              <a:t>2. </a:t>
            </a:r>
            <a:r>
              <a:rPr lang="pt-BR" sz="6600" dirty="0">
                <a:solidFill>
                  <a:schemeClr val="bg1"/>
                </a:solidFill>
                <a:highlight>
                  <a:srgbClr val="000000"/>
                </a:highlight>
                <a:latin typeface="Calibri" pitchFamily="18"/>
              </a:rPr>
              <a:t>Sobre a cruz abri os braços, para em mim vos acolher; quero andar os vossos passos e convosco oferecer. </a:t>
            </a:r>
          </a:p>
          <a:p>
            <a:pPr lvl="0" algn="just">
              <a:lnSpc>
                <a:spcPct val="90000"/>
              </a:lnSpc>
              <a:spcBef>
                <a:spcPts val="0"/>
              </a:spcBef>
              <a:tabLst>
                <a:tab pos="0" algn="l"/>
              </a:tabLst>
            </a:pPr>
            <a:endParaRPr lang="pt-BR" sz="6600" dirty="0">
              <a:solidFill>
                <a:schemeClr val="bg1"/>
              </a:solidFill>
              <a:highlight>
                <a:srgbClr val="000000"/>
              </a:highlight>
              <a:latin typeface="Calibri" pitchFamily="18"/>
            </a:endParaRPr>
          </a:p>
        </p:txBody>
      </p:sp>
      <p:sp>
        <p:nvSpPr>
          <p:cNvPr id="4" name="CaixaDeTexto 3">
            <a:extLst>
              <a:ext uri="{FF2B5EF4-FFF2-40B4-BE49-F238E27FC236}">
                <a16:creationId xmlns:a16="http://schemas.microsoft.com/office/drawing/2014/main" id="{E7F907A0-90D9-3218-EA75-0531A01CD676}"/>
              </a:ext>
            </a:extLst>
          </p:cNvPr>
          <p:cNvSpPr txBox="1"/>
          <p:nvPr/>
        </p:nvSpPr>
        <p:spPr>
          <a:xfrm>
            <a:off x="0" y="422031"/>
            <a:ext cx="12193588" cy="923330"/>
          </a:xfrm>
          <a:prstGeom prst="rect">
            <a:avLst/>
          </a:prstGeom>
          <a:noFill/>
        </p:spPr>
        <p:txBody>
          <a:bodyPr wrap="square" rtlCol="0">
            <a:spAutoFit/>
          </a:bodyPr>
          <a:lstStyle/>
          <a:p>
            <a:pPr algn="ctr"/>
            <a:r>
              <a:rPr lang="pt-BR" sz="5400" b="1">
                <a:solidFill>
                  <a:srgbClr val="92D050"/>
                </a:solidFill>
              </a:rPr>
              <a:t>Canto Final</a:t>
            </a:r>
            <a:endParaRPr lang="pt-BR" sz="5400" b="1" dirty="0">
              <a:solidFill>
                <a:srgbClr val="92D050"/>
              </a:solidFill>
            </a:endParaRPr>
          </a:p>
        </p:txBody>
      </p:sp>
    </p:spTree>
    <p:extLst>
      <p:ext uri="{BB962C8B-B14F-4D97-AF65-F5344CB8AC3E}">
        <p14:creationId xmlns:p14="http://schemas.microsoft.com/office/powerpoint/2010/main" val="50550580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248">
            <a:extLst>
              <a:ext uri="{FF2B5EF4-FFF2-40B4-BE49-F238E27FC236}">
                <a16:creationId xmlns:a16="http://schemas.microsoft.com/office/drawing/2014/main" id="{6BC96508-99A8-4EE2-A28F-E8375794C2B6}"/>
              </a:ext>
            </a:extLst>
          </p:cNvPr>
          <p:cNvSpPr txBox="1">
            <a:spLocks noGrp="1"/>
          </p:cNvSpPr>
          <p:nvPr>
            <p:ph type="body" idx="4294967295"/>
          </p:nvPr>
        </p:nvSpPr>
        <p:spPr>
          <a:xfrm>
            <a:off x="425755" y="2048256"/>
            <a:ext cx="11342077" cy="5392088"/>
          </a:xfrm>
        </p:spPr>
        <p:txBody>
          <a:bodyPr vert="horz" wrap="square" anchor="t" anchorCtr="0">
            <a:noAutofit/>
          </a:bodyPr>
          <a:lstStyle/>
          <a:p>
            <a:pPr lvl="0" algn="just">
              <a:lnSpc>
                <a:spcPct val="90000"/>
              </a:lnSpc>
              <a:spcBef>
                <a:spcPts val="0"/>
              </a:spcBef>
              <a:tabLst>
                <a:tab pos="0" algn="l"/>
              </a:tabLst>
            </a:pPr>
            <a:r>
              <a:rPr lang="pt-BR" sz="6000" dirty="0">
                <a:solidFill>
                  <a:srgbClr val="FFFFFF"/>
                </a:solidFill>
                <a:highlight>
                  <a:srgbClr val="000000"/>
                </a:highlight>
                <a:latin typeface="Calibri" pitchFamily="18"/>
              </a:rPr>
              <a:t>Confesso a Deus todo-poderoso e a vós, irmãos e irmãs, que pequei muitas vezes por pensamentos e palavras, atos e omissões, por minha culpa, minha culpa, minha tão grande culpa. </a:t>
            </a:r>
            <a:endParaRPr lang="pt-BR" sz="6000" b="1" dirty="0">
              <a:solidFill>
                <a:srgbClr val="FFFFFF"/>
              </a:solidFill>
              <a:highlight>
                <a:srgbClr val="000000"/>
              </a:highlight>
              <a:latin typeface="Calibri" pitchFamily="18"/>
            </a:endParaRPr>
          </a:p>
        </p:txBody>
      </p:sp>
      <p:sp>
        <p:nvSpPr>
          <p:cNvPr id="3" name="CaixaDeTexto 2">
            <a:extLst>
              <a:ext uri="{FF2B5EF4-FFF2-40B4-BE49-F238E27FC236}">
                <a16:creationId xmlns:a16="http://schemas.microsoft.com/office/drawing/2014/main" id="{A6DA7876-195A-0EE7-DFCA-2E3CE3EF7709}"/>
              </a:ext>
            </a:extLst>
          </p:cNvPr>
          <p:cNvSpPr txBox="1"/>
          <p:nvPr/>
        </p:nvSpPr>
        <p:spPr>
          <a:xfrm>
            <a:off x="0" y="-175847"/>
            <a:ext cx="12193588" cy="1938992"/>
          </a:xfrm>
          <a:prstGeom prst="rect">
            <a:avLst/>
          </a:prstGeom>
          <a:noFill/>
        </p:spPr>
        <p:txBody>
          <a:bodyPr wrap="square" rtlCol="0">
            <a:spAutoFit/>
          </a:bodyPr>
          <a:lstStyle/>
          <a:p>
            <a:pPr algn="ctr"/>
            <a:r>
              <a:rPr lang="pt-BR" sz="6000" b="1" dirty="0">
                <a:solidFill>
                  <a:srgbClr val="92D050"/>
                </a:solidFill>
              </a:rPr>
              <a:t>CANTO</a:t>
            </a:r>
          </a:p>
          <a:p>
            <a:pPr algn="ctr"/>
            <a:r>
              <a:rPr lang="pt-BR" sz="6000" b="1" dirty="0">
                <a:solidFill>
                  <a:srgbClr val="92D050"/>
                </a:solidFill>
              </a:rPr>
              <a:t>PENITENCIAL</a:t>
            </a:r>
          </a:p>
        </p:txBody>
      </p:sp>
    </p:spTree>
    <p:extLst>
      <p:ext uri="{BB962C8B-B14F-4D97-AF65-F5344CB8AC3E}">
        <p14:creationId xmlns:p14="http://schemas.microsoft.com/office/powerpoint/2010/main" val="1784589595"/>
      </p:ext>
    </p:extLst>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ceHolder 19">
            <a:extLst>
              <a:ext uri="{FF2B5EF4-FFF2-40B4-BE49-F238E27FC236}">
                <a16:creationId xmlns:a16="http://schemas.microsoft.com/office/drawing/2014/main" id="{451F05A9-B26A-47C5-8868-2C3AD207D706}"/>
              </a:ext>
            </a:extLst>
          </p:cNvPr>
          <p:cNvSpPr txBox="1">
            <a:spLocks noGrp="1"/>
          </p:cNvSpPr>
          <p:nvPr>
            <p:ph type="body" idx="4294967295"/>
          </p:nvPr>
        </p:nvSpPr>
        <p:spPr>
          <a:xfrm>
            <a:off x="316523" y="1810871"/>
            <a:ext cx="11560542" cy="6090298"/>
          </a:xfrm>
        </p:spPr>
        <p:txBody>
          <a:bodyPr vert="horz" wrap="square" anchor="t" anchorCtr="0">
            <a:noAutofit/>
          </a:bodyPr>
          <a:lstStyle/>
          <a:p>
            <a:pPr lvl="0" algn="just">
              <a:lnSpc>
                <a:spcPct val="90000"/>
              </a:lnSpc>
              <a:spcBef>
                <a:spcPts val="0"/>
              </a:spcBef>
              <a:tabLst>
                <a:tab pos="0" algn="l"/>
              </a:tabLst>
            </a:pPr>
            <a:r>
              <a:rPr lang="pt-BR" sz="6600" b="1" dirty="0">
                <a:solidFill>
                  <a:schemeClr val="accent6"/>
                </a:solidFill>
                <a:highlight>
                  <a:srgbClr val="000000"/>
                </a:highlight>
                <a:latin typeface="Calibri" pitchFamily="18"/>
              </a:rPr>
              <a:t>R. </a:t>
            </a:r>
            <a:r>
              <a:rPr lang="pt-BR" sz="6600" b="1" dirty="0">
                <a:solidFill>
                  <a:schemeClr val="bg1"/>
                </a:solidFill>
                <a:highlight>
                  <a:srgbClr val="000000"/>
                </a:highlight>
                <a:latin typeface="Calibri" pitchFamily="18"/>
              </a:rPr>
              <a:t>Vinde a mim, se estais aflitos, vinde a mim! Eu vos aliviarei! Vinde a mim, vinde a mim! </a:t>
            </a:r>
          </a:p>
          <a:p>
            <a:pPr lvl="0" algn="just">
              <a:lnSpc>
                <a:spcPct val="90000"/>
              </a:lnSpc>
              <a:spcBef>
                <a:spcPts val="0"/>
              </a:spcBef>
              <a:tabLst>
                <a:tab pos="0" algn="l"/>
              </a:tabLst>
            </a:pPr>
            <a:endParaRPr lang="pt-BR" sz="6600" b="1" dirty="0">
              <a:solidFill>
                <a:schemeClr val="bg1"/>
              </a:solidFill>
              <a:highlight>
                <a:srgbClr val="000000"/>
              </a:highlight>
              <a:latin typeface="Calibri" pitchFamily="18"/>
            </a:endParaRPr>
          </a:p>
        </p:txBody>
      </p:sp>
      <p:sp>
        <p:nvSpPr>
          <p:cNvPr id="4" name="CaixaDeTexto 3">
            <a:extLst>
              <a:ext uri="{FF2B5EF4-FFF2-40B4-BE49-F238E27FC236}">
                <a16:creationId xmlns:a16="http://schemas.microsoft.com/office/drawing/2014/main" id="{E7F907A0-90D9-3218-EA75-0531A01CD676}"/>
              </a:ext>
            </a:extLst>
          </p:cNvPr>
          <p:cNvSpPr txBox="1"/>
          <p:nvPr/>
        </p:nvSpPr>
        <p:spPr>
          <a:xfrm>
            <a:off x="0" y="422031"/>
            <a:ext cx="12193588" cy="923330"/>
          </a:xfrm>
          <a:prstGeom prst="rect">
            <a:avLst/>
          </a:prstGeom>
          <a:noFill/>
        </p:spPr>
        <p:txBody>
          <a:bodyPr wrap="square" rtlCol="0">
            <a:spAutoFit/>
          </a:bodyPr>
          <a:lstStyle/>
          <a:p>
            <a:pPr algn="ctr"/>
            <a:r>
              <a:rPr lang="pt-BR" sz="5400" b="1">
                <a:solidFill>
                  <a:srgbClr val="92D050"/>
                </a:solidFill>
              </a:rPr>
              <a:t>Canto Final</a:t>
            </a:r>
            <a:endParaRPr lang="pt-BR" sz="5400" b="1" dirty="0">
              <a:solidFill>
                <a:srgbClr val="92D050"/>
              </a:solidFill>
            </a:endParaRPr>
          </a:p>
        </p:txBody>
      </p:sp>
    </p:spTree>
    <p:extLst>
      <p:ext uri="{BB962C8B-B14F-4D97-AF65-F5344CB8AC3E}">
        <p14:creationId xmlns:p14="http://schemas.microsoft.com/office/powerpoint/2010/main" val="52172574"/>
      </p:ext>
    </p:extLst>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ceHolder 19">
            <a:extLst>
              <a:ext uri="{FF2B5EF4-FFF2-40B4-BE49-F238E27FC236}">
                <a16:creationId xmlns:a16="http://schemas.microsoft.com/office/drawing/2014/main" id="{451F05A9-B26A-47C5-8868-2C3AD207D706}"/>
              </a:ext>
            </a:extLst>
          </p:cNvPr>
          <p:cNvSpPr txBox="1">
            <a:spLocks noGrp="1"/>
          </p:cNvSpPr>
          <p:nvPr>
            <p:ph type="body" idx="4294967295"/>
          </p:nvPr>
        </p:nvSpPr>
        <p:spPr>
          <a:xfrm>
            <a:off x="316523" y="1810871"/>
            <a:ext cx="11560542" cy="6090298"/>
          </a:xfrm>
        </p:spPr>
        <p:txBody>
          <a:bodyPr vert="horz" wrap="square" anchor="t" anchorCtr="0">
            <a:noAutofit/>
          </a:bodyPr>
          <a:lstStyle/>
          <a:p>
            <a:pPr lvl="0" algn="just">
              <a:lnSpc>
                <a:spcPct val="90000"/>
              </a:lnSpc>
              <a:spcBef>
                <a:spcPts val="0"/>
              </a:spcBef>
              <a:tabLst>
                <a:tab pos="0" algn="l"/>
              </a:tabLst>
            </a:pPr>
            <a:r>
              <a:rPr lang="pt-BR" sz="7200" b="1" dirty="0">
                <a:solidFill>
                  <a:srgbClr val="92D050"/>
                </a:solidFill>
                <a:highlight>
                  <a:srgbClr val="000000"/>
                </a:highlight>
                <a:latin typeface="Calibri" pitchFamily="18"/>
              </a:rPr>
              <a:t>3. </a:t>
            </a:r>
            <a:r>
              <a:rPr lang="pt-BR" sz="6600" dirty="0">
                <a:solidFill>
                  <a:schemeClr val="bg1"/>
                </a:solidFill>
                <a:highlight>
                  <a:srgbClr val="000000"/>
                </a:highlight>
                <a:latin typeface="Calibri" pitchFamily="18"/>
              </a:rPr>
              <a:t>Vinde a mim com amor sincero, em humilde conversão, dia e noite eu vos espero para dar meu coração.</a:t>
            </a:r>
            <a:endParaRPr lang="pt-BR" sz="7200" dirty="0">
              <a:solidFill>
                <a:schemeClr val="bg1"/>
              </a:solidFill>
              <a:highlight>
                <a:srgbClr val="000000"/>
              </a:highlight>
              <a:latin typeface="Calibri" pitchFamily="18"/>
            </a:endParaRPr>
          </a:p>
        </p:txBody>
      </p:sp>
      <p:sp>
        <p:nvSpPr>
          <p:cNvPr id="4" name="CaixaDeTexto 3">
            <a:extLst>
              <a:ext uri="{FF2B5EF4-FFF2-40B4-BE49-F238E27FC236}">
                <a16:creationId xmlns:a16="http://schemas.microsoft.com/office/drawing/2014/main" id="{E7F907A0-90D9-3218-EA75-0531A01CD676}"/>
              </a:ext>
            </a:extLst>
          </p:cNvPr>
          <p:cNvSpPr txBox="1"/>
          <p:nvPr/>
        </p:nvSpPr>
        <p:spPr>
          <a:xfrm>
            <a:off x="0" y="422031"/>
            <a:ext cx="12193588" cy="923330"/>
          </a:xfrm>
          <a:prstGeom prst="rect">
            <a:avLst/>
          </a:prstGeom>
          <a:noFill/>
        </p:spPr>
        <p:txBody>
          <a:bodyPr wrap="square" rtlCol="0">
            <a:spAutoFit/>
          </a:bodyPr>
          <a:lstStyle/>
          <a:p>
            <a:pPr algn="ctr"/>
            <a:r>
              <a:rPr lang="pt-BR" sz="5400" b="1">
                <a:solidFill>
                  <a:srgbClr val="92D050"/>
                </a:solidFill>
              </a:rPr>
              <a:t>Canto Final</a:t>
            </a:r>
            <a:endParaRPr lang="pt-BR" sz="5400" b="1" dirty="0">
              <a:solidFill>
                <a:srgbClr val="92D050"/>
              </a:solidFill>
            </a:endParaRPr>
          </a:p>
        </p:txBody>
      </p:sp>
    </p:spTree>
    <p:extLst>
      <p:ext uri="{BB962C8B-B14F-4D97-AF65-F5344CB8AC3E}">
        <p14:creationId xmlns:p14="http://schemas.microsoft.com/office/powerpoint/2010/main" val="3491065576"/>
      </p:ext>
    </p:extLst>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ceHolder 19">
            <a:extLst>
              <a:ext uri="{FF2B5EF4-FFF2-40B4-BE49-F238E27FC236}">
                <a16:creationId xmlns:a16="http://schemas.microsoft.com/office/drawing/2014/main" id="{451F05A9-B26A-47C5-8868-2C3AD207D706}"/>
              </a:ext>
            </a:extLst>
          </p:cNvPr>
          <p:cNvSpPr txBox="1">
            <a:spLocks noGrp="1"/>
          </p:cNvSpPr>
          <p:nvPr>
            <p:ph type="body" idx="4294967295"/>
          </p:nvPr>
        </p:nvSpPr>
        <p:spPr>
          <a:xfrm>
            <a:off x="316523" y="1810871"/>
            <a:ext cx="11560542" cy="6090298"/>
          </a:xfrm>
        </p:spPr>
        <p:txBody>
          <a:bodyPr vert="horz" wrap="square" anchor="t" anchorCtr="0">
            <a:noAutofit/>
          </a:bodyPr>
          <a:lstStyle/>
          <a:p>
            <a:pPr lvl="0" algn="just">
              <a:lnSpc>
                <a:spcPct val="90000"/>
              </a:lnSpc>
              <a:spcBef>
                <a:spcPts val="0"/>
              </a:spcBef>
              <a:tabLst>
                <a:tab pos="0" algn="l"/>
              </a:tabLst>
            </a:pPr>
            <a:r>
              <a:rPr lang="pt-BR" sz="6600" b="1" dirty="0">
                <a:solidFill>
                  <a:schemeClr val="accent6"/>
                </a:solidFill>
                <a:highlight>
                  <a:srgbClr val="000000"/>
                </a:highlight>
                <a:latin typeface="Calibri" pitchFamily="18"/>
              </a:rPr>
              <a:t>R. </a:t>
            </a:r>
            <a:r>
              <a:rPr lang="pt-BR" sz="6600" b="1" dirty="0">
                <a:solidFill>
                  <a:schemeClr val="bg1"/>
                </a:solidFill>
                <a:highlight>
                  <a:srgbClr val="000000"/>
                </a:highlight>
                <a:latin typeface="Calibri" pitchFamily="18"/>
              </a:rPr>
              <a:t>Vinde a mim com amor sincero, em humilde conversão, dia e noite eu vos espero para dar meu coração.</a:t>
            </a:r>
          </a:p>
        </p:txBody>
      </p:sp>
      <p:sp>
        <p:nvSpPr>
          <p:cNvPr id="4" name="CaixaDeTexto 3">
            <a:extLst>
              <a:ext uri="{FF2B5EF4-FFF2-40B4-BE49-F238E27FC236}">
                <a16:creationId xmlns:a16="http://schemas.microsoft.com/office/drawing/2014/main" id="{E7F907A0-90D9-3218-EA75-0531A01CD676}"/>
              </a:ext>
            </a:extLst>
          </p:cNvPr>
          <p:cNvSpPr txBox="1"/>
          <p:nvPr/>
        </p:nvSpPr>
        <p:spPr>
          <a:xfrm>
            <a:off x="0" y="422031"/>
            <a:ext cx="12193588" cy="923330"/>
          </a:xfrm>
          <a:prstGeom prst="rect">
            <a:avLst/>
          </a:prstGeom>
          <a:noFill/>
        </p:spPr>
        <p:txBody>
          <a:bodyPr wrap="square" rtlCol="0">
            <a:spAutoFit/>
          </a:bodyPr>
          <a:lstStyle/>
          <a:p>
            <a:pPr algn="ctr"/>
            <a:r>
              <a:rPr lang="pt-BR" sz="5400" b="1">
                <a:solidFill>
                  <a:srgbClr val="92D050"/>
                </a:solidFill>
              </a:rPr>
              <a:t>Canto Final</a:t>
            </a:r>
            <a:endParaRPr lang="pt-BR" sz="5400" b="1" dirty="0">
              <a:solidFill>
                <a:srgbClr val="92D050"/>
              </a:solidFill>
            </a:endParaRPr>
          </a:p>
        </p:txBody>
      </p:sp>
    </p:spTree>
    <p:extLst>
      <p:ext uri="{BB962C8B-B14F-4D97-AF65-F5344CB8AC3E}">
        <p14:creationId xmlns:p14="http://schemas.microsoft.com/office/powerpoint/2010/main" val="278637920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248">
            <a:extLst>
              <a:ext uri="{FF2B5EF4-FFF2-40B4-BE49-F238E27FC236}">
                <a16:creationId xmlns:a16="http://schemas.microsoft.com/office/drawing/2014/main" id="{6BC96508-99A8-4EE2-A28F-E8375794C2B6}"/>
              </a:ext>
            </a:extLst>
          </p:cNvPr>
          <p:cNvSpPr txBox="1">
            <a:spLocks noGrp="1"/>
          </p:cNvSpPr>
          <p:nvPr>
            <p:ph type="body" idx="4294967295"/>
          </p:nvPr>
        </p:nvSpPr>
        <p:spPr>
          <a:xfrm>
            <a:off x="425755" y="2048256"/>
            <a:ext cx="11342077" cy="5392088"/>
          </a:xfrm>
        </p:spPr>
        <p:txBody>
          <a:bodyPr vert="horz" wrap="square" anchor="t" anchorCtr="0">
            <a:noAutofit/>
          </a:bodyPr>
          <a:lstStyle/>
          <a:p>
            <a:pPr lvl="0" algn="just">
              <a:lnSpc>
                <a:spcPct val="90000"/>
              </a:lnSpc>
              <a:spcBef>
                <a:spcPts val="0"/>
              </a:spcBef>
              <a:tabLst>
                <a:tab pos="0" algn="l"/>
              </a:tabLst>
            </a:pPr>
            <a:r>
              <a:rPr lang="pt-BR" sz="6000" dirty="0">
                <a:solidFill>
                  <a:srgbClr val="FFFFFF"/>
                </a:solidFill>
                <a:highlight>
                  <a:srgbClr val="000000"/>
                </a:highlight>
                <a:latin typeface="Calibri" pitchFamily="18"/>
              </a:rPr>
              <a:t>E peço à Virgem Maria, aos Anjos e Santos, e a vós irmãos e irmãs, que rogueis por mim a Deus, nosso Senhor.</a:t>
            </a:r>
            <a:endParaRPr lang="pt-BR" sz="6000" b="1" dirty="0">
              <a:solidFill>
                <a:srgbClr val="FFFFFF"/>
              </a:solidFill>
              <a:highlight>
                <a:srgbClr val="000000"/>
              </a:highlight>
              <a:latin typeface="Calibri" pitchFamily="18"/>
            </a:endParaRPr>
          </a:p>
        </p:txBody>
      </p:sp>
      <p:sp>
        <p:nvSpPr>
          <p:cNvPr id="3" name="CaixaDeTexto 2">
            <a:extLst>
              <a:ext uri="{FF2B5EF4-FFF2-40B4-BE49-F238E27FC236}">
                <a16:creationId xmlns:a16="http://schemas.microsoft.com/office/drawing/2014/main" id="{A6DA7876-195A-0EE7-DFCA-2E3CE3EF7709}"/>
              </a:ext>
            </a:extLst>
          </p:cNvPr>
          <p:cNvSpPr txBox="1"/>
          <p:nvPr/>
        </p:nvSpPr>
        <p:spPr>
          <a:xfrm>
            <a:off x="0" y="-175847"/>
            <a:ext cx="12193588" cy="1938992"/>
          </a:xfrm>
          <a:prstGeom prst="rect">
            <a:avLst/>
          </a:prstGeom>
          <a:noFill/>
        </p:spPr>
        <p:txBody>
          <a:bodyPr wrap="square" rtlCol="0">
            <a:spAutoFit/>
          </a:bodyPr>
          <a:lstStyle/>
          <a:p>
            <a:pPr algn="ctr"/>
            <a:r>
              <a:rPr lang="pt-BR" sz="6000" b="1" dirty="0">
                <a:solidFill>
                  <a:srgbClr val="92D050"/>
                </a:solidFill>
              </a:rPr>
              <a:t>CANTO</a:t>
            </a:r>
          </a:p>
          <a:p>
            <a:pPr algn="ctr"/>
            <a:r>
              <a:rPr lang="pt-BR" sz="6000" b="1" dirty="0">
                <a:solidFill>
                  <a:srgbClr val="92D050"/>
                </a:solidFill>
              </a:rPr>
              <a:t>PENITENCIAL</a:t>
            </a:r>
          </a:p>
        </p:txBody>
      </p:sp>
    </p:spTree>
    <p:extLst>
      <p:ext uri="{BB962C8B-B14F-4D97-AF65-F5344CB8AC3E}">
        <p14:creationId xmlns:p14="http://schemas.microsoft.com/office/powerpoint/2010/main" val="286553471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248">
            <a:extLst>
              <a:ext uri="{FF2B5EF4-FFF2-40B4-BE49-F238E27FC236}">
                <a16:creationId xmlns:a16="http://schemas.microsoft.com/office/drawing/2014/main" id="{6BC96508-99A8-4EE2-A28F-E8375794C2B6}"/>
              </a:ext>
            </a:extLst>
          </p:cNvPr>
          <p:cNvSpPr txBox="1">
            <a:spLocks noGrp="1"/>
          </p:cNvSpPr>
          <p:nvPr>
            <p:ph type="body" idx="4294967295"/>
          </p:nvPr>
        </p:nvSpPr>
        <p:spPr>
          <a:xfrm>
            <a:off x="425755" y="1981200"/>
            <a:ext cx="11342077" cy="4572000"/>
          </a:xfrm>
        </p:spPr>
        <p:txBody>
          <a:bodyPr vert="horz" wrap="square" anchor="t" anchorCtr="0">
            <a:noAutofit/>
          </a:bodyPr>
          <a:lstStyle/>
          <a:p>
            <a:pPr lvl="0" algn="just">
              <a:lnSpc>
                <a:spcPct val="90000"/>
              </a:lnSpc>
              <a:spcBef>
                <a:spcPts val="0"/>
              </a:spcBef>
              <a:tabLst>
                <a:tab pos="0" algn="l"/>
              </a:tabLst>
            </a:pPr>
            <a:r>
              <a:rPr lang="pt-BR" sz="6000" b="1" dirty="0">
                <a:solidFill>
                  <a:srgbClr val="92D050"/>
                </a:solidFill>
                <a:highlight>
                  <a:srgbClr val="000000"/>
                </a:highlight>
                <a:latin typeface="Calibri" pitchFamily="18"/>
              </a:rPr>
              <a:t>P. </a:t>
            </a:r>
            <a:r>
              <a:rPr lang="pt-BR" sz="6000" dirty="0">
                <a:solidFill>
                  <a:srgbClr val="FFFFFF"/>
                </a:solidFill>
                <a:highlight>
                  <a:srgbClr val="000000"/>
                </a:highlight>
                <a:latin typeface="Calibri" pitchFamily="18"/>
              </a:rPr>
              <a:t>Deus todo-poderoso tenha compaixão de nós, perdoe os nossos pecados e nos conduza à vida eterna.	</a:t>
            </a:r>
          </a:p>
          <a:p>
            <a:pPr lvl="0" algn="just">
              <a:lnSpc>
                <a:spcPct val="90000"/>
              </a:lnSpc>
              <a:spcBef>
                <a:spcPts val="0"/>
              </a:spcBef>
              <a:tabLst>
                <a:tab pos="0" algn="l"/>
              </a:tabLst>
            </a:pPr>
            <a:r>
              <a:rPr lang="pt-BR" sz="6000" b="1" dirty="0">
                <a:solidFill>
                  <a:srgbClr val="92D050"/>
                </a:solidFill>
                <a:highlight>
                  <a:srgbClr val="000000"/>
                </a:highlight>
                <a:latin typeface="Calibri" pitchFamily="18"/>
              </a:rPr>
              <a:t>T. </a:t>
            </a:r>
            <a:r>
              <a:rPr lang="pt-BR" sz="6000" b="1" dirty="0">
                <a:solidFill>
                  <a:srgbClr val="FFFFFF"/>
                </a:solidFill>
                <a:highlight>
                  <a:srgbClr val="000000"/>
                </a:highlight>
                <a:latin typeface="Calibri" pitchFamily="18"/>
              </a:rPr>
              <a:t>Amém!</a:t>
            </a:r>
          </a:p>
        </p:txBody>
      </p:sp>
      <p:sp>
        <p:nvSpPr>
          <p:cNvPr id="3" name="CaixaDeTexto 2">
            <a:extLst>
              <a:ext uri="{FF2B5EF4-FFF2-40B4-BE49-F238E27FC236}">
                <a16:creationId xmlns:a16="http://schemas.microsoft.com/office/drawing/2014/main" id="{A6DA7876-195A-0EE7-DFCA-2E3CE3EF7709}"/>
              </a:ext>
            </a:extLst>
          </p:cNvPr>
          <p:cNvSpPr txBox="1"/>
          <p:nvPr/>
        </p:nvSpPr>
        <p:spPr>
          <a:xfrm>
            <a:off x="0" y="-175847"/>
            <a:ext cx="12193588" cy="1938992"/>
          </a:xfrm>
          <a:prstGeom prst="rect">
            <a:avLst/>
          </a:prstGeom>
          <a:noFill/>
        </p:spPr>
        <p:txBody>
          <a:bodyPr wrap="square" rtlCol="0">
            <a:spAutoFit/>
          </a:bodyPr>
          <a:lstStyle/>
          <a:p>
            <a:pPr algn="ctr"/>
            <a:r>
              <a:rPr lang="pt-BR" sz="6000" b="1" dirty="0">
                <a:solidFill>
                  <a:srgbClr val="92D050"/>
                </a:solidFill>
              </a:rPr>
              <a:t>ATO</a:t>
            </a:r>
          </a:p>
          <a:p>
            <a:pPr algn="ctr"/>
            <a:r>
              <a:rPr lang="pt-BR" sz="6000" b="1" dirty="0">
                <a:solidFill>
                  <a:srgbClr val="92D050"/>
                </a:solidFill>
              </a:rPr>
              <a:t>PENITENCIAL</a:t>
            </a:r>
          </a:p>
        </p:txBody>
      </p:sp>
    </p:spTree>
    <p:extLst>
      <p:ext uri="{BB962C8B-B14F-4D97-AF65-F5344CB8AC3E}">
        <p14:creationId xmlns:p14="http://schemas.microsoft.com/office/powerpoint/2010/main" val="407065495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6D81D2-C806-D2BB-C440-D4182B86618B}"/>
            </a:ext>
          </a:extLst>
        </p:cNvPr>
        <p:cNvGrpSpPr/>
        <p:nvPr/>
      </p:nvGrpSpPr>
      <p:grpSpPr>
        <a:xfrm>
          <a:off x="0" y="0"/>
          <a:ext cx="0" cy="0"/>
          <a:chOff x="0" y="0"/>
          <a:chExt cx="0" cy="0"/>
        </a:xfrm>
      </p:grpSpPr>
      <p:sp>
        <p:nvSpPr>
          <p:cNvPr id="2" name="PlaceHolder 248">
            <a:extLst>
              <a:ext uri="{FF2B5EF4-FFF2-40B4-BE49-F238E27FC236}">
                <a16:creationId xmlns:a16="http://schemas.microsoft.com/office/drawing/2014/main" id="{5E484F84-BFF1-6200-DDE5-1F7863248641}"/>
              </a:ext>
            </a:extLst>
          </p:cNvPr>
          <p:cNvSpPr txBox="1">
            <a:spLocks noGrp="1"/>
          </p:cNvSpPr>
          <p:nvPr>
            <p:ph type="body" idx="4294967295"/>
          </p:nvPr>
        </p:nvSpPr>
        <p:spPr>
          <a:xfrm>
            <a:off x="425755" y="1981200"/>
            <a:ext cx="11342077" cy="4572000"/>
          </a:xfrm>
        </p:spPr>
        <p:txBody>
          <a:bodyPr vert="horz" wrap="square" anchor="t" anchorCtr="0">
            <a:noAutofit/>
          </a:bodyPr>
          <a:lstStyle/>
          <a:p>
            <a:pPr lvl="0" algn="just">
              <a:lnSpc>
                <a:spcPct val="90000"/>
              </a:lnSpc>
              <a:spcBef>
                <a:spcPts val="0"/>
              </a:spcBef>
              <a:tabLst>
                <a:tab pos="0" algn="l"/>
              </a:tabLst>
            </a:pPr>
            <a:r>
              <a:rPr lang="pt-BR" sz="6000" b="1" dirty="0">
                <a:solidFill>
                  <a:schemeClr val="bg1"/>
                </a:solidFill>
                <a:highlight>
                  <a:srgbClr val="000000"/>
                </a:highlight>
                <a:latin typeface="Calibri" pitchFamily="18"/>
              </a:rPr>
              <a:t>Senhor, tende piedade de nós! (bis)</a:t>
            </a:r>
          </a:p>
          <a:p>
            <a:pPr lvl="0" algn="just">
              <a:lnSpc>
                <a:spcPct val="90000"/>
              </a:lnSpc>
              <a:spcBef>
                <a:spcPts val="0"/>
              </a:spcBef>
              <a:tabLst>
                <a:tab pos="0" algn="l"/>
              </a:tabLst>
            </a:pPr>
            <a:r>
              <a:rPr lang="pt-BR" sz="6000" b="1" dirty="0">
                <a:solidFill>
                  <a:schemeClr val="bg1"/>
                </a:solidFill>
                <a:highlight>
                  <a:srgbClr val="000000"/>
                </a:highlight>
                <a:latin typeface="Calibri" pitchFamily="18"/>
              </a:rPr>
              <a:t>Cristo, tende piedade de nós! (bis)</a:t>
            </a:r>
          </a:p>
          <a:p>
            <a:pPr lvl="0" algn="just">
              <a:lnSpc>
                <a:spcPct val="90000"/>
              </a:lnSpc>
              <a:spcBef>
                <a:spcPts val="0"/>
              </a:spcBef>
              <a:tabLst>
                <a:tab pos="0" algn="l"/>
              </a:tabLst>
            </a:pPr>
            <a:r>
              <a:rPr lang="pt-BR" sz="6000" b="1" dirty="0">
                <a:solidFill>
                  <a:schemeClr val="bg1"/>
                </a:solidFill>
                <a:highlight>
                  <a:srgbClr val="000000"/>
                </a:highlight>
                <a:latin typeface="Calibri" pitchFamily="18"/>
              </a:rPr>
              <a:t>Senhor, tende piedade de nós! (bis)</a:t>
            </a:r>
          </a:p>
        </p:txBody>
      </p:sp>
      <p:sp>
        <p:nvSpPr>
          <p:cNvPr id="3" name="CaixaDeTexto 2">
            <a:extLst>
              <a:ext uri="{FF2B5EF4-FFF2-40B4-BE49-F238E27FC236}">
                <a16:creationId xmlns:a16="http://schemas.microsoft.com/office/drawing/2014/main" id="{760B083F-1410-6868-3E06-51D7DA399323}"/>
              </a:ext>
            </a:extLst>
          </p:cNvPr>
          <p:cNvSpPr txBox="1"/>
          <p:nvPr/>
        </p:nvSpPr>
        <p:spPr>
          <a:xfrm>
            <a:off x="0" y="-175847"/>
            <a:ext cx="12193588" cy="1938992"/>
          </a:xfrm>
          <a:prstGeom prst="rect">
            <a:avLst/>
          </a:prstGeom>
          <a:noFill/>
        </p:spPr>
        <p:txBody>
          <a:bodyPr wrap="square" rtlCol="0">
            <a:spAutoFit/>
          </a:bodyPr>
          <a:lstStyle/>
          <a:p>
            <a:pPr algn="ctr"/>
            <a:r>
              <a:rPr lang="pt-BR" sz="6000" b="1" dirty="0">
                <a:solidFill>
                  <a:srgbClr val="92D050"/>
                </a:solidFill>
              </a:rPr>
              <a:t>ATO</a:t>
            </a:r>
          </a:p>
          <a:p>
            <a:pPr algn="ctr"/>
            <a:r>
              <a:rPr lang="pt-BR" sz="6000" b="1" dirty="0">
                <a:solidFill>
                  <a:srgbClr val="92D050"/>
                </a:solidFill>
              </a:rPr>
              <a:t>PENITENCIAL</a:t>
            </a:r>
          </a:p>
        </p:txBody>
      </p:sp>
    </p:spTree>
    <p:extLst>
      <p:ext uri="{BB962C8B-B14F-4D97-AF65-F5344CB8AC3E}">
        <p14:creationId xmlns:p14="http://schemas.microsoft.com/office/powerpoint/2010/main" val="53943676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GLÓRIA">
    <p:spTree>
      <p:nvGrpSpPr>
        <p:cNvPr id="1" name=""/>
        <p:cNvGrpSpPr/>
        <p:nvPr/>
      </p:nvGrpSpPr>
      <p:grpSpPr>
        <a:xfrm>
          <a:off x="0" y="0"/>
          <a:ext cx="0" cy="0"/>
          <a:chOff x="0" y="0"/>
          <a:chExt cx="0" cy="0"/>
        </a:xfrm>
      </p:grpSpPr>
      <p:sp>
        <p:nvSpPr>
          <p:cNvPr id="3" name="PlaceHolder 2">
            <a:extLst>
              <a:ext uri="{FF2B5EF4-FFF2-40B4-BE49-F238E27FC236}">
                <a16:creationId xmlns:a16="http://schemas.microsoft.com/office/drawing/2014/main" id="{7077C86C-EE1D-48AF-8731-509EB3EBABCA}"/>
              </a:ext>
            </a:extLst>
          </p:cNvPr>
          <p:cNvSpPr txBox="1">
            <a:spLocks noGrp="1"/>
          </p:cNvSpPr>
          <p:nvPr>
            <p:ph type="body" idx="4294967295"/>
          </p:nvPr>
        </p:nvSpPr>
        <p:spPr>
          <a:xfrm>
            <a:off x="316522" y="1861868"/>
            <a:ext cx="11613297" cy="5380809"/>
          </a:xfrm>
        </p:spPr>
        <p:txBody>
          <a:bodyPr vert="horz" wrap="square" anchor="t" anchorCtr="0">
            <a:noAutofit/>
          </a:bodyPr>
          <a:lstStyle/>
          <a:p>
            <a:pPr lvl="0" algn="just">
              <a:lnSpc>
                <a:spcPct val="90000"/>
              </a:lnSpc>
              <a:spcBef>
                <a:spcPts val="0"/>
              </a:spcBef>
              <a:tabLst>
                <a:tab pos="0" algn="l"/>
              </a:tabLst>
            </a:pPr>
            <a:r>
              <a:rPr lang="pt-BR" sz="6000" b="1" dirty="0">
                <a:solidFill>
                  <a:schemeClr val="bg1"/>
                </a:solidFill>
                <a:latin typeface="+mn-lt"/>
              </a:rPr>
              <a:t>Glória a Deus nas alturas, paz na terra aos homens por Ele amados. Senhor Deus, Rei dos Céus, Deus Pai Todo-Poderoso, Nós Vos louvamos, nós Vos bendizemos, Nós Vos adoramos, nós Vos glorificamos, </a:t>
            </a:r>
            <a:endParaRPr lang="pt-BR" sz="6000" b="1" dirty="0">
              <a:solidFill>
                <a:schemeClr val="bg1"/>
              </a:solidFill>
              <a:highlight>
                <a:srgbClr val="000000"/>
              </a:highlight>
              <a:latin typeface="+mn-lt"/>
            </a:endParaRPr>
          </a:p>
        </p:txBody>
      </p:sp>
      <p:sp>
        <p:nvSpPr>
          <p:cNvPr id="4" name="CaixaDeTexto 3">
            <a:extLst>
              <a:ext uri="{FF2B5EF4-FFF2-40B4-BE49-F238E27FC236}">
                <a16:creationId xmlns:a16="http://schemas.microsoft.com/office/drawing/2014/main" id="{607A9F9D-71EC-85AF-59CC-408D82505841}"/>
              </a:ext>
            </a:extLst>
          </p:cNvPr>
          <p:cNvSpPr txBox="1"/>
          <p:nvPr/>
        </p:nvSpPr>
        <p:spPr>
          <a:xfrm>
            <a:off x="-263769" y="572168"/>
            <a:ext cx="12193588" cy="1015663"/>
          </a:xfrm>
          <a:prstGeom prst="rect">
            <a:avLst/>
          </a:prstGeom>
          <a:noFill/>
        </p:spPr>
        <p:txBody>
          <a:bodyPr wrap="square" rtlCol="0">
            <a:spAutoFit/>
          </a:bodyPr>
          <a:lstStyle/>
          <a:p>
            <a:pPr algn="ctr"/>
            <a:r>
              <a:rPr lang="pt-BR" sz="6000" b="1" dirty="0">
                <a:solidFill>
                  <a:srgbClr val="92D050"/>
                </a:solidFill>
              </a:rPr>
              <a:t>Glória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7"/>
        <p:cNvGrpSpPr/>
        <p:nvPr/>
      </p:nvGrpSpPr>
      <p:grpSpPr>
        <a:xfrm>
          <a:off x="0" y="0"/>
          <a:ext cx="0" cy="0"/>
          <a:chOff x="0" y="0"/>
          <a:chExt cx="0" cy="0"/>
        </a:xfrm>
      </p:grpSpPr>
      <p:sp>
        <p:nvSpPr>
          <p:cNvPr id="18" name="Google Shape;18;p1"/>
          <p:cNvSpPr txBox="1">
            <a:spLocks noGrp="1"/>
          </p:cNvSpPr>
          <p:nvPr>
            <p:ph type="body" idx="4294967295"/>
          </p:nvPr>
        </p:nvSpPr>
        <p:spPr>
          <a:xfrm>
            <a:off x="297481" y="1874991"/>
            <a:ext cx="11588400" cy="5952300"/>
          </a:xfrm>
          <a:prstGeom prst="rect">
            <a:avLst/>
          </a:prstGeom>
          <a:noFill/>
          <a:ln>
            <a:noFill/>
          </a:ln>
        </p:spPr>
        <p:txBody>
          <a:bodyPr spcFirstLastPara="1" wrap="square" lIns="0" tIns="0" rIns="0" bIns="0" anchor="t" anchorCtr="0">
            <a:noAutofit/>
          </a:bodyPr>
          <a:lstStyle/>
          <a:p>
            <a:pPr algn="just">
              <a:spcBef>
                <a:spcPts val="0"/>
              </a:spcBef>
              <a:buClr>
                <a:srgbClr val="92D050"/>
              </a:buClr>
              <a:buSzPts val="7500"/>
            </a:pPr>
            <a:r>
              <a:rPr lang="pt-BR" sz="8800" b="1" i="0" u="none" strike="noStrike" cap="none" baseline="30000" dirty="0">
                <a:solidFill>
                  <a:srgbClr val="92D050"/>
                </a:solidFill>
                <a:latin typeface="Calibri"/>
                <a:ea typeface="Calibri"/>
                <a:cs typeface="Calibri"/>
                <a:sym typeface="Calibri"/>
              </a:rPr>
              <a:t>C.</a:t>
            </a:r>
            <a:r>
              <a:rPr lang="pt-BR" sz="8800" b="1" i="0" u="none" strike="noStrike" cap="none" baseline="30000" dirty="0">
                <a:solidFill>
                  <a:srgbClr val="FFFFFF"/>
                </a:solidFill>
                <a:latin typeface="Calibri"/>
                <a:ea typeface="Calibri"/>
                <a:cs typeface="Calibri"/>
                <a:sym typeface="Calibri"/>
              </a:rPr>
              <a:t> A liturgia deste domingo nos mostra Jesus, que, olhando ao seu redor, vê muitas pessoas vivendo de um modo desanimado e exausto. A estes, diz: “Vós que estais cansados, vinde a mim”. </a:t>
            </a:r>
          </a:p>
        </p:txBody>
      </p:sp>
      <p:sp>
        <p:nvSpPr>
          <p:cNvPr id="19" name="Google Shape;19;p1"/>
          <p:cNvSpPr txBox="1"/>
          <p:nvPr/>
        </p:nvSpPr>
        <p:spPr>
          <a:xfrm>
            <a:off x="-5069" y="369277"/>
            <a:ext cx="12193500" cy="10158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pt-BR" sz="6000" b="1">
                <a:solidFill>
                  <a:srgbClr val="92D050"/>
                </a:solidFill>
                <a:latin typeface="Calibri"/>
                <a:ea typeface="Calibri"/>
                <a:cs typeface="Calibri"/>
                <a:sym typeface="Calibri"/>
              </a:rPr>
              <a:t>Comentário</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ceHolder 2">
            <a:extLst>
              <a:ext uri="{FF2B5EF4-FFF2-40B4-BE49-F238E27FC236}">
                <a16:creationId xmlns:a16="http://schemas.microsoft.com/office/drawing/2014/main" id="{7077C86C-EE1D-48AF-8731-509EB3EBABCA}"/>
              </a:ext>
            </a:extLst>
          </p:cNvPr>
          <p:cNvSpPr txBox="1">
            <a:spLocks noGrp="1"/>
          </p:cNvSpPr>
          <p:nvPr>
            <p:ph type="body" idx="4294967295"/>
          </p:nvPr>
        </p:nvSpPr>
        <p:spPr>
          <a:xfrm>
            <a:off x="290145" y="1872546"/>
            <a:ext cx="11613297" cy="5344233"/>
          </a:xfrm>
        </p:spPr>
        <p:txBody>
          <a:bodyPr vert="horz" wrap="square" anchor="t" anchorCtr="0">
            <a:noAutofit/>
          </a:bodyPr>
          <a:lstStyle/>
          <a:p>
            <a:pPr lvl="0" algn="just">
              <a:lnSpc>
                <a:spcPct val="90000"/>
              </a:lnSpc>
              <a:spcBef>
                <a:spcPts val="0"/>
              </a:spcBef>
              <a:tabLst>
                <a:tab pos="0" algn="l"/>
              </a:tabLst>
            </a:pPr>
            <a:r>
              <a:rPr lang="pt-BR" sz="6000" b="1" dirty="0">
                <a:solidFill>
                  <a:schemeClr val="bg1"/>
                </a:solidFill>
                <a:latin typeface="+mn-lt"/>
              </a:rPr>
              <a:t>Nós Vos damos graças, por Vossa imensa glória. Senhor Jesus Cristo, Filho Unigênito, Senhor Deus, Cordeiro de Deus, Filho de Deus Pai: Vós que tirais o pecado do mundo, Tende piedade de nós; Vós que tirais</a:t>
            </a:r>
            <a:endParaRPr lang="pt-BR" sz="6000" b="1" dirty="0">
              <a:solidFill>
                <a:schemeClr val="bg1"/>
              </a:solidFill>
              <a:highlight>
                <a:srgbClr val="000000"/>
              </a:highlight>
              <a:latin typeface="+mn-lt"/>
            </a:endParaRPr>
          </a:p>
        </p:txBody>
      </p:sp>
      <p:sp>
        <p:nvSpPr>
          <p:cNvPr id="4" name="CaixaDeTexto 3">
            <a:extLst>
              <a:ext uri="{FF2B5EF4-FFF2-40B4-BE49-F238E27FC236}">
                <a16:creationId xmlns:a16="http://schemas.microsoft.com/office/drawing/2014/main" id="{607A9F9D-71EC-85AF-59CC-408D82505841}"/>
              </a:ext>
            </a:extLst>
          </p:cNvPr>
          <p:cNvSpPr txBox="1"/>
          <p:nvPr/>
        </p:nvSpPr>
        <p:spPr>
          <a:xfrm>
            <a:off x="-263769" y="572168"/>
            <a:ext cx="12193588" cy="1015663"/>
          </a:xfrm>
          <a:prstGeom prst="rect">
            <a:avLst/>
          </a:prstGeom>
          <a:noFill/>
        </p:spPr>
        <p:txBody>
          <a:bodyPr wrap="square" rtlCol="0">
            <a:spAutoFit/>
          </a:bodyPr>
          <a:lstStyle/>
          <a:p>
            <a:pPr algn="ctr"/>
            <a:r>
              <a:rPr lang="pt-BR" sz="6000" b="1" dirty="0">
                <a:solidFill>
                  <a:srgbClr val="92D050"/>
                </a:solidFill>
              </a:rPr>
              <a:t>Glória</a:t>
            </a:r>
          </a:p>
        </p:txBody>
      </p:sp>
    </p:spTree>
    <p:extLst>
      <p:ext uri="{BB962C8B-B14F-4D97-AF65-F5344CB8AC3E}">
        <p14:creationId xmlns:p14="http://schemas.microsoft.com/office/powerpoint/2010/main" val="350104157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ceHolder 2">
            <a:extLst>
              <a:ext uri="{FF2B5EF4-FFF2-40B4-BE49-F238E27FC236}">
                <a16:creationId xmlns:a16="http://schemas.microsoft.com/office/drawing/2014/main" id="{7077C86C-EE1D-48AF-8731-509EB3EBABCA}"/>
              </a:ext>
            </a:extLst>
          </p:cNvPr>
          <p:cNvSpPr txBox="1">
            <a:spLocks noGrp="1"/>
          </p:cNvSpPr>
          <p:nvPr>
            <p:ph type="body" idx="4294967295"/>
          </p:nvPr>
        </p:nvSpPr>
        <p:spPr>
          <a:xfrm>
            <a:off x="290145" y="1872547"/>
            <a:ext cx="11613297" cy="5344233"/>
          </a:xfrm>
        </p:spPr>
        <p:txBody>
          <a:bodyPr vert="horz" wrap="square" anchor="t" anchorCtr="0">
            <a:noAutofit/>
          </a:bodyPr>
          <a:lstStyle/>
          <a:p>
            <a:pPr lvl="0" algn="just">
              <a:lnSpc>
                <a:spcPct val="90000"/>
              </a:lnSpc>
              <a:spcBef>
                <a:spcPts val="0"/>
              </a:spcBef>
              <a:tabLst>
                <a:tab pos="0" algn="l"/>
              </a:tabLst>
            </a:pPr>
            <a:r>
              <a:rPr lang="pt-BR" sz="6000" b="1" dirty="0">
                <a:solidFill>
                  <a:schemeClr val="bg1"/>
                </a:solidFill>
                <a:latin typeface="+mn-lt"/>
              </a:rPr>
              <a:t>o pecado do mundo, Acolhei a nossa súplica; Vós que estais à direita do Pai, Tende piedade de nós. Só Vós sois o Santo; só Vós, o Senhor; Só Vós, o Altíssimo, Jesus Cristo; Com o Espírito Santo, na glória de Deus Pai.</a:t>
            </a:r>
            <a:endParaRPr lang="pt-BR" sz="6000" b="1" dirty="0">
              <a:solidFill>
                <a:schemeClr val="bg1"/>
              </a:solidFill>
              <a:highlight>
                <a:srgbClr val="000000"/>
              </a:highlight>
              <a:latin typeface="+mn-lt"/>
            </a:endParaRPr>
          </a:p>
        </p:txBody>
      </p:sp>
      <p:sp>
        <p:nvSpPr>
          <p:cNvPr id="4" name="CaixaDeTexto 3">
            <a:extLst>
              <a:ext uri="{FF2B5EF4-FFF2-40B4-BE49-F238E27FC236}">
                <a16:creationId xmlns:a16="http://schemas.microsoft.com/office/drawing/2014/main" id="{607A9F9D-71EC-85AF-59CC-408D82505841}"/>
              </a:ext>
            </a:extLst>
          </p:cNvPr>
          <p:cNvSpPr txBox="1"/>
          <p:nvPr/>
        </p:nvSpPr>
        <p:spPr>
          <a:xfrm>
            <a:off x="-263769" y="572168"/>
            <a:ext cx="12193588" cy="1015663"/>
          </a:xfrm>
          <a:prstGeom prst="rect">
            <a:avLst/>
          </a:prstGeom>
          <a:noFill/>
        </p:spPr>
        <p:txBody>
          <a:bodyPr wrap="square" rtlCol="0">
            <a:spAutoFit/>
          </a:bodyPr>
          <a:lstStyle/>
          <a:p>
            <a:pPr algn="ctr"/>
            <a:r>
              <a:rPr lang="pt-BR" sz="6000" b="1" dirty="0">
                <a:solidFill>
                  <a:srgbClr val="92D050"/>
                </a:solidFill>
              </a:rPr>
              <a:t>Glória</a:t>
            </a:r>
          </a:p>
        </p:txBody>
      </p:sp>
    </p:spTree>
    <p:extLst>
      <p:ext uri="{BB962C8B-B14F-4D97-AF65-F5344CB8AC3E}">
        <p14:creationId xmlns:p14="http://schemas.microsoft.com/office/powerpoint/2010/main" val="328701096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ceHolder 2">
            <a:extLst>
              <a:ext uri="{FF2B5EF4-FFF2-40B4-BE49-F238E27FC236}">
                <a16:creationId xmlns:a16="http://schemas.microsoft.com/office/drawing/2014/main" id="{7077C86C-EE1D-48AF-8731-509EB3EBABCA}"/>
              </a:ext>
            </a:extLst>
          </p:cNvPr>
          <p:cNvSpPr txBox="1">
            <a:spLocks noGrp="1"/>
          </p:cNvSpPr>
          <p:nvPr>
            <p:ph type="body" idx="4294967295"/>
          </p:nvPr>
        </p:nvSpPr>
        <p:spPr>
          <a:xfrm>
            <a:off x="316522" y="3429000"/>
            <a:ext cx="11613297" cy="4146368"/>
          </a:xfrm>
        </p:spPr>
        <p:txBody>
          <a:bodyPr vert="horz" wrap="square" anchor="t" anchorCtr="0">
            <a:noAutofit/>
          </a:bodyPr>
          <a:lstStyle/>
          <a:p>
            <a:pPr lvl="0" algn="ctr">
              <a:lnSpc>
                <a:spcPct val="90000"/>
              </a:lnSpc>
              <a:spcBef>
                <a:spcPts val="0"/>
              </a:spcBef>
              <a:tabLst>
                <a:tab pos="0" algn="l"/>
              </a:tabLst>
            </a:pPr>
            <a:r>
              <a:rPr lang="pt-BR" sz="6000" b="1" dirty="0">
                <a:solidFill>
                  <a:schemeClr val="bg1"/>
                </a:solidFill>
                <a:latin typeface="+mn-lt"/>
              </a:rPr>
              <a:t>Amém!</a:t>
            </a:r>
            <a:endParaRPr lang="pt-BR" sz="6000" b="1" dirty="0">
              <a:solidFill>
                <a:schemeClr val="bg1"/>
              </a:solidFill>
              <a:highlight>
                <a:srgbClr val="000000"/>
              </a:highlight>
              <a:latin typeface="+mn-lt"/>
            </a:endParaRPr>
          </a:p>
        </p:txBody>
      </p:sp>
      <p:sp>
        <p:nvSpPr>
          <p:cNvPr id="4" name="CaixaDeTexto 3">
            <a:extLst>
              <a:ext uri="{FF2B5EF4-FFF2-40B4-BE49-F238E27FC236}">
                <a16:creationId xmlns:a16="http://schemas.microsoft.com/office/drawing/2014/main" id="{607A9F9D-71EC-85AF-59CC-408D82505841}"/>
              </a:ext>
            </a:extLst>
          </p:cNvPr>
          <p:cNvSpPr txBox="1"/>
          <p:nvPr/>
        </p:nvSpPr>
        <p:spPr>
          <a:xfrm>
            <a:off x="-263769" y="572168"/>
            <a:ext cx="12193588" cy="1015663"/>
          </a:xfrm>
          <a:prstGeom prst="rect">
            <a:avLst/>
          </a:prstGeom>
          <a:noFill/>
        </p:spPr>
        <p:txBody>
          <a:bodyPr wrap="square" rtlCol="0">
            <a:spAutoFit/>
          </a:bodyPr>
          <a:lstStyle/>
          <a:p>
            <a:pPr algn="ctr"/>
            <a:r>
              <a:rPr lang="pt-BR" sz="6000" b="1" dirty="0">
                <a:solidFill>
                  <a:srgbClr val="92D050"/>
                </a:solidFill>
              </a:rPr>
              <a:t>Glória</a:t>
            </a:r>
          </a:p>
        </p:txBody>
      </p:sp>
    </p:spTree>
    <p:extLst>
      <p:ext uri="{BB962C8B-B14F-4D97-AF65-F5344CB8AC3E}">
        <p14:creationId xmlns:p14="http://schemas.microsoft.com/office/powerpoint/2010/main" val="157312219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ORAÇÃO DO DIA">
    <p:spTree>
      <p:nvGrpSpPr>
        <p:cNvPr id="1" name=""/>
        <p:cNvGrpSpPr/>
        <p:nvPr/>
      </p:nvGrpSpPr>
      <p:grpSpPr>
        <a:xfrm>
          <a:off x="0" y="0"/>
          <a:ext cx="0" cy="0"/>
          <a:chOff x="0" y="0"/>
          <a:chExt cx="0" cy="0"/>
        </a:xfrm>
      </p:grpSpPr>
      <p:sp>
        <p:nvSpPr>
          <p:cNvPr id="3" name="PlaceHolder 2">
            <a:extLst>
              <a:ext uri="{FF2B5EF4-FFF2-40B4-BE49-F238E27FC236}">
                <a16:creationId xmlns:a16="http://schemas.microsoft.com/office/drawing/2014/main" id="{10BBA723-6154-43EE-AEA6-F2D031F501FE}"/>
              </a:ext>
            </a:extLst>
          </p:cNvPr>
          <p:cNvSpPr txBox="1">
            <a:spLocks noGrp="1"/>
          </p:cNvSpPr>
          <p:nvPr>
            <p:ph type="body" idx="4294967295"/>
          </p:nvPr>
        </p:nvSpPr>
        <p:spPr>
          <a:xfrm>
            <a:off x="228529" y="1938274"/>
            <a:ext cx="11726392" cy="4758267"/>
          </a:xfrm>
        </p:spPr>
        <p:txBody>
          <a:bodyPr vert="horz" wrap="square" anchor="t" anchorCtr="0">
            <a:noAutofit/>
          </a:bodyPr>
          <a:lstStyle/>
          <a:p>
            <a:pPr lvl="0" algn="just">
              <a:lnSpc>
                <a:spcPct val="90000"/>
              </a:lnSpc>
              <a:spcBef>
                <a:spcPts val="0"/>
              </a:spcBef>
              <a:tabLst>
                <a:tab pos="0" algn="l"/>
              </a:tabLst>
            </a:pPr>
            <a:r>
              <a:rPr lang="pt-BR" sz="6000" b="1" dirty="0">
                <a:solidFill>
                  <a:srgbClr val="92D050"/>
                </a:solidFill>
                <a:latin typeface="+mn-lt"/>
              </a:rPr>
              <a:t>P. </a:t>
            </a:r>
            <a:r>
              <a:rPr lang="pt-BR" sz="6000" b="1" dirty="0">
                <a:solidFill>
                  <a:schemeClr val="bg1"/>
                </a:solidFill>
                <a:latin typeface="+mn-lt"/>
              </a:rPr>
              <a:t>Ó Deus, pela humilhação do vosso Filho reerguestes o mundo decaído, dai-nos uma santa alegria, para que livres da servidão do pecado, cheguemos à felicidade eterna. </a:t>
            </a:r>
            <a:endParaRPr lang="pt-BR" sz="6000" b="1" dirty="0">
              <a:solidFill>
                <a:srgbClr val="FFFF00"/>
              </a:solidFill>
              <a:latin typeface="+mn-lt"/>
            </a:endParaRPr>
          </a:p>
        </p:txBody>
      </p:sp>
      <p:sp>
        <p:nvSpPr>
          <p:cNvPr id="4" name="CaixaDeTexto 3">
            <a:extLst>
              <a:ext uri="{FF2B5EF4-FFF2-40B4-BE49-F238E27FC236}">
                <a16:creationId xmlns:a16="http://schemas.microsoft.com/office/drawing/2014/main" id="{7F1DC748-7D08-36AB-7A95-489911C68340}"/>
              </a:ext>
            </a:extLst>
          </p:cNvPr>
          <p:cNvSpPr txBox="1"/>
          <p:nvPr/>
        </p:nvSpPr>
        <p:spPr>
          <a:xfrm>
            <a:off x="-5069" y="369277"/>
            <a:ext cx="12193588" cy="1015663"/>
          </a:xfrm>
          <a:prstGeom prst="rect">
            <a:avLst/>
          </a:prstGeom>
          <a:noFill/>
        </p:spPr>
        <p:txBody>
          <a:bodyPr wrap="square" rtlCol="0">
            <a:spAutoFit/>
          </a:bodyPr>
          <a:lstStyle/>
          <a:p>
            <a:pPr algn="ctr"/>
            <a:r>
              <a:rPr lang="pt-BR" sz="6000" b="1" dirty="0">
                <a:solidFill>
                  <a:srgbClr val="92D050"/>
                </a:solidFill>
              </a:rPr>
              <a:t>Oração Coleta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ceHolder 2">
            <a:extLst>
              <a:ext uri="{FF2B5EF4-FFF2-40B4-BE49-F238E27FC236}">
                <a16:creationId xmlns:a16="http://schemas.microsoft.com/office/drawing/2014/main" id="{10BBA723-6154-43EE-AEA6-F2D031F501FE}"/>
              </a:ext>
            </a:extLst>
          </p:cNvPr>
          <p:cNvSpPr txBox="1">
            <a:spLocks noGrp="1"/>
          </p:cNvSpPr>
          <p:nvPr>
            <p:ph type="body" idx="4294967295"/>
          </p:nvPr>
        </p:nvSpPr>
        <p:spPr>
          <a:xfrm>
            <a:off x="233598" y="1964266"/>
            <a:ext cx="11726392" cy="4758267"/>
          </a:xfrm>
        </p:spPr>
        <p:txBody>
          <a:bodyPr vert="horz" wrap="square" anchor="t" anchorCtr="0">
            <a:noAutofit/>
          </a:bodyPr>
          <a:lstStyle/>
          <a:p>
            <a:pPr lvl="0" algn="just">
              <a:lnSpc>
                <a:spcPct val="90000"/>
              </a:lnSpc>
              <a:spcBef>
                <a:spcPts val="0"/>
              </a:spcBef>
              <a:tabLst>
                <a:tab pos="0" algn="l"/>
              </a:tabLst>
            </a:pPr>
            <a:r>
              <a:rPr lang="pt-BR" sz="6000" b="1" dirty="0">
                <a:solidFill>
                  <a:schemeClr val="bg1"/>
                </a:solidFill>
                <a:latin typeface="+mn-lt"/>
              </a:rPr>
              <a:t>Por nosso Senhor Jesus Cristo, vosso Filho, que é Deus, e convosco vive e reina, na unidade do Espírito Santo, por todos os séculos dos séculos.</a:t>
            </a:r>
          </a:p>
        </p:txBody>
      </p:sp>
      <p:sp>
        <p:nvSpPr>
          <p:cNvPr id="4" name="CaixaDeTexto 3">
            <a:extLst>
              <a:ext uri="{FF2B5EF4-FFF2-40B4-BE49-F238E27FC236}">
                <a16:creationId xmlns:a16="http://schemas.microsoft.com/office/drawing/2014/main" id="{7F1DC748-7D08-36AB-7A95-489911C68340}"/>
              </a:ext>
            </a:extLst>
          </p:cNvPr>
          <p:cNvSpPr txBox="1"/>
          <p:nvPr/>
        </p:nvSpPr>
        <p:spPr>
          <a:xfrm>
            <a:off x="-5069" y="369277"/>
            <a:ext cx="12193588" cy="1015663"/>
          </a:xfrm>
          <a:prstGeom prst="rect">
            <a:avLst/>
          </a:prstGeom>
          <a:noFill/>
        </p:spPr>
        <p:txBody>
          <a:bodyPr wrap="square" rtlCol="0">
            <a:spAutoFit/>
          </a:bodyPr>
          <a:lstStyle/>
          <a:p>
            <a:pPr algn="ctr"/>
            <a:r>
              <a:rPr lang="pt-BR" sz="6000" b="1" dirty="0">
                <a:solidFill>
                  <a:srgbClr val="92D050"/>
                </a:solidFill>
              </a:rPr>
              <a:t>Oração Coleta</a:t>
            </a:r>
          </a:p>
        </p:txBody>
      </p:sp>
    </p:spTree>
    <p:extLst>
      <p:ext uri="{BB962C8B-B14F-4D97-AF65-F5344CB8AC3E}">
        <p14:creationId xmlns:p14="http://schemas.microsoft.com/office/powerpoint/2010/main" val="270173134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ceHolder 2">
            <a:extLst>
              <a:ext uri="{FF2B5EF4-FFF2-40B4-BE49-F238E27FC236}">
                <a16:creationId xmlns:a16="http://schemas.microsoft.com/office/drawing/2014/main" id="{10BBA723-6154-43EE-AEA6-F2D031F501FE}"/>
              </a:ext>
            </a:extLst>
          </p:cNvPr>
          <p:cNvSpPr txBox="1">
            <a:spLocks noGrp="1"/>
          </p:cNvSpPr>
          <p:nvPr>
            <p:ph type="body" idx="4294967295"/>
          </p:nvPr>
        </p:nvSpPr>
        <p:spPr>
          <a:xfrm>
            <a:off x="0" y="1863000"/>
            <a:ext cx="12188519" cy="5954760"/>
          </a:xfrm>
        </p:spPr>
        <p:txBody>
          <a:bodyPr vert="horz" wrap="square" anchor="t" anchorCtr="0">
            <a:noAutofit/>
          </a:bodyPr>
          <a:lstStyle/>
          <a:p>
            <a:pPr lvl="0" algn="just">
              <a:lnSpc>
                <a:spcPct val="90000"/>
              </a:lnSpc>
              <a:spcBef>
                <a:spcPts val="0"/>
              </a:spcBef>
              <a:tabLst>
                <a:tab pos="0" algn="l"/>
              </a:tabLst>
            </a:pPr>
            <a:endParaRPr lang="pt-BR" sz="6000" b="1" dirty="0">
              <a:solidFill>
                <a:srgbClr val="92D050"/>
              </a:solidFill>
              <a:latin typeface="+mn-lt"/>
            </a:endParaRPr>
          </a:p>
          <a:p>
            <a:pPr lvl="0" algn="just">
              <a:lnSpc>
                <a:spcPct val="90000"/>
              </a:lnSpc>
              <a:spcBef>
                <a:spcPts val="0"/>
              </a:spcBef>
              <a:tabLst>
                <a:tab pos="0" algn="l"/>
              </a:tabLst>
            </a:pPr>
            <a:endParaRPr lang="pt-BR" sz="6000" b="1" dirty="0">
              <a:solidFill>
                <a:srgbClr val="92D050"/>
              </a:solidFill>
              <a:latin typeface="+mn-lt"/>
            </a:endParaRPr>
          </a:p>
          <a:p>
            <a:pPr lvl="0" algn="ctr">
              <a:lnSpc>
                <a:spcPct val="90000"/>
              </a:lnSpc>
              <a:spcBef>
                <a:spcPts val="0"/>
              </a:spcBef>
              <a:tabLst>
                <a:tab pos="0" algn="l"/>
              </a:tabLst>
            </a:pPr>
            <a:r>
              <a:rPr lang="pt-BR" sz="6000" b="1" dirty="0">
                <a:solidFill>
                  <a:srgbClr val="92D050"/>
                </a:solidFill>
                <a:latin typeface="+mn-lt"/>
              </a:rPr>
              <a:t>TODOS: </a:t>
            </a:r>
            <a:r>
              <a:rPr lang="pt-BR" sz="6000" b="1" dirty="0">
                <a:solidFill>
                  <a:srgbClr val="FFFFFF"/>
                </a:solidFill>
                <a:latin typeface="+mn-lt"/>
              </a:rPr>
              <a:t>Amém!</a:t>
            </a:r>
          </a:p>
          <a:p>
            <a:pPr lvl="0" algn="just">
              <a:lnSpc>
                <a:spcPct val="90000"/>
              </a:lnSpc>
              <a:spcBef>
                <a:spcPts val="0"/>
              </a:spcBef>
              <a:tabLst>
                <a:tab pos="0" algn="l"/>
              </a:tabLst>
            </a:pPr>
            <a:endParaRPr lang="pt-BR" sz="6000" b="1" dirty="0">
              <a:solidFill>
                <a:srgbClr val="FFFF00"/>
              </a:solidFill>
              <a:latin typeface="+mn-lt"/>
            </a:endParaRPr>
          </a:p>
        </p:txBody>
      </p:sp>
      <p:sp>
        <p:nvSpPr>
          <p:cNvPr id="4" name="CaixaDeTexto 3">
            <a:extLst>
              <a:ext uri="{FF2B5EF4-FFF2-40B4-BE49-F238E27FC236}">
                <a16:creationId xmlns:a16="http://schemas.microsoft.com/office/drawing/2014/main" id="{7F1DC748-7D08-36AB-7A95-489911C68340}"/>
              </a:ext>
            </a:extLst>
          </p:cNvPr>
          <p:cNvSpPr txBox="1"/>
          <p:nvPr/>
        </p:nvSpPr>
        <p:spPr>
          <a:xfrm>
            <a:off x="-5069" y="369277"/>
            <a:ext cx="12193588" cy="1015663"/>
          </a:xfrm>
          <a:prstGeom prst="rect">
            <a:avLst/>
          </a:prstGeom>
          <a:noFill/>
        </p:spPr>
        <p:txBody>
          <a:bodyPr wrap="square" rtlCol="0">
            <a:spAutoFit/>
          </a:bodyPr>
          <a:lstStyle/>
          <a:p>
            <a:pPr algn="ctr"/>
            <a:r>
              <a:rPr lang="pt-BR" sz="6000" b="1" dirty="0">
                <a:solidFill>
                  <a:srgbClr val="92D050"/>
                </a:solidFill>
              </a:rPr>
              <a:t>Oração Coleta</a:t>
            </a:r>
          </a:p>
        </p:txBody>
      </p:sp>
    </p:spTree>
    <p:extLst>
      <p:ext uri="{BB962C8B-B14F-4D97-AF65-F5344CB8AC3E}">
        <p14:creationId xmlns:p14="http://schemas.microsoft.com/office/powerpoint/2010/main" val="181676722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name="page13">
    <p:spTree>
      <p:nvGrpSpPr>
        <p:cNvPr id="1" name=""/>
        <p:cNvGrpSpPr/>
        <p:nvPr/>
      </p:nvGrpSpPr>
      <p:grpSpPr>
        <a:xfrm>
          <a:off x="0" y="0"/>
          <a:ext cx="0" cy="0"/>
          <a:chOff x="0" y="0"/>
          <a:chExt cx="0" cy="0"/>
        </a:xfrm>
      </p:grpSpPr>
      <p:sp>
        <p:nvSpPr>
          <p:cNvPr id="2" name="PlaceHolder 1">
            <a:extLst>
              <a:ext uri="{FF2B5EF4-FFF2-40B4-BE49-F238E27FC236}">
                <a16:creationId xmlns:a16="http://schemas.microsoft.com/office/drawing/2014/main" id="{9ED414EC-7FEA-4275-933E-DC3DAABE5F2C}"/>
              </a:ext>
            </a:extLst>
          </p:cNvPr>
          <p:cNvSpPr txBox="1">
            <a:spLocks noGrp="1"/>
          </p:cNvSpPr>
          <p:nvPr>
            <p:ph type="body" idx="4294967295"/>
          </p:nvPr>
        </p:nvSpPr>
        <p:spPr>
          <a:xfrm>
            <a:off x="293869" y="1840263"/>
            <a:ext cx="11595711" cy="6784558"/>
          </a:xfrm>
        </p:spPr>
        <p:txBody>
          <a:bodyPr vert="horz" wrap="square" anchor="t" anchorCtr="0">
            <a:noAutofit/>
          </a:bodyPr>
          <a:lstStyle/>
          <a:p>
            <a:pPr lvl="0" algn="just">
              <a:lnSpc>
                <a:spcPct val="90000"/>
              </a:lnSpc>
              <a:spcBef>
                <a:spcPts val="1001"/>
              </a:spcBef>
              <a:tabLst>
                <a:tab pos="0" algn="l"/>
              </a:tabLst>
            </a:pPr>
            <a:r>
              <a:rPr lang="pt-BR" sz="6000" b="1" i="1" dirty="0">
                <a:solidFill>
                  <a:schemeClr val="bg1"/>
                </a:solidFill>
                <a:latin typeface="+mn-lt"/>
              </a:rPr>
              <a:t>Que arda como brasa, tua Palavra nos renove: </a:t>
            </a:r>
          </a:p>
          <a:p>
            <a:pPr lvl="0" algn="just">
              <a:lnSpc>
                <a:spcPct val="90000"/>
              </a:lnSpc>
              <a:spcBef>
                <a:spcPts val="1001"/>
              </a:spcBef>
              <a:tabLst>
                <a:tab pos="0" algn="l"/>
              </a:tabLst>
            </a:pPr>
            <a:r>
              <a:rPr lang="pt-BR" sz="6000" b="1" i="1" dirty="0">
                <a:solidFill>
                  <a:schemeClr val="bg1"/>
                </a:solidFill>
                <a:latin typeface="+mn-lt"/>
              </a:rPr>
              <a:t>Esta chama que a boca proclama!</a:t>
            </a:r>
          </a:p>
        </p:txBody>
      </p:sp>
      <p:sp>
        <p:nvSpPr>
          <p:cNvPr id="3" name="CaixaDeTexto 2">
            <a:extLst>
              <a:ext uri="{FF2B5EF4-FFF2-40B4-BE49-F238E27FC236}">
                <a16:creationId xmlns:a16="http://schemas.microsoft.com/office/drawing/2014/main" id="{A06BDEEF-6F08-B49C-B56F-E6DDEFADB52E}"/>
              </a:ext>
            </a:extLst>
          </p:cNvPr>
          <p:cNvSpPr txBox="1"/>
          <p:nvPr/>
        </p:nvSpPr>
        <p:spPr>
          <a:xfrm>
            <a:off x="-5069" y="369277"/>
            <a:ext cx="12193588" cy="1015663"/>
          </a:xfrm>
          <a:prstGeom prst="rect">
            <a:avLst/>
          </a:prstGeom>
          <a:noFill/>
        </p:spPr>
        <p:txBody>
          <a:bodyPr wrap="square" rtlCol="0">
            <a:spAutoFit/>
          </a:bodyPr>
          <a:lstStyle/>
          <a:p>
            <a:pPr algn="ctr"/>
            <a:r>
              <a:rPr lang="pt-BR" sz="6000" b="1" dirty="0">
                <a:solidFill>
                  <a:srgbClr val="92D050"/>
                </a:solidFill>
              </a:rPr>
              <a:t>Refrão Orante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name="LEITURA DOS ATOS DOS APÓSTOLOS&#10;                                ">
    <p:spTree>
      <p:nvGrpSpPr>
        <p:cNvPr id="1" name=""/>
        <p:cNvGrpSpPr/>
        <p:nvPr/>
      </p:nvGrpSpPr>
      <p:grpSpPr>
        <a:xfrm>
          <a:off x="0" y="0"/>
          <a:ext cx="0" cy="0"/>
          <a:chOff x="0" y="0"/>
          <a:chExt cx="0" cy="0"/>
        </a:xfrm>
      </p:grpSpPr>
      <p:sp>
        <p:nvSpPr>
          <p:cNvPr id="3" name="PlaceHolder 2">
            <a:extLst>
              <a:ext uri="{FF2B5EF4-FFF2-40B4-BE49-F238E27FC236}">
                <a16:creationId xmlns:a16="http://schemas.microsoft.com/office/drawing/2014/main" id="{DB29782E-DFC1-4B5F-BD03-4DCEE5CEBF8F}"/>
              </a:ext>
            </a:extLst>
          </p:cNvPr>
          <p:cNvSpPr txBox="1">
            <a:spLocks noGrp="1"/>
          </p:cNvSpPr>
          <p:nvPr>
            <p:ph type="body" idx="4294967295"/>
          </p:nvPr>
        </p:nvSpPr>
        <p:spPr>
          <a:xfrm>
            <a:off x="3600" y="1541160"/>
            <a:ext cx="12189600" cy="5118479"/>
          </a:xfrm>
        </p:spPr>
        <p:txBody>
          <a:bodyPr vert="horz" wrap="square" anchor="t" anchorCtr="0">
            <a:noAutofit/>
          </a:bodyPr>
          <a:lstStyle/>
          <a:p>
            <a:pPr lvl="0" algn="just">
              <a:lnSpc>
                <a:spcPct val="90000"/>
              </a:lnSpc>
              <a:spcBef>
                <a:spcPts val="0"/>
              </a:spcBef>
              <a:tabLst>
                <a:tab pos="0" algn="l"/>
              </a:tabLst>
            </a:pPr>
            <a:endParaRPr lang="pt-BR" dirty="0">
              <a:solidFill>
                <a:schemeClr val="bg1"/>
              </a:solidFill>
              <a:latin typeface="Arial" pitchFamily="18"/>
            </a:endParaRPr>
          </a:p>
          <a:p>
            <a:pPr lvl="0" algn="ctr">
              <a:lnSpc>
                <a:spcPct val="90000"/>
              </a:lnSpc>
              <a:spcBef>
                <a:spcPts val="0"/>
              </a:spcBef>
              <a:tabLst>
                <a:tab pos="0" algn="l"/>
              </a:tabLst>
            </a:pPr>
            <a:r>
              <a:rPr lang="pt-BR" sz="6000" dirty="0">
                <a:solidFill>
                  <a:srgbClr val="92D050"/>
                </a:solidFill>
                <a:latin typeface="+mn-lt"/>
              </a:rPr>
              <a:t>I LEITURA - </a:t>
            </a:r>
            <a:r>
              <a:rPr lang="pt-BR" sz="6000" dirty="0" err="1">
                <a:solidFill>
                  <a:srgbClr val="92D050"/>
                </a:solidFill>
                <a:latin typeface="+mn-lt"/>
              </a:rPr>
              <a:t>Zc</a:t>
            </a:r>
            <a:r>
              <a:rPr lang="pt-BR" sz="6000" dirty="0">
                <a:solidFill>
                  <a:srgbClr val="92D050"/>
                </a:solidFill>
                <a:latin typeface="+mn-lt"/>
              </a:rPr>
              <a:t> 9,9-10</a:t>
            </a:r>
          </a:p>
          <a:p>
            <a:pPr lvl="0" algn="just">
              <a:lnSpc>
                <a:spcPct val="90000"/>
              </a:lnSpc>
              <a:spcBef>
                <a:spcPts val="0"/>
              </a:spcBef>
              <a:tabLst>
                <a:tab pos="0" algn="l"/>
              </a:tabLst>
            </a:pPr>
            <a:endParaRPr lang="pt-BR" sz="6000" dirty="0">
              <a:solidFill>
                <a:schemeClr val="bg1"/>
              </a:solidFill>
              <a:latin typeface="+mn-lt"/>
            </a:endParaRPr>
          </a:p>
          <a:p>
            <a:pPr lvl="0" algn="ctr">
              <a:lnSpc>
                <a:spcPct val="90000"/>
              </a:lnSpc>
              <a:spcBef>
                <a:spcPts val="0"/>
              </a:spcBef>
              <a:tabLst>
                <a:tab pos="0" algn="l"/>
              </a:tabLst>
            </a:pPr>
            <a:r>
              <a:rPr lang="pt-BR" sz="6000" b="1" dirty="0">
                <a:solidFill>
                  <a:schemeClr val="bg1"/>
                </a:solidFill>
                <a:latin typeface="+mn-lt"/>
              </a:rPr>
              <a:t>LEITURA DA PROFECIA DE ZACARIAS</a:t>
            </a:r>
          </a:p>
        </p:txBody>
      </p:sp>
      <p:sp>
        <p:nvSpPr>
          <p:cNvPr id="6" name="CaixaDeTexto 5">
            <a:extLst>
              <a:ext uri="{FF2B5EF4-FFF2-40B4-BE49-F238E27FC236}">
                <a16:creationId xmlns:a16="http://schemas.microsoft.com/office/drawing/2014/main" id="{46E2CBDD-26BA-26D9-E3DA-FBBF342499C6}"/>
              </a:ext>
            </a:extLst>
          </p:cNvPr>
          <p:cNvSpPr txBox="1"/>
          <p:nvPr/>
        </p:nvSpPr>
        <p:spPr>
          <a:xfrm>
            <a:off x="-5069" y="369277"/>
            <a:ext cx="12193588" cy="923330"/>
          </a:xfrm>
          <a:prstGeom prst="rect">
            <a:avLst/>
          </a:prstGeom>
          <a:noFill/>
        </p:spPr>
        <p:txBody>
          <a:bodyPr wrap="square" rtlCol="0">
            <a:spAutoFit/>
          </a:bodyPr>
          <a:lstStyle/>
          <a:p>
            <a:pPr algn="ctr"/>
            <a:r>
              <a:rPr lang="pt-BR" sz="5400" b="1" dirty="0">
                <a:solidFill>
                  <a:srgbClr val="92D050"/>
                </a:solidFill>
              </a:rPr>
              <a:t>Liturgia da Palavra</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name="page15">
    <p:spTree>
      <p:nvGrpSpPr>
        <p:cNvPr id="1" name=""/>
        <p:cNvGrpSpPr/>
        <p:nvPr/>
      </p:nvGrpSpPr>
      <p:grpSpPr>
        <a:xfrm>
          <a:off x="0" y="0"/>
          <a:ext cx="0" cy="0"/>
          <a:chOff x="0" y="0"/>
          <a:chExt cx="0" cy="0"/>
        </a:xfrm>
      </p:grpSpPr>
      <p:sp>
        <p:nvSpPr>
          <p:cNvPr id="3" name="PlaceHolder 192">
            <a:extLst>
              <a:ext uri="{FF2B5EF4-FFF2-40B4-BE49-F238E27FC236}">
                <a16:creationId xmlns:a16="http://schemas.microsoft.com/office/drawing/2014/main" id="{FC088E26-8FB1-41E4-9695-5830B03CCB34}"/>
              </a:ext>
            </a:extLst>
          </p:cNvPr>
          <p:cNvSpPr txBox="1">
            <a:spLocks noGrp="1"/>
          </p:cNvSpPr>
          <p:nvPr>
            <p:ph type="body" idx="4294967295"/>
          </p:nvPr>
        </p:nvSpPr>
        <p:spPr>
          <a:xfrm>
            <a:off x="174502" y="1904869"/>
            <a:ext cx="11834446" cy="5118479"/>
          </a:xfrm>
        </p:spPr>
        <p:txBody>
          <a:bodyPr vert="horz" wrap="square" anchor="t" anchorCtr="0">
            <a:noAutofit/>
          </a:bodyPr>
          <a:lstStyle/>
          <a:p>
            <a:pPr lvl="0" algn="just">
              <a:lnSpc>
                <a:spcPct val="90000"/>
              </a:lnSpc>
              <a:spcBef>
                <a:spcPts val="0"/>
              </a:spcBef>
              <a:tabLst>
                <a:tab pos="0" algn="l"/>
              </a:tabLst>
            </a:pPr>
            <a:r>
              <a:rPr lang="pt-BR" sz="6000" b="1" dirty="0">
                <a:solidFill>
                  <a:schemeClr val="bg1"/>
                </a:solidFill>
                <a:latin typeface="+mn-lt"/>
              </a:rPr>
              <a:t>Assim diz o Senhor: “Exulta, cidade de Sião! Rejubila, cidade de Jerusalém. Eis que vem teu rei ao teu encontro; ele é justo, ele salva; é humilde e vem montado num jumento, um potro, cria de jumenta. </a:t>
            </a:r>
            <a:endParaRPr lang="pt-BR" sz="6000" b="1" dirty="0">
              <a:solidFill>
                <a:schemeClr val="bg1"/>
              </a:solidFill>
              <a:highlight>
                <a:srgbClr val="000000"/>
              </a:highlight>
              <a:latin typeface="+mn-lt"/>
            </a:endParaRPr>
          </a:p>
        </p:txBody>
      </p:sp>
      <p:sp>
        <p:nvSpPr>
          <p:cNvPr id="4" name="CaixaDeTexto 3">
            <a:extLst>
              <a:ext uri="{FF2B5EF4-FFF2-40B4-BE49-F238E27FC236}">
                <a16:creationId xmlns:a16="http://schemas.microsoft.com/office/drawing/2014/main" id="{CB7BE502-81C8-6847-E8DA-3772F5CFEFE5}"/>
              </a:ext>
            </a:extLst>
          </p:cNvPr>
          <p:cNvSpPr txBox="1"/>
          <p:nvPr/>
        </p:nvSpPr>
        <p:spPr>
          <a:xfrm>
            <a:off x="-5069" y="369277"/>
            <a:ext cx="12193588" cy="923330"/>
          </a:xfrm>
          <a:prstGeom prst="rect">
            <a:avLst/>
          </a:prstGeom>
          <a:noFill/>
        </p:spPr>
        <p:txBody>
          <a:bodyPr wrap="square" rtlCol="0">
            <a:spAutoFit/>
          </a:bodyPr>
          <a:lstStyle/>
          <a:p>
            <a:pPr algn="ctr"/>
            <a:r>
              <a:rPr lang="pt-BR" sz="5400" b="1" dirty="0">
                <a:solidFill>
                  <a:srgbClr val="92D050"/>
                </a:solidFill>
              </a:rPr>
              <a:t>Liturgia da Palavra</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name="page16">
    <p:spTree>
      <p:nvGrpSpPr>
        <p:cNvPr id="1" name=""/>
        <p:cNvGrpSpPr/>
        <p:nvPr/>
      </p:nvGrpSpPr>
      <p:grpSpPr>
        <a:xfrm>
          <a:off x="0" y="0"/>
          <a:ext cx="0" cy="0"/>
          <a:chOff x="0" y="0"/>
          <a:chExt cx="0" cy="0"/>
        </a:xfrm>
      </p:grpSpPr>
      <p:sp>
        <p:nvSpPr>
          <p:cNvPr id="3" name="PlaceHolder 241">
            <a:extLst>
              <a:ext uri="{FF2B5EF4-FFF2-40B4-BE49-F238E27FC236}">
                <a16:creationId xmlns:a16="http://schemas.microsoft.com/office/drawing/2014/main" id="{9C5575C0-10EB-4D38-8B68-399171DCA152}"/>
              </a:ext>
            </a:extLst>
          </p:cNvPr>
          <p:cNvSpPr txBox="1">
            <a:spLocks noGrp="1"/>
          </p:cNvSpPr>
          <p:nvPr>
            <p:ph type="body" idx="4294967295"/>
          </p:nvPr>
        </p:nvSpPr>
        <p:spPr>
          <a:xfrm>
            <a:off x="65269" y="1892852"/>
            <a:ext cx="12052911" cy="5118479"/>
          </a:xfrm>
        </p:spPr>
        <p:txBody>
          <a:bodyPr vert="horz" wrap="square" anchor="t" anchorCtr="0">
            <a:noAutofit/>
          </a:bodyPr>
          <a:lstStyle/>
          <a:p>
            <a:pPr lvl="0" algn="just">
              <a:lnSpc>
                <a:spcPct val="90000"/>
              </a:lnSpc>
              <a:spcBef>
                <a:spcPts val="0"/>
              </a:spcBef>
              <a:tabLst>
                <a:tab pos="0" algn="l"/>
              </a:tabLst>
            </a:pPr>
            <a:r>
              <a:rPr lang="pt-BR" sz="6000" b="1" dirty="0">
                <a:solidFill>
                  <a:schemeClr val="bg1"/>
                </a:solidFill>
                <a:latin typeface="+mn-lt"/>
              </a:rPr>
              <a:t>Eliminará os carros de Efraim, os cavalos de Jerusalém; ele quebrará o arco de guerreiro, anunciará a paz às nações. Seu domínio se estenderá de um mar a outro mar, e desde o rio até aos confins da terra”.</a:t>
            </a:r>
            <a:endParaRPr lang="pt-BR" sz="6000" b="1" dirty="0">
              <a:solidFill>
                <a:schemeClr val="bg1"/>
              </a:solidFill>
              <a:highlight>
                <a:srgbClr val="000000"/>
              </a:highlight>
              <a:latin typeface="+mn-lt"/>
            </a:endParaRPr>
          </a:p>
        </p:txBody>
      </p:sp>
      <p:sp>
        <p:nvSpPr>
          <p:cNvPr id="4" name="CaixaDeTexto 3">
            <a:extLst>
              <a:ext uri="{FF2B5EF4-FFF2-40B4-BE49-F238E27FC236}">
                <a16:creationId xmlns:a16="http://schemas.microsoft.com/office/drawing/2014/main" id="{1714DC82-9258-D067-70F1-90BFB392F65D}"/>
              </a:ext>
            </a:extLst>
          </p:cNvPr>
          <p:cNvSpPr txBox="1"/>
          <p:nvPr/>
        </p:nvSpPr>
        <p:spPr>
          <a:xfrm>
            <a:off x="-5069" y="369277"/>
            <a:ext cx="12193588" cy="923330"/>
          </a:xfrm>
          <a:prstGeom prst="rect">
            <a:avLst/>
          </a:prstGeom>
          <a:noFill/>
        </p:spPr>
        <p:txBody>
          <a:bodyPr wrap="square" rtlCol="0">
            <a:spAutoFit/>
          </a:bodyPr>
          <a:lstStyle/>
          <a:p>
            <a:pPr algn="ctr"/>
            <a:r>
              <a:rPr lang="pt-BR" sz="5400" b="1" dirty="0">
                <a:solidFill>
                  <a:srgbClr val="92D050"/>
                </a:solidFill>
              </a:rPr>
              <a:t>Liturgia da Palavra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7"/>
        <p:cNvGrpSpPr/>
        <p:nvPr/>
      </p:nvGrpSpPr>
      <p:grpSpPr>
        <a:xfrm>
          <a:off x="0" y="0"/>
          <a:ext cx="0" cy="0"/>
          <a:chOff x="0" y="0"/>
          <a:chExt cx="0" cy="0"/>
        </a:xfrm>
      </p:grpSpPr>
      <p:sp>
        <p:nvSpPr>
          <p:cNvPr id="18" name="Google Shape;18;p1"/>
          <p:cNvSpPr txBox="1">
            <a:spLocks noGrp="1"/>
          </p:cNvSpPr>
          <p:nvPr>
            <p:ph type="body" idx="4294967295"/>
          </p:nvPr>
        </p:nvSpPr>
        <p:spPr>
          <a:xfrm>
            <a:off x="297481" y="1874991"/>
            <a:ext cx="11588400" cy="5952300"/>
          </a:xfrm>
          <a:prstGeom prst="rect">
            <a:avLst/>
          </a:prstGeom>
          <a:noFill/>
          <a:ln>
            <a:noFill/>
          </a:ln>
        </p:spPr>
        <p:txBody>
          <a:bodyPr spcFirstLastPara="1" wrap="square" lIns="0" tIns="0" rIns="0" bIns="0" anchor="t" anchorCtr="0">
            <a:noAutofit/>
          </a:bodyPr>
          <a:lstStyle/>
          <a:p>
            <a:pPr algn="just">
              <a:spcBef>
                <a:spcPts val="0"/>
              </a:spcBef>
              <a:buClr>
                <a:srgbClr val="92D050"/>
              </a:buClr>
              <a:buSzPts val="7500"/>
            </a:pPr>
            <a:r>
              <a:rPr lang="pt-BR" sz="8800" b="1" i="0" u="none" strike="noStrike" cap="none" baseline="30000" dirty="0">
                <a:solidFill>
                  <a:srgbClr val="FFFFFF"/>
                </a:solidFill>
                <a:latin typeface="Calibri"/>
                <a:ea typeface="Calibri"/>
                <a:cs typeface="Calibri"/>
                <a:sym typeface="Calibri"/>
              </a:rPr>
              <a:t>Quando abatidos pelos pesados fardos da existência, tenhamos esta convicção: Deus é o nosso único refúgio. Aproximemo-nos de sua mesa santa, cantando.</a:t>
            </a:r>
          </a:p>
        </p:txBody>
      </p:sp>
      <p:sp>
        <p:nvSpPr>
          <p:cNvPr id="19" name="Google Shape;19;p1"/>
          <p:cNvSpPr txBox="1"/>
          <p:nvPr/>
        </p:nvSpPr>
        <p:spPr>
          <a:xfrm>
            <a:off x="-5069" y="369277"/>
            <a:ext cx="12193500" cy="10158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pt-BR" sz="6000" b="1">
                <a:solidFill>
                  <a:srgbClr val="92D050"/>
                </a:solidFill>
                <a:latin typeface="Calibri"/>
                <a:ea typeface="Calibri"/>
                <a:cs typeface="Calibri"/>
                <a:sym typeface="Calibri"/>
              </a:rPr>
              <a:t>Comentário</a:t>
            </a:r>
            <a:endParaRPr/>
          </a:p>
        </p:txBody>
      </p:sp>
    </p:spTree>
    <p:extLst>
      <p:ext uri="{BB962C8B-B14F-4D97-AF65-F5344CB8AC3E}">
        <p14:creationId xmlns:p14="http://schemas.microsoft.com/office/powerpoint/2010/main" val="351259868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ceHolder 304">
            <a:extLst>
              <a:ext uri="{FF2B5EF4-FFF2-40B4-BE49-F238E27FC236}">
                <a16:creationId xmlns:a16="http://schemas.microsoft.com/office/drawing/2014/main" id="{3816325F-D3C0-434D-83DC-7C6D112906DA}"/>
              </a:ext>
            </a:extLst>
          </p:cNvPr>
          <p:cNvSpPr txBox="1">
            <a:spLocks noGrp="1"/>
          </p:cNvSpPr>
          <p:nvPr>
            <p:ph type="body" idx="4294967295"/>
          </p:nvPr>
        </p:nvSpPr>
        <p:spPr>
          <a:xfrm>
            <a:off x="3988" y="1783301"/>
            <a:ext cx="12189600" cy="5232960"/>
          </a:xfrm>
        </p:spPr>
        <p:txBody>
          <a:bodyPr vert="horz" wrap="square" anchor="t" anchorCtr="0">
            <a:noAutofit/>
          </a:bodyPr>
          <a:lstStyle/>
          <a:p>
            <a:pPr lvl="0" algn="ctr">
              <a:lnSpc>
                <a:spcPct val="90000"/>
              </a:lnSpc>
              <a:spcBef>
                <a:spcPts val="0"/>
              </a:spcBef>
              <a:tabLst>
                <a:tab pos="0" algn="l"/>
              </a:tabLst>
            </a:pPr>
            <a:endParaRPr lang="pt-BR" sz="5200" b="1" dirty="0">
              <a:solidFill>
                <a:srgbClr val="FFFFFF"/>
              </a:solidFill>
              <a:highlight>
                <a:srgbClr val="000000"/>
              </a:highlight>
              <a:latin typeface="Calibri" pitchFamily="18"/>
            </a:endParaRPr>
          </a:p>
          <a:p>
            <a:pPr lvl="0" algn="ctr">
              <a:lnSpc>
                <a:spcPct val="90000"/>
              </a:lnSpc>
              <a:spcBef>
                <a:spcPts val="0"/>
              </a:spcBef>
              <a:tabLst>
                <a:tab pos="0" algn="l"/>
              </a:tabLst>
            </a:pPr>
            <a:r>
              <a:rPr lang="pt-BR" sz="6000" b="1" dirty="0">
                <a:solidFill>
                  <a:srgbClr val="FFFFFF"/>
                </a:solidFill>
                <a:highlight>
                  <a:srgbClr val="000000"/>
                </a:highlight>
                <a:latin typeface="Calibri" pitchFamily="18"/>
              </a:rPr>
              <a:t>PALAVRA DO SENHOR</a:t>
            </a:r>
          </a:p>
          <a:p>
            <a:pPr lvl="0" algn="ctr">
              <a:lnSpc>
                <a:spcPct val="90000"/>
              </a:lnSpc>
              <a:spcBef>
                <a:spcPts val="0"/>
              </a:spcBef>
              <a:tabLst>
                <a:tab pos="0" algn="l"/>
              </a:tabLst>
            </a:pPr>
            <a:endParaRPr lang="pt-BR" sz="6000" b="1" dirty="0">
              <a:solidFill>
                <a:srgbClr val="FFFFFF"/>
              </a:solidFill>
              <a:highlight>
                <a:srgbClr val="000000"/>
              </a:highlight>
              <a:latin typeface="Calibri" pitchFamily="18"/>
            </a:endParaRPr>
          </a:p>
          <a:p>
            <a:pPr lvl="0" algn="ctr">
              <a:lnSpc>
                <a:spcPct val="90000"/>
              </a:lnSpc>
              <a:spcBef>
                <a:spcPts val="0"/>
              </a:spcBef>
              <a:tabLst>
                <a:tab pos="0" algn="l"/>
              </a:tabLst>
            </a:pPr>
            <a:r>
              <a:rPr lang="pt-BR" sz="6000" b="1" dirty="0">
                <a:solidFill>
                  <a:srgbClr val="92D050"/>
                </a:solidFill>
                <a:highlight>
                  <a:srgbClr val="000000"/>
                </a:highlight>
                <a:latin typeface="Calibri" pitchFamily="18"/>
              </a:rPr>
              <a:t>Todos: </a:t>
            </a:r>
            <a:r>
              <a:rPr lang="pt-BR" sz="6000" b="1" dirty="0">
                <a:solidFill>
                  <a:srgbClr val="FFFFFF"/>
                </a:solidFill>
                <a:highlight>
                  <a:srgbClr val="000000"/>
                </a:highlight>
                <a:latin typeface="Calibri" pitchFamily="18"/>
              </a:rPr>
              <a:t>Graças a Deus!</a:t>
            </a:r>
          </a:p>
        </p:txBody>
      </p:sp>
      <p:sp>
        <p:nvSpPr>
          <p:cNvPr id="4" name="CaixaDeTexto 3">
            <a:extLst>
              <a:ext uri="{FF2B5EF4-FFF2-40B4-BE49-F238E27FC236}">
                <a16:creationId xmlns:a16="http://schemas.microsoft.com/office/drawing/2014/main" id="{C816F0D7-FCAD-7F73-2B55-2FDF0D45A9A2}"/>
              </a:ext>
            </a:extLst>
          </p:cNvPr>
          <p:cNvSpPr txBox="1"/>
          <p:nvPr/>
        </p:nvSpPr>
        <p:spPr>
          <a:xfrm>
            <a:off x="-5069" y="369277"/>
            <a:ext cx="12193588" cy="923330"/>
          </a:xfrm>
          <a:prstGeom prst="rect">
            <a:avLst/>
          </a:prstGeom>
          <a:noFill/>
        </p:spPr>
        <p:txBody>
          <a:bodyPr wrap="square" rtlCol="0">
            <a:spAutoFit/>
          </a:bodyPr>
          <a:lstStyle/>
          <a:p>
            <a:pPr algn="ctr"/>
            <a:r>
              <a:rPr lang="pt-BR" sz="5400" b="1" dirty="0">
                <a:solidFill>
                  <a:srgbClr val="92D050"/>
                </a:solidFill>
              </a:rPr>
              <a:t>Liturgia da Palavra</a:t>
            </a:r>
          </a:p>
        </p:txBody>
      </p:sp>
    </p:spTree>
    <p:extLst>
      <p:ext uri="{BB962C8B-B14F-4D97-AF65-F5344CB8AC3E}">
        <p14:creationId xmlns:p14="http://schemas.microsoft.com/office/powerpoint/2010/main" val="416943294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name="page17">
    <p:spTree>
      <p:nvGrpSpPr>
        <p:cNvPr id="1" name=""/>
        <p:cNvGrpSpPr/>
        <p:nvPr/>
      </p:nvGrpSpPr>
      <p:grpSpPr>
        <a:xfrm>
          <a:off x="0" y="0"/>
          <a:ext cx="0" cy="0"/>
          <a:chOff x="0" y="0"/>
          <a:chExt cx="0" cy="0"/>
        </a:xfrm>
      </p:grpSpPr>
      <p:sp>
        <p:nvSpPr>
          <p:cNvPr id="3" name="PlaceHolder 92">
            <a:extLst>
              <a:ext uri="{FF2B5EF4-FFF2-40B4-BE49-F238E27FC236}">
                <a16:creationId xmlns:a16="http://schemas.microsoft.com/office/drawing/2014/main" id="{15A85341-E9A5-4187-82D5-F2BB707BF4E1}"/>
              </a:ext>
            </a:extLst>
          </p:cNvPr>
          <p:cNvSpPr txBox="1">
            <a:spLocks noGrp="1"/>
          </p:cNvSpPr>
          <p:nvPr>
            <p:ph type="body" idx="4294967295"/>
          </p:nvPr>
        </p:nvSpPr>
        <p:spPr>
          <a:xfrm>
            <a:off x="386862" y="1839020"/>
            <a:ext cx="11412415" cy="5924879"/>
          </a:xfrm>
        </p:spPr>
        <p:txBody>
          <a:bodyPr vert="horz" wrap="square" anchor="t" anchorCtr="0">
            <a:noAutofit/>
          </a:bodyPr>
          <a:lstStyle/>
          <a:p>
            <a:pPr lvl="0" algn="ctr">
              <a:lnSpc>
                <a:spcPct val="90000"/>
              </a:lnSpc>
              <a:spcBef>
                <a:spcPts val="0"/>
              </a:spcBef>
              <a:tabLst>
                <a:tab pos="0" algn="l"/>
              </a:tabLst>
            </a:pPr>
            <a:r>
              <a:rPr lang="pt-BR" sz="6000" dirty="0">
                <a:solidFill>
                  <a:srgbClr val="92D050"/>
                </a:solidFill>
                <a:latin typeface="+mn-lt"/>
              </a:rPr>
              <a:t>Salmo 144</a:t>
            </a:r>
          </a:p>
          <a:p>
            <a:pPr lvl="0" algn="just">
              <a:lnSpc>
                <a:spcPct val="90000"/>
              </a:lnSpc>
              <a:spcBef>
                <a:spcPts val="0"/>
              </a:spcBef>
              <a:tabLst>
                <a:tab pos="0" algn="l"/>
              </a:tabLst>
            </a:pPr>
            <a:endParaRPr lang="pt-BR" sz="6000" dirty="0">
              <a:solidFill>
                <a:schemeClr val="bg1"/>
              </a:solidFill>
              <a:latin typeface="+mn-lt"/>
            </a:endParaRPr>
          </a:p>
          <a:p>
            <a:pPr lvl="0" algn="just">
              <a:lnSpc>
                <a:spcPct val="90000"/>
              </a:lnSpc>
              <a:spcBef>
                <a:spcPts val="0"/>
              </a:spcBef>
              <a:tabLst>
                <a:tab pos="0" algn="l"/>
              </a:tabLst>
            </a:pPr>
            <a:r>
              <a:rPr lang="pt-BR" sz="6000" b="1" dirty="0">
                <a:solidFill>
                  <a:srgbClr val="92D050"/>
                </a:solidFill>
                <a:latin typeface="+mn-lt"/>
              </a:rPr>
              <a:t>R. </a:t>
            </a:r>
            <a:r>
              <a:rPr lang="pt-BR" sz="6000" b="1" dirty="0">
                <a:solidFill>
                  <a:schemeClr val="bg1"/>
                </a:solidFill>
                <a:latin typeface="+mn-lt"/>
              </a:rPr>
              <a:t>Bendirei, eternamente, vosso nome, ó Senhor!</a:t>
            </a:r>
          </a:p>
          <a:p>
            <a:pPr lvl="0" algn="just">
              <a:lnSpc>
                <a:spcPct val="90000"/>
              </a:lnSpc>
              <a:spcBef>
                <a:spcPts val="0"/>
              </a:spcBef>
              <a:tabLst>
                <a:tab pos="0" algn="l"/>
              </a:tabLst>
            </a:pPr>
            <a:endParaRPr lang="pt-BR" sz="6000" b="1" dirty="0">
              <a:solidFill>
                <a:schemeClr val="bg1"/>
              </a:solidFill>
              <a:highlight>
                <a:srgbClr val="000000"/>
              </a:highlight>
              <a:latin typeface="+mn-lt"/>
            </a:endParaRPr>
          </a:p>
        </p:txBody>
      </p:sp>
      <p:sp>
        <p:nvSpPr>
          <p:cNvPr id="4" name="CaixaDeTexto 3">
            <a:extLst>
              <a:ext uri="{FF2B5EF4-FFF2-40B4-BE49-F238E27FC236}">
                <a16:creationId xmlns:a16="http://schemas.microsoft.com/office/drawing/2014/main" id="{D77B8F8E-DCB7-EBAB-24CF-60D966DC2748}"/>
              </a:ext>
            </a:extLst>
          </p:cNvPr>
          <p:cNvSpPr txBox="1"/>
          <p:nvPr/>
        </p:nvSpPr>
        <p:spPr>
          <a:xfrm>
            <a:off x="-5069" y="369277"/>
            <a:ext cx="12193588" cy="923330"/>
          </a:xfrm>
          <a:prstGeom prst="rect">
            <a:avLst/>
          </a:prstGeom>
          <a:noFill/>
        </p:spPr>
        <p:txBody>
          <a:bodyPr wrap="square" rtlCol="0">
            <a:spAutoFit/>
          </a:bodyPr>
          <a:lstStyle/>
          <a:p>
            <a:pPr algn="ctr"/>
            <a:r>
              <a:rPr lang="pt-BR" sz="5400" b="1" dirty="0">
                <a:solidFill>
                  <a:srgbClr val="92D050"/>
                </a:solidFill>
              </a:rPr>
              <a:t>Salmo Responsorial</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name="page18">
    <p:spTree>
      <p:nvGrpSpPr>
        <p:cNvPr id="1" name=""/>
        <p:cNvGrpSpPr/>
        <p:nvPr/>
      </p:nvGrpSpPr>
      <p:grpSpPr>
        <a:xfrm>
          <a:off x="0" y="0"/>
          <a:ext cx="0" cy="0"/>
          <a:chOff x="0" y="0"/>
          <a:chExt cx="0" cy="0"/>
        </a:xfrm>
      </p:grpSpPr>
      <p:sp>
        <p:nvSpPr>
          <p:cNvPr id="3" name="PlaceHolder 247">
            <a:extLst>
              <a:ext uri="{FF2B5EF4-FFF2-40B4-BE49-F238E27FC236}">
                <a16:creationId xmlns:a16="http://schemas.microsoft.com/office/drawing/2014/main" id="{B1CF8392-EC72-49CA-BDC7-B288150BAA6C}"/>
              </a:ext>
            </a:extLst>
          </p:cNvPr>
          <p:cNvSpPr txBox="1">
            <a:spLocks noGrp="1"/>
          </p:cNvSpPr>
          <p:nvPr>
            <p:ph type="body" idx="4294967295"/>
          </p:nvPr>
        </p:nvSpPr>
        <p:spPr>
          <a:xfrm>
            <a:off x="126815" y="1943100"/>
            <a:ext cx="11929819" cy="5697705"/>
          </a:xfrm>
        </p:spPr>
        <p:txBody>
          <a:bodyPr vert="horz" wrap="square" anchor="t" anchorCtr="0">
            <a:noAutofit/>
          </a:bodyPr>
          <a:lstStyle/>
          <a:p>
            <a:pPr lvl="0" algn="just">
              <a:lnSpc>
                <a:spcPct val="90000"/>
              </a:lnSpc>
              <a:spcBef>
                <a:spcPts val="0"/>
              </a:spcBef>
              <a:tabLst>
                <a:tab pos="0" algn="l"/>
              </a:tabLst>
            </a:pPr>
            <a:r>
              <a:rPr lang="pt-BR" sz="6000" dirty="0">
                <a:solidFill>
                  <a:srgbClr val="92D050"/>
                </a:solidFill>
                <a:latin typeface="+mn-lt"/>
              </a:rPr>
              <a:t>01. </a:t>
            </a:r>
            <a:r>
              <a:rPr lang="pt-BR" sz="6000" dirty="0">
                <a:solidFill>
                  <a:schemeClr val="bg1"/>
                </a:solidFill>
                <a:latin typeface="+mn-lt"/>
              </a:rPr>
              <a:t>Ó meu Deus, quero exaltar-vos, ó meu Rei, e bendizer o vosso nome pelos séculos. Todos os dias haverei de bendizer-vos, hei de louvar o vosso nome para sempre.</a:t>
            </a:r>
          </a:p>
        </p:txBody>
      </p:sp>
      <p:sp>
        <p:nvSpPr>
          <p:cNvPr id="4" name="CaixaDeTexto 3">
            <a:extLst>
              <a:ext uri="{FF2B5EF4-FFF2-40B4-BE49-F238E27FC236}">
                <a16:creationId xmlns:a16="http://schemas.microsoft.com/office/drawing/2014/main" id="{264DEFD4-1BE2-ECFB-5AC2-7B424383DFFF}"/>
              </a:ext>
            </a:extLst>
          </p:cNvPr>
          <p:cNvSpPr txBox="1"/>
          <p:nvPr/>
        </p:nvSpPr>
        <p:spPr>
          <a:xfrm>
            <a:off x="-5069" y="369277"/>
            <a:ext cx="12193588" cy="923330"/>
          </a:xfrm>
          <a:prstGeom prst="rect">
            <a:avLst/>
          </a:prstGeom>
          <a:noFill/>
        </p:spPr>
        <p:txBody>
          <a:bodyPr wrap="square" rtlCol="0">
            <a:spAutoFit/>
          </a:bodyPr>
          <a:lstStyle/>
          <a:p>
            <a:pPr algn="ctr"/>
            <a:r>
              <a:rPr lang="pt-BR" sz="5400" b="1" dirty="0">
                <a:solidFill>
                  <a:srgbClr val="92D050"/>
                </a:solidFill>
              </a:rPr>
              <a:t>Salmo Responsorial</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ceHolder 92">
            <a:extLst>
              <a:ext uri="{FF2B5EF4-FFF2-40B4-BE49-F238E27FC236}">
                <a16:creationId xmlns:a16="http://schemas.microsoft.com/office/drawing/2014/main" id="{15A85341-E9A5-4187-82D5-F2BB707BF4E1}"/>
              </a:ext>
            </a:extLst>
          </p:cNvPr>
          <p:cNvSpPr txBox="1">
            <a:spLocks noGrp="1"/>
          </p:cNvSpPr>
          <p:nvPr>
            <p:ph type="body" idx="4294967295"/>
          </p:nvPr>
        </p:nvSpPr>
        <p:spPr>
          <a:xfrm>
            <a:off x="386862" y="1839020"/>
            <a:ext cx="11412415" cy="5924879"/>
          </a:xfrm>
        </p:spPr>
        <p:txBody>
          <a:bodyPr vert="horz" wrap="square" anchor="t" anchorCtr="0">
            <a:noAutofit/>
          </a:bodyPr>
          <a:lstStyle/>
          <a:p>
            <a:pPr lvl="0" algn="just">
              <a:lnSpc>
                <a:spcPct val="90000"/>
              </a:lnSpc>
              <a:spcBef>
                <a:spcPts val="0"/>
              </a:spcBef>
              <a:tabLst>
                <a:tab pos="0" algn="l"/>
              </a:tabLst>
            </a:pPr>
            <a:endParaRPr lang="pt-BR" sz="3600" dirty="0">
              <a:solidFill>
                <a:schemeClr val="bg1"/>
              </a:solidFill>
            </a:endParaRPr>
          </a:p>
          <a:p>
            <a:pPr lvl="0" algn="just">
              <a:lnSpc>
                <a:spcPct val="90000"/>
              </a:lnSpc>
              <a:spcBef>
                <a:spcPts val="0"/>
              </a:spcBef>
              <a:tabLst>
                <a:tab pos="0" algn="l"/>
              </a:tabLst>
            </a:pPr>
            <a:endParaRPr lang="pt-BR" sz="3600" dirty="0">
              <a:solidFill>
                <a:schemeClr val="bg1"/>
              </a:solidFill>
            </a:endParaRPr>
          </a:p>
          <a:p>
            <a:pPr lvl="0" algn="just">
              <a:lnSpc>
                <a:spcPct val="90000"/>
              </a:lnSpc>
              <a:spcBef>
                <a:spcPts val="0"/>
              </a:spcBef>
              <a:tabLst>
                <a:tab pos="0" algn="l"/>
              </a:tabLst>
            </a:pPr>
            <a:r>
              <a:rPr lang="pt-BR" sz="6000" b="1" dirty="0">
                <a:solidFill>
                  <a:srgbClr val="92D050"/>
                </a:solidFill>
                <a:latin typeface="+mn-lt"/>
              </a:rPr>
              <a:t>R. </a:t>
            </a:r>
            <a:r>
              <a:rPr lang="pt-BR" sz="6000" b="1" dirty="0">
                <a:solidFill>
                  <a:schemeClr val="bg1"/>
                </a:solidFill>
                <a:latin typeface="+mn-lt"/>
              </a:rPr>
              <a:t>Bendirei, eternamente, vosso nome, ó Senhor!</a:t>
            </a:r>
          </a:p>
          <a:p>
            <a:pPr lvl="0" algn="just">
              <a:lnSpc>
                <a:spcPct val="90000"/>
              </a:lnSpc>
              <a:spcBef>
                <a:spcPts val="0"/>
              </a:spcBef>
              <a:tabLst>
                <a:tab pos="0" algn="l"/>
              </a:tabLst>
            </a:pPr>
            <a:endParaRPr lang="pt-BR" sz="6000" b="1" dirty="0">
              <a:solidFill>
                <a:schemeClr val="bg1"/>
              </a:solidFill>
              <a:latin typeface="+mn-lt"/>
            </a:endParaRPr>
          </a:p>
          <a:p>
            <a:pPr lvl="0" algn="just">
              <a:lnSpc>
                <a:spcPct val="90000"/>
              </a:lnSpc>
              <a:spcBef>
                <a:spcPts val="0"/>
              </a:spcBef>
              <a:tabLst>
                <a:tab pos="0" algn="l"/>
              </a:tabLst>
            </a:pPr>
            <a:endParaRPr lang="pt-BR" sz="6000" b="1" dirty="0">
              <a:solidFill>
                <a:schemeClr val="bg1"/>
              </a:solidFill>
              <a:highlight>
                <a:srgbClr val="000000"/>
              </a:highlight>
              <a:latin typeface="+mn-lt"/>
            </a:endParaRPr>
          </a:p>
        </p:txBody>
      </p:sp>
      <p:sp>
        <p:nvSpPr>
          <p:cNvPr id="5" name="CaixaDeTexto 4">
            <a:extLst>
              <a:ext uri="{FF2B5EF4-FFF2-40B4-BE49-F238E27FC236}">
                <a16:creationId xmlns:a16="http://schemas.microsoft.com/office/drawing/2014/main" id="{256C0397-BAB0-5255-3F68-976139321CD5}"/>
              </a:ext>
            </a:extLst>
          </p:cNvPr>
          <p:cNvSpPr txBox="1"/>
          <p:nvPr/>
        </p:nvSpPr>
        <p:spPr>
          <a:xfrm>
            <a:off x="-5069" y="369277"/>
            <a:ext cx="12193588" cy="923330"/>
          </a:xfrm>
          <a:prstGeom prst="rect">
            <a:avLst/>
          </a:prstGeom>
          <a:noFill/>
        </p:spPr>
        <p:txBody>
          <a:bodyPr wrap="square" rtlCol="0">
            <a:spAutoFit/>
          </a:bodyPr>
          <a:lstStyle/>
          <a:p>
            <a:pPr algn="ctr"/>
            <a:r>
              <a:rPr lang="pt-BR" sz="5400" b="1" dirty="0">
                <a:solidFill>
                  <a:srgbClr val="92D050"/>
                </a:solidFill>
              </a:rPr>
              <a:t>Salmo Responsorial</a:t>
            </a:r>
          </a:p>
        </p:txBody>
      </p:sp>
    </p:spTree>
    <p:extLst>
      <p:ext uri="{BB962C8B-B14F-4D97-AF65-F5344CB8AC3E}">
        <p14:creationId xmlns:p14="http://schemas.microsoft.com/office/powerpoint/2010/main" val="404052120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ceHolder 277">
            <a:extLst>
              <a:ext uri="{FF2B5EF4-FFF2-40B4-BE49-F238E27FC236}">
                <a16:creationId xmlns:a16="http://schemas.microsoft.com/office/drawing/2014/main" id="{0CBFCE60-8C80-425E-9D3E-8E00AF9F22F7}"/>
              </a:ext>
            </a:extLst>
          </p:cNvPr>
          <p:cNvSpPr txBox="1">
            <a:spLocks noGrp="1"/>
          </p:cNvSpPr>
          <p:nvPr>
            <p:ph type="body" idx="4294967295"/>
          </p:nvPr>
        </p:nvSpPr>
        <p:spPr>
          <a:xfrm>
            <a:off x="197154" y="1882589"/>
            <a:ext cx="11789142" cy="5810970"/>
          </a:xfrm>
        </p:spPr>
        <p:txBody>
          <a:bodyPr vert="horz" wrap="square" anchor="t" anchorCtr="0">
            <a:noAutofit/>
          </a:bodyPr>
          <a:lstStyle/>
          <a:p>
            <a:pPr lvl="0" algn="just">
              <a:lnSpc>
                <a:spcPct val="90000"/>
              </a:lnSpc>
              <a:spcBef>
                <a:spcPts val="0"/>
              </a:spcBef>
              <a:tabLst>
                <a:tab pos="0" algn="l"/>
              </a:tabLst>
            </a:pPr>
            <a:r>
              <a:rPr lang="pt-BR" sz="6000" b="1" dirty="0">
                <a:solidFill>
                  <a:srgbClr val="92D050"/>
                </a:solidFill>
                <a:latin typeface="+mn-lt"/>
              </a:rPr>
              <a:t>02. </a:t>
            </a:r>
            <a:r>
              <a:rPr lang="pt-BR" sz="6000" dirty="0">
                <a:solidFill>
                  <a:schemeClr val="bg1"/>
                </a:solidFill>
                <a:latin typeface="+mn-lt"/>
              </a:rPr>
              <a:t>Misericórdia e piedade é o Senhor, ele é amor, é paciência, é compaixão. O Senhor é muito bom para com todos, sua ternura abraça toda criatura. </a:t>
            </a:r>
          </a:p>
          <a:p>
            <a:pPr lvl="0" algn="just">
              <a:lnSpc>
                <a:spcPct val="90000"/>
              </a:lnSpc>
              <a:spcBef>
                <a:spcPts val="0"/>
              </a:spcBef>
              <a:tabLst>
                <a:tab pos="0" algn="l"/>
              </a:tabLst>
            </a:pPr>
            <a:endParaRPr lang="pt-BR" sz="6000" u="sng" dirty="0">
              <a:solidFill>
                <a:schemeClr val="bg1"/>
              </a:solidFill>
              <a:latin typeface="+mn-lt"/>
            </a:endParaRPr>
          </a:p>
          <a:p>
            <a:pPr lvl="0" algn="just">
              <a:lnSpc>
                <a:spcPct val="90000"/>
              </a:lnSpc>
              <a:spcBef>
                <a:spcPts val="0"/>
              </a:spcBef>
              <a:tabLst>
                <a:tab pos="0" algn="l"/>
              </a:tabLst>
            </a:pPr>
            <a:endParaRPr lang="pt-BR" sz="6000" b="1" dirty="0">
              <a:solidFill>
                <a:schemeClr val="bg1"/>
              </a:solidFill>
              <a:highlight>
                <a:srgbClr val="000000"/>
              </a:highlight>
              <a:latin typeface="+mn-lt"/>
            </a:endParaRPr>
          </a:p>
        </p:txBody>
      </p:sp>
      <p:sp>
        <p:nvSpPr>
          <p:cNvPr id="4" name="CaixaDeTexto 3">
            <a:extLst>
              <a:ext uri="{FF2B5EF4-FFF2-40B4-BE49-F238E27FC236}">
                <a16:creationId xmlns:a16="http://schemas.microsoft.com/office/drawing/2014/main" id="{43340432-4220-792D-A7BF-694ECC870F25}"/>
              </a:ext>
            </a:extLst>
          </p:cNvPr>
          <p:cNvSpPr txBox="1"/>
          <p:nvPr/>
        </p:nvSpPr>
        <p:spPr>
          <a:xfrm>
            <a:off x="-5069" y="369277"/>
            <a:ext cx="12193588" cy="923330"/>
          </a:xfrm>
          <a:prstGeom prst="rect">
            <a:avLst/>
          </a:prstGeom>
          <a:noFill/>
        </p:spPr>
        <p:txBody>
          <a:bodyPr wrap="square" rtlCol="0">
            <a:spAutoFit/>
          </a:bodyPr>
          <a:lstStyle/>
          <a:p>
            <a:pPr algn="ctr"/>
            <a:r>
              <a:rPr lang="pt-BR" sz="5400" b="1" dirty="0">
                <a:solidFill>
                  <a:srgbClr val="92D050"/>
                </a:solidFill>
              </a:rPr>
              <a:t>Salmo Responsorial</a:t>
            </a:r>
          </a:p>
        </p:txBody>
      </p:sp>
    </p:spTree>
    <p:extLst>
      <p:ext uri="{BB962C8B-B14F-4D97-AF65-F5344CB8AC3E}">
        <p14:creationId xmlns:p14="http://schemas.microsoft.com/office/powerpoint/2010/main" val="285994896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ceHolder 92">
            <a:extLst>
              <a:ext uri="{FF2B5EF4-FFF2-40B4-BE49-F238E27FC236}">
                <a16:creationId xmlns:a16="http://schemas.microsoft.com/office/drawing/2014/main" id="{15A85341-E9A5-4187-82D5-F2BB707BF4E1}"/>
              </a:ext>
            </a:extLst>
          </p:cNvPr>
          <p:cNvSpPr txBox="1">
            <a:spLocks noGrp="1"/>
          </p:cNvSpPr>
          <p:nvPr>
            <p:ph type="body" idx="4294967295"/>
          </p:nvPr>
        </p:nvSpPr>
        <p:spPr>
          <a:xfrm>
            <a:off x="386862" y="1839020"/>
            <a:ext cx="11412415" cy="5924879"/>
          </a:xfrm>
        </p:spPr>
        <p:txBody>
          <a:bodyPr vert="horz" wrap="square" anchor="t" anchorCtr="0">
            <a:noAutofit/>
          </a:bodyPr>
          <a:lstStyle/>
          <a:p>
            <a:pPr lvl="0" algn="just">
              <a:lnSpc>
                <a:spcPct val="90000"/>
              </a:lnSpc>
              <a:spcBef>
                <a:spcPts val="0"/>
              </a:spcBef>
              <a:tabLst>
                <a:tab pos="0" algn="l"/>
              </a:tabLst>
            </a:pPr>
            <a:endParaRPr lang="pt-BR" sz="3600" dirty="0">
              <a:solidFill>
                <a:schemeClr val="bg1"/>
              </a:solidFill>
            </a:endParaRPr>
          </a:p>
          <a:p>
            <a:pPr lvl="0" algn="just">
              <a:lnSpc>
                <a:spcPct val="90000"/>
              </a:lnSpc>
              <a:spcBef>
                <a:spcPts val="0"/>
              </a:spcBef>
              <a:tabLst>
                <a:tab pos="0" algn="l"/>
              </a:tabLst>
            </a:pPr>
            <a:r>
              <a:rPr lang="pt-BR" sz="6000" b="1" dirty="0">
                <a:solidFill>
                  <a:srgbClr val="92D050"/>
                </a:solidFill>
                <a:latin typeface="+mn-lt"/>
              </a:rPr>
              <a:t>R. </a:t>
            </a:r>
            <a:r>
              <a:rPr lang="pt-BR" sz="6000" b="1" dirty="0">
                <a:solidFill>
                  <a:schemeClr val="bg1"/>
                </a:solidFill>
                <a:latin typeface="+mn-lt"/>
              </a:rPr>
              <a:t>Bendirei, eternamente, vosso nome, ó Senhor!</a:t>
            </a:r>
          </a:p>
          <a:p>
            <a:pPr lvl="0" algn="just">
              <a:lnSpc>
                <a:spcPct val="90000"/>
              </a:lnSpc>
              <a:spcBef>
                <a:spcPts val="0"/>
              </a:spcBef>
              <a:tabLst>
                <a:tab pos="0" algn="l"/>
              </a:tabLst>
            </a:pPr>
            <a:endParaRPr lang="pt-BR" sz="6000" b="1" dirty="0">
              <a:solidFill>
                <a:schemeClr val="bg1"/>
              </a:solidFill>
              <a:highlight>
                <a:srgbClr val="000000"/>
              </a:highlight>
              <a:latin typeface="+mn-lt"/>
            </a:endParaRPr>
          </a:p>
        </p:txBody>
      </p:sp>
      <p:sp>
        <p:nvSpPr>
          <p:cNvPr id="2" name="CaixaDeTexto 1">
            <a:extLst>
              <a:ext uri="{FF2B5EF4-FFF2-40B4-BE49-F238E27FC236}">
                <a16:creationId xmlns:a16="http://schemas.microsoft.com/office/drawing/2014/main" id="{D06AFBDF-BDCA-D914-7679-2C93B3EAB3A1}"/>
              </a:ext>
            </a:extLst>
          </p:cNvPr>
          <p:cNvSpPr txBox="1"/>
          <p:nvPr/>
        </p:nvSpPr>
        <p:spPr>
          <a:xfrm>
            <a:off x="-5069" y="369277"/>
            <a:ext cx="12193588" cy="923330"/>
          </a:xfrm>
          <a:prstGeom prst="rect">
            <a:avLst/>
          </a:prstGeom>
          <a:noFill/>
        </p:spPr>
        <p:txBody>
          <a:bodyPr wrap="square" rtlCol="0">
            <a:spAutoFit/>
          </a:bodyPr>
          <a:lstStyle/>
          <a:p>
            <a:pPr algn="ctr"/>
            <a:r>
              <a:rPr lang="pt-BR" sz="5400" b="1" dirty="0">
                <a:solidFill>
                  <a:srgbClr val="92D050"/>
                </a:solidFill>
              </a:rPr>
              <a:t>Salmo Responsorial</a:t>
            </a:r>
          </a:p>
        </p:txBody>
      </p:sp>
    </p:spTree>
    <p:extLst>
      <p:ext uri="{BB962C8B-B14F-4D97-AF65-F5344CB8AC3E}">
        <p14:creationId xmlns:p14="http://schemas.microsoft.com/office/powerpoint/2010/main" val="384431548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ceHolder 277">
            <a:extLst>
              <a:ext uri="{FF2B5EF4-FFF2-40B4-BE49-F238E27FC236}">
                <a16:creationId xmlns:a16="http://schemas.microsoft.com/office/drawing/2014/main" id="{0CBFCE60-8C80-425E-9D3E-8E00AF9F22F7}"/>
              </a:ext>
            </a:extLst>
          </p:cNvPr>
          <p:cNvSpPr txBox="1">
            <a:spLocks noGrp="1"/>
          </p:cNvSpPr>
          <p:nvPr>
            <p:ph type="body" idx="4294967295"/>
          </p:nvPr>
        </p:nvSpPr>
        <p:spPr>
          <a:xfrm>
            <a:off x="228013" y="1857982"/>
            <a:ext cx="11727423" cy="5924879"/>
          </a:xfrm>
        </p:spPr>
        <p:txBody>
          <a:bodyPr vert="horz" wrap="square" anchor="t" anchorCtr="0">
            <a:noAutofit/>
          </a:bodyPr>
          <a:lstStyle/>
          <a:p>
            <a:pPr lvl="0" algn="just">
              <a:lnSpc>
                <a:spcPct val="90000"/>
              </a:lnSpc>
              <a:spcBef>
                <a:spcPts val="0"/>
              </a:spcBef>
              <a:tabLst>
                <a:tab pos="0" algn="l"/>
              </a:tabLst>
            </a:pPr>
            <a:r>
              <a:rPr lang="pt-BR" sz="6000" b="1" dirty="0">
                <a:solidFill>
                  <a:srgbClr val="92D050"/>
                </a:solidFill>
                <a:latin typeface="+mn-lt"/>
              </a:rPr>
              <a:t>03. </a:t>
            </a:r>
            <a:r>
              <a:rPr lang="pt-BR" sz="6000" dirty="0">
                <a:solidFill>
                  <a:schemeClr val="bg1"/>
                </a:solidFill>
                <a:latin typeface="+mn-lt"/>
              </a:rPr>
              <a:t>Que vossas obras, ó Senhor, vos glorifiquem, e os vossos santos com louvores vos bendigam! Narrem a glória e o esplendor do vosso reino e saibam proclamar vosso poder!</a:t>
            </a:r>
          </a:p>
          <a:p>
            <a:pPr lvl="0" algn="just">
              <a:lnSpc>
                <a:spcPct val="90000"/>
              </a:lnSpc>
              <a:spcBef>
                <a:spcPts val="0"/>
              </a:spcBef>
              <a:tabLst>
                <a:tab pos="0" algn="l"/>
              </a:tabLst>
            </a:pPr>
            <a:endParaRPr lang="pt-BR" sz="6000" b="1" dirty="0">
              <a:solidFill>
                <a:schemeClr val="bg1"/>
              </a:solidFill>
              <a:highlight>
                <a:srgbClr val="000000"/>
              </a:highlight>
              <a:latin typeface="+mn-lt"/>
            </a:endParaRPr>
          </a:p>
        </p:txBody>
      </p:sp>
      <p:sp>
        <p:nvSpPr>
          <p:cNvPr id="2" name="CaixaDeTexto 1">
            <a:extLst>
              <a:ext uri="{FF2B5EF4-FFF2-40B4-BE49-F238E27FC236}">
                <a16:creationId xmlns:a16="http://schemas.microsoft.com/office/drawing/2014/main" id="{CEC8588B-2C90-750E-B481-B48A764AB42C}"/>
              </a:ext>
            </a:extLst>
          </p:cNvPr>
          <p:cNvSpPr txBox="1"/>
          <p:nvPr/>
        </p:nvSpPr>
        <p:spPr>
          <a:xfrm>
            <a:off x="-5069" y="369277"/>
            <a:ext cx="12193588" cy="923330"/>
          </a:xfrm>
          <a:prstGeom prst="rect">
            <a:avLst/>
          </a:prstGeom>
          <a:noFill/>
        </p:spPr>
        <p:txBody>
          <a:bodyPr wrap="square" rtlCol="0">
            <a:spAutoFit/>
          </a:bodyPr>
          <a:lstStyle/>
          <a:p>
            <a:pPr algn="ctr"/>
            <a:r>
              <a:rPr lang="pt-BR" sz="5400" b="1" dirty="0">
                <a:solidFill>
                  <a:srgbClr val="92D050"/>
                </a:solidFill>
              </a:rPr>
              <a:t>Salmo Responsorial</a:t>
            </a:r>
          </a:p>
        </p:txBody>
      </p:sp>
    </p:spTree>
    <p:extLst>
      <p:ext uri="{BB962C8B-B14F-4D97-AF65-F5344CB8AC3E}">
        <p14:creationId xmlns:p14="http://schemas.microsoft.com/office/powerpoint/2010/main" val="328806870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ceHolder 92">
            <a:extLst>
              <a:ext uri="{FF2B5EF4-FFF2-40B4-BE49-F238E27FC236}">
                <a16:creationId xmlns:a16="http://schemas.microsoft.com/office/drawing/2014/main" id="{15A85341-E9A5-4187-82D5-F2BB707BF4E1}"/>
              </a:ext>
            </a:extLst>
          </p:cNvPr>
          <p:cNvSpPr txBox="1">
            <a:spLocks noGrp="1"/>
          </p:cNvSpPr>
          <p:nvPr>
            <p:ph type="body" idx="4294967295"/>
          </p:nvPr>
        </p:nvSpPr>
        <p:spPr>
          <a:xfrm>
            <a:off x="386862" y="1839020"/>
            <a:ext cx="11412415" cy="5924879"/>
          </a:xfrm>
        </p:spPr>
        <p:txBody>
          <a:bodyPr vert="horz" wrap="square" anchor="t" anchorCtr="0">
            <a:noAutofit/>
          </a:bodyPr>
          <a:lstStyle/>
          <a:p>
            <a:pPr lvl="0" algn="just">
              <a:lnSpc>
                <a:spcPct val="90000"/>
              </a:lnSpc>
              <a:spcBef>
                <a:spcPts val="0"/>
              </a:spcBef>
              <a:tabLst>
                <a:tab pos="0" algn="l"/>
              </a:tabLst>
            </a:pPr>
            <a:endParaRPr lang="pt-BR" sz="3600" dirty="0">
              <a:solidFill>
                <a:schemeClr val="bg1"/>
              </a:solidFill>
            </a:endParaRPr>
          </a:p>
          <a:p>
            <a:pPr lvl="0" algn="just">
              <a:lnSpc>
                <a:spcPct val="90000"/>
              </a:lnSpc>
              <a:spcBef>
                <a:spcPts val="0"/>
              </a:spcBef>
              <a:tabLst>
                <a:tab pos="0" algn="l"/>
              </a:tabLst>
            </a:pPr>
            <a:r>
              <a:rPr lang="pt-BR" sz="6000" b="1" dirty="0">
                <a:solidFill>
                  <a:srgbClr val="92D050"/>
                </a:solidFill>
                <a:latin typeface="+mn-lt"/>
              </a:rPr>
              <a:t>R. </a:t>
            </a:r>
            <a:r>
              <a:rPr lang="pt-BR" sz="6000" b="1" dirty="0">
                <a:solidFill>
                  <a:schemeClr val="bg1"/>
                </a:solidFill>
                <a:latin typeface="+mn-lt"/>
              </a:rPr>
              <a:t>Bendirei, eternamente, vosso nome, ó Senhor!</a:t>
            </a:r>
          </a:p>
          <a:p>
            <a:pPr lvl="0" algn="just">
              <a:lnSpc>
                <a:spcPct val="90000"/>
              </a:lnSpc>
              <a:spcBef>
                <a:spcPts val="0"/>
              </a:spcBef>
              <a:tabLst>
                <a:tab pos="0" algn="l"/>
              </a:tabLst>
            </a:pPr>
            <a:endParaRPr lang="pt-BR" sz="6000" b="1" dirty="0">
              <a:solidFill>
                <a:schemeClr val="bg1"/>
              </a:solidFill>
              <a:highlight>
                <a:srgbClr val="000000"/>
              </a:highlight>
              <a:latin typeface="+mn-lt"/>
            </a:endParaRPr>
          </a:p>
        </p:txBody>
      </p:sp>
      <p:sp>
        <p:nvSpPr>
          <p:cNvPr id="2" name="CaixaDeTexto 1">
            <a:extLst>
              <a:ext uri="{FF2B5EF4-FFF2-40B4-BE49-F238E27FC236}">
                <a16:creationId xmlns:a16="http://schemas.microsoft.com/office/drawing/2014/main" id="{E7479B79-3E56-2152-C2D9-6BF8B4A1DE5C}"/>
              </a:ext>
            </a:extLst>
          </p:cNvPr>
          <p:cNvSpPr txBox="1"/>
          <p:nvPr/>
        </p:nvSpPr>
        <p:spPr>
          <a:xfrm>
            <a:off x="-5069" y="369277"/>
            <a:ext cx="12193588" cy="923330"/>
          </a:xfrm>
          <a:prstGeom prst="rect">
            <a:avLst/>
          </a:prstGeom>
          <a:noFill/>
        </p:spPr>
        <p:txBody>
          <a:bodyPr wrap="square" rtlCol="0">
            <a:spAutoFit/>
          </a:bodyPr>
          <a:lstStyle/>
          <a:p>
            <a:pPr algn="ctr"/>
            <a:r>
              <a:rPr lang="pt-BR" sz="5400" b="1" dirty="0">
                <a:solidFill>
                  <a:srgbClr val="92D050"/>
                </a:solidFill>
              </a:rPr>
              <a:t>Salmo Responsorial</a:t>
            </a:r>
          </a:p>
        </p:txBody>
      </p:sp>
    </p:spTree>
    <p:extLst>
      <p:ext uri="{BB962C8B-B14F-4D97-AF65-F5344CB8AC3E}">
        <p14:creationId xmlns:p14="http://schemas.microsoft.com/office/powerpoint/2010/main" val="418979810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FEF222-693A-F6C7-46D9-8DE8B828E866}"/>
            </a:ext>
          </a:extLst>
        </p:cNvPr>
        <p:cNvGrpSpPr/>
        <p:nvPr/>
      </p:nvGrpSpPr>
      <p:grpSpPr>
        <a:xfrm>
          <a:off x="0" y="0"/>
          <a:ext cx="0" cy="0"/>
          <a:chOff x="0" y="0"/>
          <a:chExt cx="0" cy="0"/>
        </a:xfrm>
      </p:grpSpPr>
      <p:sp>
        <p:nvSpPr>
          <p:cNvPr id="3" name="PlaceHolder 277">
            <a:extLst>
              <a:ext uri="{FF2B5EF4-FFF2-40B4-BE49-F238E27FC236}">
                <a16:creationId xmlns:a16="http://schemas.microsoft.com/office/drawing/2014/main" id="{D7BFE027-FB9D-69B5-4B13-D9E2A496C074}"/>
              </a:ext>
            </a:extLst>
          </p:cNvPr>
          <p:cNvSpPr txBox="1">
            <a:spLocks noGrp="1"/>
          </p:cNvSpPr>
          <p:nvPr>
            <p:ph type="body" idx="4294967295"/>
          </p:nvPr>
        </p:nvSpPr>
        <p:spPr>
          <a:xfrm>
            <a:off x="228013" y="1857982"/>
            <a:ext cx="11727423" cy="5924879"/>
          </a:xfrm>
        </p:spPr>
        <p:txBody>
          <a:bodyPr vert="horz" wrap="square" anchor="t" anchorCtr="0">
            <a:noAutofit/>
          </a:bodyPr>
          <a:lstStyle/>
          <a:p>
            <a:pPr lvl="0" algn="just">
              <a:lnSpc>
                <a:spcPct val="90000"/>
              </a:lnSpc>
              <a:spcBef>
                <a:spcPts val="0"/>
              </a:spcBef>
              <a:tabLst>
                <a:tab pos="0" algn="l"/>
              </a:tabLst>
            </a:pPr>
            <a:r>
              <a:rPr lang="pt-BR" sz="6000" b="1" dirty="0">
                <a:solidFill>
                  <a:srgbClr val="92D050"/>
                </a:solidFill>
                <a:latin typeface="+mn-lt"/>
              </a:rPr>
              <a:t>04. </a:t>
            </a:r>
            <a:r>
              <a:rPr lang="pt-BR" sz="6000" dirty="0">
                <a:solidFill>
                  <a:schemeClr val="bg1"/>
                </a:solidFill>
                <a:latin typeface="+mn-lt"/>
              </a:rPr>
              <a:t>O Senhor é amor fiel em sua palavra, é santidade em toda obra que ele faz. Ele sustenta todo aquele que vacila e levanta todo aquele que tombou.</a:t>
            </a:r>
          </a:p>
          <a:p>
            <a:pPr lvl="0" algn="just">
              <a:lnSpc>
                <a:spcPct val="90000"/>
              </a:lnSpc>
              <a:spcBef>
                <a:spcPts val="0"/>
              </a:spcBef>
              <a:tabLst>
                <a:tab pos="0" algn="l"/>
              </a:tabLst>
            </a:pPr>
            <a:endParaRPr lang="pt-BR" sz="6000" b="1" dirty="0">
              <a:solidFill>
                <a:schemeClr val="bg1"/>
              </a:solidFill>
              <a:highlight>
                <a:srgbClr val="000000"/>
              </a:highlight>
              <a:latin typeface="+mn-lt"/>
            </a:endParaRPr>
          </a:p>
        </p:txBody>
      </p:sp>
      <p:sp>
        <p:nvSpPr>
          <p:cNvPr id="2" name="CaixaDeTexto 1">
            <a:extLst>
              <a:ext uri="{FF2B5EF4-FFF2-40B4-BE49-F238E27FC236}">
                <a16:creationId xmlns:a16="http://schemas.microsoft.com/office/drawing/2014/main" id="{3F54FE53-5FF1-BDF9-DFCD-6AC5CD1EB0D4}"/>
              </a:ext>
            </a:extLst>
          </p:cNvPr>
          <p:cNvSpPr txBox="1"/>
          <p:nvPr/>
        </p:nvSpPr>
        <p:spPr>
          <a:xfrm>
            <a:off x="-5069" y="369277"/>
            <a:ext cx="12193588" cy="923330"/>
          </a:xfrm>
          <a:prstGeom prst="rect">
            <a:avLst/>
          </a:prstGeom>
          <a:noFill/>
        </p:spPr>
        <p:txBody>
          <a:bodyPr wrap="square" rtlCol="0">
            <a:spAutoFit/>
          </a:bodyPr>
          <a:lstStyle/>
          <a:p>
            <a:pPr algn="ctr"/>
            <a:r>
              <a:rPr lang="pt-BR" sz="5400" b="1" dirty="0">
                <a:solidFill>
                  <a:srgbClr val="92D050"/>
                </a:solidFill>
              </a:rPr>
              <a:t>Salmo Responsorial</a:t>
            </a:r>
          </a:p>
        </p:txBody>
      </p:sp>
    </p:spTree>
    <p:extLst>
      <p:ext uri="{BB962C8B-B14F-4D97-AF65-F5344CB8AC3E}">
        <p14:creationId xmlns:p14="http://schemas.microsoft.com/office/powerpoint/2010/main" val="25226703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619D96-8635-CF56-E4F0-0A6835672A1C}"/>
            </a:ext>
          </a:extLst>
        </p:cNvPr>
        <p:cNvGrpSpPr/>
        <p:nvPr/>
      </p:nvGrpSpPr>
      <p:grpSpPr>
        <a:xfrm>
          <a:off x="0" y="0"/>
          <a:ext cx="0" cy="0"/>
          <a:chOff x="0" y="0"/>
          <a:chExt cx="0" cy="0"/>
        </a:xfrm>
      </p:grpSpPr>
      <p:sp>
        <p:nvSpPr>
          <p:cNvPr id="3" name="PlaceHolder 92">
            <a:extLst>
              <a:ext uri="{FF2B5EF4-FFF2-40B4-BE49-F238E27FC236}">
                <a16:creationId xmlns:a16="http://schemas.microsoft.com/office/drawing/2014/main" id="{18812963-69DE-B12E-A994-D2672755DD03}"/>
              </a:ext>
            </a:extLst>
          </p:cNvPr>
          <p:cNvSpPr txBox="1">
            <a:spLocks noGrp="1"/>
          </p:cNvSpPr>
          <p:nvPr>
            <p:ph type="body" idx="4294967295"/>
          </p:nvPr>
        </p:nvSpPr>
        <p:spPr>
          <a:xfrm>
            <a:off x="386862" y="1839020"/>
            <a:ext cx="11412415" cy="5924879"/>
          </a:xfrm>
        </p:spPr>
        <p:txBody>
          <a:bodyPr vert="horz" wrap="square" anchor="t" anchorCtr="0">
            <a:noAutofit/>
          </a:bodyPr>
          <a:lstStyle/>
          <a:p>
            <a:pPr lvl="0" algn="just">
              <a:lnSpc>
                <a:spcPct val="90000"/>
              </a:lnSpc>
              <a:spcBef>
                <a:spcPts val="0"/>
              </a:spcBef>
              <a:tabLst>
                <a:tab pos="0" algn="l"/>
              </a:tabLst>
            </a:pPr>
            <a:endParaRPr lang="pt-BR" sz="3600" dirty="0">
              <a:solidFill>
                <a:schemeClr val="bg1"/>
              </a:solidFill>
            </a:endParaRPr>
          </a:p>
          <a:p>
            <a:pPr lvl="0" algn="just">
              <a:lnSpc>
                <a:spcPct val="90000"/>
              </a:lnSpc>
              <a:spcBef>
                <a:spcPts val="0"/>
              </a:spcBef>
              <a:tabLst>
                <a:tab pos="0" algn="l"/>
              </a:tabLst>
            </a:pPr>
            <a:r>
              <a:rPr lang="pt-BR" sz="6000" b="1" dirty="0">
                <a:solidFill>
                  <a:srgbClr val="92D050"/>
                </a:solidFill>
                <a:latin typeface="+mn-lt"/>
              </a:rPr>
              <a:t>R. </a:t>
            </a:r>
            <a:r>
              <a:rPr lang="pt-BR" sz="6000" b="1" dirty="0">
                <a:solidFill>
                  <a:schemeClr val="bg1"/>
                </a:solidFill>
                <a:latin typeface="+mn-lt"/>
              </a:rPr>
              <a:t>Bendirei, eternamente, vosso nome, ó Senhor!</a:t>
            </a:r>
          </a:p>
          <a:p>
            <a:pPr lvl="0" algn="just">
              <a:lnSpc>
                <a:spcPct val="90000"/>
              </a:lnSpc>
              <a:spcBef>
                <a:spcPts val="0"/>
              </a:spcBef>
              <a:tabLst>
                <a:tab pos="0" algn="l"/>
              </a:tabLst>
            </a:pPr>
            <a:endParaRPr lang="pt-BR" sz="6000" b="1" dirty="0">
              <a:solidFill>
                <a:schemeClr val="bg1"/>
              </a:solidFill>
              <a:highlight>
                <a:srgbClr val="000000"/>
              </a:highlight>
              <a:latin typeface="+mn-lt"/>
            </a:endParaRPr>
          </a:p>
        </p:txBody>
      </p:sp>
      <p:sp>
        <p:nvSpPr>
          <p:cNvPr id="2" name="CaixaDeTexto 1">
            <a:extLst>
              <a:ext uri="{FF2B5EF4-FFF2-40B4-BE49-F238E27FC236}">
                <a16:creationId xmlns:a16="http://schemas.microsoft.com/office/drawing/2014/main" id="{90489E85-16DA-D19E-F56E-9B90CB0382BD}"/>
              </a:ext>
            </a:extLst>
          </p:cNvPr>
          <p:cNvSpPr txBox="1"/>
          <p:nvPr/>
        </p:nvSpPr>
        <p:spPr>
          <a:xfrm>
            <a:off x="-5069" y="369277"/>
            <a:ext cx="12193588" cy="923330"/>
          </a:xfrm>
          <a:prstGeom prst="rect">
            <a:avLst/>
          </a:prstGeom>
          <a:noFill/>
        </p:spPr>
        <p:txBody>
          <a:bodyPr wrap="square" rtlCol="0">
            <a:spAutoFit/>
          </a:bodyPr>
          <a:lstStyle/>
          <a:p>
            <a:pPr algn="ctr"/>
            <a:r>
              <a:rPr lang="pt-BR" sz="5400" b="1" dirty="0">
                <a:solidFill>
                  <a:srgbClr val="92D050"/>
                </a:solidFill>
              </a:rPr>
              <a:t>Salmo Responsorial</a:t>
            </a:r>
          </a:p>
        </p:txBody>
      </p:sp>
    </p:spTree>
    <p:extLst>
      <p:ext uri="{BB962C8B-B14F-4D97-AF65-F5344CB8AC3E}">
        <p14:creationId xmlns:p14="http://schemas.microsoft.com/office/powerpoint/2010/main" val="2819666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page3">
    <p:spTree>
      <p:nvGrpSpPr>
        <p:cNvPr id="1" name=""/>
        <p:cNvGrpSpPr/>
        <p:nvPr/>
      </p:nvGrpSpPr>
      <p:grpSpPr>
        <a:xfrm>
          <a:off x="0" y="0"/>
          <a:ext cx="0" cy="0"/>
          <a:chOff x="0" y="0"/>
          <a:chExt cx="0" cy="0"/>
        </a:xfrm>
      </p:grpSpPr>
      <p:sp>
        <p:nvSpPr>
          <p:cNvPr id="3" name="PlaceHolder 228">
            <a:extLst>
              <a:ext uri="{FF2B5EF4-FFF2-40B4-BE49-F238E27FC236}">
                <a16:creationId xmlns:a16="http://schemas.microsoft.com/office/drawing/2014/main" id="{04E8CE5F-24B0-4CAF-8022-E0FB14EA160F}"/>
              </a:ext>
            </a:extLst>
          </p:cNvPr>
          <p:cNvSpPr txBox="1">
            <a:spLocks noGrp="1"/>
          </p:cNvSpPr>
          <p:nvPr>
            <p:ph type="body" idx="4294967295"/>
          </p:nvPr>
        </p:nvSpPr>
        <p:spPr>
          <a:xfrm>
            <a:off x="249908" y="2618508"/>
            <a:ext cx="11683634" cy="2429229"/>
          </a:xfrm>
        </p:spPr>
        <p:txBody>
          <a:bodyPr vert="horz" wrap="square" anchor="t" anchorCtr="0">
            <a:noAutofit/>
          </a:bodyPr>
          <a:lstStyle/>
          <a:p>
            <a:pPr lvl="0" algn="just">
              <a:lnSpc>
                <a:spcPct val="90000"/>
              </a:lnSpc>
              <a:spcBef>
                <a:spcPts val="0"/>
              </a:spcBef>
              <a:tabLst>
                <a:tab pos="0" algn="l"/>
              </a:tabLst>
            </a:pPr>
            <a:r>
              <a:rPr lang="pt-BR" sz="6000" dirty="0">
                <a:solidFill>
                  <a:srgbClr val="92D050"/>
                </a:solidFill>
                <a:highlight>
                  <a:srgbClr val="000000"/>
                </a:highlight>
                <a:latin typeface="Calibri" pitchFamily="18"/>
              </a:rPr>
              <a:t>1. </a:t>
            </a:r>
            <a:r>
              <a:rPr lang="pt-BR" sz="6000" dirty="0">
                <a:solidFill>
                  <a:srgbClr val="FFFFFF"/>
                </a:solidFill>
                <a:highlight>
                  <a:srgbClr val="000000"/>
                </a:highlight>
                <a:latin typeface="Calibri" pitchFamily="18"/>
              </a:rPr>
              <a:t>A tua Igreja vem, feliz e unida, agradecer a ti, ó Deus da vida. Com grande júbilo, rezar, louvar. E a Boa Nova ao mundo anunciar.</a:t>
            </a:r>
          </a:p>
          <a:p>
            <a:pPr lvl="0" algn="just">
              <a:lnSpc>
                <a:spcPct val="90000"/>
              </a:lnSpc>
              <a:spcBef>
                <a:spcPts val="0"/>
              </a:spcBef>
              <a:tabLst>
                <a:tab pos="0" algn="l"/>
              </a:tabLst>
            </a:pPr>
            <a:endParaRPr lang="pt-BR" sz="6000" dirty="0">
              <a:solidFill>
                <a:srgbClr val="FFFFFF"/>
              </a:solidFill>
              <a:highlight>
                <a:srgbClr val="000000"/>
              </a:highlight>
              <a:latin typeface="Calibri" pitchFamily="18"/>
            </a:endParaRPr>
          </a:p>
        </p:txBody>
      </p:sp>
      <p:sp>
        <p:nvSpPr>
          <p:cNvPr id="4" name="CaixaDeTexto 3">
            <a:extLst>
              <a:ext uri="{FF2B5EF4-FFF2-40B4-BE49-F238E27FC236}">
                <a16:creationId xmlns:a16="http://schemas.microsoft.com/office/drawing/2014/main" id="{0376C668-2191-8722-32CC-016E5C0671CF}"/>
              </a:ext>
            </a:extLst>
          </p:cNvPr>
          <p:cNvSpPr txBox="1"/>
          <p:nvPr/>
        </p:nvSpPr>
        <p:spPr>
          <a:xfrm>
            <a:off x="-5069" y="369277"/>
            <a:ext cx="12193588" cy="1015663"/>
          </a:xfrm>
          <a:prstGeom prst="rect">
            <a:avLst/>
          </a:prstGeom>
          <a:noFill/>
        </p:spPr>
        <p:txBody>
          <a:bodyPr wrap="square" rtlCol="0">
            <a:spAutoFit/>
          </a:bodyPr>
          <a:lstStyle/>
          <a:p>
            <a:pPr algn="ctr"/>
            <a:r>
              <a:rPr lang="pt-BR" sz="6000" b="1" dirty="0">
                <a:solidFill>
                  <a:srgbClr val="92D050"/>
                </a:solidFill>
              </a:rPr>
              <a:t>Canto Inicial</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39"/>
        <p:cNvGrpSpPr/>
        <p:nvPr/>
      </p:nvGrpSpPr>
      <p:grpSpPr>
        <a:xfrm>
          <a:off x="0" y="0"/>
          <a:ext cx="0" cy="0"/>
          <a:chOff x="0" y="0"/>
          <a:chExt cx="0" cy="0"/>
        </a:xfrm>
      </p:grpSpPr>
      <p:sp>
        <p:nvSpPr>
          <p:cNvPr id="40" name="Google Shape;40;p1"/>
          <p:cNvSpPr txBox="1">
            <a:spLocks noGrp="1"/>
          </p:cNvSpPr>
          <p:nvPr>
            <p:ph type="body" idx="4294967295"/>
          </p:nvPr>
        </p:nvSpPr>
        <p:spPr>
          <a:xfrm>
            <a:off x="385570" y="1729432"/>
            <a:ext cx="11412300" cy="5925000"/>
          </a:xfrm>
          <a:prstGeom prst="rect">
            <a:avLst/>
          </a:prstGeom>
          <a:noFill/>
          <a:ln>
            <a:noFill/>
          </a:ln>
        </p:spPr>
        <p:txBody>
          <a:bodyPr spcFirstLastPara="1" wrap="square" lIns="0" tIns="0" rIns="0" bIns="0" anchor="t" anchorCtr="0">
            <a:noAutofit/>
          </a:bodyPr>
          <a:lstStyle/>
          <a:p>
            <a:pPr marL="0" lvl="0" indent="0" algn="ctr" rtl="0">
              <a:lnSpc>
                <a:spcPct val="90000"/>
              </a:lnSpc>
              <a:spcBef>
                <a:spcPts val="0"/>
              </a:spcBef>
              <a:spcAft>
                <a:spcPts val="0"/>
              </a:spcAft>
              <a:buNone/>
            </a:pPr>
            <a:endParaRPr sz="3600" dirty="0">
              <a:solidFill>
                <a:schemeClr val="lt1"/>
              </a:solidFill>
            </a:endParaRPr>
          </a:p>
          <a:p>
            <a:pPr marL="0" lvl="0" indent="0" algn="ctr" rtl="0">
              <a:lnSpc>
                <a:spcPct val="90000"/>
              </a:lnSpc>
              <a:spcBef>
                <a:spcPts val="0"/>
              </a:spcBef>
              <a:spcAft>
                <a:spcPts val="0"/>
              </a:spcAft>
              <a:buNone/>
            </a:pPr>
            <a:endParaRPr sz="3600" dirty="0">
              <a:solidFill>
                <a:schemeClr val="lt1"/>
              </a:solidFill>
            </a:endParaRPr>
          </a:p>
          <a:p>
            <a:pPr marL="0" lvl="0" indent="0" algn="ctr" rtl="0">
              <a:lnSpc>
                <a:spcPct val="90000"/>
              </a:lnSpc>
              <a:spcBef>
                <a:spcPts val="0"/>
              </a:spcBef>
              <a:spcAft>
                <a:spcPts val="0"/>
              </a:spcAft>
              <a:buNone/>
            </a:pPr>
            <a:r>
              <a:rPr lang="pt-BR" sz="6000" dirty="0">
                <a:solidFill>
                  <a:srgbClr val="92D050"/>
                </a:solidFill>
                <a:latin typeface="Calibri"/>
                <a:ea typeface="Calibri"/>
                <a:cs typeface="Calibri"/>
                <a:sym typeface="Calibri"/>
              </a:rPr>
              <a:t>II LEITURA -  </a:t>
            </a:r>
            <a:r>
              <a:rPr lang="pt-BR" sz="6000" dirty="0" err="1">
                <a:solidFill>
                  <a:srgbClr val="92D050"/>
                </a:solidFill>
                <a:latin typeface="Calibri"/>
                <a:ea typeface="Calibri"/>
                <a:cs typeface="Calibri"/>
                <a:sym typeface="Calibri"/>
              </a:rPr>
              <a:t>Rm</a:t>
            </a:r>
            <a:r>
              <a:rPr lang="pt-BR" sz="6000" dirty="0">
                <a:solidFill>
                  <a:srgbClr val="92D050"/>
                </a:solidFill>
                <a:latin typeface="Calibri"/>
                <a:ea typeface="Calibri"/>
                <a:cs typeface="Calibri"/>
                <a:sym typeface="Calibri"/>
              </a:rPr>
              <a:t> 8,9.11-13</a:t>
            </a:r>
          </a:p>
          <a:p>
            <a:pPr marL="0" lvl="0" indent="0" algn="ctr" rtl="0">
              <a:lnSpc>
                <a:spcPct val="90000"/>
              </a:lnSpc>
              <a:spcBef>
                <a:spcPts val="0"/>
              </a:spcBef>
              <a:spcAft>
                <a:spcPts val="0"/>
              </a:spcAft>
              <a:buNone/>
            </a:pPr>
            <a:endParaRPr dirty="0"/>
          </a:p>
          <a:p>
            <a:pPr marL="0" lvl="0" indent="0" algn="ctr" rtl="0">
              <a:lnSpc>
                <a:spcPct val="90000"/>
              </a:lnSpc>
              <a:spcBef>
                <a:spcPts val="0"/>
              </a:spcBef>
              <a:spcAft>
                <a:spcPts val="0"/>
              </a:spcAft>
              <a:buNone/>
            </a:pPr>
            <a:r>
              <a:rPr lang="pt-BR" sz="6000" dirty="0">
                <a:solidFill>
                  <a:schemeClr val="lt1"/>
                </a:solidFill>
                <a:latin typeface="Calibri"/>
                <a:ea typeface="Calibri"/>
                <a:cs typeface="Calibri"/>
                <a:sym typeface="Calibri"/>
              </a:rPr>
              <a:t>LEITURA DA CARTA DE SÃO PAULO AOS ROMANOS</a:t>
            </a:r>
            <a:endParaRPr sz="6000" b="1" dirty="0">
              <a:solidFill>
                <a:schemeClr val="lt1"/>
              </a:solidFill>
              <a:highlight>
                <a:srgbClr val="000000"/>
              </a:highlight>
              <a:latin typeface="Calibri"/>
              <a:ea typeface="Calibri"/>
              <a:cs typeface="Calibri"/>
              <a:sym typeface="Calibri"/>
            </a:endParaRPr>
          </a:p>
        </p:txBody>
      </p:sp>
      <p:sp>
        <p:nvSpPr>
          <p:cNvPr id="41" name="Google Shape;41;p1"/>
          <p:cNvSpPr txBox="1"/>
          <p:nvPr/>
        </p:nvSpPr>
        <p:spPr>
          <a:xfrm>
            <a:off x="-5069" y="369277"/>
            <a:ext cx="12193500" cy="9234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pt-BR" sz="5400" b="1">
                <a:solidFill>
                  <a:srgbClr val="92D050"/>
                </a:solidFill>
                <a:latin typeface="Calibri"/>
                <a:ea typeface="Calibri"/>
                <a:cs typeface="Calibri"/>
                <a:sym typeface="Calibri"/>
              </a:rPr>
              <a:t>Liturgia da Palavra</a:t>
            </a:r>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name="LEITURA DA PRIMEIRA CARTA DE SÃO PEDRO                         ">
    <p:spTree>
      <p:nvGrpSpPr>
        <p:cNvPr id="1" name=""/>
        <p:cNvGrpSpPr/>
        <p:nvPr/>
      </p:nvGrpSpPr>
      <p:grpSpPr>
        <a:xfrm>
          <a:off x="0" y="0"/>
          <a:ext cx="0" cy="0"/>
          <a:chOff x="0" y="0"/>
          <a:chExt cx="0" cy="0"/>
        </a:xfrm>
      </p:grpSpPr>
      <p:sp>
        <p:nvSpPr>
          <p:cNvPr id="3" name="PlaceHolder 2">
            <a:extLst>
              <a:ext uri="{FF2B5EF4-FFF2-40B4-BE49-F238E27FC236}">
                <a16:creationId xmlns:a16="http://schemas.microsoft.com/office/drawing/2014/main" id="{6948CAE8-2BDD-439B-89E8-E6FDED0CCFF0}"/>
              </a:ext>
            </a:extLst>
          </p:cNvPr>
          <p:cNvSpPr txBox="1">
            <a:spLocks noGrp="1"/>
          </p:cNvSpPr>
          <p:nvPr>
            <p:ph type="body" idx="4294967295"/>
          </p:nvPr>
        </p:nvSpPr>
        <p:spPr>
          <a:xfrm>
            <a:off x="153192" y="1876500"/>
            <a:ext cx="11877065" cy="5232960"/>
          </a:xfrm>
        </p:spPr>
        <p:txBody>
          <a:bodyPr vert="horz" wrap="square" anchor="t" anchorCtr="0">
            <a:noAutofit/>
          </a:bodyPr>
          <a:lstStyle/>
          <a:p>
            <a:pPr lvl="0" algn="just">
              <a:lnSpc>
                <a:spcPct val="90000"/>
              </a:lnSpc>
              <a:spcBef>
                <a:spcPts val="0"/>
              </a:spcBef>
              <a:tabLst>
                <a:tab pos="0" algn="l"/>
              </a:tabLst>
            </a:pPr>
            <a:r>
              <a:rPr lang="pt-BR" sz="6000" b="1" dirty="0">
                <a:solidFill>
                  <a:srgbClr val="FFFFFF"/>
                </a:solidFill>
                <a:highlight>
                  <a:srgbClr val="000000"/>
                </a:highlight>
                <a:latin typeface="Calibri" pitchFamily="18"/>
              </a:rPr>
              <a:t>Irmãos: Vós não viveis segundo a carne, mas segundo o espírito, se realmente o Espírito de Deus mora em vós. Se alguém não tem o Espírito de Cristo, não pertence a Cristo. E, se o Espírito daquele que ressuscitou</a:t>
            </a:r>
          </a:p>
        </p:txBody>
      </p:sp>
      <p:sp>
        <p:nvSpPr>
          <p:cNvPr id="4" name="CaixaDeTexto 3">
            <a:extLst>
              <a:ext uri="{FF2B5EF4-FFF2-40B4-BE49-F238E27FC236}">
                <a16:creationId xmlns:a16="http://schemas.microsoft.com/office/drawing/2014/main" id="{F4994549-FBCC-476D-84E4-7D4698175E0D}"/>
              </a:ext>
            </a:extLst>
          </p:cNvPr>
          <p:cNvSpPr txBox="1"/>
          <p:nvPr/>
        </p:nvSpPr>
        <p:spPr>
          <a:xfrm>
            <a:off x="-5069" y="369277"/>
            <a:ext cx="12193588" cy="923330"/>
          </a:xfrm>
          <a:prstGeom prst="rect">
            <a:avLst/>
          </a:prstGeom>
          <a:noFill/>
        </p:spPr>
        <p:txBody>
          <a:bodyPr wrap="square" rtlCol="0">
            <a:spAutoFit/>
          </a:bodyPr>
          <a:lstStyle/>
          <a:p>
            <a:pPr algn="ctr"/>
            <a:r>
              <a:rPr lang="pt-BR" sz="5400" b="1" dirty="0">
                <a:solidFill>
                  <a:srgbClr val="92D050"/>
                </a:solidFill>
              </a:rPr>
              <a:t>Liturgia da Palavra</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23"/>
        <p:cNvGrpSpPr/>
        <p:nvPr/>
      </p:nvGrpSpPr>
      <p:grpSpPr>
        <a:xfrm>
          <a:off x="0" y="0"/>
          <a:ext cx="0" cy="0"/>
          <a:chOff x="0" y="0"/>
          <a:chExt cx="0" cy="0"/>
        </a:xfrm>
      </p:grpSpPr>
      <p:sp>
        <p:nvSpPr>
          <p:cNvPr id="24" name="Google Shape;24;p3"/>
          <p:cNvSpPr txBox="1">
            <a:spLocks noGrp="1"/>
          </p:cNvSpPr>
          <p:nvPr>
            <p:ph type="body" idx="4294967295"/>
          </p:nvPr>
        </p:nvSpPr>
        <p:spPr>
          <a:xfrm>
            <a:off x="158262" y="1853640"/>
            <a:ext cx="11799300" cy="5232900"/>
          </a:xfrm>
          <a:prstGeom prst="rect">
            <a:avLst/>
          </a:prstGeom>
          <a:noFill/>
          <a:ln>
            <a:noFill/>
          </a:ln>
        </p:spPr>
        <p:txBody>
          <a:bodyPr spcFirstLastPara="1" wrap="square" lIns="0" tIns="0" rIns="0" bIns="0" anchor="t" anchorCtr="0">
            <a:noAutofit/>
          </a:bodyPr>
          <a:lstStyle/>
          <a:p>
            <a:pPr marL="0" lvl="0" indent="0" algn="just" rtl="0">
              <a:lnSpc>
                <a:spcPct val="90000"/>
              </a:lnSpc>
              <a:spcBef>
                <a:spcPts val="0"/>
              </a:spcBef>
              <a:spcAft>
                <a:spcPts val="0"/>
              </a:spcAft>
              <a:buNone/>
            </a:pPr>
            <a:r>
              <a:rPr lang="pt-BR" sz="6000" b="1" dirty="0">
                <a:solidFill>
                  <a:srgbClr val="FFFFFF"/>
                </a:solidFill>
                <a:highlight>
                  <a:srgbClr val="000000"/>
                </a:highlight>
                <a:latin typeface="Calibri" pitchFamily="18"/>
              </a:rPr>
              <a:t>Jesus dentre os mortos mora em vós, então aquele que ressuscitou Jesus Cristo dentre mortos vivificará também vossos corpos mortais por meio do seu Espírito que mora em vós. Portanto, irmãos, temos uma</a:t>
            </a:r>
            <a:endParaRPr dirty="0"/>
          </a:p>
        </p:txBody>
      </p:sp>
      <p:sp>
        <p:nvSpPr>
          <p:cNvPr id="25" name="Google Shape;25;p3"/>
          <p:cNvSpPr txBox="1"/>
          <p:nvPr/>
        </p:nvSpPr>
        <p:spPr>
          <a:xfrm>
            <a:off x="-5069" y="369277"/>
            <a:ext cx="12193500" cy="9234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pt-BR" sz="5400" b="1">
                <a:solidFill>
                  <a:srgbClr val="92D050"/>
                </a:solidFill>
                <a:latin typeface="Calibri"/>
                <a:ea typeface="Calibri"/>
                <a:cs typeface="Calibri"/>
                <a:sym typeface="Calibri"/>
              </a:rPr>
              <a:t>Liturgia da Palavra</a:t>
            </a:r>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23"/>
        <p:cNvGrpSpPr/>
        <p:nvPr/>
      </p:nvGrpSpPr>
      <p:grpSpPr>
        <a:xfrm>
          <a:off x="0" y="0"/>
          <a:ext cx="0" cy="0"/>
          <a:chOff x="0" y="0"/>
          <a:chExt cx="0" cy="0"/>
        </a:xfrm>
      </p:grpSpPr>
      <p:sp>
        <p:nvSpPr>
          <p:cNvPr id="24" name="Google Shape;24;p3"/>
          <p:cNvSpPr txBox="1">
            <a:spLocks noGrp="1"/>
          </p:cNvSpPr>
          <p:nvPr>
            <p:ph type="body" idx="4294967295"/>
          </p:nvPr>
        </p:nvSpPr>
        <p:spPr>
          <a:xfrm>
            <a:off x="158262" y="1853640"/>
            <a:ext cx="11799300" cy="5232900"/>
          </a:xfrm>
          <a:prstGeom prst="rect">
            <a:avLst/>
          </a:prstGeom>
          <a:noFill/>
          <a:ln>
            <a:noFill/>
          </a:ln>
        </p:spPr>
        <p:txBody>
          <a:bodyPr spcFirstLastPara="1" wrap="square" lIns="0" tIns="0" rIns="0" bIns="0" anchor="t" anchorCtr="0">
            <a:noAutofit/>
          </a:bodyPr>
          <a:lstStyle/>
          <a:p>
            <a:pPr marL="0" lvl="0" indent="0" algn="just" rtl="0">
              <a:lnSpc>
                <a:spcPct val="90000"/>
              </a:lnSpc>
              <a:spcBef>
                <a:spcPts val="0"/>
              </a:spcBef>
              <a:spcAft>
                <a:spcPts val="0"/>
              </a:spcAft>
              <a:buNone/>
            </a:pPr>
            <a:r>
              <a:rPr lang="pt-BR" sz="6000" b="1" dirty="0">
                <a:solidFill>
                  <a:srgbClr val="FFFFFF"/>
                </a:solidFill>
                <a:highlight>
                  <a:srgbClr val="000000"/>
                </a:highlight>
                <a:latin typeface="Calibri" pitchFamily="18"/>
              </a:rPr>
              <a:t>dívida, mas não para com a carne, para vivermos segundo a carne. Pois, se viverdes segundo a carne, morrereis, mas se, pelo espírito, matardes o procedimento carnal, então vivereis.</a:t>
            </a:r>
            <a:endParaRPr dirty="0"/>
          </a:p>
        </p:txBody>
      </p:sp>
      <p:sp>
        <p:nvSpPr>
          <p:cNvPr id="25" name="Google Shape;25;p3"/>
          <p:cNvSpPr txBox="1"/>
          <p:nvPr/>
        </p:nvSpPr>
        <p:spPr>
          <a:xfrm>
            <a:off x="-5069" y="369277"/>
            <a:ext cx="12193500" cy="9234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pt-BR" sz="5400" b="1">
                <a:solidFill>
                  <a:srgbClr val="92D050"/>
                </a:solidFill>
                <a:latin typeface="Calibri"/>
                <a:ea typeface="Calibri"/>
                <a:cs typeface="Calibri"/>
                <a:sym typeface="Calibri"/>
              </a:rPr>
              <a:t>Liturgia da Palavra</a:t>
            </a:r>
            <a:endParaRPr/>
          </a:p>
        </p:txBody>
      </p:sp>
    </p:spTree>
    <p:extLst>
      <p:ext uri="{BB962C8B-B14F-4D97-AF65-F5344CB8AC3E}">
        <p14:creationId xmlns:p14="http://schemas.microsoft.com/office/powerpoint/2010/main" val="144052591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ceHolder 304">
            <a:extLst>
              <a:ext uri="{FF2B5EF4-FFF2-40B4-BE49-F238E27FC236}">
                <a16:creationId xmlns:a16="http://schemas.microsoft.com/office/drawing/2014/main" id="{3816325F-D3C0-434D-83DC-7C6D112906DA}"/>
              </a:ext>
            </a:extLst>
          </p:cNvPr>
          <p:cNvSpPr txBox="1">
            <a:spLocks noGrp="1"/>
          </p:cNvSpPr>
          <p:nvPr>
            <p:ph type="body" idx="4294967295"/>
          </p:nvPr>
        </p:nvSpPr>
        <p:spPr>
          <a:xfrm>
            <a:off x="3988" y="1783301"/>
            <a:ext cx="12189600" cy="5232960"/>
          </a:xfrm>
        </p:spPr>
        <p:txBody>
          <a:bodyPr vert="horz" wrap="square" anchor="t" anchorCtr="0">
            <a:noAutofit/>
          </a:bodyPr>
          <a:lstStyle/>
          <a:p>
            <a:pPr lvl="0" algn="ctr">
              <a:lnSpc>
                <a:spcPct val="90000"/>
              </a:lnSpc>
              <a:spcBef>
                <a:spcPts val="0"/>
              </a:spcBef>
              <a:tabLst>
                <a:tab pos="0" algn="l"/>
              </a:tabLst>
            </a:pPr>
            <a:endParaRPr lang="pt-BR" sz="5200" b="1" dirty="0">
              <a:solidFill>
                <a:srgbClr val="FFFFFF"/>
              </a:solidFill>
              <a:highlight>
                <a:srgbClr val="000000"/>
              </a:highlight>
              <a:latin typeface="Calibri" pitchFamily="18"/>
            </a:endParaRPr>
          </a:p>
          <a:p>
            <a:pPr lvl="0" algn="ctr">
              <a:lnSpc>
                <a:spcPct val="90000"/>
              </a:lnSpc>
              <a:spcBef>
                <a:spcPts val="0"/>
              </a:spcBef>
              <a:tabLst>
                <a:tab pos="0" algn="l"/>
              </a:tabLst>
            </a:pPr>
            <a:r>
              <a:rPr lang="pt-BR" sz="6000" b="1" dirty="0">
                <a:solidFill>
                  <a:srgbClr val="FFFFFF"/>
                </a:solidFill>
                <a:highlight>
                  <a:srgbClr val="000000"/>
                </a:highlight>
                <a:latin typeface="Calibri" pitchFamily="18"/>
              </a:rPr>
              <a:t>PALAVRA DO SENHOR</a:t>
            </a:r>
          </a:p>
          <a:p>
            <a:pPr lvl="0" algn="ctr">
              <a:lnSpc>
                <a:spcPct val="90000"/>
              </a:lnSpc>
              <a:spcBef>
                <a:spcPts val="0"/>
              </a:spcBef>
              <a:tabLst>
                <a:tab pos="0" algn="l"/>
              </a:tabLst>
            </a:pPr>
            <a:endParaRPr lang="pt-BR" sz="6000" b="1" dirty="0">
              <a:solidFill>
                <a:srgbClr val="FFFFFF"/>
              </a:solidFill>
              <a:highlight>
                <a:srgbClr val="000000"/>
              </a:highlight>
              <a:latin typeface="Calibri" pitchFamily="18"/>
            </a:endParaRPr>
          </a:p>
          <a:p>
            <a:pPr lvl="0" algn="ctr">
              <a:lnSpc>
                <a:spcPct val="90000"/>
              </a:lnSpc>
              <a:spcBef>
                <a:spcPts val="0"/>
              </a:spcBef>
              <a:tabLst>
                <a:tab pos="0" algn="l"/>
              </a:tabLst>
            </a:pPr>
            <a:r>
              <a:rPr lang="pt-BR" sz="6000" b="1" dirty="0">
                <a:solidFill>
                  <a:srgbClr val="92D050"/>
                </a:solidFill>
                <a:highlight>
                  <a:srgbClr val="000000"/>
                </a:highlight>
                <a:latin typeface="Calibri" pitchFamily="18"/>
              </a:rPr>
              <a:t>Todos: </a:t>
            </a:r>
            <a:r>
              <a:rPr lang="pt-BR" sz="6000" b="1" dirty="0">
                <a:solidFill>
                  <a:srgbClr val="FFFFFF"/>
                </a:solidFill>
                <a:highlight>
                  <a:srgbClr val="000000"/>
                </a:highlight>
                <a:latin typeface="Calibri" pitchFamily="18"/>
              </a:rPr>
              <a:t>Graças a Deus!</a:t>
            </a:r>
          </a:p>
        </p:txBody>
      </p:sp>
      <p:sp>
        <p:nvSpPr>
          <p:cNvPr id="4" name="CaixaDeTexto 3">
            <a:extLst>
              <a:ext uri="{FF2B5EF4-FFF2-40B4-BE49-F238E27FC236}">
                <a16:creationId xmlns:a16="http://schemas.microsoft.com/office/drawing/2014/main" id="{C816F0D7-FCAD-7F73-2B55-2FDF0D45A9A2}"/>
              </a:ext>
            </a:extLst>
          </p:cNvPr>
          <p:cNvSpPr txBox="1"/>
          <p:nvPr/>
        </p:nvSpPr>
        <p:spPr>
          <a:xfrm>
            <a:off x="-5069" y="369277"/>
            <a:ext cx="12193588" cy="923330"/>
          </a:xfrm>
          <a:prstGeom prst="rect">
            <a:avLst/>
          </a:prstGeom>
          <a:noFill/>
        </p:spPr>
        <p:txBody>
          <a:bodyPr wrap="square" rtlCol="0">
            <a:spAutoFit/>
          </a:bodyPr>
          <a:lstStyle/>
          <a:p>
            <a:pPr algn="ctr"/>
            <a:r>
              <a:rPr lang="pt-BR" sz="5400" b="1" dirty="0">
                <a:solidFill>
                  <a:srgbClr val="92D050"/>
                </a:solidFill>
              </a:rPr>
              <a:t>Liturgia da Palavra</a:t>
            </a:r>
          </a:p>
        </p:txBody>
      </p:sp>
    </p:spTree>
    <p:extLst>
      <p:ext uri="{BB962C8B-B14F-4D97-AF65-F5344CB8AC3E}">
        <p14:creationId xmlns:p14="http://schemas.microsoft.com/office/powerpoint/2010/main" val="144553003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name="page24">
    <p:spTree>
      <p:nvGrpSpPr>
        <p:cNvPr id="1" name=""/>
        <p:cNvGrpSpPr/>
        <p:nvPr/>
      </p:nvGrpSpPr>
      <p:grpSpPr>
        <a:xfrm>
          <a:off x="0" y="0"/>
          <a:ext cx="0" cy="0"/>
          <a:chOff x="0" y="0"/>
          <a:chExt cx="0" cy="0"/>
        </a:xfrm>
      </p:grpSpPr>
      <p:sp>
        <p:nvSpPr>
          <p:cNvPr id="2" name="PlaceHolder 1">
            <a:extLst>
              <a:ext uri="{FF2B5EF4-FFF2-40B4-BE49-F238E27FC236}">
                <a16:creationId xmlns:a16="http://schemas.microsoft.com/office/drawing/2014/main" id="{9A3DCAB0-A39B-48A4-888B-E195E589D57A}"/>
              </a:ext>
            </a:extLst>
          </p:cNvPr>
          <p:cNvSpPr txBox="1">
            <a:spLocks noGrp="1"/>
          </p:cNvSpPr>
          <p:nvPr>
            <p:ph type="body" idx="4294967295"/>
          </p:nvPr>
        </p:nvSpPr>
        <p:spPr>
          <a:xfrm>
            <a:off x="228600" y="2444619"/>
            <a:ext cx="11816862" cy="6215873"/>
          </a:xfrm>
        </p:spPr>
        <p:txBody>
          <a:bodyPr vert="horz" wrap="square" anchor="t" anchorCtr="0">
            <a:noAutofit/>
          </a:bodyPr>
          <a:lstStyle/>
          <a:p>
            <a:pPr lvl="0" algn="just">
              <a:lnSpc>
                <a:spcPct val="90000"/>
              </a:lnSpc>
              <a:spcBef>
                <a:spcPts val="1001"/>
              </a:spcBef>
              <a:tabLst>
                <a:tab pos="0" algn="l"/>
              </a:tabLst>
            </a:pPr>
            <a:r>
              <a:rPr lang="pt-BR" sz="5400" b="1" dirty="0">
                <a:solidFill>
                  <a:srgbClr val="92D050"/>
                </a:solidFill>
                <a:highlight>
                  <a:srgbClr val="000000"/>
                </a:highlight>
                <a:latin typeface="Calibri" pitchFamily="18"/>
              </a:rPr>
              <a:t>R. </a:t>
            </a:r>
            <a:r>
              <a:rPr lang="pt-BR" sz="5400" b="1" dirty="0">
                <a:solidFill>
                  <a:schemeClr val="bg1"/>
                </a:solidFill>
                <a:highlight>
                  <a:srgbClr val="000000"/>
                </a:highlight>
                <a:latin typeface="Calibri" pitchFamily="18"/>
              </a:rPr>
              <a:t>Aleluia, Aleluia! Aleluia, Aleluia! (bis)</a:t>
            </a:r>
          </a:p>
          <a:p>
            <a:pPr lvl="0" algn="just">
              <a:lnSpc>
                <a:spcPct val="90000"/>
              </a:lnSpc>
              <a:spcBef>
                <a:spcPts val="1001"/>
              </a:spcBef>
              <a:tabLst>
                <a:tab pos="0" algn="l"/>
              </a:tabLst>
            </a:pPr>
            <a:r>
              <a:rPr lang="pt-BR" sz="5400" b="1" dirty="0">
                <a:solidFill>
                  <a:srgbClr val="92D050"/>
                </a:solidFill>
                <a:highlight>
                  <a:srgbClr val="000000"/>
                </a:highlight>
                <a:latin typeface="Calibri" pitchFamily="18"/>
              </a:rPr>
              <a:t>1. </a:t>
            </a:r>
            <a:r>
              <a:rPr lang="pt-BR" sz="5400" dirty="0">
                <a:solidFill>
                  <a:schemeClr val="bg1"/>
                </a:solidFill>
                <a:highlight>
                  <a:srgbClr val="000000"/>
                </a:highlight>
                <a:latin typeface="Calibri" pitchFamily="18"/>
              </a:rPr>
              <a:t>Eu te louvo, ó Pai Santo! Deus do céu, Senhor da Terra; os mistérios do teu Reino aos pequenos, Pai revelas.</a:t>
            </a:r>
          </a:p>
          <a:p>
            <a:pPr lvl="0" algn="just">
              <a:lnSpc>
                <a:spcPct val="90000"/>
              </a:lnSpc>
              <a:spcBef>
                <a:spcPts val="1001"/>
              </a:spcBef>
              <a:tabLst>
                <a:tab pos="0" algn="l"/>
              </a:tabLst>
            </a:pPr>
            <a:endParaRPr lang="pt-BR" sz="5400" dirty="0">
              <a:solidFill>
                <a:schemeClr val="bg1"/>
              </a:solidFill>
              <a:highlight>
                <a:srgbClr val="000000"/>
              </a:highlight>
              <a:latin typeface="Calibri" pitchFamily="18"/>
            </a:endParaRPr>
          </a:p>
        </p:txBody>
      </p:sp>
      <p:sp>
        <p:nvSpPr>
          <p:cNvPr id="3" name="CaixaDeTexto 2">
            <a:extLst>
              <a:ext uri="{FF2B5EF4-FFF2-40B4-BE49-F238E27FC236}">
                <a16:creationId xmlns:a16="http://schemas.microsoft.com/office/drawing/2014/main" id="{BD495FBF-1E57-7AC6-4A34-8D111DF94B5A}"/>
              </a:ext>
            </a:extLst>
          </p:cNvPr>
          <p:cNvSpPr txBox="1"/>
          <p:nvPr/>
        </p:nvSpPr>
        <p:spPr>
          <a:xfrm>
            <a:off x="0" y="0"/>
            <a:ext cx="12193588" cy="1754326"/>
          </a:xfrm>
          <a:prstGeom prst="rect">
            <a:avLst/>
          </a:prstGeom>
          <a:noFill/>
        </p:spPr>
        <p:txBody>
          <a:bodyPr wrap="square" rtlCol="0">
            <a:spAutoFit/>
          </a:bodyPr>
          <a:lstStyle/>
          <a:p>
            <a:pPr algn="ctr"/>
            <a:r>
              <a:rPr lang="pt-BR" sz="5400" b="1" dirty="0">
                <a:solidFill>
                  <a:srgbClr val="92D050"/>
                </a:solidFill>
              </a:rPr>
              <a:t>Aclamação ao </a:t>
            </a:r>
          </a:p>
          <a:p>
            <a:pPr algn="ctr"/>
            <a:r>
              <a:rPr lang="pt-BR" sz="5400" b="1" dirty="0">
                <a:solidFill>
                  <a:srgbClr val="92D050"/>
                </a:solidFill>
              </a:rPr>
              <a:t>Evangelho</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ceHolder 304">
            <a:extLst>
              <a:ext uri="{FF2B5EF4-FFF2-40B4-BE49-F238E27FC236}">
                <a16:creationId xmlns:a16="http://schemas.microsoft.com/office/drawing/2014/main" id="{3816325F-D3C0-434D-83DC-7C6D112906DA}"/>
              </a:ext>
            </a:extLst>
          </p:cNvPr>
          <p:cNvSpPr txBox="1">
            <a:spLocks noGrp="1"/>
          </p:cNvSpPr>
          <p:nvPr>
            <p:ph type="body" idx="4294967295"/>
          </p:nvPr>
        </p:nvSpPr>
        <p:spPr>
          <a:xfrm>
            <a:off x="197154" y="1783301"/>
            <a:ext cx="11789142" cy="5232960"/>
          </a:xfrm>
        </p:spPr>
        <p:txBody>
          <a:bodyPr vert="horz" wrap="square" anchor="t" anchorCtr="0">
            <a:noAutofit/>
          </a:bodyPr>
          <a:lstStyle/>
          <a:p>
            <a:pPr lvl="0" algn="ctr">
              <a:lnSpc>
                <a:spcPct val="90000"/>
              </a:lnSpc>
              <a:spcBef>
                <a:spcPts val="0"/>
              </a:spcBef>
              <a:tabLst>
                <a:tab pos="0" algn="l"/>
              </a:tabLst>
            </a:pPr>
            <a:r>
              <a:rPr lang="pt-BR" sz="6000" b="1" dirty="0">
                <a:solidFill>
                  <a:srgbClr val="92D050"/>
                </a:solidFill>
                <a:highlight>
                  <a:srgbClr val="000000"/>
                </a:highlight>
                <a:latin typeface="Calibri" pitchFamily="18"/>
              </a:rPr>
              <a:t>EVANGELHO - </a:t>
            </a:r>
            <a:r>
              <a:rPr lang="pt-BR" sz="6000" b="1" dirty="0" err="1">
                <a:solidFill>
                  <a:srgbClr val="92D050"/>
                </a:solidFill>
                <a:highlight>
                  <a:srgbClr val="000000"/>
                </a:highlight>
                <a:latin typeface="Calibri" pitchFamily="18"/>
              </a:rPr>
              <a:t>Mt</a:t>
            </a:r>
            <a:r>
              <a:rPr lang="pt-BR" sz="6000" b="1" dirty="0">
                <a:solidFill>
                  <a:srgbClr val="92D050"/>
                </a:solidFill>
                <a:highlight>
                  <a:srgbClr val="000000"/>
                </a:highlight>
                <a:latin typeface="Calibri" pitchFamily="18"/>
              </a:rPr>
              <a:t> 11,25-30</a:t>
            </a:r>
          </a:p>
          <a:p>
            <a:pPr lvl="0" algn="ctr">
              <a:lnSpc>
                <a:spcPct val="90000"/>
              </a:lnSpc>
              <a:spcBef>
                <a:spcPts val="0"/>
              </a:spcBef>
              <a:tabLst>
                <a:tab pos="0" algn="l"/>
              </a:tabLst>
            </a:pPr>
            <a:endParaRPr lang="pt-BR" sz="6000" b="1" dirty="0">
              <a:solidFill>
                <a:srgbClr val="FFFFFF"/>
              </a:solidFill>
              <a:highlight>
                <a:srgbClr val="000000"/>
              </a:highlight>
              <a:latin typeface="Calibri" pitchFamily="18"/>
            </a:endParaRPr>
          </a:p>
          <a:p>
            <a:pPr lvl="0" algn="ctr">
              <a:lnSpc>
                <a:spcPct val="90000"/>
              </a:lnSpc>
              <a:spcBef>
                <a:spcPts val="0"/>
              </a:spcBef>
              <a:tabLst>
                <a:tab pos="0" algn="l"/>
              </a:tabLst>
            </a:pPr>
            <a:r>
              <a:rPr lang="pt-BR" sz="6000" b="1" dirty="0">
                <a:solidFill>
                  <a:srgbClr val="FFFFFF"/>
                </a:solidFill>
                <a:highlight>
                  <a:srgbClr val="000000"/>
                </a:highlight>
                <a:latin typeface="Calibri" pitchFamily="18"/>
              </a:rPr>
              <a:t>PROCLAMAÇÃO DO EVANGELHO DE JESUS CRISTO SEGUNDO MATEUS</a:t>
            </a:r>
          </a:p>
          <a:p>
            <a:pPr lvl="0" algn="ctr">
              <a:lnSpc>
                <a:spcPct val="90000"/>
              </a:lnSpc>
              <a:spcBef>
                <a:spcPts val="0"/>
              </a:spcBef>
              <a:tabLst>
                <a:tab pos="0" algn="l"/>
              </a:tabLst>
            </a:pPr>
            <a:r>
              <a:rPr lang="pt-BR" sz="6000" b="1" dirty="0">
                <a:solidFill>
                  <a:srgbClr val="92D050"/>
                </a:solidFill>
                <a:highlight>
                  <a:srgbClr val="000000"/>
                </a:highlight>
                <a:latin typeface="Calibri" pitchFamily="18"/>
              </a:rPr>
              <a:t>Todos: </a:t>
            </a:r>
            <a:r>
              <a:rPr lang="pt-BR" sz="6000" b="1" dirty="0">
                <a:solidFill>
                  <a:srgbClr val="FFFFFF"/>
                </a:solidFill>
                <a:highlight>
                  <a:srgbClr val="000000"/>
                </a:highlight>
                <a:latin typeface="Calibri" pitchFamily="18"/>
              </a:rPr>
              <a:t>Glória a vós Senhor</a:t>
            </a:r>
          </a:p>
        </p:txBody>
      </p:sp>
      <p:sp>
        <p:nvSpPr>
          <p:cNvPr id="4" name="CaixaDeTexto 3">
            <a:extLst>
              <a:ext uri="{FF2B5EF4-FFF2-40B4-BE49-F238E27FC236}">
                <a16:creationId xmlns:a16="http://schemas.microsoft.com/office/drawing/2014/main" id="{C816F0D7-FCAD-7F73-2B55-2FDF0D45A9A2}"/>
              </a:ext>
            </a:extLst>
          </p:cNvPr>
          <p:cNvSpPr txBox="1"/>
          <p:nvPr/>
        </p:nvSpPr>
        <p:spPr>
          <a:xfrm>
            <a:off x="-5069" y="369277"/>
            <a:ext cx="12193588" cy="923330"/>
          </a:xfrm>
          <a:prstGeom prst="rect">
            <a:avLst/>
          </a:prstGeom>
          <a:noFill/>
        </p:spPr>
        <p:txBody>
          <a:bodyPr wrap="square" rtlCol="0">
            <a:spAutoFit/>
          </a:bodyPr>
          <a:lstStyle/>
          <a:p>
            <a:pPr algn="ctr"/>
            <a:r>
              <a:rPr lang="pt-BR" sz="5400" b="1" dirty="0">
                <a:solidFill>
                  <a:srgbClr val="92D050"/>
                </a:solidFill>
              </a:rPr>
              <a:t>Liturgia da Palavra</a:t>
            </a:r>
          </a:p>
        </p:txBody>
      </p:sp>
    </p:spTree>
    <p:extLst>
      <p:ext uri="{BB962C8B-B14F-4D97-AF65-F5344CB8AC3E}">
        <p14:creationId xmlns:p14="http://schemas.microsoft.com/office/powerpoint/2010/main" val="362181237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name=" EVANGELHO DE JESUS CRISTO SEGUNDO JOÃO -                      ">
    <p:spTree>
      <p:nvGrpSpPr>
        <p:cNvPr id="1" name=""/>
        <p:cNvGrpSpPr/>
        <p:nvPr/>
      </p:nvGrpSpPr>
      <p:grpSpPr>
        <a:xfrm>
          <a:off x="0" y="0"/>
          <a:ext cx="0" cy="0"/>
          <a:chOff x="0" y="0"/>
          <a:chExt cx="0" cy="0"/>
        </a:xfrm>
      </p:grpSpPr>
      <p:sp>
        <p:nvSpPr>
          <p:cNvPr id="2" name="PlaceHolder 1">
            <a:extLst>
              <a:ext uri="{FF2B5EF4-FFF2-40B4-BE49-F238E27FC236}">
                <a16:creationId xmlns:a16="http://schemas.microsoft.com/office/drawing/2014/main" id="{28C62FDC-88F9-4666-B53E-B604FDBB03C8}"/>
              </a:ext>
            </a:extLst>
          </p:cNvPr>
          <p:cNvSpPr txBox="1">
            <a:spLocks noGrp="1"/>
          </p:cNvSpPr>
          <p:nvPr>
            <p:ph type="body" idx="4294967295"/>
          </p:nvPr>
        </p:nvSpPr>
        <p:spPr>
          <a:xfrm>
            <a:off x="158262" y="1834697"/>
            <a:ext cx="11834446" cy="5775840"/>
          </a:xfrm>
        </p:spPr>
        <p:txBody>
          <a:bodyPr vert="horz" wrap="square" anchor="t" anchorCtr="0">
            <a:noAutofit/>
          </a:bodyPr>
          <a:lstStyle/>
          <a:p>
            <a:pPr lvl="0" algn="just">
              <a:lnSpc>
                <a:spcPct val="90000"/>
              </a:lnSpc>
              <a:spcBef>
                <a:spcPts val="0"/>
              </a:spcBef>
              <a:tabLst>
                <a:tab pos="0" algn="l"/>
              </a:tabLst>
            </a:pPr>
            <a:r>
              <a:rPr lang="pt-BR" sz="6000" b="1" dirty="0">
                <a:solidFill>
                  <a:srgbClr val="FFFFFF"/>
                </a:solidFill>
                <a:highlight>
                  <a:srgbClr val="000000"/>
                </a:highlight>
                <a:latin typeface="Calibri" pitchFamily="18"/>
              </a:rPr>
              <a:t>Naquele tempo, Jesus pôs-se a dizer: “Eu te louvo, ó Pai, Senhor do céu e da terra, porque escondeste estas coisas aos sábios e entendidos e as revelaste aos pequeninos. Sim, Pai, porque assim foi do teu agrado. Tudo</a:t>
            </a:r>
          </a:p>
        </p:txBody>
      </p:sp>
      <p:sp>
        <p:nvSpPr>
          <p:cNvPr id="4" name="CaixaDeTexto 3">
            <a:extLst>
              <a:ext uri="{FF2B5EF4-FFF2-40B4-BE49-F238E27FC236}">
                <a16:creationId xmlns:a16="http://schemas.microsoft.com/office/drawing/2014/main" id="{5C14FD32-84E4-5244-89B9-389BC210D6AA}"/>
              </a:ext>
            </a:extLst>
          </p:cNvPr>
          <p:cNvSpPr txBox="1"/>
          <p:nvPr/>
        </p:nvSpPr>
        <p:spPr>
          <a:xfrm>
            <a:off x="-5069" y="369277"/>
            <a:ext cx="12193588" cy="923330"/>
          </a:xfrm>
          <a:prstGeom prst="rect">
            <a:avLst/>
          </a:prstGeom>
          <a:noFill/>
        </p:spPr>
        <p:txBody>
          <a:bodyPr wrap="square" rtlCol="0">
            <a:spAutoFit/>
          </a:bodyPr>
          <a:lstStyle/>
          <a:p>
            <a:pPr algn="ctr"/>
            <a:r>
              <a:rPr lang="pt-BR" sz="5400" b="1" dirty="0">
                <a:solidFill>
                  <a:srgbClr val="92D050"/>
                </a:solidFill>
              </a:rPr>
              <a:t>Liturgia da Palavra</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1">
            <a:extLst>
              <a:ext uri="{FF2B5EF4-FFF2-40B4-BE49-F238E27FC236}">
                <a16:creationId xmlns:a16="http://schemas.microsoft.com/office/drawing/2014/main" id="{28C62FDC-88F9-4666-B53E-B604FDBB03C8}"/>
              </a:ext>
            </a:extLst>
          </p:cNvPr>
          <p:cNvSpPr txBox="1">
            <a:spLocks noGrp="1"/>
          </p:cNvSpPr>
          <p:nvPr>
            <p:ph type="body" idx="4294967295"/>
          </p:nvPr>
        </p:nvSpPr>
        <p:spPr>
          <a:xfrm>
            <a:off x="158262" y="1834697"/>
            <a:ext cx="11834446" cy="5775840"/>
          </a:xfrm>
        </p:spPr>
        <p:txBody>
          <a:bodyPr vert="horz" wrap="square" anchor="t" anchorCtr="0">
            <a:noAutofit/>
          </a:bodyPr>
          <a:lstStyle/>
          <a:p>
            <a:pPr lvl="0" algn="just">
              <a:lnSpc>
                <a:spcPct val="90000"/>
              </a:lnSpc>
              <a:spcBef>
                <a:spcPts val="0"/>
              </a:spcBef>
              <a:tabLst>
                <a:tab pos="0" algn="l"/>
              </a:tabLst>
            </a:pPr>
            <a:r>
              <a:rPr lang="pt-BR" sz="6000" b="1" dirty="0">
                <a:solidFill>
                  <a:srgbClr val="FFFFFF"/>
                </a:solidFill>
                <a:highlight>
                  <a:srgbClr val="000000"/>
                </a:highlight>
                <a:latin typeface="Calibri" pitchFamily="18"/>
              </a:rPr>
              <a:t>me foi entregue por meu Pai, e ninguém conhece o Filho, senão o Pai, e ninguém conhece o Pai, senão o Filho e aquele a quem o Filho o quiser revelar. Vinde a mim todos vós que estais cansados e fatigados</a:t>
            </a:r>
          </a:p>
        </p:txBody>
      </p:sp>
      <p:sp>
        <p:nvSpPr>
          <p:cNvPr id="4" name="CaixaDeTexto 3">
            <a:extLst>
              <a:ext uri="{FF2B5EF4-FFF2-40B4-BE49-F238E27FC236}">
                <a16:creationId xmlns:a16="http://schemas.microsoft.com/office/drawing/2014/main" id="{5C14FD32-84E4-5244-89B9-389BC210D6AA}"/>
              </a:ext>
            </a:extLst>
          </p:cNvPr>
          <p:cNvSpPr txBox="1"/>
          <p:nvPr/>
        </p:nvSpPr>
        <p:spPr>
          <a:xfrm>
            <a:off x="-5069" y="369277"/>
            <a:ext cx="12193588" cy="923330"/>
          </a:xfrm>
          <a:prstGeom prst="rect">
            <a:avLst/>
          </a:prstGeom>
          <a:noFill/>
        </p:spPr>
        <p:txBody>
          <a:bodyPr wrap="square" rtlCol="0">
            <a:spAutoFit/>
          </a:bodyPr>
          <a:lstStyle/>
          <a:p>
            <a:pPr algn="ctr"/>
            <a:r>
              <a:rPr lang="pt-BR" sz="5400" b="1" dirty="0">
                <a:solidFill>
                  <a:srgbClr val="92D050"/>
                </a:solidFill>
              </a:rPr>
              <a:t>Liturgia da Palavra</a:t>
            </a:r>
          </a:p>
        </p:txBody>
      </p:sp>
    </p:spTree>
    <p:extLst>
      <p:ext uri="{BB962C8B-B14F-4D97-AF65-F5344CB8AC3E}">
        <p14:creationId xmlns:p14="http://schemas.microsoft.com/office/powerpoint/2010/main" val="128195543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name="page26">
    <p:spTree>
      <p:nvGrpSpPr>
        <p:cNvPr id="1" name=""/>
        <p:cNvGrpSpPr/>
        <p:nvPr/>
      </p:nvGrpSpPr>
      <p:grpSpPr>
        <a:xfrm>
          <a:off x="0" y="0"/>
          <a:ext cx="0" cy="0"/>
          <a:chOff x="0" y="0"/>
          <a:chExt cx="0" cy="0"/>
        </a:xfrm>
      </p:grpSpPr>
      <p:sp>
        <p:nvSpPr>
          <p:cNvPr id="2" name="PlaceHolder 25">
            <a:extLst>
              <a:ext uri="{FF2B5EF4-FFF2-40B4-BE49-F238E27FC236}">
                <a16:creationId xmlns:a16="http://schemas.microsoft.com/office/drawing/2014/main" id="{2D818AF4-87AE-4D80-9904-AA68735F85B8}"/>
              </a:ext>
            </a:extLst>
          </p:cNvPr>
          <p:cNvSpPr txBox="1">
            <a:spLocks noGrp="1"/>
          </p:cNvSpPr>
          <p:nvPr>
            <p:ph type="body" idx="4294967295"/>
          </p:nvPr>
        </p:nvSpPr>
        <p:spPr>
          <a:xfrm>
            <a:off x="144400" y="1852284"/>
            <a:ext cx="11894650" cy="5775840"/>
          </a:xfrm>
        </p:spPr>
        <p:txBody>
          <a:bodyPr vert="horz" wrap="square" anchor="t" anchorCtr="0">
            <a:noAutofit/>
          </a:bodyPr>
          <a:lstStyle/>
          <a:p>
            <a:pPr lvl="0" algn="just">
              <a:lnSpc>
                <a:spcPct val="90000"/>
              </a:lnSpc>
              <a:spcBef>
                <a:spcPts val="0"/>
              </a:spcBef>
              <a:tabLst>
                <a:tab pos="0" algn="l"/>
              </a:tabLst>
            </a:pPr>
            <a:r>
              <a:rPr lang="pt-BR" sz="6000" b="1" dirty="0">
                <a:solidFill>
                  <a:srgbClr val="FFFFFF"/>
                </a:solidFill>
                <a:highlight>
                  <a:srgbClr val="000000"/>
                </a:highlight>
                <a:latin typeface="Calibri" pitchFamily="18"/>
              </a:rPr>
              <a:t>sob o peso dos vossos fardos, e eu vos darei descanso. Tomai sobre vós o meu jugo e aprendei de mim, porque sou manso e humilde de coração, e vós encontrareis descanso. </a:t>
            </a:r>
          </a:p>
        </p:txBody>
      </p:sp>
      <p:sp>
        <p:nvSpPr>
          <p:cNvPr id="4" name="CaixaDeTexto 3">
            <a:extLst>
              <a:ext uri="{FF2B5EF4-FFF2-40B4-BE49-F238E27FC236}">
                <a16:creationId xmlns:a16="http://schemas.microsoft.com/office/drawing/2014/main" id="{2225C848-AEB5-ABD8-ACBE-AEB003BF0CF6}"/>
              </a:ext>
            </a:extLst>
          </p:cNvPr>
          <p:cNvSpPr txBox="1"/>
          <p:nvPr/>
        </p:nvSpPr>
        <p:spPr>
          <a:xfrm>
            <a:off x="-5069" y="369277"/>
            <a:ext cx="12193588" cy="923330"/>
          </a:xfrm>
          <a:prstGeom prst="rect">
            <a:avLst/>
          </a:prstGeom>
          <a:noFill/>
        </p:spPr>
        <p:txBody>
          <a:bodyPr wrap="square" rtlCol="0">
            <a:spAutoFit/>
          </a:bodyPr>
          <a:lstStyle/>
          <a:p>
            <a:pPr algn="ctr"/>
            <a:r>
              <a:rPr lang="pt-BR" sz="5400" b="1" dirty="0">
                <a:solidFill>
                  <a:srgbClr val="92D050"/>
                </a:solidFill>
              </a:rPr>
              <a:t>Liturgia da Palavra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ceHolder 228">
            <a:extLst>
              <a:ext uri="{FF2B5EF4-FFF2-40B4-BE49-F238E27FC236}">
                <a16:creationId xmlns:a16="http://schemas.microsoft.com/office/drawing/2014/main" id="{04E8CE5F-24B0-4CAF-8022-E0FB14EA160F}"/>
              </a:ext>
            </a:extLst>
          </p:cNvPr>
          <p:cNvSpPr txBox="1">
            <a:spLocks noGrp="1"/>
          </p:cNvSpPr>
          <p:nvPr>
            <p:ph type="body" idx="4294967295"/>
          </p:nvPr>
        </p:nvSpPr>
        <p:spPr>
          <a:xfrm>
            <a:off x="254977" y="2038350"/>
            <a:ext cx="11683634" cy="3082290"/>
          </a:xfrm>
        </p:spPr>
        <p:txBody>
          <a:bodyPr vert="horz" wrap="square" anchor="t" anchorCtr="0">
            <a:noAutofit/>
          </a:bodyPr>
          <a:lstStyle/>
          <a:p>
            <a:pPr lvl="0" algn="just">
              <a:lnSpc>
                <a:spcPct val="90000"/>
              </a:lnSpc>
              <a:spcBef>
                <a:spcPts val="0"/>
              </a:spcBef>
              <a:tabLst>
                <a:tab pos="0" algn="l"/>
              </a:tabLst>
            </a:pPr>
            <a:r>
              <a:rPr lang="pt-BR" sz="6000" b="1" dirty="0">
                <a:solidFill>
                  <a:srgbClr val="92D050"/>
                </a:solidFill>
                <a:highlight>
                  <a:srgbClr val="000000"/>
                </a:highlight>
                <a:latin typeface="Calibri" pitchFamily="18"/>
              </a:rPr>
              <a:t>R. </a:t>
            </a:r>
            <a:r>
              <a:rPr lang="pt-BR" sz="6000" b="1" dirty="0">
                <a:solidFill>
                  <a:srgbClr val="FFFFFF"/>
                </a:solidFill>
                <a:highlight>
                  <a:srgbClr val="000000"/>
                </a:highlight>
                <a:latin typeface="Calibri" pitchFamily="18"/>
              </a:rPr>
              <a:t>É Tua Igreja, Senhor, que canta com alegria, esta que busca o amor vivenciar todo dia, que vai levar salvação. Esta é a nossa missão.</a:t>
            </a:r>
          </a:p>
        </p:txBody>
      </p:sp>
      <p:sp>
        <p:nvSpPr>
          <p:cNvPr id="4" name="CaixaDeTexto 3">
            <a:extLst>
              <a:ext uri="{FF2B5EF4-FFF2-40B4-BE49-F238E27FC236}">
                <a16:creationId xmlns:a16="http://schemas.microsoft.com/office/drawing/2014/main" id="{0376C668-2191-8722-32CC-016E5C0671CF}"/>
              </a:ext>
            </a:extLst>
          </p:cNvPr>
          <p:cNvSpPr txBox="1"/>
          <p:nvPr/>
        </p:nvSpPr>
        <p:spPr>
          <a:xfrm>
            <a:off x="-5069" y="369277"/>
            <a:ext cx="12193588" cy="1015663"/>
          </a:xfrm>
          <a:prstGeom prst="rect">
            <a:avLst/>
          </a:prstGeom>
          <a:noFill/>
        </p:spPr>
        <p:txBody>
          <a:bodyPr wrap="square" rtlCol="0">
            <a:spAutoFit/>
          </a:bodyPr>
          <a:lstStyle/>
          <a:p>
            <a:pPr algn="ctr"/>
            <a:r>
              <a:rPr lang="pt-BR" sz="6000" b="1" dirty="0">
                <a:solidFill>
                  <a:srgbClr val="92D050"/>
                </a:solidFill>
              </a:rPr>
              <a:t>Canto Inicial</a:t>
            </a:r>
          </a:p>
        </p:txBody>
      </p:sp>
    </p:spTree>
    <p:extLst>
      <p:ext uri="{BB962C8B-B14F-4D97-AF65-F5344CB8AC3E}">
        <p14:creationId xmlns:p14="http://schemas.microsoft.com/office/powerpoint/2010/main" val="263235768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25">
            <a:extLst>
              <a:ext uri="{FF2B5EF4-FFF2-40B4-BE49-F238E27FC236}">
                <a16:creationId xmlns:a16="http://schemas.microsoft.com/office/drawing/2014/main" id="{2D818AF4-87AE-4D80-9904-AA68735F85B8}"/>
              </a:ext>
            </a:extLst>
          </p:cNvPr>
          <p:cNvSpPr txBox="1">
            <a:spLocks noGrp="1"/>
          </p:cNvSpPr>
          <p:nvPr>
            <p:ph type="body" idx="4294967295"/>
          </p:nvPr>
        </p:nvSpPr>
        <p:spPr>
          <a:xfrm>
            <a:off x="144400" y="1852284"/>
            <a:ext cx="11894650" cy="5775840"/>
          </a:xfrm>
        </p:spPr>
        <p:txBody>
          <a:bodyPr vert="horz" wrap="square" anchor="t" anchorCtr="0">
            <a:noAutofit/>
          </a:bodyPr>
          <a:lstStyle/>
          <a:p>
            <a:pPr lvl="0" algn="just">
              <a:lnSpc>
                <a:spcPct val="90000"/>
              </a:lnSpc>
              <a:spcBef>
                <a:spcPts val="0"/>
              </a:spcBef>
              <a:tabLst>
                <a:tab pos="0" algn="l"/>
              </a:tabLst>
            </a:pPr>
            <a:r>
              <a:rPr lang="pt-BR" sz="6000" b="1" dirty="0">
                <a:solidFill>
                  <a:srgbClr val="FFFFFF"/>
                </a:solidFill>
                <a:highlight>
                  <a:srgbClr val="000000"/>
                </a:highlight>
                <a:latin typeface="Calibri" pitchFamily="18"/>
              </a:rPr>
              <a:t>Pois o meu jugo é suave e o meu fardo é leve”.</a:t>
            </a:r>
          </a:p>
        </p:txBody>
      </p:sp>
      <p:sp>
        <p:nvSpPr>
          <p:cNvPr id="4" name="CaixaDeTexto 3">
            <a:extLst>
              <a:ext uri="{FF2B5EF4-FFF2-40B4-BE49-F238E27FC236}">
                <a16:creationId xmlns:a16="http://schemas.microsoft.com/office/drawing/2014/main" id="{2225C848-AEB5-ABD8-ACBE-AEB003BF0CF6}"/>
              </a:ext>
            </a:extLst>
          </p:cNvPr>
          <p:cNvSpPr txBox="1"/>
          <p:nvPr/>
        </p:nvSpPr>
        <p:spPr>
          <a:xfrm>
            <a:off x="-5069" y="369277"/>
            <a:ext cx="12193588" cy="923330"/>
          </a:xfrm>
          <a:prstGeom prst="rect">
            <a:avLst/>
          </a:prstGeom>
          <a:noFill/>
        </p:spPr>
        <p:txBody>
          <a:bodyPr wrap="square" rtlCol="0">
            <a:spAutoFit/>
          </a:bodyPr>
          <a:lstStyle/>
          <a:p>
            <a:pPr algn="ctr"/>
            <a:r>
              <a:rPr lang="pt-BR" sz="5400" b="1" dirty="0">
                <a:solidFill>
                  <a:srgbClr val="92D050"/>
                </a:solidFill>
              </a:rPr>
              <a:t>Liturgia da Palavra</a:t>
            </a:r>
          </a:p>
        </p:txBody>
      </p:sp>
    </p:spTree>
    <p:extLst>
      <p:ext uri="{BB962C8B-B14F-4D97-AF65-F5344CB8AC3E}">
        <p14:creationId xmlns:p14="http://schemas.microsoft.com/office/powerpoint/2010/main" val="58142607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312">
            <a:extLst>
              <a:ext uri="{FF2B5EF4-FFF2-40B4-BE49-F238E27FC236}">
                <a16:creationId xmlns:a16="http://schemas.microsoft.com/office/drawing/2014/main" id="{42CBAE1C-B1BD-4E9B-94D8-ABF805F35A05}"/>
              </a:ext>
            </a:extLst>
          </p:cNvPr>
          <p:cNvSpPr txBox="1">
            <a:spLocks noGrp="1"/>
          </p:cNvSpPr>
          <p:nvPr>
            <p:ph type="body" idx="4294967295"/>
          </p:nvPr>
        </p:nvSpPr>
        <p:spPr>
          <a:xfrm>
            <a:off x="3988" y="1764360"/>
            <a:ext cx="12189600" cy="5775840"/>
          </a:xfrm>
        </p:spPr>
        <p:txBody>
          <a:bodyPr vert="horz" wrap="square" anchor="t" anchorCtr="0">
            <a:noAutofit/>
          </a:bodyPr>
          <a:lstStyle/>
          <a:p>
            <a:pPr lvl="0" algn="ctr">
              <a:lnSpc>
                <a:spcPct val="90000"/>
              </a:lnSpc>
              <a:spcBef>
                <a:spcPts val="0"/>
              </a:spcBef>
              <a:tabLst>
                <a:tab pos="0" algn="l"/>
              </a:tabLst>
            </a:pPr>
            <a:endParaRPr lang="pt-BR" sz="5200" b="1" dirty="0">
              <a:solidFill>
                <a:srgbClr val="FFFFFF"/>
              </a:solidFill>
              <a:highlight>
                <a:srgbClr val="000000"/>
              </a:highlight>
              <a:latin typeface="Calibri" pitchFamily="18"/>
            </a:endParaRPr>
          </a:p>
          <a:p>
            <a:pPr lvl="0" algn="ctr">
              <a:lnSpc>
                <a:spcPct val="90000"/>
              </a:lnSpc>
              <a:spcBef>
                <a:spcPts val="0"/>
              </a:spcBef>
              <a:tabLst>
                <a:tab pos="0" algn="l"/>
              </a:tabLst>
            </a:pPr>
            <a:r>
              <a:rPr lang="pt-BR" sz="6000" b="1" dirty="0">
                <a:solidFill>
                  <a:srgbClr val="FFFFFF"/>
                </a:solidFill>
                <a:highlight>
                  <a:srgbClr val="000000"/>
                </a:highlight>
                <a:latin typeface="Calibri" pitchFamily="18"/>
              </a:rPr>
              <a:t>PALAVRA DA SALVAÇÃO</a:t>
            </a:r>
          </a:p>
          <a:p>
            <a:pPr lvl="0" algn="ctr">
              <a:lnSpc>
                <a:spcPct val="90000"/>
              </a:lnSpc>
              <a:spcBef>
                <a:spcPts val="0"/>
              </a:spcBef>
              <a:tabLst>
                <a:tab pos="0" algn="l"/>
              </a:tabLst>
            </a:pPr>
            <a:endParaRPr lang="pt-BR" sz="6000" b="1" dirty="0">
              <a:solidFill>
                <a:srgbClr val="FFFFFF"/>
              </a:solidFill>
              <a:highlight>
                <a:srgbClr val="000000"/>
              </a:highlight>
              <a:latin typeface="Calibri" pitchFamily="18"/>
            </a:endParaRPr>
          </a:p>
          <a:p>
            <a:pPr lvl="0" algn="ctr">
              <a:lnSpc>
                <a:spcPct val="90000"/>
              </a:lnSpc>
              <a:spcBef>
                <a:spcPts val="0"/>
              </a:spcBef>
              <a:tabLst>
                <a:tab pos="0" algn="l"/>
              </a:tabLst>
            </a:pPr>
            <a:r>
              <a:rPr lang="pt-BR" sz="6000" b="1" dirty="0">
                <a:solidFill>
                  <a:srgbClr val="92D050"/>
                </a:solidFill>
                <a:highlight>
                  <a:srgbClr val="000000"/>
                </a:highlight>
                <a:latin typeface="Calibri" pitchFamily="18"/>
              </a:rPr>
              <a:t>Todos: </a:t>
            </a:r>
            <a:r>
              <a:rPr lang="pt-BR" sz="6000" b="1" dirty="0">
                <a:solidFill>
                  <a:srgbClr val="FFFFFF"/>
                </a:solidFill>
                <a:highlight>
                  <a:srgbClr val="000000"/>
                </a:highlight>
                <a:latin typeface="Calibri" pitchFamily="18"/>
              </a:rPr>
              <a:t>Glória a vós Senhor!</a:t>
            </a:r>
          </a:p>
          <a:p>
            <a:pPr lvl="0" algn="just">
              <a:lnSpc>
                <a:spcPct val="90000"/>
              </a:lnSpc>
              <a:spcBef>
                <a:spcPts val="0"/>
              </a:spcBef>
              <a:tabLst>
                <a:tab pos="0" algn="l"/>
              </a:tabLst>
            </a:pPr>
            <a:r>
              <a:rPr lang="pt-BR" sz="5000" b="1" dirty="0">
                <a:solidFill>
                  <a:srgbClr val="FFFFFF"/>
                </a:solidFill>
                <a:highlight>
                  <a:srgbClr val="000000"/>
                </a:highlight>
                <a:latin typeface="Calibri" pitchFamily="18"/>
              </a:rPr>
              <a:t> </a:t>
            </a:r>
          </a:p>
        </p:txBody>
      </p:sp>
      <p:sp>
        <p:nvSpPr>
          <p:cNvPr id="3" name="CaixaDeTexto 2">
            <a:extLst>
              <a:ext uri="{FF2B5EF4-FFF2-40B4-BE49-F238E27FC236}">
                <a16:creationId xmlns:a16="http://schemas.microsoft.com/office/drawing/2014/main" id="{41BFCB55-6410-F381-C83B-EAA1DE1AD464}"/>
              </a:ext>
            </a:extLst>
          </p:cNvPr>
          <p:cNvSpPr txBox="1"/>
          <p:nvPr/>
        </p:nvSpPr>
        <p:spPr>
          <a:xfrm>
            <a:off x="-5069" y="369277"/>
            <a:ext cx="12193588" cy="923330"/>
          </a:xfrm>
          <a:prstGeom prst="rect">
            <a:avLst/>
          </a:prstGeom>
          <a:noFill/>
        </p:spPr>
        <p:txBody>
          <a:bodyPr wrap="square" rtlCol="0">
            <a:spAutoFit/>
          </a:bodyPr>
          <a:lstStyle/>
          <a:p>
            <a:pPr algn="ctr"/>
            <a:r>
              <a:rPr lang="pt-BR" sz="5400" b="1" dirty="0">
                <a:solidFill>
                  <a:srgbClr val="92D050"/>
                </a:solidFill>
              </a:rPr>
              <a:t>Liturgia da Palavra</a:t>
            </a:r>
          </a:p>
        </p:txBody>
      </p:sp>
    </p:spTree>
    <p:extLst>
      <p:ext uri="{BB962C8B-B14F-4D97-AF65-F5344CB8AC3E}">
        <p14:creationId xmlns:p14="http://schemas.microsoft.com/office/powerpoint/2010/main" val="192055700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name="page28">
    <p:spTree>
      <p:nvGrpSpPr>
        <p:cNvPr id="1" name=""/>
        <p:cNvGrpSpPr/>
        <p:nvPr/>
      </p:nvGrpSpPr>
      <p:grpSpPr>
        <a:xfrm>
          <a:off x="0" y="0"/>
          <a:ext cx="0" cy="0"/>
          <a:chOff x="0" y="0"/>
          <a:chExt cx="0" cy="0"/>
        </a:xfrm>
      </p:grpSpPr>
      <p:sp>
        <p:nvSpPr>
          <p:cNvPr id="3" name="CaixaDeTexto 2">
            <a:extLst>
              <a:ext uri="{FF2B5EF4-FFF2-40B4-BE49-F238E27FC236}">
                <a16:creationId xmlns:a16="http://schemas.microsoft.com/office/drawing/2014/main" id="{25BB59EF-A65F-5A4E-9142-0CBC08D97F2C}"/>
              </a:ext>
            </a:extLst>
          </p:cNvPr>
          <p:cNvSpPr txBox="1"/>
          <p:nvPr/>
        </p:nvSpPr>
        <p:spPr>
          <a:xfrm>
            <a:off x="0" y="2967335"/>
            <a:ext cx="12193588" cy="1446550"/>
          </a:xfrm>
          <a:prstGeom prst="rect">
            <a:avLst/>
          </a:prstGeom>
          <a:noFill/>
        </p:spPr>
        <p:txBody>
          <a:bodyPr wrap="square" rtlCol="0">
            <a:spAutoFit/>
          </a:bodyPr>
          <a:lstStyle/>
          <a:p>
            <a:pPr algn="ctr"/>
            <a:r>
              <a:rPr lang="pt-BR" sz="8800" b="1" dirty="0">
                <a:solidFill>
                  <a:srgbClr val="92D050"/>
                </a:solidFill>
              </a:rPr>
              <a:t>Homilia</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name="page29">
    <p:spTree>
      <p:nvGrpSpPr>
        <p:cNvPr id="1" name=""/>
        <p:cNvGrpSpPr/>
        <p:nvPr/>
      </p:nvGrpSpPr>
      <p:grpSpPr>
        <a:xfrm>
          <a:off x="0" y="0"/>
          <a:ext cx="0" cy="0"/>
          <a:chOff x="0" y="0"/>
          <a:chExt cx="0" cy="0"/>
        </a:xfrm>
      </p:grpSpPr>
      <p:sp>
        <p:nvSpPr>
          <p:cNvPr id="2" name="PlaceHolder 1">
            <a:extLst>
              <a:ext uri="{FF2B5EF4-FFF2-40B4-BE49-F238E27FC236}">
                <a16:creationId xmlns:a16="http://schemas.microsoft.com/office/drawing/2014/main" id="{267687C5-8830-4C5F-964A-A9D8C8A132A3}"/>
              </a:ext>
            </a:extLst>
          </p:cNvPr>
          <p:cNvSpPr txBox="1">
            <a:spLocks noGrp="1"/>
          </p:cNvSpPr>
          <p:nvPr>
            <p:ph type="body" idx="4294967295"/>
          </p:nvPr>
        </p:nvSpPr>
        <p:spPr>
          <a:xfrm>
            <a:off x="167703" y="1784243"/>
            <a:ext cx="11848043" cy="4015080"/>
          </a:xfrm>
        </p:spPr>
        <p:txBody>
          <a:bodyPr vert="horz" wrap="square" anchor="t" anchorCtr="0">
            <a:noAutofit/>
          </a:bodyPr>
          <a:lstStyle/>
          <a:p>
            <a:pPr lvl="0" algn="just">
              <a:lnSpc>
                <a:spcPct val="90000"/>
              </a:lnSpc>
              <a:spcBef>
                <a:spcPts val="1001"/>
              </a:spcBef>
              <a:tabLst>
                <a:tab pos="0" algn="l"/>
              </a:tabLst>
            </a:pPr>
            <a:r>
              <a:rPr lang="pt-BR" sz="5400" b="1" dirty="0">
                <a:solidFill>
                  <a:schemeClr val="bg1"/>
                </a:solidFill>
                <a:highlight>
                  <a:srgbClr val="000000"/>
                </a:highlight>
                <a:latin typeface="Calibri" pitchFamily="18"/>
              </a:rPr>
              <a:t>Creio em Deus-Pai, todo poderoso, criador do céu e da terra e em Jesus Cristo seu único filho Nosso Senhor, que foi concebido pelo poder do Espírito Santo. Nasceu da Virgem Maria, Padeceu sob </a:t>
            </a:r>
            <a:r>
              <a:rPr lang="pt-BR" sz="5400" b="1" dirty="0" err="1">
                <a:solidFill>
                  <a:schemeClr val="bg1"/>
                </a:solidFill>
                <a:highlight>
                  <a:srgbClr val="000000"/>
                </a:highlight>
                <a:latin typeface="Calibri" pitchFamily="18"/>
              </a:rPr>
              <a:t>Poncio</a:t>
            </a:r>
            <a:r>
              <a:rPr lang="pt-BR" sz="5400" b="1" dirty="0">
                <a:solidFill>
                  <a:schemeClr val="bg1"/>
                </a:solidFill>
                <a:highlight>
                  <a:srgbClr val="000000"/>
                </a:highlight>
                <a:latin typeface="Calibri" pitchFamily="18"/>
              </a:rPr>
              <a:t> Pilatos, Foi crucificado, morto e sepultado,</a:t>
            </a:r>
          </a:p>
        </p:txBody>
      </p:sp>
      <p:sp>
        <p:nvSpPr>
          <p:cNvPr id="3" name="CaixaDeTexto 2">
            <a:extLst>
              <a:ext uri="{FF2B5EF4-FFF2-40B4-BE49-F238E27FC236}">
                <a16:creationId xmlns:a16="http://schemas.microsoft.com/office/drawing/2014/main" id="{F26CE5A0-D797-4F68-D58D-30374597050A}"/>
              </a:ext>
            </a:extLst>
          </p:cNvPr>
          <p:cNvSpPr txBox="1"/>
          <p:nvPr/>
        </p:nvSpPr>
        <p:spPr>
          <a:xfrm>
            <a:off x="-5069" y="369277"/>
            <a:ext cx="12193588" cy="923330"/>
          </a:xfrm>
          <a:prstGeom prst="rect">
            <a:avLst/>
          </a:prstGeom>
          <a:noFill/>
        </p:spPr>
        <p:txBody>
          <a:bodyPr wrap="square" rtlCol="0">
            <a:spAutoFit/>
          </a:bodyPr>
          <a:lstStyle/>
          <a:p>
            <a:pPr algn="ctr"/>
            <a:r>
              <a:rPr lang="pt-BR" sz="5400" b="1" dirty="0">
                <a:solidFill>
                  <a:srgbClr val="92D050"/>
                </a:solidFill>
              </a:rPr>
              <a:t>Profissão de Fé</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1">
            <a:extLst>
              <a:ext uri="{FF2B5EF4-FFF2-40B4-BE49-F238E27FC236}">
                <a16:creationId xmlns:a16="http://schemas.microsoft.com/office/drawing/2014/main" id="{267687C5-8830-4C5F-964A-A9D8C8A132A3}"/>
              </a:ext>
            </a:extLst>
          </p:cNvPr>
          <p:cNvSpPr txBox="1">
            <a:spLocks noGrp="1"/>
          </p:cNvSpPr>
          <p:nvPr>
            <p:ph type="body" idx="4294967295"/>
          </p:nvPr>
        </p:nvSpPr>
        <p:spPr>
          <a:xfrm>
            <a:off x="176496" y="2012843"/>
            <a:ext cx="11830458" cy="4015080"/>
          </a:xfrm>
        </p:spPr>
        <p:txBody>
          <a:bodyPr vert="horz" wrap="square" anchor="t" anchorCtr="0">
            <a:noAutofit/>
          </a:bodyPr>
          <a:lstStyle/>
          <a:p>
            <a:pPr lvl="0" algn="just">
              <a:lnSpc>
                <a:spcPct val="90000"/>
              </a:lnSpc>
              <a:spcBef>
                <a:spcPts val="1001"/>
              </a:spcBef>
              <a:tabLst>
                <a:tab pos="0" algn="l"/>
              </a:tabLst>
            </a:pPr>
            <a:r>
              <a:rPr lang="pt-BR" sz="5400" b="1" dirty="0">
                <a:solidFill>
                  <a:schemeClr val="bg1"/>
                </a:solidFill>
                <a:highlight>
                  <a:srgbClr val="000000"/>
                </a:highlight>
                <a:latin typeface="Calibri" pitchFamily="18"/>
              </a:rPr>
              <a:t>desceu a mansão dos mortos, ressuscitou ao terceiro dia, subiu aos céus, está sentado à direita de Deus Pai, todo poderoso, de onde há de vir a julgar os vivos e os mortos. </a:t>
            </a:r>
          </a:p>
        </p:txBody>
      </p:sp>
      <p:sp>
        <p:nvSpPr>
          <p:cNvPr id="3" name="CaixaDeTexto 2">
            <a:extLst>
              <a:ext uri="{FF2B5EF4-FFF2-40B4-BE49-F238E27FC236}">
                <a16:creationId xmlns:a16="http://schemas.microsoft.com/office/drawing/2014/main" id="{F26CE5A0-D797-4F68-D58D-30374597050A}"/>
              </a:ext>
            </a:extLst>
          </p:cNvPr>
          <p:cNvSpPr txBox="1"/>
          <p:nvPr/>
        </p:nvSpPr>
        <p:spPr>
          <a:xfrm>
            <a:off x="-5069" y="369277"/>
            <a:ext cx="12193588" cy="923330"/>
          </a:xfrm>
          <a:prstGeom prst="rect">
            <a:avLst/>
          </a:prstGeom>
          <a:noFill/>
        </p:spPr>
        <p:txBody>
          <a:bodyPr wrap="square" rtlCol="0">
            <a:spAutoFit/>
          </a:bodyPr>
          <a:lstStyle/>
          <a:p>
            <a:pPr algn="ctr"/>
            <a:r>
              <a:rPr lang="pt-BR" sz="5400" b="1" dirty="0">
                <a:solidFill>
                  <a:srgbClr val="92D050"/>
                </a:solidFill>
              </a:rPr>
              <a:t>Profissão de Fé</a:t>
            </a:r>
          </a:p>
        </p:txBody>
      </p:sp>
    </p:spTree>
    <p:extLst>
      <p:ext uri="{BB962C8B-B14F-4D97-AF65-F5344CB8AC3E}">
        <p14:creationId xmlns:p14="http://schemas.microsoft.com/office/powerpoint/2010/main" val="239301015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1">
            <a:extLst>
              <a:ext uri="{FF2B5EF4-FFF2-40B4-BE49-F238E27FC236}">
                <a16:creationId xmlns:a16="http://schemas.microsoft.com/office/drawing/2014/main" id="{267687C5-8830-4C5F-964A-A9D8C8A132A3}"/>
              </a:ext>
            </a:extLst>
          </p:cNvPr>
          <p:cNvSpPr txBox="1">
            <a:spLocks noGrp="1"/>
          </p:cNvSpPr>
          <p:nvPr>
            <p:ph type="body" idx="4294967295"/>
          </p:nvPr>
        </p:nvSpPr>
        <p:spPr>
          <a:xfrm>
            <a:off x="193430" y="1784243"/>
            <a:ext cx="11781693" cy="4015080"/>
          </a:xfrm>
        </p:spPr>
        <p:txBody>
          <a:bodyPr vert="horz" wrap="square" anchor="t" anchorCtr="0">
            <a:noAutofit/>
          </a:bodyPr>
          <a:lstStyle/>
          <a:p>
            <a:pPr lvl="0" algn="just">
              <a:lnSpc>
                <a:spcPct val="90000"/>
              </a:lnSpc>
              <a:spcBef>
                <a:spcPts val="1001"/>
              </a:spcBef>
              <a:tabLst>
                <a:tab pos="0" algn="l"/>
              </a:tabLst>
            </a:pPr>
            <a:r>
              <a:rPr lang="pt-BR" sz="5400" b="1" dirty="0">
                <a:solidFill>
                  <a:schemeClr val="bg1"/>
                </a:solidFill>
                <a:highlight>
                  <a:srgbClr val="000000"/>
                </a:highlight>
                <a:latin typeface="Calibri" pitchFamily="18"/>
              </a:rPr>
              <a:t>Creio no Espírito Santo, na Santa Igreja Católica, na comunhão dos Santos,  remissão dos pecados, na ressurreição da carne, e na vida eterna.</a:t>
            </a:r>
          </a:p>
          <a:p>
            <a:pPr lvl="0" algn="just">
              <a:lnSpc>
                <a:spcPct val="90000"/>
              </a:lnSpc>
              <a:spcBef>
                <a:spcPts val="1001"/>
              </a:spcBef>
              <a:tabLst>
                <a:tab pos="0" algn="l"/>
              </a:tabLst>
            </a:pPr>
            <a:endParaRPr lang="pt-BR" sz="5400" b="1" dirty="0">
              <a:solidFill>
                <a:schemeClr val="bg1"/>
              </a:solidFill>
              <a:highlight>
                <a:srgbClr val="000000"/>
              </a:highlight>
              <a:latin typeface="Calibri" pitchFamily="18"/>
            </a:endParaRPr>
          </a:p>
          <a:p>
            <a:pPr lvl="0" algn="ctr">
              <a:lnSpc>
                <a:spcPct val="90000"/>
              </a:lnSpc>
              <a:spcBef>
                <a:spcPts val="1001"/>
              </a:spcBef>
              <a:tabLst>
                <a:tab pos="0" algn="l"/>
              </a:tabLst>
            </a:pPr>
            <a:r>
              <a:rPr lang="pt-BR" sz="5400" b="1" dirty="0">
                <a:solidFill>
                  <a:schemeClr val="bg1"/>
                </a:solidFill>
                <a:highlight>
                  <a:srgbClr val="000000"/>
                </a:highlight>
                <a:latin typeface="Calibri" pitchFamily="18"/>
              </a:rPr>
              <a:t>AMÉM.</a:t>
            </a:r>
          </a:p>
        </p:txBody>
      </p:sp>
      <p:sp>
        <p:nvSpPr>
          <p:cNvPr id="3" name="CaixaDeTexto 2">
            <a:extLst>
              <a:ext uri="{FF2B5EF4-FFF2-40B4-BE49-F238E27FC236}">
                <a16:creationId xmlns:a16="http://schemas.microsoft.com/office/drawing/2014/main" id="{F26CE5A0-D797-4F68-D58D-30374597050A}"/>
              </a:ext>
            </a:extLst>
          </p:cNvPr>
          <p:cNvSpPr txBox="1"/>
          <p:nvPr/>
        </p:nvSpPr>
        <p:spPr>
          <a:xfrm>
            <a:off x="-5069" y="369277"/>
            <a:ext cx="12193588" cy="923330"/>
          </a:xfrm>
          <a:prstGeom prst="rect">
            <a:avLst/>
          </a:prstGeom>
          <a:noFill/>
        </p:spPr>
        <p:txBody>
          <a:bodyPr wrap="square" rtlCol="0">
            <a:spAutoFit/>
          </a:bodyPr>
          <a:lstStyle/>
          <a:p>
            <a:pPr algn="ctr"/>
            <a:r>
              <a:rPr lang="pt-BR" sz="5400" b="1" dirty="0">
                <a:solidFill>
                  <a:srgbClr val="92D050"/>
                </a:solidFill>
              </a:rPr>
              <a:t>Profissão de Fé</a:t>
            </a:r>
          </a:p>
        </p:txBody>
      </p:sp>
    </p:spTree>
    <p:extLst>
      <p:ext uri="{BB962C8B-B14F-4D97-AF65-F5344CB8AC3E}">
        <p14:creationId xmlns:p14="http://schemas.microsoft.com/office/powerpoint/2010/main" val="219975088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1">
            <a:extLst>
              <a:ext uri="{FF2B5EF4-FFF2-40B4-BE49-F238E27FC236}">
                <a16:creationId xmlns:a16="http://schemas.microsoft.com/office/drawing/2014/main" id="{267687C5-8830-4C5F-964A-A9D8C8A132A3}"/>
              </a:ext>
            </a:extLst>
          </p:cNvPr>
          <p:cNvSpPr txBox="1">
            <a:spLocks noGrp="1"/>
          </p:cNvSpPr>
          <p:nvPr>
            <p:ph type="body" idx="4294967295"/>
          </p:nvPr>
        </p:nvSpPr>
        <p:spPr>
          <a:xfrm>
            <a:off x="179569" y="1819412"/>
            <a:ext cx="11824311" cy="4375648"/>
          </a:xfrm>
        </p:spPr>
        <p:txBody>
          <a:bodyPr vert="horz" wrap="square" anchor="t" anchorCtr="0">
            <a:noAutofit/>
          </a:bodyPr>
          <a:lstStyle/>
          <a:p>
            <a:pPr lvl="0" algn="just">
              <a:lnSpc>
                <a:spcPct val="90000"/>
              </a:lnSpc>
              <a:spcBef>
                <a:spcPts val="1001"/>
              </a:spcBef>
              <a:tabLst>
                <a:tab pos="0" algn="l"/>
              </a:tabLst>
            </a:pPr>
            <a:r>
              <a:rPr lang="pt-BR" sz="6000" b="1" dirty="0">
                <a:solidFill>
                  <a:srgbClr val="92D050"/>
                </a:solidFill>
                <a:highlight>
                  <a:srgbClr val="000000"/>
                </a:highlight>
                <a:latin typeface="Calibri" pitchFamily="18"/>
              </a:rPr>
              <a:t>P. </a:t>
            </a:r>
            <a:r>
              <a:rPr lang="pt-BR" sz="6000" b="1" dirty="0">
                <a:solidFill>
                  <a:schemeClr val="bg1"/>
                </a:solidFill>
                <a:highlight>
                  <a:srgbClr val="000000"/>
                </a:highlight>
                <a:latin typeface="Calibri" pitchFamily="18"/>
              </a:rPr>
              <a:t>Caríssimos irmãos e irmãs, oremos ao Senhor, que nos deu a força do Espírito para fazermos morrer as obras da carne, e, em nome de toda a humanidade, invoquemo-lo, dizendo:</a:t>
            </a:r>
            <a:endParaRPr lang="pt-BR" sz="6600" b="1" dirty="0">
              <a:solidFill>
                <a:schemeClr val="bg1"/>
              </a:solidFill>
              <a:highlight>
                <a:srgbClr val="000000"/>
              </a:highlight>
              <a:latin typeface="Calibri" pitchFamily="18"/>
            </a:endParaRPr>
          </a:p>
        </p:txBody>
      </p:sp>
      <p:sp>
        <p:nvSpPr>
          <p:cNvPr id="3" name="CaixaDeTexto 2">
            <a:extLst>
              <a:ext uri="{FF2B5EF4-FFF2-40B4-BE49-F238E27FC236}">
                <a16:creationId xmlns:a16="http://schemas.microsoft.com/office/drawing/2014/main" id="{F26CE5A0-D797-4F68-D58D-30374597050A}"/>
              </a:ext>
            </a:extLst>
          </p:cNvPr>
          <p:cNvSpPr txBox="1"/>
          <p:nvPr/>
        </p:nvSpPr>
        <p:spPr>
          <a:xfrm>
            <a:off x="-5069" y="369277"/>
            <a:ext cx="12193588" cy="923330"/>
          </a:xfrm>
          <a:prstGeom prst="rect">
            <a:avLst/>
          </a:prstGeom>
          <a:noFill/>
        </p:spPr>
        <p:txBody>
          <a:bodyPr wrap="square" rtlCol="0">
            <a:spAutoFit/>
          </a:bodyPr>
          <a:lstStyle/>
          <a:p>
            <a:pPr algn="ctr"/>
            <a:r>
              <a:rPr lang="pt-BR" sz="5400" b="1" dirty="0">
                <a:solidFill>
                  <a:srgbClr val="92D050"/>
                </a:solidFill>
              </a:rPr>
              <a:t>Preces</a:t>
            </a:r>
          </a:p>
        </p:txBody>
      </p:sp>
    </p:spTree>
    <p:extLst>
      <p:ext uri="{BB962C8B-B14F-4D97-AF65-F5344CB8AC3E}">
        <p14:creationId xmlns:p14="http://schemas.microsoft.com/office/powerpoint/2010/main" val="14337232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1">
            <a:extLst>
              <a:ext uri="{FF2B5EF4-FFF2-40B4-BE49-F238E27FC236}">
                <a16:creationId xmlns:a16="http://schemas.microsoft.com/office/drawing/2014/main" id="{267687C5-8830-4C5F-964A-A9D8C8A132A3}"/>
              </a:ext>
            </a:extLst>
          </p:cNvPr>
          <p:cNvSpPr txBox="1">
            <a:spLocks noGrp="1"/>
          </p:cNvSpPr>
          <p:nvPr>
            <p:ph type="body" idx="4294967295"/>
          </p:nvPr>
        </p:nvSpPr>
        <p:spPr>
          <a:xfrm>
            <a:off x="179569" y="2810932"/>
            <a:ext cx="11824311" cy="3384127"/>
          </a:xfrm>
        </p:spPr>
        <p:txBody>
          <a:bodyPr vert="horz" wrap="square" anchor="t" anchorCtr="0">
            <a:noAutofit/>
          </a:bodyPr>
          <a:lstStyle/>
          <a:p>
            <a:pPr lvl="0" algn="just">
              <a:lnSpc>
                <a:spcPct val="90000"/>
              </a:lnSpc>
              <a:spcBef>
                <a:spcPts val="1001"/>
              </a:spcBef>
              <a:tabLst>
                <a:tab pos="0" algn="l"/>
              </a:tabLst>
            </a:pPr>
            <a:r>
              <a:rPr lang="pt-BR" sz="6600" b="1" dirty="0">
                <a:solidFill>
                  <a:srgbClr val="92D050"/>
                </a:solidFill>
                <a:highlight>
                  <a:srgbClr val="000000"/>
                </a:highlight>
                <a:latin typeface="Calibri" pitchFamily="18"/>
              </a:rPr>
              <a:t>R. </a:t>
            </a:r>
            <a:r>
              <a:rPr lang="pt-BR" sz="6000" b="1" dirty="0">
                <a:solidFill>
                  <a:schemeClr val="bg1"/>
                </a:solidFill>
                <a:highlight>
                  <a:srgbClr val="000000"/>
                </a:highlight>
                <a:latin typeface="Calibri" pitchFamily="18"/>
              </a:rPr>
              <a:t>Senhor, venha a nós o vosso reino.</a:t>
            </a:r>
          </a:p>
          <a:p>
            <a:pPr lvl="0" algn="just">
              <a:lnSpc>
                <a:spcPct val="90000"/>
              </a:lnSpc>
              <a:spcBef>
                <a:spcPts val="1001"/>
              </a:spcBef>
              <a:tabLst>
                <a:tab pos="0" algn="l"/>
              </a:tabLst>
            </a:pPr>
            <a:endParaRPr lang="pt-BR" sz="6000" b="1" dirty="0">
              <a:solidFill>
                <a:schemeClr val="bg1"/>
              </a:solidFill>
              <a:highlight>
                <a:srgbClr val="000000"/>
              </a:highlight>
              <a:latin typeface="Calibri" pitchFamily="18"/>
            </a:endParaRPr>
          </a:p>
          <a:p>
            <a:pPr lvl="0" algn="just">
              <a:lnSpc>
                <a:spcPct val="90000"/>
              </a:lnSpc>
              <a:spcBef>
                <a:spcPts val="1001"/>
              </a:spcBef>
              <a:tabLst>
                <a:tab pos="0" algn="l"/>
              </a:tabLst>
            </a:pPr>
            <a:endParaRPr lang="pt-BR" sz="6000" b="1" dirty="0">
              <a:solidFill>
                <a:schemeClr val="bg1"/>
              </a:solidFill>
              <a:highlight>
                <a:srgbClr val="000000"/>
              </a:highlight>
              <a:latin typeface="Calibri" pitchFamily="18"/>
            </a:endParaRPr>
          </a:p>
        </p:txBody>
      </p:sp>
      <p:sp>
        <p:nvSpPr>
          <p:cNvPr id="3" name="CaixaDeTexto 2">
            <a:extLst>
              <a:ext uri="{FF2B5EF4-FFF2-40B4-BE49-F238E27FC236}">
                <a16:creationId xmlns:a16="http://schemas.microsoft.com/office/drawing/2014/main" id="{F26CE5A0-D797-4F68-D58D-30374597050A}"/>
              </a:ext>
            </a:extLst>
          </p:cNvPr>
          <p:cNvSpPr txBox="1"/>
          <p:nvPr/>
        </p:nvSpPr>
        <p:spPr>
          <a:xfrm>
            <a:off x="-5069" y="369277"/>
            <a:ext cx="12193588" cy="923330"/>
          </a:xfrm>
          <a:prstGeom prst="rect">
            <a:avLst/>
          </a:prstGeom>
          <a:noFill/>
        </p:spPr>
        <p:txBody>
          <a:bodyPr wrap="square" rtlCol="0">
            <a:spAutoFit/>
          </a:bodyPr>
          <a:lstStyle/>
          <a:p>
            <a:pPr algn="ctr"/>
            <a:r>
              <a:rPr lang="pt-BR" sz="5400" b="1" dirty="0">
                <a:solidFill>
                  <a:srgbClr val="92D050"/>
                </a:solidFill>
              </a:rPr>
              <a:t>Preces</a:t>
            </a:r>
          </a:p>
        </p:txBody>
      </p:sp>
    </p:spTree>
    <p:extLst>
      <p:ext uri="{BB962C8B-B14F-4D97-AF65-F5344CB8AC3E}">
        <p14:creationId xmlns:p14="http://schemas.microsoft.com/office/powerpoint/2010/main" val="318569830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1">
            <a:extLst>
              <a:ext uri="{FF2B5EF4-FFF2-40B4-BE49-F238E27FC236}">
                <a16:creationId xmlns:a16="http://schemas.microsoft.com/office/drawing/2014/main" id="{267687C5-8830-4C5F-964A-A9D8C8A132A3}"/>
              </a:ext>
            </a:extLst>
          </p:cNvPr>
          <p:cNvSpPr txBox="1">
            <a:spLocks noGrp="1"/>
          </p:cNvSpPr>
          <p:nvPr>
            <p:ph type="body" idx="4294967295"/>
          </p:nvPr>
        </p:nvSpPr>
        <p:spPr>
          <a:xfrm>
            <a:off x="179569" y="1819412"/>
            <a:ext cx="11824311" cy="4015080"/>
          </a:xfrm>
        </p:spPr>
        <p:txBody>
          <a:bodyPr vert="horz" wrap="square" anchor="t" anchorCtr="0">
            <a:noAutofit/>
          </a:bodyPr>
          <a:lstStyle/>
          <a:p>
            <a:pPr lvl="0" algn="just">
              <a:lnSpc>
                <a:spcPct val="90000"/>
              </a:lnSpc>
              <a:spcBef>
                <a:spcPts val="1001"/>
              </a:spcBef>
              <a:tabLst>
                <a:tab pos="0" algn="l"/>
              </a:tabLst>
            </a:pPr>
            <a:r>
              <a:rPr lang="pt-BR" sz="6000" b="1" dirty="0">
                <a:solidFill>
                  <a:srgbClr val="92D050"/>
                </a:solidFill>
                <a:highlight>
                  <a:srgbClr val="000000"/>
                </a:highlight>
                <a:latin typeface="Calibri" pitchFamily="18"/>
              </a:rPr>
              <a:t>1. </a:t>
            </a:r>
            <a:r>
              <a:rPr lang="pt-BR" sz="6000" b="1" dirty="0">
                <a:solidFill>
                  <a:schemeClr val="bg1"/>
                </a:solidFill>
                <a:highlight>
                  <a:srgbClr val="000000"/>
                </a:highlight>
                <a:latin typeface="Calibri" pitchFamily="18"/>
              </a:rPr>
              <a:t>Pelo Papa Leão, pastor dado por Deus à sua Igreja, pelos bispos, presbíteros e diáconos a ele unidos na caridade e por nossa querida Diocese de Apucarana, rezemos.</a:t>
            </a:r>
          </a:p>
          <a:p>
            <a:pPr lvl="0" algn="just">
              <a:lnSpc>
                <a:spcPct val="90000"/>
              </a:lnSpc>
              <a:spcBef>
                <a:spcPts val="1001"/>
              </a:spcBef>
              <a:tabLst>
                <a:tab pos="0" algn="l"/>
              </a:tabLst>
            </a:pPr>
            <a:endParaRPr lang="pt-BR" sz="5000" b="1" dirty="0">
              <a:solidFill>
                <a:srgbClr val="FFFF00"/>
              </a:solidFill>
              <a:highlight>
                <a:srgbClr val="000000"/>
              </a:highlight>
              <a:latin typeface="Calibri" pitchFamily="18"/>
            </a:endParaRPr>
          </a:p>
        </p:txBody>
      </p:sp>
      <p:sp>
        <p:nvSpPr>
          <p:cNvPr id="3" name="CaixaDeTexto 2">
            <a:extLst>
              <a:ext uri="{FF2B5EF4-FFF2-40B4-BE49-F238E27FC236}">
                <a16:creationId xmlns:a16="http://schemas.microsoft.com/office/drawing/2014/main" id="{F26CE5A0-D797-4F68-D58D-30374597050A}"/>
              </a:ext>
            </a:extLst>
          </p:cNvPr>
          <p:cNvSpPr txBox="1"/>
          <p:nvPr/>
        </p:nvSpPr>
        <p:spPr>
          <a:xfrm>
            <a:off x="-5069" y="369277"/>
            <a:ext cx="12193588" cy="923330"/>
          </a:xfrm>
          <a:prstGeom prst="rect">
            <a:avLst/>
          </a:prstGeom>
          <a:noFill/>
        </p:spPr>
        <p:txBody>
          <a:bodyPr wrap="square" rtlCol="0">
            <a:spAutoFit/>
          </a:bodyPr>
          <a:lstStyle/>
          <a:p>
            <a:pPr algn="ctr"/>
            <a:r>
              <a:rPr lang="pt-BR" sz="5400" b="1" dirty="0">
                <a:solidFill>
                  <a:srgbClr val="92D050"/>
                </a:solidFill>
              </a:rPr>
              <a:t>Preces</a:t>
            </a:r>
          </a:p>
        </p:txBody>
      </p:sp>
    </p:spTree>
    <p:extLst>
      <p:ext uri="{BB962C8B-B14F-4D97-AF65-F5344CB8AC3E}">
        <p14:creationId xmlns:p14="http://schemas.microsoft.com/office/powerpoint/2010/main" val="1240478943"/>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1">
            <a:extLst>
              <a:ext uri="{FF2B5EF4-FFF2-40B4-BE49-F238E27FC236}">
                <a16:creationId xmlns:a16="http://schemas.microsoft.com/office/drawing/2014/main" id="{267687C5-8830-4C5F-964A-A9D8C8A132A3}"/>
              </a:ext>
            </a:extLst>
          </p:cNvPr>
          <p:cNvSpPr txBox="1">
            <a:spLocks noGrp="1"/>
          </p:cNvSpPr>
          <p:nvPr>
            <p:ph type="body" idx="4294967295"/>
          </p:nvPr>
        </p:nvSpPr>
        <p:spPr>
          <a:xfrm>
            <a:off x="179569" y="3209730"/>
            <a:ext cx="11824311" cy="2624761"/>
          </a:xfrm>
        </p:spPr>
        <p:txBody>
          <a:bodyPr vert="horz" wrap="square" anchor="t" anchorCtr="0">
            <a:noAutofit/>
          </a:bodyPr>
          <a:lstStyle/>
          <a:p>
            <a:pPr lvl="0" algn="ctr">
              <a:lnSpc>
                <a:spcPct val="90000"/>
              </a:lnSpc>
              <a:spcBef>
                <a:spcPts val="1001"/>
              </a:spcBef>
              <a:tabLst>
                <a:tab pos="0" algn="l"/>
              </a:tabLst>
            </a:pPr>
            <a:r>
              <a:rPr lang="pt-BR" sz="6600" b="1" dirty="0">
                <a:solidFill>
                  <a:srgbClr val="92D050"/>
                </a:solidFill>
                <a:highlight>
                  <a:srgbClr val="000000"/>
                </a:highlight>
                <a:latin typeface="Calibri" pitchFamily="18"/>
              </a:rPr>
              <a:t>R. </a:t>
            </a:r>
            <a:r>
              <a:rPr lang="pt-BR" sz="6000" b="1" dirty="0">
                <a:solidFill>
                  <a:schemeClr val="bg1"/>
                </a:solidFill>
                <a:highlight>
                  <a:srgbClr val="000000"/>
                </a:highlight>
                <a:latin typeface="Calibri" pitchFamily="18"/>
              </a:rPr>
              <a:t>Senhor, venha a nós o vosso reino.</a:t>
            </a:r>
          </a:p>
          <a:p>
            <a:pPr lvl="0" algn="ctr">
              <a:lnSpc>
                <a:spcPct val="90000"/>
              </a:lnSpc>
              <a:spcBef>
                <a:spcPts val="1001"/>
              </a:spcBef>
              <a:tabLst>
                <a:tab pos="0" algn="l"/>
              </a:tabLst>
            </a:pPr>
            <a:endParaRPr lang="pt-BR" sz="6000" b="1" dirty="0">
              <a:solidFill>
                <a:schemeClr val="bg1"/>
              </a:solidFill>
              <a:highlight>
                <a:srgbClr val="000000"/>
              </a:highlight>
              <a:latin typeface="Calibri" pitchFamily="18"/>
            </a:endParaRPr>
          </a:p>
        </p:txBody>
      </p:sp>
      <p:sp>
        <p:nvSpPr>
          <p:cNvPr id="3" name="CaixaDeTexto 2">
            <a:extLst>
              <a:ext uri="{FF2B5EF4-FFF2-40B4-BE49-F238E27FC236}">
                <a16:creationId xmlns:a16="http://schemas.microsoft.com/office/drawing/2014/main" id="{F26CE5A0-D797-4F68-D58D-30374597050A}"/>
              </a:ext>
            </a:extLst>
          </p:cNvPr>
          <p:cNvSpPr txBox="1"/>
          <p:nvPr/>
        </p:nvSpPr>
        <p:spPr>
          <a:xfrm>
            <a:off x="-5069" y="369277"/>
            <a:ext cx="12193588" cy="923330"/>
          </a:xfrm>
          <a:prstGeom prst="rect">
            <a:avLst/>
          </a:prstGeom>
          <a:noFill/>
        </p:spPr>
        <p:txBody>
          <a:bodyPr wrap="square" rtlCol="0">
            <a:spAutoFit/>
          </a:bodyPr>
          <a:lstStyle/>
          <a:p>
            <a:pPr algn="ctr"/>
            <a:r>
              <a:rPr lang="pt-BR" sz="5400" b="1" dirty="0">
                <a:solidFill>
                  <a:srgbClr val="92D050"/>
                </a:solidFill>
              </a:rPr>
              <a:t>Preces</a:t>
            </a:r>
          </a:p>
        </p:txBody>
      </p:sp>
    </p:spTree>
    <p:extLst>
      <p:ext uri="{BB962C8B-B14F-4D97-AF65-F5344CB8AC3E}">
        <p14:creationId xmlns:p14="http://schemas.microsoft.com/office/powerpoint/2010/main" val="186848589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page4">
    <p:spTree>
      <p:nvGrpSpPr>
        <p:cNvPr id="1" name=""/>
        <p:cNvGrpSpPr/>
        <p:nvPr/>
      </p:nvGrpSpPr>
      <p:grpSpPr>
        <a:xfrm>
          <a:off x="0" y="0"/>
          <a:ext cx="0" cy="0"/>
          <a:chOff x="0" y="0"/>
          <a:chExt cx="0" cy="0"/>
        </a:xfrm>
      </p:grpSpPr>
      <p:sp>
        <p:nvSpPr>
          <p:cNvPr id="3" name="PlaceHolder 259">
            <a:extLst>
              <a:ext uri="{FF2B5EF4-FFF2-40B4-BE49-F238E27FC236}">
                <a16:creationId xmlns:a16="http://schemas.microsoft.com/office/drawing/2014/main" id="{A47391FC-6051-430D-8F42-61DBA194C773}"/>
              </a:ext>
            </a:extLst>
          </p:cNvPr>
          <p:cNvSpPr txBox="1">
            <a:spLocks noGrp="1"/>
          </p:cNvSpPr>
          <p:nvPr>
            <p:ph type="body" idx="4294967295"/>
          </p:nvPr>
        </p:nvSpPr>
        <p:spPr>
          <a:xfrm>
            <a:off x="226067" y="2327564"/>
            <a:ext cx="11741454" cy="3351539"/>
          </a:xfrm>
        </p:spPr>
        <p:txBody>
          <a:bodyPr vert="horz" wrap="square" anchor="t" anchorCtr="0">
            <a:noAutofit/>
          </a:bodyPr>
          <a:lstStyle/>
          <a:p>
            <a:pPr lvl="0" algn="just">
              <a:lnSpc>
                <a:spcPct val="90000"/>
              </a:lnSpc>
              <a:spcBef>
                <a:spcPts val="0"/>
              </a:spcBef>
              <a:tabLst>
                <a:tab pos="0" algn="l"/>
              </a:tabLst>
            </a:pPr>
            <a:r>
              <a:rPr lang="pt-BR" sz="6000" dirty="0">
                <a:solidFill>
                  <a:srgbClr val="92D050"/>
                </a:solidFill>
                <a:highlight>
                  <a:srgbClr val="000000"/>
                </a:highlight>
                <a:latin typeface="Calibri" pitchFamily="18"/>
              </a:rPr>
              <a:t>2. </a:t>
            </a:r>
            <a:r>
              <a:rPr lang="pt-BR" sz="6000" dirty="0">
                <a:solidFill>
                  <a:schemeClr val="bg1"/>
                </a:solidFill>
                <a:highlight>
                  <a:srgbClr val="000000"/>
                </a:highlight>
                <a:latin typeface="Calibri" pitchFamily="18"/>
              </a:rPr>
              <a:t>Nós que fazemos parte desta Igreja, que missionária é por natureza, e damos graças por teu esplendor, seremos eco do teu grande amor.</a:t>
            </a:r>
          </a:p>
        </p:txBody>
      </p:sp>
      <p:sp>
        <p:nvSpPr>
          <p:cNvPr id="4" name="CaixaDeTexto 3">
            <a:extLst>
              <a:ext uri="{FF2B5EF4-FFF2-40B4-BE49-F238E27FC236}">
                <a16:creationId xmlns:a16="http://schemas.microsoft.com/office/drawing/2014/main" id="{7990FD7D-A590-3A33-AEA6-56A4924D5419}"/>
              </a:ext>
            </a:extLst>
          </p:cNvPr>
          <p:cNvSpPr txBox="1"/>
          <p:nvPr/>
        </p:nvSpPr>
        <p:spPr>
          <a:xfrm>
            <a:off x="-5069" y="369277"/>
            <a:ext cx="12193588" cy="1015663"/>
          </a:xfrm>
          <a:prstGeom prst="rect">
            <a:avLst/>
          </a:prstGeom>
          <a:noFill/>
        </p:spPr>
        <p:txBody>
          <a:bodyPr wrap="square" rtlCol="0">
            <a:spAutoFit/>
          </a:bodyPr>
          <a:lstStyle/>
          <a:p>
            <a:pPr algn="ctr"/>
            <a:r>
              <a:rPr lang="pt-BR" sz="6000" b="1" dirty="0">
                <a:solidFill>
                  <a:srgbClr val="92D050"/>
                </a:solidFill>
              </a:rPr>
              <a:t>Canto Inicial</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1">
            <a:extLst>
              <a:ext uri="{FF2B5EF4-FFF2-40B4-BE49-F238E27FC236}">
                <a16:creationId xmlns:a16="http://schemas.microsoft.com/office/drawing/2014/main" id="{267687C5-8830-4C5F-964A-A9D8C8A132A3}"/>
              </a:ext>
            </a:extLst>
          </p:cNvPr>
          <p:cNvSpPr txBox="1">
            <a:spLocks noGrp="1"/>
          </p:cNvSpPr>
          <p:nvPr>
            <p:ph type="body" idx="4294967295"/>
          </p:nvPr>
        </p:nvSpPr>
        <p:spPr>
          <a:xfrm>
            <a:off x="205740" y="1784243"/>
            <a:ext cx="11750040" cy="4015080"/>
          </a:xfrm>
        </p:spPr>
        <p:txBody>
          <a:bodyPr vert="horz" wrap="square" anchor="t" anchorCtr="0">
            <a:noAutofit/>
          </a:bodyPr>
          <a:lstStyle/>
          <a:p>
            <a:pPr lvl="0" algn="just">
              <a:lnSpc>
                <a:spcPct val="90000"/>
              </a:lnSpc>
              <a:spcBef>
                <a:spcPts val="1001"/>
              </a:spcBef>
              <a:tabLst>
                <a:tab pos="0" algn="l"/>
              </a:tabLst>
            </a:pPr>
            <a:r>
              <a:rPr lang="pt-BR" sz="6000" b="1" dirty="0">
                <a:solidFill>
                  <a:srgbClr val="92D050"/>
                </a:solidFill>
                <a:highlight>
                  <a:srgbClr val="000000"/>
                </a:highlight>
                <a:latin typeface="Calibri" pitchFamily="18"/>
              </a:rPr>
              <a:t>2. </a:t>
            </a:r>
            <a:r>
              <a:rPr lang="pt-BR" sz="6000" b="1" dirty="0">
                <a:solidFill>
                  <a:schemeClr val="bg1"/>
                </a:solidFill>
                <a:highlight>
                  <a:srgbClr val="000000"/>
                </a:highlight>
                <a:latin typeface="Calibri" pitchFamily="18"/>
              </a:rPr>
              <a:t>Pelos que andam cansados e oprimidos, pelos que vivem dominados pelo medo e pelos que se deixam conduzir pelo Espírito, rezemos.</a:t>
            </a:r>
            <a:endParaRPr lang="pt-BR" sz="6000" b="1" dirty="0">
              <a:solidFill>
                <a:srgbClr val="FFFF00"/>
              </a:solidFill>
              <a:highlight>
                <a:srgbClr val="000000"/>
              </a:highlight>
              <a:latin typeface="Calibri" pitchFamily="18"/>
            </a:endParaRPr>
          </a:p>
        </p:txBody>
      </p:sp>
      <p:sp>
        <p:nvSpPr>
          <p:cNvPr id="3" name="CaixaDeTexto 2">
            <a:extLst>
              <a:ext uri="{FF2B5EF4-FFF2-40B4-BE49-F238E27FC236}">
                <a16:creationId xmlns:a16="http://schemas.microsoft.com/office/drawing/2014/main" id="{F26CE5A0-D797-4F68-D58D-30374597050A}"/>
              </a:ext>
            </a:extLst>
          </p:cNvPr>
          <p:cNvSpPr txBox="1"/>
          <p:nvPr/>
        </p:nvSpPr>
        <p:spPr>
          <a:xfrm>
            <a:off x="-5069" y="369277"/>
            <a:ext cx="12193588" cy="923330"/>
          </a:xfrm>
          <a:prstGeom prst="rect">
            <a:avLst/>
          </a:prstGeom>
          <a:noFill/>
        </p:spPr>
        <p:txBody>
          <a:bodyPr wrap="square" rtlCol="0">
            <a:spAutoFit/>
          </a:bodyPr>
          <a:lstStyle/>
          <a:p>
            <a:pPr algn="ctr"/>
            <a:r>
              <a:rPr lang="pt-BR" sz="5400" b="1" dirty="0">
                <a:solidFill>
                  <a:srgbClr val="92D050"/>
                </a:solidFill>
              </a:rPr>
              <a:t>Preces</a:t>
            </a:r>
          </a:p>
        </p:txBody>
      </p:sp>
    </p:spTree>
    <p:extLst>
      <p:ext uri="{BB962C8B-B14F-4D97-AF65-F5344CB8AC3E}">
        <p14:creationId xmlns:p14="http://schemas.microsoft.com/office/powerpoint/2010/main" val="3028710245"/>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1">
            <a:extLst>
              <a:ext uri="{FF2B5EF4-FFF2-40B4-BE49-F238E27FC236}">
                <a16:creationId xmlns:a16="http://schemas.microsoft.com/office/drawing/2014/main" id="{267687C5-8830-4C5F-964A-A9D8C8A132A3}"/>
              </a:ext>
            </a:extLst>
          </p:cNvPr>
          <p:cNvSpPr txBox="1">
            <a:spLocks noGrp="1"/>
          </p:cNvSpPr>
          <p:nvPr>
            <p:ph type="body" idx="4294967295"/>
          </p:nvPr>
        </p:nvSpPr>
        <p:spPr>
          <a:xfrm>
            <a:off x="179569" y="3116424"/>
            <a:ext cx="11824311" cy="2942002"/>
          </a:xfrm>
        </p:spPr>
        <p:txBody>
          <a:bodyPr vert="horz" wrap="square" anchor="t" anchorCtr="0">
            <a:noAutofit/>
          </a:bodyPr>
          <a:lstStyle/>
          <a:p>
            <a:pPr lvl="0" algn="ctr">
              <a:lnSpc>
                <a:spcPct val="90000"/>
              </a:lnSpc>
              <a:spcBef>
                <a:spcPts val="1001"/>
              </a:spcBef>
              <a:tabLst>
                <a:tab pos="0" algn="l"/>
              </a:tabLst>
            </a:pPr>
            <a:r>
              <a:rPr lang="pt-BR" sz="6600" b="1" dirty="0">
                <a:solidFill>
                  <a:srgbClr val="92D050"/>
                </a:solidFill>
                <a:highlight>
                  <a:srgbClr val="000000"/>
                </a:highlight>
                <a:latin typeface="Calibri" pitchFamily="18"/>
              </a:rPr>
              <a:t>R. </a:t>
            </a:r>
            <a:r>
              <a:rPr lang="pt-BR" sz="6000" b="1" dirty="0">
                <a:solidFill>
                  <a:schemeClr val="bg1"/>
                </a:solidFill>
                <a:highlight>
                  <a:srgbClr val="000000"/>
                </a:highlight>
                <a:latin typeface="Calibri" pitchFamily="18"/>
              </a:rPr>
              <a:t>Senhor, venha a nós o vosso reino.</a:t>
            </a:r>
          </a:p>
          <a:p>
            <a:pPr lvl="0" algn="ctr">
              <a:lnSpc>
                <a:spcPct val="90000"/>
              </a:lnSpc>
              <a:spcBef>
                <a:spcPts val="1001"/>
              </a:spcBef>
              <a:tabLst>
                <a:tab pos="0" algn="l"/>
              </a:tabLst>
            </a:pPr>
            <a:endParaRPr lang="pt-BR" sz="6000" b="1" dirty="0">
              <a:solidFill>
                <a:schemeClr val="bg1"/>
              </a:solidFill>
              <a:highlight>
                <a:srgbClr val="000000"/>
              </a:highlight>
              <a:latin typeface="Calibri" pitchFamily="18"/>
            </a:endParaRPr>
          </a:p>
          <a:p>
            <a:pPr lvl="0" algn="ctr">
              <a:lnSpc>
                <a:spcPct val="90000"/>
              </a:lnSpc>
              <a:spcBef>
                <a:spcPts val="1001"/>
              </a:spcBef>
              <a:tabLst>
                <a:tab pos="0" algn="l"/>
              </a:tabLst>
            </a:pPr>
            <a:endParaRPr lang="pt-BR" sz="6000" b="1" dirty="0">
              <a:solidFill>
                <a:schemeClr val="bg1"/>
              </a:solidFill>
              <a:highlight>
                <a:srgbClr val="000000"/>
              </a:highlight>
              <a:latin typeface="Calibri" pitchFamily="18"/>
            </a:endParaRPr>
          </a:p>
        </p:txBody>
      </p:sp>
      <p:sp>
        <p:nvSpPr>
          <p:cNvPr id="3" name="CaixaDeTexto 2">
            <a:extLst>
              <a:ext uri="{FF2B5EF4-FFF2-40B4-BE49-F238E27FC236}">
                <a16:creationId xmlns:a16="http://schemas.microsoft.com/office/drawing/2014/main" id="{F26CE5A0-D797-4F68-D58D-30374597050A}"/>
              </a:ext>
            </a:extLst>
          </p:cNvPr>
          <p:cNvSpPr txBox="1"/>
          <p:nvPr/>
        </p:nvSpPr>
        <p:spPr>
          <a:xfrm>
            <a:off x="-5069" y="369277"/>
            <a:ext cx="12193588" cy="923330"/>
          </a:xfrm>
          <a:prstGeom prst="rect">
            <a:avLst/>
          </a:prstGeom>
          <a:noFill/>
        </p:spPr>
        <p:txBody>
          <a:bodyPr wrap="square" rtlCol="0">
            <a:spAutoFit/>
          </a:bodyPr>
          <a:lstStyle/>
          <a:p>
            <a:pPr algn="ctr"/>
            <a:r>
              <a:rPr lang="pt-BR" sz="5400" b="1" dirty="0">
                <a:solidFill>
                  <a:srgbClr val="92D050"/>
                </a:solidFill>
              </a:rPr>
              <a:t>Preces</a:t>
            </a:r>
          </a:p>
        </p:txBody>
      </p:sp>
    </p:spTree>
    <p:extLst>
      <p:ext uri="{BB962C8B-B14F-4D97-AF65-F5344CB8AC3E}">
        <p14:creationId xmlns:p14="http://schemas.microsoft.com/office/powerpoint/2010/main" val="1082096397"/>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1">
            <a:extLst>
              <a:ext uri="{FF2B5EF4-FFF2-40B4-BE49-F238E27FC236}">
                <a16:creationId xmlns:a16="http://schemas.microsoft.com/office/drawing/2014/main" id="{267687C5-8830-4C5F-964A-A9D8C8A132A3}"/>
              </a:ext>
            </a:extLst>
          </p:cNvPr>
          <p:cNvSpPr txBox="1">
            <a:spLocks noGrp="1"/>
          </p:cNvSpPr>
          <p:nvPr>
            <p:ph type="body" idx="4294967295"/>
          </p:nvPr>
        </p:nvSpPr>
        <p:spPr>
          <a:xfrm>
            <a:off x="251460" y="1784242"/>
            <a:ext cx="11681460" cy="4387957"/>
          </a:xfrm>
        </p:spPr>
        <p:txBody>
          <a:bodyPr vert="horz" wrap="square" anchor="t" anchorCtr="0">
            <a:noAutofit/>
          </a:bodyPr>
          <a:lstStyle/>
          <a:p>
            <a:pPr lvl="0" algn="just">
              <a:lnSpc>
                <a:spcPct val="90000"/>
              </a:lnSpc>
              <a:spcBef>
                <a:spcPts val="1001"/>
              </a:spcBef>
              <a:tabLst>
                <a:tab pos="0" algn="l"/>
              </a:tabLst>
            </a:pPr>
            <a:r>
              <a:rPr lang="pt-BR" sz="6000" b="1" dirty="0">
                <a:solidFill>
                  <a:srgbClr val="92D050"/>
                </a:solidFill>
                <a:highlight>
                  <a:srgbClr val="000000"/>
                </a:highlight>
                <a:latin typeface="Calibri" pitchFamily="18"/>
              </a:rPr>
              <a:t>3. </a:t>
            </a:r>
            <a:r>
              <a:rPr lang="pt-BR" sz="6000" b="1" dirty="0">
                <a:solidFill>
                  <a:schemeClr val="bg1"/>
                </a:solidFill>
                <a:highlight>
                  <a:srgbClr val="000000"/>
                </a:highlight>
                <a:latin typeface="Calibri" pitchFamily="18"/>
              </a:rPr>
              <a:t>Pelos que exultam de alegria no Senhor, pelos que oferecem a Cristo a própria vida e pelos que lutam contra o mal que os rodeia, rezemos.</a:t>
            </a:r>
          </a:p>
        </p:txBody>
      </p:sp>
      <p:sp>
        <p:nvSpPr>
          <p:cNvPr id="3" name="CaixaDeTexto 2">
            <a:extLst>
              <a:ext uri="{FF2B5EF4-FFF2-40B4-BE49-F238E27FC236}">
                <a16:creationId xmlns:a16="http://schemas.microsoft.com/office/drawing/2014/main" id="{F26CE5A0-D797-4F68-D58D-30374597050A}"/>
              </a:ext>
            </a:extLst>
          </p:cNvPr>
          <p:cNvSpPr txBox="1"/>
          <p:nvPr/>
        </p:nvSpPr>
        <p:spPr>
          <a:xfrm>
            <a:off x="-5069" y="369277"/>
            <a:ext cx="12193588" cy="923330"/>
          </a:xfrm>
          <a:prstGeom prst="rect">
            <a:avLst/>
          </a:prstGeom>
          <a:noFill/>
        </p:spPr>
        <p:txBody>
          <a:bodyPr wrap="square" rtlCol="0">
            <a:spAutoFit/>
          </a:bodyPr>
          <a:lstStyle/>
          <a:p>
            <a:pPr algn="ctr"/>
            <a:r>
              <a:rPr lang="pt-BR" sz="5400" b="1" dirty="0">
                <a:solidFill>
                  <a:srgbClr val="92D050"/>
                </a:solidFill>
              </a:rPr>
              <a:t>Preces</a:t>
            </a:r>
          </a:p>
        </p:txBody>
      </p:sp>
    </p:spTree>
    <p:extLst>
      <p:ext uri="{BB962C8B-B14F-4D97-AF65-F5344CB8AC3E}">
        <p14:creationId xmlns:p14="http://schemas.microsoft.com/office/powerpoint/2010/main" val="1088004078"/>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1">
            <a:extLst>
              <a:ext uri="{FF2B5EF4-FFF2-40B4-BE49-F238E27FC236}">
                <a16:creationId xmlns:a16="http://schemas.microsoft.com/office/drawing/2014/main" id="{267687C5-8830-4C5F-964A-A9D8C8A132A3}"/>
              </a:ext>
            </a:extLst>
          </p:cNvPr>
          <p:cNvSpPr txBox="1">
            <a:spLocks noGrp="1"/>
          </p:cNvSpPr>
          <p:nvPr>
            <p:ph type="body" idx="4294967295"/>
          </p:nvPr>
        </p:nvSpPr>
        <p:spPr>
          <a:xfrm>
            <a:off x="179569" y="3236976"/>
            <a:ext cx="11824311" cy="2597516"/>
          </a:xfrm>
        </p:spPr>
        <p:txBody>
          <a:bodyPr vert="horz" wrap="square" anchor="t" anchorCtr="0">
            <a:noAutofit/>
          </a:bodyPr>
          <a:lstStyle/>
          <a:p>
            <a:pPr lvl="0" algn="ctr">
              <a:lnSpc>
                <a:spcPct val="90000"/>
              </a:lnSpc>
              <a:spcBef>
                <a:spcPts val="1001"/>
              </a:spcBef>
              <a:tabLst>
                <a:tab pos="0" algn="l"/>
              </a:tabLst>
            </a:pPr>
            <a:r>
              <a:rPr lang="pt-BR" sz="6600" b="1" dirty="0">
                <a:solidFill>
                  <a:srgbClr val="92D050"/>
                </a:solidFill>
                <a:highlight>
                  <a:srgbClr val="000000"/>
                </a:highlight>
                <a:latin typeface="Calibri" pitchFamily="18"/>
              </a:rPr>
              <a:t>R. </a:t>
            </a:r>
            <a:r>
              <a:rPr lang="pt-BR" sz="6000" b="1" dirty="0">
                <a:solidFill>
                  <a:schemeClr val="bg1"/>
                </a:solidFill>
                <a:highlight>
                  <a:srgbClr val="000000"/>
                </a:highlight>
                <a:latin typeface="Calibri" pitchFamily="18"/>
              </a:rPr>
              <a:t>Senhor, venha a nós o vosso reino.</a:t>
            </a:r>
          </a:p>
          <a:p>
            <a:pPr lvl="0" algn="ctr">
              <a:lnSpc>
                <a:spcPct val="90000"/>
              </a:lnSpc>
              <a:spcBef>
                <a:spcPts val="1001"/>
              </a:spcBef>
              <a:tabLst>
                <a:tab pos="0" algn="l"/>
              </a:tabLst>
            </a:pPr>
            <a:endParaRPr lang="pt-BR" sz="6000" b="1" dirty="0">
              <a:solidFill>
                <a:schemeClr val="bg1"/>
              </a:solidFill>
              <a:highlight>
                <a:srgbClr val="000000"/>
              </a:highlight>
              <a:latin typeface="Calibri" pitchFamily="18"/>
            </a:endParaRPr>
          </a:p>
        </p:txBody>
      </p:sp>
      <p:sp>
        <p:nvSpPr>
          <p:cNvPr id="3" name="CaixaDeTexto 2">
            <a:extLst>
              <a:ext uri="{FF2B5EF4-FFF2-40B4-BE49-F238E27FC236}">
                <a16:creationId xmlns:a16="http://schemas.microsoft.com/office/drawing/2014/main" id="{F26CE5A0-D797-4F68-D58D-30374597050A}"/>
              </a:ext>
            </a:extLst>
          </p:cNvPr>
          <p:cNvSpPr txBox="1"/>
          <p:nvPr/>
        </p:nvSpPr>
        <p:spPr>
          <a:xfrm>
            <a:off x="-5069" y="369277"/>
            <a:ext cx="12193588" cy="923330"/>
          </a:xfrm>
          <a:prstGeom prst="rect">
            <a:avLst/>
          </a:prstGeom>
          <a:noFill/>
        </p:spPr>
        <p:txBody>
          <a:bodyPr wrap="square" rtlCol="0">
            <a:spAutoFit/>
          </a:bodyPr>
          <a:lstStyle/>
          <a:p>
            <a:pPr algn="ctr"/>
            <a:r>
              <a:rPr lang="pt-BR" sz="5400" b="1" dirty="0">
                <a:solidFill>
                  <a:srgbClr val="92D050"/>
                </a:solidFill>
              </a:rPr>
              <a:t>Preces</a:t>
            </a:r>
          </a:p>
        </p:txBody>
      </p:sp>
    </p:spTree>
    <p:extLst>
      <p:ext uri="{BB962C8B-B14F-4D97-AF65-F5344CB8AC3E}">
        <p14:creationId xmlns:p14="http://schemas.microsoft.com/office/powerpoint/2010/main" val="1543902968"/>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1">
            <a:extLst>
              <a:ext uri="{FF2B5EF4-FFF2-40B4-BE49-F238E27FC236}">
                <a16:creationId xmlns:a16="http://schemas.microsoft.com/office/drawing/2014/main" id="{267687C5-8830-4C5F-964A-A9D8C8A132A3}"/>
              </a:ext>
            </a:extLst>
          </p:cNvPr>
          <p:cNvSpPr txBox="1">
            <a:spLocks noGrp="1"/>
          </p:cNvSpPr>
          <p:nvPr>
            <p:ph type="body" idx="4294967295"/>
          </p:nvPr>
        </p:nvSpPr>
        <p:spPr>
          <a:xfrm>
            <a:off x="179569" y="1811215"/>
            <a:ext cx="11824311" cy="4519247"/>
          </a:xfrm>
        </p:spPr>
        <p:txBody>
          <a:bodyPr vert="horz" wrap="square" anchor="t" anchorCtr="0">
            <a:noAutofit/>
          </a:bodyPr>
          <a:lstStyle/>
          <a:p>
            <a:pPr algn="just">
              <a:lnSpc>
                <a:spcPct val="90000"/>
              </a:lnSpc>
              <a:spcBef>
                <a:spcPts val="1001"/>
              </a:spcBef>
              <a:tabLst>
                <a:tab pos="0" algn="l"/>
              </a:tabLst>
            </a:pPr>
            <a:r>
              <a:rPr lang="pt-BR" sz="5400" b="1" dirty="0">
                <a:solidFill>
                  <a:schemeClr val="accent6"/>
                </a:solidFill>
                <a:highlight>
                  <a:srgbClr val="000000"/>
                </a:highlight>
                <a:latin typeface="Calibri" pitchFamily="18"/>
              </a:rPr>
              <a:t>P. </a:t>
            </a:r>
            <a:r>
              <a:rPr lang="pt-BR" sz="5400" b="1" dirty="0">
                <a:solidFill>
                  <a:schemeClr val="bg1"/>
                </a:solidFill>
                <a:highlight>
                  <a:srgbClr val="000000"/>
                </a:highlight>
                <a:latin typeface="Calibri" pitchFamily="18"/>
              </a:rPr>
              <a:t>Senhor, que na Palavra proclamada neste dia nos revelais a mansidão do vosso Filho, o Salvador que veio ao vosso encontro, ensinai- nos a proclamar o vosso nome e a exaltar-vos como nosso Deus e nosso Rei. Por Cristo, nosso Senhor.</a:t>
            </a:r>
          </a:p>
          <a:p>
            <a:pPr algn="just">
              <a:lnSpc>
                <a:spcPct val="90000"/>
              </a:lnSpc>
              <a:spcBef>
                <a:spcPts val="1001"/>
              </a:spcBef>
              <a:tabLst>
                <a:tab pos="0" algn="l"/>
              </a:tabLst>
            </a:pPr>
            <a:endParaRPr lang="pt-BR" sz="5000" b="1" dirty="0">
              <a:solidFill>
                <a:srgbClr val="FFFF00"/>
              </a:solidFill>
              <a:highlight>
                <a:srgbClr val="000000"/>
              </a:highlight>
              <a:latin typeface="Calibri" pitchFamily="18"/>
            </a:endParaRPr>
          </a:p>
        </p:txBody>
      </p:sp>
    </p:spTree>
    <p:extLst>
      <p:ext uri="{BB962C8B-B14F-4D97-AF65-F5344CB8AC3E}">
        <p14:creationId xmlns:p14="http://schemas.microsoft.com/office/powerpoint/2010/main" val="3097737214"/>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1">
            <a:extLst>
              <a:ext uri="{FF2B5EF4-FFF2-40B4-BE49-F238E27FC236}">
                <a16:creationId xmlns:a16="http://schemas.microsoft.com/office/drawing/2014/main" id="{267687C5-8830-4C5F-964A-A9D8C8A132A3}"/>
              </a:ext>
            </a:extLst>
          </p:cNvPr>
          <p:cNvSpPr txBox="1">
            <a:spLocks noGrp="1"/>
          </p:cNvSpPr>
          <p:nvPr>
            <p:ph type="body" idx="4294967295"/>
          </p:nvPr>
        </p:nvSpPr>
        <p:spPr>
          <a:xfrm>
            <a:off x="179569" y="2907792"/>
            <a:ext cx="11824311" cy="3422670"/>
          </a:xfrm>
        </p:spPr>
        <p:txBody>
          <a:bodyPr vert="horz" wrap="square" anchor="t" anchorCtr="0">
            <a:noAutofit/>
          </a:bodyPr>
          <a:lstStyle/>
          <a:p>
            <a:pPr algn="ctr">
              <a:lnSpc>
                <a:spcPct val="90000"/>
              </a:lnSpc>
              <a:spcBef>
                <a:spcPts val="1001"/>
              </a:spcBef>
              <a:tabLst>
                <a:tab pos="0" algn="l"/>
              </a:tabLst>
            </a:pPr>
            <a:r>
              <a:rPr lang="pt-BR" sz="7200" b="1" dirty="0">
                <a:solidFill>
                  <a:srgbClr val="92D050"/>
                </a:solidFill>
                <a:highlight>
                  <a:srgbClr val="000000"/>
                </a:highlight>
                <a:latin typeface="Calibri" pitchFamily="18"/>
              </a:rPr>
              <a:t>T.  </a:t>
            </a:r>
            <a:r>
              <a:rPr lang="pt-BR" sz="7200" b="1" dirty="0">
                <a:solidFill>
                  <a:schemeClr val="bg1"/>
                </a:solidFill>
                <a:highlight>
                  <a:srgbClr val="000000"/>
                </a:highlight>
                <a:latin typeface="Calibri" pitchFamily="18"/>
              </a:rPr>
              <a:t>Amém.</a:t>
            </a:r>
            <a:endParaRPr lang="pt-BR" sz="6000" b="1" dirty="0">
              <a:solidFill>
                <a:srgbClr val="FFFF00"/>
              </a:solidFill>
              <a:highlight>
                <a:srgbClr val="000000"/>
              </a:highlight>
              <a:latin typeface="Calibri" pitchFamily="18"/>
            </a:endParaRPr>
          </a:p>
        </p:txBody>
      </p:sp>
    </p:spTree>
    <p:extLst>
      <p:ext uri="{BB962C8B-B14F-4D97-AF65-F5344CB8AC3E}">
        <p14:creationId xmlns:p14="http://schemas.microsoft.com/office/powerpoint/2010/main" val="2880988270"/>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name="CANTO DAS OFERENDAS">
    <p:spTree>
      <p:nvGrpSpPr>
        <p:cNvPr id="1" name=""/>
        <p:cNvGrpSpPr/>
        <p:nvPr/>
      </p:nvGrpSpPr>
      <p:grpSpPr>
        <a:xfrm>
          <a:off x="0" y="0"/>
          <a:ext cx="0" cy="0"/>
          <a:chOff x="0" y="0"/>
          <a:chExt cx="0" cy="0"/>
        </a:xfrm>
      </p:grpSpPr>
      <p:sp>
        <p:nvSpPr>
          <p:cNvPr id="3" name="PlaceHolder 2">
            <a:extLst>
              <a:ext uri="{FF2B5EF4-FFF2-40B4-BE49-F238E27FC236}">
                <a16:creationId xmlns:a16="http://schemas.microsoft.com/office/drawing/2014/main" id="{7B4D47C9-8870-40E4-AD8D-23CE2892E63B}"/>
              </a:ext>
            </a:extLst>
          </p:cNvPr>
          <p:cNvSpPr txBox="1">
            <a:spLocks noGrp="1"/>
          </p:cNvSpPr>
          <p:nvPr>
            <p:ph type="body" idx="4294967295"/>
          </p:nvPr>
        </p:nvSpPr>
        <p:spPr>
          <a:xfrm>
            <a:off x="114300" y="1915505"/>
            <a:ext cx="11964988" cy="5953680"/>
          </a:xfrm>
        </p:spPr>
        <p:txBody>
          <a:bodyPr vert="horz" wrap="square" anchor="t" anchorCtr="0">
            <a:noAutofit/>
          </a:bodyPr>
          <a:lstStyle/>
          <a:p>
            <a:pPr lvl="0" algn="just">
              <a:lnSpc>
                <a:spcPct val="90000"/>
              </a:lnSpc>
              <a:spcBef>
                <a:spcPts val="0"/>
              </a:spcBef>
              <a:tabLst>
                <a:tab pos="0" algn="l"/>
              </a:tabLst>
            </a:pPr>
            <a:r>
              <a:rPr lang="pt-BR" sz="6000" b="1" dirty="0">
                <a:solidFill>
                  <a:srgbClr val="92D050"/>
                </a:solidFill>
                <a:highlight>
                  <a:srgbClr val="000000"/>
                </a:highlight>
                <a:latin typeface="Calibri" pitchFamily="18"/>
              </a:rPr>
              <a:t>1. </a:t>
            </a:r>
            <a:r>
              <a:rPr lang="pt-BR" sz="6000" dirty="0">
                <a:solidFill>
                  <a:schemeClr val="bg1"/>
                </a:solidFill>
                <a:highlight>
                  <a:srgbClr val="000000"/>
                </a:highlight>
                <a:latin typeface="Calibri" pitchFamily="18"/>
              </a:rPr>
              <a:t>Senhor, te bendizemos, pois são dons de tua bondade estes frutos que trazemos com amor e humildade: desta terra veio o trigo, trabalhamos, eis o pão! Te louvamos, Deus da vida, Deus de toda criação!</a:t>
            </a:r>
          </a:p>
          <a:p>
            <a:pPr lvl="0" algn="just">
              <a:lnSpc>
                <a:spcPct val="90000"/>
              </a:lnSpc>
              <a:spcBef>
                <a:spcPts val="0"/>
              </a:spcBef>
              <a:tabLst>
                <a:tab pos="0" algn="l"/>
              </a:tabLst>
            </a:pPr>
            <a:endParaRPr lang="pt-BR" sz="6000" dirty="0">
              <a:solidFill>
                <a:schemeClr val="bg1"/>
              </a:solidFill>
              <a:highlight>
                <a:srgbClr val="000000"/>
              </a:highlight>
              <a:latin typeface="Calibri" pitchFamily="18"/>
            </a:endParaRPr>
          </a:p>
        </p:txBody>
      </p:sp>
      <p:sp>
        <p:nvSpPr>
          <p:cNvPr id="4" name="CaixaDeTexto 3">
            <a:extLst>
              <a:ext uri="{FF2B5EF4-FFF2-40B4-BE49-F238E27FC236}">
                <a16:creationId xmlns:a16="http://schemas.microsoft.com/office/drawing/2014/main" id="{4D00B133-ED93-E5FD-3CD3-FF884E8B9759}"/>
              </a:ext>
            </a:extLst>
          </p:cNvPr>
          <p:cNvSpPr txBox="1"/>
          <p:nvPr/>
        </p:nvSpPr>
        <p:spPr>
          <a:xfrm>
            <a:off x="0" y="0"/>
            <a:ext cx="12193588" cy="1754326"/>
          </a:xfrm>
          <a:prstGeom prst="rect">
            <a:avLst/>
          </a:prstGeom>
          <a:noFill/>
        </p:spPr>
        <p:txBody>
          <a:bodyPr wrap="square" rtlCol="0">
            <a:spAutoFit/>
          </a:bodyPr>
          <a:lstStyle/>
          <a:p>
            <a:pPr algn="ctr"/>
            <a:r>
              <a:rPr lang="pt-BR" sz="5400" b="1" dirty="0">
                <a:solidFill>
                  <a:srgbClr val="92D050"/>
                </a:solidFill>
              </a:rPr>
              <a:t>Canto das</a:t>
            </a:r>
          </a:p>
          <a:p>
            <a:pPr algn="ctr"/>
            <a:r>
              <a:rPr lang="pt-BR" sz="5400" b="1" dirty="0">
                <a:solidFill>
                  <a:srgbClr val="92D050"/>
                </a:solidFill>
              </a:rPr>
              <a:t>Oferendas</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ceHolder 2">
            <a:extLst>
              <a:ext uri="{FF2B5EF4-FFF2-40B4-BE49-F238E27FC236}">
                <a16:creationId xmlns:a16="http://schemas.microsoft.com/office/drawing/2014/main" id="{7B4D47C9-8870-40E4-AD8D-23CE2892E63B}"/>
              </a:ext>
            </a:extLst>
          </p:cNvPr>
          <p:cNvSpPr txBox="1">
            <a:spLocks noGrp="1"/>
          </p:cNvSpPr>
          <p:nvPr>
            <p:ph type="body" idx="4294967295"/>
          </p:nvPr>
        </p:nvSpPr>
        <p:spPr>
          <a:xfrm>
            <a:off x="114300" y="1953491"/>
            <a:ext cx="11925300" cy="5915693"/>
          </a:xfrm>
        </p:spPr>
        <p:txBody>
          <a:bodyPr vert="horz" wrap="square" anchor="t" anchorCtr="0">
            <a:noAutofit/>
          </a:bodyPr>
          <a:lstStyle/>
          <a:p>
            <a:pPr lvl="0" algn="just">
              <a:lnSpc>
                <a:spcPct val="90000"/>
              </a:lnSpc>
              <a:spcBef>
                <a:spcPts val="0"/>
              </a:spcBef>
              <a:tabLst>
                <a:tab pos="0" algn="l"/>
              </a:tabLst>
            </a:pPr>
            <a:r>
              <a:rPr lang="pt-BR" sz="6000" b="1" dirty="0">
                <a:solidFill>
                  <a:srgbClr val="92D050"/>
                </a:solidFill>
                <a:highlight>
                  <a:srgbClr val="000000"/>
                </a:highlight>
                <a:latin typeface="Calibri" pitchFamily="18"/>
              </a:rPr>
              <a:t>R. </a:t>
            </a:r>
            <a:r>
              <a:rPr lang="pt-BR" sz="6000" b="1" dirty="0">
                <a:solidFill>
                  <a:schemeClr val="bg1"/>
                </a:solidFill>
                <a:highlight>
                  <a:srgbClr val="000000"/>
                </a:highlight>
                <a:latin typeface="Calibri" pitchFamily="18"/>
              </a:rPr>
              <a:t>Bendito sejas para sempre! Bendito sejas, Senhor Deus! Por tua graça estes dons para nós se tornarão vida e salvação! (Bis)</a:t>
            </a:r>
          </a:p>
          <a:p>
            <a:pPr lvl="0" algn="just">
              <a:lnSpc>
                <a:spcPct val="90000"/>
              </a:lnSpc>
              <a:spcBef>
                <a:spcPts val="0"/>
              </a:spcBef>
              <a:tabLst>
                <a:tab pos="0" algn="l"/>
              </a:tabLst>
            </a:pPr>
            <a:endParaRPr lang="pt-BR" sz="6000" b="1" dirty="0">
              <a:solidFill>
                <a:schemeClr val="bg1"/>
              </a:solidFill>
              <a:highlight>
                <a:srgbClr val="000000"/>
              </a:highlight>
              <a:latin typeface="Calibri" pitchFamily="18"/>
            </a:endParaRPr>
          </a:p>
        </p:txBody>
      </p:sp>
      <p:sp>
        <p:nvSpPr>
          <p:cNvPr id="4" name="CaixaDeTexto 3">
            <a:extLst>
              <a:ext uri="{FF2B5EF4-FFF2-40B4-BE49-F238E27FC236}">
                <a16:creationId xmlns:a16="http://schemas.microsoft.com/office/drawing/2014/main" id="{4D00B133-ED93-E5FD-3CD3-FF884E8B9759}"/>
              </a:ext>
            </a:extLst>
          </p:cNvPr>
          <p:cNvSpPr txBox="1"/>
          <p:nvPr/>
        </p:nvSpPr>
        <p:spPr>
          <a:xfrm>
            <a:off x="0" y="0"/>
            <a:ext cx="12193588" cy="1754326"/>
          </a:xfrm>
          <a:prstGeom prst="rect">
            <a:avLst/>
          </a:prstGeom>
          <a:noFill/>
        </p:spPr>
        <p:txBody>
          <a:bodyPr wrap="square" rtlCol="0">
            <a:spAutoFit/>
          </a:bodyPr>
          <a:lstStyle/>
          <a:p>
            <a:pPr algn="ctr"/>
            <a:r>
              <a:rPr lang="pt-BR" sz="5400" b="1" dirty="0">
                <a:solidFill>
                  <a:srgbClr val="92D050"/>
                </a:solidFill>
              </a:rPr>
              <a:t>Canto das</a:t>
            </a:r>
          </a:p>
          <a:p>
            <a:pPr algn="ctr"/>
            <a:r>
              <a:rPr lang="pt-BR" sz="5400" b="1" dirty="0">
                <a:solidFill>
                  <a:srgbClr val="92D050"/>
                </a:solidFill>
              </a:rPr>
              <a:t>Oferendas</a:t>
            </a:r>
          </a:p>
        </p:txBody>
      </p:sp>
    </p:spTree>
    <p:extLst>
      <p:ext uri="{BB962C8B-B14F-4D97-AF65-F5344CB8AC3E}">
        <p14:creationId xmlns:p14="http://schemas.microsoft.com/office/powerpoint/2010/main" val="3970774944"/>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ceHolder 2">
            <a:extLst>
              <a:ext uri="{FF2B5EF4-FFF2-40B4-BE49-F238E27FC236}">
                <a16:creationId xmlns:a16="http://schemas.microsoft.com/office/drawing/2014/main" id="{7B4D47C9-8870-40E4-AD8D-23CE2892E63B}"/>
              </a:ext>
            </a:extLst>
          </p:cNvPr>
          <p:cNvSpPr txBox="1">
            <a:spLocks noGrp="1"/>
          </p:cNvSpPr>
          <p:nvPr>
            <p:ph type="body" idx="4294967295"/>
          </p:nvPr>
        </p:nvSpPr>
        <p:spPr>
          <a:xfrm>
            <a:off x="263770" y="1792413"/>
            <a:ext cx="11658600" cy="5953680"/>
          </a:xfrm>
        </p:spPr>
        <p:txBody>
          <a:bodyPr vert="horz" wrap="square" anchor="t" anchorCtr="0">
            <a:noAutofit/>
          </a:bodyPr>
          <a:lstStyle/>
          <a:p>
            <a:pPr lvl="0" algn="just">
              <a:lnSpc>
                <a:spcPct val="90000"/>
              </a:lnSpc>
              <a:spcBef>
                <a:spcPts val="0"/>
              </a:spcBef>
              <a:tabLst>
                <a:tab pos="0" algn="l"/>
              </a:tabLst>
            </a:pPr>
            <a:r>
              <a:rPr lang="pt-BR" sz="4800" b="1" dirty="0">
                <a:solidFill>
                  <a:srgbClr val="92D050"/>
                </a:solidFill>
                <a:highlight>
                  <a:srgbClr val="000000"/>
                </a:highlight>
                <a:latin typeface="Calibri" pitchFamily="18"/>
              </a:rPr>
              <a:t>2. </a:t>
            </a:r>
            <a:r>
              <a:rPr lang="pt-BR" sz="5400" dirty="0">
                <a:solidFill>
                  <a:schemeClr val="bg1"/>
                </a:solidFill>
                <a:highlight>
                  <a:srgbClr val="000000"/>
                </a:highlight>
                <a:latin typeface="Calibri" pitchFamily="18"/>
              </a:rPr>
              <a:t>Senhor, te bendizemos, pois são dons de tua bondade estes frutos que trazemos com amor e humildade: Da videira veio a uva, trabalhamos, eis o vinho! Te louvamos, Deus da vida, quanto amor, quanto carinho!</a:t>
            </a:r>
          </a:p>
          <a:p>
            <a:pPr lvl="0" algn="just">
              <a:lnSpc>
                <a:spcPct val="90000"/>
              </a:lnSpc>
              <a:spcBef>
                <a:spcPts val="0"/>
              </a:spcBef>
              <a:tabLst>
                <a:tab pos="0" algn="l"/>
              </a:tabLst>
            </a:pPr>
            <a:endParaRPr lang="pt-BR" sz="6000" dirty="0">
              <a:solidFill>
                <a:schemeClr val="bg1"/>
              </a:solidFill>
              <a:highlight>
                <a:srgbClr val="000000"/>
              </a:highlight>
              <a:latin typeface="Calibri" pitchFamily="18"/>
            </a:endParaRPr>
          </a:p>
        </p:txBody>
      </p:sp>
      <p:sp>
        <p:nvSpPr>
          <p:cNvPr id="4" name="CaixaDeTexto 3">
            <a:extLst>
              <a:ext uri="{FF2B5EF4-FFF2-40B4-BE49-F238E27FC236}">
                <a16:creationId xmlns:a16="http://schemas.microsoft.com/office/drawing/2014/main" id="{4D00B133-ED93-E5FD-3CD3-FF884E8B9759}"/>
              </a:ext>
            </a:extLst>
          </p:cNvPr>
          <p:cNvSpPr txBox="1"/>
          <p:nvPr/>
        </p:nvSpPr>
        <p:spPr>
          <a:xfrm>
            <a:off x="0" y="0"/>
            <a:ext cx="12193588" cy="1754326"/>
          </a:xfrm>
          <a:prstGeom prst="rect">
            <a:avLst/>
          </a:prstGeom>
          <a:noFill/>
        </p:spPr>
        <p:txBody>
          <a:bodyPr wrap="square" rtlCol="0">
            <a:spAutoFit/>
          </a:bodyPr>
          <a:lstStyle/>
          <a:p>
            <a:pPr algn="ctr"/>
            <a:r>
              <a:rPr lang="pt-BR" sz="5400" b="1" dirty="0">
                <a:solidFill>
                  <a:srgbClr val="92D050"/>
                </a:solidFill>
              </a:rPr>
              <a:t>Canto das</a:t>
            </a:r>
          </a:p>
          <a:p>
            <a:pPr algn="ctr"/>
            <a:r>
              <a:rPr lang="pt-BR" sz="5400" b="1" dirty="0">
                <a:solidFill>
                  <a:srgbClr val="92D050"/>
                </a:solidFill>
              </a:rPr>
              <a:t>Oferendas</a:t>
            </a:r>
          </a:p>
        </p:txBody>
      </p:sp>
    </p:spTree>
    <p:extLst>
      <p:ext uri="{BB962C8B-B14F-4D97-AF65-F5344CB8AC3E}">
        <p14:creationId xmlns:p14="http://schemas.microsoft.com/office/powerpoint/2010/main" val="2751789654"/>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ceHolder 2">
            <a:extLst>
              <a:ext uri="{FF2B5EF4-FFF2-40B4-BE49-F238E27FC236}">
                <a16:creationId xmlns:a16="http://schemas.microsoft.com/office/drawing/2014/main" id="{7B4D47C9-8870-40E4-AD8D-23CE2892E63B}"/>
              </a:ext>
            </a:extLst>
          </p:cNvPr>
          <p:cNvSpPr txBox="1">
            <a:spLocks noGrp="1"/>
          </p:cNvSpPr>
          <p:nvPr>
            <p:ph type="body" idx="4294967295"/>
          </p:nvPr>
        </p:nvSpPr>
        <p:spPr>
          <a:xfrm>
            <a:off x="114300" y="1911927"/>
            <a:ext cx="11887200" cy="5957257"/>
          </a:xfrm>
        </p:spPr>
        <p:txBody>
          <a:bodyPr vert="horz" wrap="square" anchor="t" anchorCtr="0">
            <a:noAutofit/>
          </a:bodyPr>
          <a:lstStyle/>
          <a:p>
            <a:pPr lvl="0" algn="just">
              <a:lnSpc>
                <a:spcPct val="90000"/>
              </a:lnSpc>
              <a:spcBef>
                <a:spcPts val="0"/>
              </a:spcBef>
              <a:tabLst>
                <a:tab pos="0" algn="l"/>
              </a:tabLst>
            </a:pPr>
            <a:r>
              <a:rPr lang="pt-BR" sz="6000" b="1" dirty="0">
                <a:solidFill>
                  <a:srgbClr val="92D050"/>
                </a:solidFill>
                <a:highlight>
                  <a:srgbClr val="000000"/>
                </a:highlight>
                <a:latin typeface="Calibri" pitchFamily="18"/>
              </a:rPr>
              <a:t>R. </a:t>
            </a:r>
            <a:r>
              <a:rPr lang="pt-BR" sz="6000" b="1" dirty="0">
                <a:solidFill>
                  <a:schemeClr val="bg1"/>
                </a:solidFill>
                <a:highlight>
                  <a:srgbClr val="000000"/>
                </a:highlight>
                <a:latin typeface="Calibri" pitchFamily="18"/>
              </a:rPr>
              <a:t>Bendito sejas para sempre! Bendito sejas, Senhor Deus! Por tua graça estes dons para nós se tornarão vida e salvação! (Bis)</a:t>
            </a:r>
          </a:p>
          <a:p>
            <a:pPr lvl="0" algn="just">
              <a:lnSpc>
                <a:spcPct val="90000"/>
              </a:lnSpc>
              <a:spcBef>
                <a:spcPts val="0"/>
              </a:spcBef>
              <a:tabLst>
                <a:tab pos="0" algn="l"/>
              </a:tabLst>
            </a:pPr>
            <a:endParaRPr lang="pt-BR" sz="6000" b="1" dirty="0">
              <a:solidFill>
                <a:schemeClr val="bg1"/>
              </a:solidFill>
              <a:highlight>
                <a:srgbClr val="000000"/>
              </a:highlight>
              <a:latin typeface="Calibri" pitchFamily="18"/>
            </a:endParaRPr>
          </a:p>
        </p:txBody>
      </p:sp>
      <p:sp>
        <p:nvSpPr>
          <p:cNvPr id="4" name="CaixaDeTexto 3">
            <a:extLst>
              <a:ext uri="{FF2B5EF4-FFF2-40B4-BE49-F238E27FC236}">
                <a16:creationId xmlns:a16="http://schemas.microsoft.com/office/drawing/2014/main" id="{4D00B133-ED93-E5FD-3CD3-FF884E8B9759}"/>
              </a:ext>
            </a:extLst>
          </p:cNvPr>
          <p:cNvSpPr txBox="1"/>
          <p:nvPr/>
        </p:nvSpPr>
        <p:spPr>
          <a:xfrm>
            <a:off x="0" y="0"/>
            <a:ext cx="12193588" cy="1754326"/>
          </a:xfrm>
          <a:prstGeom prst="rect">
            <a:avLst/>
          </a:prstGeom>
          <a:noFill/>
        </p:spPr>
        <p:txBody>
          <a:bodyPr wrap="square" rtlCol="0">
            <a:spAutoFit/>
          </a:bodyPr>
          <a:lstStyle/>
          <a:p>
            <a:pPr algn="ctr"/>
            <a:r>
              <a:rPr lang="pt-BR" sz="5400" b="1" dirty="0">
                <a:solidFill>
                  <a:srgbClr val="92D050"/>
                </a:solidFill>
              </a:rPr>
              <a:t>Canto das</a:t>
            </a:r>
          </a:p>
          <a:p>
            <a:pPr algn="ctr"/>
            <a:r>
              <a:rPr lang="pt-BR" sz="5400" b="1" dirty="0">
                <a:solidFill>
                  <a:srgbClr val="92D050"/>
                </a:solidFill>
              </a:rPr>
              <a:t>Oferendas</a:t>
            </a:r>
          </a:p>
        </p:txBody>
      </p:sp>
    </p:spTree>
    <p:extLst>
      <p:ext uri="{BB962C8B-B14F-4D97-AF65-F5344CB8AC3E}">
        <p14:creationId xmlns:p14="http://schemas.microsoft.com/office/powerpoint/2010/main" val="9643812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ceHolder 228">
            <a:extLst>
              <a:ext uri="{FF2B5EF4-FFF2-40B4-BE49-F238E27FC236}">
                <a16:creationId xmlns:a16="http://schemas.microsoft.com/office/drawing/2014/main" id="{04E8CE5F-24B0-4CAF-8022-E0FB14EA160F}"/>
              </a:ext>
            </a:extLst>
          </p:cNvPr>
          <p:cNvSpPr txBox="1">
            <a:spLocks noGrp="1"/>
          </p:cNvSpPr>
          <p:nvPr>
            <p:ph type="body" idx="4294967295"/>
          </p:nvPr>
        </p:nvSpPr>
        <p:spPr>
          <a:xfrm>
            <a:off x="249908" y="2209801"/>
            <a:ext cx="11683634" cy="3642360"/>
          </a:xfrm>
        </p:spPr>
        <p:txBody>
          <a:bodyPr vert="horz" wrap="square" anchor="t" anchorCtr="0">
            <a:noAutofit/>
          </a:bodyPr>
          <a:lstStyle/>
          <a:p>
            <a:pPr lvl="0" algn="just">
              <a:lnSpc>
                <a:spcPct val="90000"/>
              </a:lnSpc>
              <a:spcBef>
                <a:spcPts val="0"/>
              </a:spcBef>
              <a:tabLst>
                <a:tab pos="0" algn="l"/>
              </a:tabLst>
            </a:pPr>
            <a:r>
              <a:rPr lang="pt-BR" sz="6000" b="1" dirty="0">
                <a:solidFill>
                  <a:srgbClr val="92D050"/>
                </a:solidFill>
                <a:highlight>
                  <a:srgbClr val="000000"/>
                </a:highlight>
                <a:latin typeface="Calibri" pitchFamily="18"/>
              </a:rPr>
              <a:t>R. </a:t>
            </a:r>
            <a:r>
              <a:rPr lang="pt-BR" sz="6000" b="1" dirty="0">
                <a:solidFill>
                  <a:srgbClr val="FFFFFF"/>
                </a:solidFill>
                <a:highlight>
                  <a:srgbClr val="000000"/>
                </a:highlight>
                <a:latin typeface="Calibri" pitchFamily="18"/>
              </a:rPr>
              <a:t>É Tua Igreja, Senhor, que canta com alegria, esta que busca o amor vivenciar todo dia, que vai levar salvação. Esta é a nossa missão.</a:t>
            </a:r>
          </a:p>
        </p:txBody>
      </p:sp>
      <p:sp>
        <p:nvSpPr>
          <p:cNvPr id="4" name="CaixaDeTexto 3">
            <a:extLst>
              <a:ext uri="{FF2B5EF4-FFF2-40B4-BE49-F238E27FC236}">
                <a16:creationId xmlns:a16="http://schemas.microsoft.com/office/drawing/2014/main" id="{0376C668-2191-8722-32CC-016E5C0671CF}"/>
              </a:ext>
            </a:extLst>
          </p:cNvPr>
          <p:cNvSpPr txBox="1"/>
          <p:nvPr/>
        </p:nvSpPr>
        <p:spPr>
          <a:xfrm>
            <a:off x="-5069" y="369277"/>
            <a:ext cx="12193588" cy="1015663"/>
          </a:xfrm>
          <a:prstGeom prst="rect">
            <a:avLst/>
          </a:prstGeom>
          <a:noFill/>
        </p:spPr>
        <p:txBody>
          <a:bodyPr wrap="square" rtlCol="0">
            <a:spAutoFit/>
          </a:bodyPr>
          <a:lstStyle/>
          <a:p>
            <a:pPr algn="ctr"/>
            <a:r>
              <a:rPr lang="pt-BR" sz="6000" b="1" dirty="0">
                <a:solidFill>
                  <a:srgbClr val="92D050"/>
                </a:solidFill>
              </a:rPr>
              <a:t>Canto Inicial</a:t>
            </a:r>
          </a:p>
        </p:txBody>
      </p:sp>
    </p:spTree>
    <p:extLst>
      <p:ext uri="{BB962C8B-B14F-4D97-AF65-F5344CB8AC3E}">
        <p14:creationId xmlns:p14="http://schemas.microsoft.com/office/powerpoint/2010/main" val="457037237"/>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ceHolder 2">
            <a:extLst>
              <a:ext uri="{FF2B5EF4-FFF2-40B4-BE49-F238E27FC236}">
                <a16:creationId xmlns:a16="http://schemas.microsoft.com/office/drawing/2014/main" id="{08487342-3603-48CC-A1FA-378024AE1CB3}"/>
              </a:ext>
            </a:extLst>
          </p:cNvPr>
          <p:cNvSpPr txBox="1">
            <a:spLocks noGrp="1"/>
          </p:cNvSpPr>
          <p:nvPr>
            <p:ph type="body" idx="4294967295"/>
          </p:nvPr>
        </p:nvSpPr>
        <p:spPr>
          <a:xfrm>
            <a:off x="140677" y="2146040"/>
            <a:ext cx="11912234" cy="5656959"/>
          </a:xfrm>
        </p:spPr>
        <p:txBody>
          <a:bodyPr vert="horz" wrap="square" anchor="t" anchorCtr="0">
            <a:noAutofit/>
          </a:bodyPr>
          <a:lstStyle/>
          <a:p>
            <a:pPr lvl="0" algn="just">
              <a:lnSpc>
                <a:spcPct val="90000"/>
              </a:lnSpc>
              <a:spcBef>
                <a:spcPts val="0"/>
              </a:spcBef>
              <a:tabLst>
                <a:tab pos="0" algn="l"/>
              </a:tabLst>
            </a:pPr>
            <a:r>
              <a:rPr lang="pt-BR" sz="5400" b="1" dirty="0">
                <a:solidFill>
                  <a:srgbClr val="92D050"/>
                </a:solidFill>
                <a:highlight>
                  <a:srgbClr val="000000"/>
                </a:highlight>
                <a:latin typeface="Calibri" pitchFamily="18"/>
              </a:rPr>
              <a:t>P.</a:t>
            </a:r>
            <a:r>
              <a:rPr lang="pt-BR" sz="5400" dirty="0">
                <a:solidFill>
                  <a:srgbClr val="FFFFFF"/>
                </a:solidFill>
                <a:highlight>
                  <a:srgbClr val="000000"/>
                </a:highlight>
                <a:latin typeface="Calibri" pitchFamily="18"/>
              </a:rPr>
              <a:t> Orai, irmãos e irmãs...</a:t>
            </a:r>
          </a:p>
          <a:p>
            <a:pPr lvl="0" algn="just">
              <a:lnSpc>
                <a:spcPct val="90000"/>
              </a:lnSpc>
              <a:spcBef>
                <a:spcPts val="0"/>
              </a:spcBef>
              <a:tabLst>
                <a:tab pos="0" algn="l"/>
              </a:tabLst>
            </a:pPr>
            <a:endParaRPr lang="pt-BR" sz="5400" dirty="0">
              <a:solidFill>
                <a:srgbClr val="FFFFFF"/>
              </a:solidFill>
              <a:highlight>
                <a:srgbClr val="000000"/>
              </a:highlight>
              <a:latin typeface="Calibri" pitchFamily="18"/>
            </a:endParaRPr>
          </a:p>
          <a:p>
            <a:pPr algn="just">
              <a:lnSpc>
                <a:spcPct val="90000"/>
              </a:lnSpc>
              <a:spcBef>
                <a:spcPts val="0"/>
              </a:spcBef>
              <a:tabLst>
                <a:tab pos="0" algn="l"/>
              </a:tabLst>
            </a:pPr>
            <a:r>
              <a:rPr lang="pt-BR" sz="5400" b="1" dirty="0">
                <a:solidFill>
                  <a:srgbClr val="92D050"/>
                </a:solidFill>
                <a:highlight>
                  <a:srgbClr val="000000"/>
                </a:highlight>
                <a:latin typeface="Calibri" pitchFamily="18"/>
              </a:rPr>
              <a:t>T.</a:t>
            </a:r>
            <a:r>
              <a:rPr lang="pt-BR" sz="5400" b="1" dirty="0">
                <a:solidFill>
                  <a:srgbClr val="FFFFFF"/>
                </a:solidFill>
                <a:highlight>
                  <a:srgbClr val="000000"/>
                </a:highlight>
                <a:latin typeface="Calibri" pitchFamily="18"/>
              </a:rPr>
              <a:t> Receba o Senhor por tuas mãos este sacrifício, para glória do seu nome, para nosso bem e de toda a sua santa Igreja.</a:t>
            </a:r>
          </a:p>
          <a:p>
            <a:pPr lvl="0" algn="just">
              <a:lnSpc>
                <a:spcPct val="90000"/>
              </a:lnSpc>
              <a:spcBef>
                <a:spcPts val="0"/>
              </a:spcBef>
              <a:tabLst>
                <a:tab pos="0" algn="l"/>
              </a:tabLst>
            </a:pPr>
            <a:endParaRPr lang="pt-BR" sz="5400" dirty="0">
              <a:solidFill>
                <a:srgbClr val="FFFFFF"/>
              </a:solidFill>
              <a:highlight>
                <a:srgbClr val="000000"/>
              </a:highlight>
              <a:latin typeface="Calibri" pitchFamily="18"/>
            </a:endParaRPr>
          </a:p>
        </p:txBody>
      </p:sp>
      <p:sp>
        <p:nvSpPr>
          <p:cNvPr id="4" name="CaixaDeTexto 3">
            <a:extLst>
              <a:ext uri="{FF2B5EF4-FFF2-40B4-BE49-F238E27FC236}">
                <a16:creationId xmlns:a16="http://schemas.microsoft.com/office/drawing/2014/main" id="{096DAD90-CE8C-4BEC-CE5C-23C48BA632D2}"/>
              </a:ext>
            </a:extLst>
          </p:cNvPr>
          <p:cNvSpPr txBox="1"/>
          <p:nvPr/>
        </p:nvSpPr>
        <p:spPr>
          <a:xfrm>
            <a:off x="0" y="386862"/>
            <a:ext cx="12193588" cy="923330"/>
          </a:xfrm>
          <a:prstGeom prst="rect">
            <a:avLst/>
          </a:prstGeom>
          <a:noFill/>
        </p:spPr>
        <p:txBody>
          <a:bodyPr wrap="square" rtlCol="0">
            <a:spAutoFit/>
          </a:bodyPr>
          <a:lstStyle/>
          <a:p>
            <a:pPr algn="ctr"/>
            <a:r>
              <a:rPr lang="pt-BR" sz="5400" b="1" dirty="0">
                <a:solidFill>
                  <a:srgbClr val="92D050"/>
                </a:solidFill>
              </a:rPr>
              <a:t>Liturgia Eucarística</a:t>
            </a:r>
          </a:p>
        </p:txBody>
      </p:sp>
    </p:spTree>
    <p:extLst>
      <p:ext uri="{BB962C8B-B14F-4D97-AF65-F5344CB8AC3E}">
        <p14:creationId xmlns:p14="http://schemas.microsoft.com/office/powerpoint/2010/main" val="1525422595"/>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name="ORAÇÃO SOBRE AS OFERENDAS">
    <p:spTree>
      <p:nvGrpSpPr>
        <p:cNvPr id="1" name=""/>
        <p:cNvGrpSpPr/>
        <p:nvPr/>
      </p:nvGrpSpPr>
      <p:grpSpPr>
        <a:xfrm>
          <a:off x="0" y="0"/>
          <a:ext cx="0" cy="0"/>
          <a:chOff x="0" y="0"/>
          <a:chExt cx="0" cy="0"/>
        </a:xfrm>
      </p:grpSpPr>
      <p:sp>
        <p:nvSpPr>
          <p:cNvPr id="3" name="PlaceHolder 2">
            <a:extLst>
              <a:ext uri="{FF2B5EF4-FFF2-40B4-BE49-F238E27FC236}">
                <a16:creationId xmlns:a16="http://schemas.microsoft.com/office/drawing/2014/main" id="{08487342-3603-48CC-A1FA-378024AE1CB3}"/>
              </a:ext>
            </a:extLst>
          </p:cNvPr>
          <p:cNvSpPr txBox="1">
            <a:spLocks noGrp="1"/>
          </p:cNvSpPr>
          <p:nvPr>
            <p:ph type="body" idx="4294967295"/>
          </p:nvPr>
        </p:nvSpPr>
        <p:spPr>
          <a:xfrm>
            <a:off x="140677" y="1864660"/>
            <a:ext cx="11912234" cy="5938340"/>
          </a:xfrm>
        </p:spPr>
        <p:txBody>
          <a:bodyPr vert="horz" wrap="square" anchor="t" anchorCtr="0">
            <a:noAutofit/>
          </a:bodyPr>
          <a:lstStyle/>
          <a:p>
            <a:pPr lvl="0" algn="just">
              <a:lnSpc>
                <a:spcPct val="90000"/>
              </a:lnSpc>
              <a:spcBef>
                <a:spcPts val="0"/>
              </a:spcBef>
              <a:tabLst>
                <a:tab pos="0" algn="l"/>
              </a:tabLst>
            </a:pPr>
            <a:r>
              <a:rPr lang="pt-BR" sz="6000" b="1" dirty="0">
                <a:solidFill>
                  <a:srgbClr val="92D050"/>
                </a:solidFill>
                <a:highlight>
                  <a:srgbClr val="000000"/>
                </a:highlight>
                <a:latin typeface="Calibri" pitchFamily="18"/>
              </a:rPr>
              <a:t>P.</a:t>
            </a:r>
            <a:r>
              <a:rPr lang="pt-BR" sz="6000" dirty="0">
                <a:solidFill>
                  <a:srgbClr val="FFFFFF"/>
                </a:solidFill>
                <a:highlight>
                  <a:srgbClr val="000000"/>
                </a:highlight>
                <a:latin typeface="Calibri" pitchFamily="18"/>
              </a:rPr>
              <a:t> Fazei, Senhor, que este sacrifício celebrado em honra do vosso nome, nos purifique e nos leve, cada vez mais, a viver a vida do vosso reino. Por Cristo, nosso Senhor.</a:t>
            </a:r>
          </a:p>
          <a:p>
            <a:pPr lvl="0" algn="just">
              <a:lnSpc>
                <a:spcPct val="90000"/>
              </a:lnSpc>
              <a:spcBef>
                <a:spcPts val="0"/>
              </a:spcBef>
              <a:tabLst>
                <a:tab pos="0" algn="l"/>
              </a:tabLst>
            </a:pPr>
            <a:endParaRPr lang="pt-BR" sz="6000" dirty="0">
              <a:solidFill>
                <a:srgbClr val="FFFFFF"/>
              </a:solidFill>
              <a:highlight>
                <a:srgbClr val="000000"/>
              </a:highlight>
              <a:latin typeface="Calibri" pitchFamily="18"/>
            </a:endParaRPr>
          </a:p>
        </p:txBody>
      </p:sp>
      <p:sp>
        <p:nvSpPr>
          <p:cNvPr id="4" name="CaixaDeTexto 3">
            <a:extLst>
              <a:ext uri="{FF2B5EF4-FFF2-40B4-BE49-F238E27FC236}">
                <a16:creationId xmlns:a16="http://schemas.microsoft.com/office/drawing/2014/main" id="{096DAD90-CE8C-4BEC-CE5C-23C48BA632D2}"/>
              </a:ext>
            </a:extLst>
          </p:cNvPr>
          <p:cNvSpPr txBox="1"/>
          <p:nvPr/>
        </p:nvSpPr>
        <p:spPr>
          <a:xfrm>
            <a:off x="0" y="386862"/>
            <a:ext cx="12193588" cy="923330"/>
          </a:xfrm>
          <a:prstGeom prst="rect">
            <a:avLst/>
          </a:prstGeom>
          <a:noFill/>
        </p:spPr>
        <p:txBody>
          <a:bodyPr wrap="square" rtlCol="0">
            <a:spAutoFit/>
          </a:bodyPr>
          <a:lstStyle/>
          <a:p>
            <a:pPr algn="ctr"/>
            <a:r>
              <a:rPr lang="pt-BR" sz="5400" b="1" dirty="0">
                <a:solidFill>
                  <a:srgbClr val="92D050"/>
                </a:solidFill>
              </a:rPr>
              <a:t>Liturgia Eucarística</a:t>
            </a: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ceHolder 2">
            <a:extLst>
              <a:ext uri="{FF2B5EF4-FFF2-40B4-BE49-F238E27FC236}">
                <a16:creationId xmlns:a16="http://schemas.microsoft.com/office/drawing/2014/main" id="{08487342-3603-48CC-A1FA-378024AE1CB3}"/>
              </a:ext>
            </a:extLst>
          </p:cNvPr>
          <p:cNvSpPr txBox="1">
            <a:spLocks noGrp="1"/>
          </p:cNvSpPr>
          <p:nvPr>
            <p:ph type="body" idx="4294967295"/>
          </p:nvPr>
        </p:nvSpPr>
        <p:spPr>
          <a:xfrm>
            <a:off x="140677" y="1849680"/>
            <a:ext cx="11912234" cy="5953320"/>
          </a:xfrm>
        </p:spPr>
        <p:txBody>
          <a:bodyPr vert="horz" wrap="square" anchor="t" anchorCtr="0">
            <a:noAutofit/>
          </a:bodyPr>
          <a:lstStyle/>
          <a:p>
            <a:pPr lvl="0" algn="just">
              <a:lnSpc>
                <a:spcPct val="90000"/>
              </a:lnSpc>
              <a:spcBef>
                <a:spcPts val="0"/>
              </a:spcBef>
              <a:tabLst>
                <a:tab pos="0" algn="l"/>
              </a:tabLst>
            </a:pPr>
            <a:endParaRPr lang="pt-BR" sz="6000" b="1" dirty="0">
              <a:solidFill>
                <a:srgbClr val="92D050"/>
              </a:solidFill>
              <a:highlight>
                <a:srgbClr val="000000"/>
              </a:highlight>
              <a:latin typeface="Calibri" pitchFamily="18"/>
            </a:endParaRPr>
          </a:p>
          <a:p>
            <a:pPr lvl="0" algn="just">
              <a:lnSpc>
                <a:spcPct val="90000"/>
              </a:lnSpc>
              <a:spcBef>
                <a:spcPts val="0"/>
              </a:spcBef>
              <a:tabLst>
                <a:tab pos="0" algn="l"/>
              </a:tabLst>
            </a:pPr>
            <a:endParaRPr lang="pt-BR" sz="6000" b="1" dirty="0">
              <a:solidFill>
                <a:srgbClr val="92D050"/>
              </a:solidFill>
              <a:highlight>
                <a:srgbClr val="000000"/>
              </a:highlight>
              <a:latin typeface="Calibri" pitchFamily="18"/>
            </a:endParaRPr>
          </a:p>
          <a:p>
            <a:pPr algn="ctr">
              <a:lnSpc>
                <a:spcPct val="90000"/>
              </a:lnSpc>
              <a:spcBef>
                <a:spcPts val="0"/>
              </a:spcBef>
              <a:tabLst>
                <a:tab pos="0" algn="l"/>
              </a:tabLst>
            </a:pPr>
            <a:r>
              <a:rPr lang="pt-BR" sz="6000" b="1" dirty="0">
                <a:solidFill>
                  <a:srgbClr val="92D050"/>
                </a:solidFill>
                <a:highlight>
                  <a:srgbClr val="000000"/>
                </a:highlight>
                <a:latin typeface="Calibri" pitchFamily="18"/>
              </a:rPr>
              <a:t>Todos: </a:t>
            </a:r>
            <a:r>
              <a:rPr lang="pt-BR" sz="6000" b="1" dirty="0">
                <a:solidFill>
                  <a:srgbClr val="FFFFFF"/>
                </a:solidFill>
                <a:highlight>
                  <a:srgbClr val="000000"/>
                </a:highlight>
                <a:latin typeface="Calibri" pitchFamily="18"/>
              </a:rPr>
              <a:t>Amém</a:t>
            </a:r>
          </a:p>
        </p:txBody>
      </p:sp>
      <p:sp>
        <p:nvSpPr>
          <p:cNvPr id="4" name="CaixaDeTexto 3">
            <a:extLst>
              <a:ext uri="{FF2B5EF4-FFF2-40B4-BE49-F238E27FC236}">
                <a16:creationId xmlns:a16="http://schemas.microsoft.com/office/drawing/2014/main" id="{096DAD90-CE8C-4BEC-CE5C-23C48BA632D2}"/>
              </a:ext>
            </a:extLst>
          </p:cNvPr>
          <p:cNvSpPr txBox="1"/>
          <p:nvPr/>
        </p:nvSpPr>
        <p:spPr>
          <a:xfrm>
            <a:off x="0" y="386862"/>
            <a:ext cx="12193588" cy="923330"/>
          </a:xfrm>
          <a:prstGeom prst="rect">
            <a:avLst/>
          </a:prstGeom>
          <a:noFill/>
        </p:spPr>
        <p:txBody>
          <a:bodyPr wrap="square" rtlCol="0">
            <a:spAutoFit/>
          </a:bodyPr>
          <a:lstStyle/>
          <a:p>
            <a:pPr algn="ctr"/>
            <a:r>
              <a:rPr lang="pt-BR" sz="5400" b="1" dirty="0">
                <a:solidFill>
                  <a:srgbClr val="92D050"/>
                </a:solidFill>
              </a:rPr>
              <a:t>Liturgia Eucarística</a:t>
            </a:r>
          </a:p>
        </p:txBody>
      </p:sp>
    </p:spTree>
    <p:extLst>
      <p:ext uri="{BB962C8B-B14F-4D97-AF65-F5344CB8AC3E}">
        <p14:creationId xmlns:p14="http://schemas.microsoft.com/office/powerpoint/2010/main" val="306286696"/>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name="PREFÁCIO">
    <p:spTree>
      <p:nvGrpSpPr>
        <p:cNvPr id="1" name=""/>
        <p:cNvGrpSpPr/>
        <p:nvPr/>
      </p:nvGrpSpPr>
      <p:grpSpPr>
        <a:xfrm>
          <a:off x="0" y="0"/>
          <a:ext cx="0" cy="0"/>
          <a:chOff x="0" y="0"/>
          <a:chExt cx="0" cy="0"/>
        </a:xfrm>
      </p:grpSpPr>
      <p:sp>
        <p:nvSpPr>
          <p:cNvPr id="3" name="PlaceHolder 2">
            <a:extLst>
              <a:ext uri="{FF2B5EF4-FFF2-40B4-BE49-F238E27FC236}">
                <a16:creationId xmlns:a16="http://schemas.microsoft.com/office/drawing/2014/main" id="{40D81BC8-922C-446A-BC9A-B905F5810416}"/>
              </a:ext>
            </a:extLst>
          </p:cNvPr>
          <p:cNvSpPr txBox="1">
            <a:spLocks noGrp="1"/>
          </p:cNvSpPr>
          <p:nvPr>
            <p:ph type="body" idx="4294967295"/>
          </p:nvPr>
        </p:nvSpPr>
        <p:spPr>
          <a:xfrm>
            <a:off x="474785" y="1691112"/>
            <a:ext cx="11271738" cy="5756040"/>
          </a:xfrm>
        </p:spPr>
        <p:txBody>
          <a:bodyPr vert="horz" wrap="square" anchor="t" anchorCtr="0">
            <a:noAutofit/>
          </a:bodyPr>
          <a:lstStyle/>
          <a:p>
            <a:pPr lvl="0" algn="just">
              <a:lnSpc>
                <a:spcPct val="115000"/>
              </a:lnSpc>
              <a:spcBef>
                <a:spcPts val="0"/>
              </a:spcBef>
              <a:tabLst>
                <a:tab pos="0" algn="l"/>
              </a:tabLst>
            </a:pPr>
            <a:r>
              <a:rPr lang="pt-BR" sz="5000" b="1" dirty="0">
                <a:solidFill>
                  <a:srgbClr val="92D050"/>
                </a:solidFill>
                <a:latin typeface="Calibri" pitchFamily="18"/>
              </a:rPr>
              <a:t>P: </a:t>
            </a:r>
            <a:r>
              <a:rPr lang="pt-BR" sz="5000" b="1" dirty="0">
                <a:solidFill>
                  <a:srgbClr val="FFFFFF"/>
                </a:solidFill>
                <a:latin typeface="Calibri" pitchFamily="18"/>
              </a:rPr>
              <a:t>O Senhor esteja convosco.</a:t>
            </a:r>
          </a:p>
          <a:p>
            <a:pPr lvl="0" algn="just">
              <a:lnSpc>
                <a:spcPct val="115000"/>
              </a:lnSpc>
              <a:spcBef>
                <a:spcPts val="0"/>
              </a:spcBef>
              <a:tabLst>
                <a:tab pos="0" algn="l"/>
              </a:tabLst>
            </a:pPr>
            <a:r>
              <a:rPr lang="pt-BR" sz="5000" b="1" dirty="0">
                <a:solidFill>
                  <a:srgbClr val="92D050"/>
                </a:solidFill>
                <a:latin typeface="Calibri" pitchFamily="18"/>
              </a:rPr>
              <a:t>Todos: </a:t>
            </a:r>
            <a:r>
              <a:rPr lang="pt-BR" sz="5000" b="1" dirty="0">
                <a:solidFill>
                  <a:srgbClr val="FFFFFF"/>
                </a:solidFill>
                <a:latin typeface="Calibri" pitchFamily="18"/>
              </a:rPr>
              <a:t>Ele está no meio de nós.</a:t>
            </a:r>
          </a:p>
          <a:p>
            <a:pPr lvl="0" algn="just">
              <a:lnSpc>
                <a:spcPct val="115000"/>
              </a:lnSpc>
              <a:spcBef>
                <a:spcPts val="0"/>
              </a:spcBef>
              <a:tabLst>
                <a:tab pos="0" algn="l"/>
              </a:tabLst>
            </a:pPr>
            <a:r>
              <a:rPr lang="pt-BR" sz="5000" b="1" dirty="0">
                <a:solidFill>
                  <a:srgbClr val="92D050"/>
                </a:solidFill>
                <a:latin typeface="Calibri" pitchFamily="18"/>
              </a:rPr>
              <a:t>P: </a:t>
            </a:r>
            <a:r>
              <a:rPr lang="pt-BR" sz="5000" b="1" dirty="0">
                <a:solidFill>
                  <a:srgbClr val="FFFFFF"/>
                </a:solidFill>
                <a:latin typeface="Calibri" pitchFamily="18"/>
              </a:rPr>
              <a:t>Corações ao alto.</a:t>
            </a:r>
          </a:p>
          <a:p>
            <a:pPr lvl="0" algn="just">
              <a:lnSpc>
                <a:spcPct val="115000"/>
              </a:lnSpc>
              <a:spcBef>
                <a:spcPts val="0"/>
              </a:spcBef>
              <a:tabLst>
                <a:tab pos="0" algn="l"/>
              </a:tabLst>
            </a:pPr>
            <a:r>
              <a:rPr lang="pt-BR" sz="5000" b="1" dirty="0">
                <a:solidFill>
                  <a:srgbClr val="92D050"/>
                </a:solidFill>
                <a:latin typeface="Calibri" pitchFamily="18"/>
              </a:rPr>
              <a:t>Todos: </a:t>
            </a:r>
            <a:r>
              <a:rPr lang="pt-BR" sz="5000" b="1" dirty="0">
                <a:solidFill>
                  <a:srgbClr val="FFFFFF"/>
                </a:solidFill>
                <a:latin typeface="Calibri" pitchFamily="18"/>
              </a:rPr>
              <a:t>O nosso coração está em Deus.</a:t>
            </a:r>
          </a:p>
          <a:p>
            <a:pPr lvl="0" algn="just">
              <a:lnSpc>
                <a:spcPct val="115000"/>
              </a:lnSpc>
              <a:spcBef>
                <a:spcPts val="0"/>
              </a:spcBef>
              <a:tabLst>
                <a:tab pos="0" algn="l"/>
              </a:tabLst>
            </a:pPr>
            <a:r>
              <a:rPr lang="pt-BR" sz="5000" b="1" dirty="0">
                <a:solidFill>
                  <a:srgbClr val="92D050"/>
                </a:solidFill>
                <a:latin typeface="Calibri" pitchFamily="18"/>
              </a:rPr>
              <a:t>P: </a:t>
            </a:r>
            <a:r>
              <a:rPr lang="pt-BR" sz="5000" b="1" dirty="0">
                <a:solidFill>
                  <a:srgbClr val="FFFFFF"/>
                </a:solidFill>
                <a:latin typeface="Calibri" pitchFamily="18"/>
              </a:rPr>
              <a:t>Demos graças ao Senhor, nosso Deus.</a:t>
            </a:r>
          </a:p>
          <a:p>
            <a:pPr lvl="0" algn="just">
              <a:lnSpc>
                <a:spcPct val="115000"/>
              </a:lnSpc>
              <a:spcBef>
                <a:spcPts val="0"/>
              </a:spcBef>
              <a:tabLst>
                <a:tab pos="0" algn="l"/>
              </a:tabLst>
            </a:pPr>
            <a:r>
              <a:rPr lang="pt-BR" sz="5000" b="1" dirty="0">
                <a:solidFill>
                  <a:srgbClr val="92D050"/>
                </a:solidFill>
                <a:latin typeface="Calibri" pitchFamily="18"/>
              </a:rPr>
              <a:t>Todos: </a:t>
            </a:r>
            <a:r>
              <a:rPr lang="pt-BR" sz="5000" b="1" dirty="0">
                <a:solidFill>
                  <a:srgbClr val="FFFFFF"/>
                </a:solidFill>
                <a:latin typeface="Calibri" pitchFamily="18"/>
              </a:rPr>
              <a:t>É nosso dever e nossa salvação.</a:t>
            </a:r>
          </a:p>
        </p:txBody>
      </p:sp>
      <p:sp>
        <p:nvSpPr>
          <p:cNvPr id="4" name="CaixaDeTexto 3">
            <a:extLst>
              <a:ext uri="{FF2B5EF4-FFF2-40B4-BE49-F238E27FC236}">
                <a16:creationId xmlns:a16="http://schemas.microsoft.com/office/drawing/2014/main" id="{3DB29988-EBB3-C120-7648-60559CC3275F}"/>
              </a:ext>
            </a:extLst>
          </p:cNvPr>
          <p:cNvSpPr txBox="1"/>
          <p:nvPr/>
        </p:nvSpPr>
        <p:spPr>
          <a:xfrm>
            <a:off x="0" y="386862"/>
            <a:ext cx="12193588" cy="923330"/>
          </a:xfrm>
          <a:prstGeom prst="rect">
            <a:avLst/>
          </a:prstGeom>
          <a:noFill/>
        </p:spPr>
        <p:txBody>
          <a:bodyPr wrap="square" rtlCol="0">
            <a:spAutoFit/>
          </a:bodyPr>
          <a:lstStyle/>
          <a:p>
            <a:pPr algn="ctr"/>
            <a:r>
              <a:rPr lang="pt-BR" sz="5400" b="1" dirty="0">
                <a:solidFill>
                  <a:srgbClr val="92D050"/>
                </a:solidFill>
              </a:rPr>
              <a:t>Liturgia Eucarística</a:t>
            </a: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name="PREFÁCIO (2)">
    <p:spTree>
      <p:nvGrpSpPr>
        <p:cNvPr id="1" name=""/>
        <p:cNvGrpSpPr/>
        <p:nvPr/>
      </p:nvGrpSpPr>
      <p:grpSpPr>
        <a:xfrm>
          <a:off x="0" y="0"/>
          <a:ext cx="0" cy="0"/>
          <a:chOff x="0" y="0"/>
          <a:chExt cx="0" cy="0"/>
        </a:xfrm>
      </p:grpSpPr>
      <p:sp>
        <p:nvSpPr>
          <p:cNvPr id="3" name="PlaceHolder 2">
            <a:extLst>
              <a:ext uri="{FF2B5EF4-FFF2-40B4-BE49-F238E27FC236}">
                <a16:creationId xmlns:a16="http://schemas.microsoft.com/office/drawing/2014/main" id="{EE603AEF-8B11-4234-B7DE-215ECF93F205}"/>
              </a:ext>
            </a:extLst>
          </p:cNvPr>
          <p:cNvSpPr txBox="1">
            <a:spLocks noGrp="1"/>
          </p:cNvSpPr>
          <p:nvPr>
            <p:ph type="body" idx="4294967295"/>
          </p:nvPr>
        </p:nvSpPr>
        <p:spPr>
          <a:xfrm>
            <a:off x="169228" y="1841676"/>
            <a:ext cx="11855131" cy="4488785"/>
          </a:xfrm>
        </p:spPr>
        <p:txBody>
          <a:bodyPr vert="horz" wrap="square" anchor="t" anchorCtr="0">
            <a:noAutofit/>
          </a:bodyPr>
          <a:lstStyle/>
          <a:p>
            <a:pPr lvl="0" algn="just">
              <a:lnSpc>
                <a:spcPct val="90000"/>
              </a:lnSpc>
              <a:spcBef>
                <a:spcPts val="0"/>
              </a:spcBef>
              <a:tabLst>
                <a:tab pos="0" algn="l"/>
              </a:tabLst>
            </a:pPr>
            <a:r>
              <a:rPr lang="pt-BR" sz="6000" b="1" dirty="0">
                <a:solidFill>
                  <a:srgbClr val="92D050"/>
                </a:solidFill>
                <a:highlight>
                  <a:srgbClr val="000000"/>
                </a:highlight>
                <a:latin typeface="Calibri" pitchFamily="18"/>
              </a:rPr>
              <a:t>P. </a:t>
            </a:r>
            <a:r>
              <a:rPr lang="pt-BR" sz="6000" b="1" dirty="0">
                <a:solidFill>
                  <a:schemeClr val="bg1"/>
                </a:solidFill>
                <a:highlight>
                  <a:srgbClr val="000000"/>
                </a:highlight>
                <a:latin typeface="Calibri" pitchFamily="18"/>
              </a:rPr>
              <a:t>Na verdade, ó Pai, é nosso dever dar-vos graças, é nossa salvação dar-vos glória. Só vós sois o Deus vivo e verdadeiro que existis antes de todo o tempo e permaneceis para sempre, habitando em luz inacessível. </a:t>
            </a:r>
          </a:p>
        </p:txBody>
      </p:sp>
      <p:sp>
        <p:nvSpPr>
          <p:cNvPr id="4" name="CaixaDeTexto 3">
            <a:extLst>
              <a:ext uri="{FF2B5EF4-FFF2-40B4-BE49-F238E27FC236}">
                <a16:creationId xmlns:a16="http://schemas.microsoft.com/office/drawing/2014/main" id="{48B2E844-96AA-416F-5A16-3528C31097AA}"/>
              </a:ext>
            </a:extLst>
          </p:cNvPr>
          <p:cNvSpPr txBox="1"/>
          <p:nvPr/>
        </p:nvSpPr>
        <p:spPr>
          <a:xfrm>
            <a:off x="0" y="386862"/>
            <a:ext cx="12193588" cy="923330"/>
          </a:xfrm>
          <a:prstGeom prst="rect">
            <a:avLst/>
          </a:prstGeom>
          <a:noFill/>
        </p:spPr>
        <p:txBody>
          <a:bodyPr wrap="square" rtlCol="0">
            <a:spAutoFit/>
          </a:bodyPr>
          <a:lstStyle/>
          <a:p>
            <a:pPr algn="ctr"/>
            <a:r>
              <a:rPr lang="pt-BR" sz="5400" b="1" dirty="0">
                <a:solidFill>
                  <a:srgbClr val="92D050"/>
                </a:solidFill>
              </a:rPr>
              <a:t>Liturgia Eucarística</a:t>
            </a: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name="page36">
    <p:spTree>
      <p:nvGrpSpPr>
        <p:cNvPr id="1" name=""/>
        <p:cNvGrpSpPr/>
        <p:nvPr/>
      </p:nvGrpSpPr>
      <p:grpSpPr>
        <a:xfrm>
          <a:off x="0" y="0"/>
          <a:ext cx="0" cy="0"/>
          <a:chOff x="0" y="0"/>
          <a:chExt cx="0" cy="0"/>
        </a:xfrm>
      </p:grpSpPr>
      <p:sp>
        <p:nvSpPr>
          <p:cNvPr id="3" name="PlaceHolder 155">
            <a:extLst>
              <a:ext uri="{FF2B5EF4-FFF2-40B4-BE49-F238E27FC236}">
                <a16:creationId xmlns:a16="http://schemas.microsoft.com/office/drawing/2014/main" id="{1F24D1FE-ABA6-423A-89D4-9EA1580C1135}"/>
              </a:ext>
            </a:extLst>
          </p:cNvPr>
          <p:cNvSpPr txBox="1">
            <a:spLocks noGrp="1"/>
          </p:cNvSpPr>
          <p:nvPr>
            <p:ph type="body" idx="4294967295"/>
          </p:nvPr>
        </p:nvSpPr>
        <p:spPr>
          <a:xfrm>
            <a:off x="175846" y="1799393"/>
            <a:ext cx="11841896" cy="5774760"/>
          </a:xfrm>
        </p:spPr>
        <p:txBody>
          <a:bodyPr vert="horz" wrap="square" anchor="t" anchorCtr="0">
            <a:noAutofit/>
          </a:bodyPr>
          <a:lstStyle/>
          <a:p>
            <a:pPr lvl="0" algn="just">
              <a:lnSpc>
                <a:spcPct val="90000"/>
              </a:lnSpc>
              <a:spcBef>
                <a:spcPts val="0"/>
              </a:spcBef>
              <a:tabLst>
                <a:tab pos="0" algn="l"/>
              </a:tabLst>
            </a:pPr>
            <a:r>
              <a:rPr lang="pt-BR" sz="6000" b="1" dirty="0">
                <a:solidFill>
                  <a:schemeClr val="bg1"/>
                </a:solidFill>
                <a:highlight>
                  <a:srgbClr val="000000"/>
                </a:highlight>
                <a:latin typeface="Calibri" pitchFamily="18"/>
              </a:rPr>
              <a:t>Mas, porque sois o Deus de bondade e a fonte da vida, fizestes todas as coisas para cobrir de bênçãos as vossas criaturas e a muitos alegrar com o esplendor da vossa luz. Eis, pois, diante de vós os inumeráveis</a:t>
            </a:r>
          </a:p>
        </p:txBody>
      </p:sp>
      <p:sp>
        <p:nvSpPr>
          <p:cNvPr id="4" name="CaixaDeTexto 3">
            <a:extLst>
              <a:ext uri="{FF2B5EF4-FFF2-40B4-BE49-F238E27FC236}">
                <a16:creationId xmlns:a16="http://schemas.microsoft.com/office/drawing/2014/main" id="{D71FF42E-9FB8-C01C-4BED-F0D95E00FAFC}"/>
              </a:ext>
            </a:extLst>
          </p:cNvPr>
          <p:cNvSpPr txBox="1"/>
          <p:nvPr/>
        </p:nvSpPr>
        <p:spPr>
          <a:xfrm>
            <a:off x="0" y="386862"/>
            <a:ext cx="12193588" cy="923330"/>
          </a:xfrm>
          <a:prstGeom prst="rect">
            <a:avLst/>
          </a:prstGeom>
          <a:noFill/>
        </p:spPr>
        <p:txBody>
          <a:bodyPr wrap="square" rtlCol="0">
            <a:spAutoFit/>
          </a:bodyPr>
          <a:lstStyle/>
          <a:p>
            <a:pPr algn="ctr"/>
            <a:r>
              <a:rPr lang="pt-BR" sz="5400" b="1" dirty="0">
                <a:solidFill>
                  <a:srgbClr val="92D050"/>
                </a:solidFill>
              </a:rPr>
              <a:t>Liturgia Eucarística</a:t>
            </a: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ceHolder 155">
            <a:extLst>
              <a:ext uri="{FF2B5EF4-FFF2-40B4-BE49-F238E27FC236}">
                <a16:creationId xmlns:a16="http://schemas.microsoft.com/office/drawing/2014/main" id="{1F24D1FE-ABA6-423A-89D4-9EA1580C1135}"/>
              </a:ext>
            </a:extLst>
          </p:cNvPr>
          <p:cNvSpPr txBox="1">
            <a:spLocks noGrp="1"/>
          </p:cNvSpPr>
          <p:nvPr>
            <p:ph type="body" idx="4294967295"/>
          </p:nvPr>
        </p:nvSpPr>
        <p:spPr>
          <a:xfrm>
            <a:off x="175846" y="1799393"/>
            <a:ext cx="11841896" cy="5774760"/>
          </a:xfrm>
        </p:spPr>
        <p:txBody>
          <a:bodyPr vert="horz" wrap="square" anchor="t" anchorCtr="0">
            <a:noAutofit/>
          </a:bodyPr>
          <a:lstStyle/>
          <a:p>
            <a:pPr lvl="0" algn="just">
              <a:lnSpc>
                <a:spcPct val="90000"/>
              </a:lnSpc>
              <a:spcBef>
                <a:spcPts val="0"/>
              </a:spcBef>
              <a:tabLst>
                <a:tab pos="0" algn="l"/>
              </a:tabLst>
            </a:pPr>
            <a:r>
              <a:rPr lang="pt-BR" sz="5400" b="1" dirty="0">
                <a:solidFill>
                  <a:schemeClr val="bg1"/>
                </a:solidFill>
                <a:highlight>
                  <a:srgbClr val="000000"/>
                </a:highlight>
                <a:latin typeface="Calibri" pitchFamily="18"/>
              </a:rPr>
              <a:t>coros dos Anjos que dia e noite vos servem e, contemplando a glória da vossa face, vos louvam sem cessar. Com eles também nós e, por nossa voz, tudo o que criastes celebramos vosso Nome e, exultantes de alegria, cantamos a uma só voz:</a:t>
            </a:r>
          </a:p>
        </p:txBody>
      </p:sp>
      <p:sp>
        <p:nvSpPr>
          <p:cNvPr id="4" name="CaixaDeTexto 3">
            <a:extLst>
              <a:ext uri="{FF2B5EF4-FFF2-40B4-BE49-F238E27FC236}">
                <a16:creationId xmlns:a16="http://schemas.microsoft.com/office/drawing/2014/main" id="{D71FF42E-9FB8-C01C-4BED-F0D95E00FAFC}"/>
              </a:ext>
            </a:extLst>
          </p:cNvPr>
          <p:cNvSpPr txBox="1"/>
          <p:nvPr/>
        </p:nvSpPr>
        <p:spPr>
          <a:xfrm>
            <a:off x="0" y="386862"/>
            <a:ext cx="12193588" cy="923330"/>
          </a:xfrm>
          <a:prstGeom prst="rect">
            <a:avLst/>
          </a:prstGeom>
          <a:noFill/>
        </p:spPr>
        <p:txBody>
          <a:bodyPr wrap="square" rtlCol="0">
            <a:spAutoFit/>
          </a:bodyPr>
          <a:lstStyle/>
          <a:p>
            <a:pPr algn="ctr"/>
            <a:r>
              <a:rPr lang="pt-BR" sz="5400" b="1" dirty="0">
                <a:solidFill>
                  <a:srgbClr val="92D050"/>
                </a:solidFill>
              </a:rPr>
              <a:t>Liturgia Eucarística</a:t>
            </a:r>
          </a:p>
        </p:txBody>
      </p:sp>
    </p:spTree>
    <p:extLst>
      <p:ext uri="{BB962C8B-B14F-4D97-AF65-F5344CB8AC3E}">
        <p14:creationId xmlns:p14="http://schemas.microsoft.com/office/powerpoint/2010/main" val="4044569777"/>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Shape 29"/>
        <p:cNvGrpSpPr/>
        <p:nvPr/>
      </p:nvGrpSpPr>
      <p:grpSpPr>
        <a:xfrm>
          <a:off x="0" y="0"/>
          <a:ext cx="0" cy="0"/>
          <a:chOff x="0" y="0"/>
          <a:chExt cx="0" cy="0"/>
        </a:xfrm>
      </p:grpSpPr>
      <p:sp>
        <p:nvSpPr>
          <p:cNvPr id="30" name="Google Shape;30;p5"/>
          <p:cNvSpPr txBox="1">
            <a:spLocks noGrp="1"/>
          </p:cNvSpPr>
          <p:nvPr>
            <p:ph type="body" idx="4294967295"/>
          </p:nvPr>
        </p:nvSpPr>
        <p:spPr>
          <a:xfrm>
            <a:off x="372951" y="1906846"/>
            <a:ext cx="11447700" cy="6854700"/>
          </a:xfrm>
          <a:prstGeom prst="rect">
            <a:avLst/>
          </a:prstGeom>
          <a:noFill/>
          <a:ln>
            <a:noFill/>
          </a:ln>
        </p:spPr>
        <p:txBody>
          <a:bodyPr spcFirstLastPara="1" wrap="square" lIns="0" tIns="0" rIns="0" bIns="0" anchor="t" anchorCtr="0">
            <a:noAutofit/>
          </a:bodyPr>
          <a:lstStyle/>
          <a:p>
            <a:pPr marL="0" lvl="0" indent="0" algn="just" rtl="0">
              <a:lnSpc>
                <a:spcPct val="90000"/>
              </a:lnSpc>
              <a:spcBef>
                <a:spcPts val="0"/>
              </a:spcBef>
              <a:spcAft>
                <a:spcPts val="0"/>
              </a:spcAft>
              <a:buNone/>
            </a:pPr>
            <a:r>
              <a:rPr lang="pt-BR" sz="6000" b="1" dirty="0">
                <a:solidFill>
                  <a:srgbClr val="FFFFFF"/>
                </a:solidFill>
                <a:highlight>
                  <a:srgbClr val="000000"/>
                </a:highlight>
                <a:latin typeface="Calibri"/>
                <a:ea typeface="Calibri"/>
                <a:cs typeface="Calibri"/>
                <a:sym typeface="Calibri"/>
              </a:rPr>
              <a:t>Santo, Santo, Santo, Senhor Deus do universo, o céu e a terra proclamam a vossa glória, hosana nas alturas, bendito o que vem em Nome do Senhor, hosana nas alturas.</a:t>
            </a:r>
            <a:endParaRPr dirty="0"/>
          </a:p>
        </p:txBody>
      </p:sp>
      <p:sp>
        <p:nvSpPr>
          <p:cNvPr id="31" name="Google Shape;31;p5"/>
          <p:cNvSpPr txBox="1"/>
          <p:nvPr/>
        </p:nvSpPr>
        <p:spPr>
          <a:xfrm>
            <a:off x="0" y="386862"/>
            <a:ext cx="12193500" cy="9234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pt-BR" sz="5400" b="1">
                <a:solidFill>
                  <a:srgbClr val="92D050"/>
                </a:solidFill>
                <a:latin typeface="Calibri"/>
                <a:ea typeface="Calibri"/>
                <a:cs typeface="Calibri"/>
                <a:sym typeface="Calibri"/>
              </a:rPr>
              <a:t>Liturgia Eucarística</a:t>
            </a:r>
            <a:endParaRP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4F358E-35C7-3BE1-1F7A-0CD370FDDA8A}"/>
            </a:ext>
          </a:extLst>
        </p:cNvPr>
        <p:cNvGrpSpPr/>
        <p:nvPr/>
      </p:nvGrpSpPr>
      <p:grpSpPr>
        <a:xfrm>
          <a:off x="0" y="0"/>
          <a:ext cx="0" cy="0"/>
          <a:chOff x="0" y="0"/>
          <a:chExt cx="0" cy="0"/>
        </a:xfrm>
      </p:grpSpPr>
      <p:sp>
        <p:nvSpPr>
          <p:cNvPr id="3" name="PlaceHolder 155">
            <a:extLst>
              <a:ext uri="{FF2B5EF4-FFF2-40B4-BE49-F238E27FC236}">
                <a16:creationId xmlns:a16="http://schemas.microsoft.com/office/drawing/2014/main" id="{5AE20FA6-5B0E-996B-24A8-DD07E86D8D82}"/>
              </a:ext>
            </a:extLst>
          </p:cNvPr>
          <p:cNvSpPr txBox="1">
            <a:spLocks noGrp="1"/>
          </p:cNvSpPr>
          <p:nvPr>
            <p:ph type="body" idx="4294967295"/>
          </p:nvPr>
        </p:nvSpPr>
        <p:spPr>
          <a:xfrm>
            <a:off x="175846" y="1809750"/>
            <a:ext cx="11841896" cy="5866003"/>
          </a:xfrm>
        </p:spPr>
        <p:txBody>
          <a:bodyPr vert="horz" wrap="square" anchor="t" anchorCtr="0">
            <a:noAutofit/>
          </a:bodyPr>
          <a:lstStyle/>
          <a:p>
            <a:pPr lvl="0" algn="just">
              <a:lnSpc>
                <a:spcPct val="90000"/>
              </a:lnSpc>
              <a:spcBef>
                <a:spcPts val="0"/>
              </a:spcBef>
              <a:tabLst>
                <a:tab pos="0" algn="l"/>
              </a:tabLst>
            </a:pPr>
            <a:r>
              <a:rPr lang="pt-BR" sz="6000" b="1" dirty="0">
                <a:solidFill>
                  <a:srgbClr val="92D050"/>
                </a:solidFill>
                <a:highlight>
                  <a:srgbClr val="000000"/>
                </a:highlight>
                <a:latin typeface="Calibri" pitchFamily="18"/>
              </a:rPr>
              <a:t>P.</a:t>
            </a:r>
            <a:r>
              <a:rPr lang="pt-BR" sz="6000" dirty="0">
                <a:solidFill>
                  <a:srgbClr val="FFFFFF"/>
                </a:solidFill>
                <a:highlight>
                  <a:srgbClr val="000000"/>
                </a:highlight>
                <a:latin typeface="Calibri" pitchFamily="18"/>
              </a:rPr>
              <a:t> </a:t>
            </a:r>
            <a:r>
              <a:rPr lang="pt-BR" sz="6000" b="1" dirty="0">
                <a:solidFill>
                  <a:schemeClr val="bg1"/>
                </a:solidFill>
                <a:highlight>
                  <a:srgbClr val="000000"/>
                </a:highlight>
                <a:latin typeface="Calibri" pitchFamily="18"/>
              </a:rPr>
              <a:t>Nós proclamamos vossa grandeza, Pai santo, a sabedoria e o amor com que fizestes todas as coisas. Criastes o ser humano à vossa imagem e lhe confiastes todo o universo para que, servindo somente a vós, seu Criador, </a:t>
            </a:r>
          </a:p>
        </p:txBody>
      </p:sp>
      <p:sp>
        <p:nvSpPr>
          <p:cNvPr id="4" name="CaixaDeTexto 3">
            <a:extLst>
              <a:ext uri="{FF2B5EF4-FFF2-40B4-BE49-F238E27FC236}">
                <a16:creationId xmlns:a16="http://schemas.microsoft.com/office/drawing/2014/main" id="{730B1797-69FA-B3B3-DBBD-41B788CEE936}"/>
              </a:ext>
            </a:extLst>
          </p:cNvPr>
          <p:cNvSpPr txBox="1"/>
          <p:nvPr/>
        </p:nvSpPr>
        <p:spPr>
          <a:xfrm>
            <a:off x="0" y="386862"/>
            <a:ext cx="12193588" cy="923330"/>
          </a:xfrm>
          <a:prstGeom prst="rect">
            <a:avLst/>
          </a:prstGeom>
          <a:noFill/>
        </p:spPr>
        <p:txBody>
          <a:bodyPr wrap="square" rtlCol="0">
            <a:spAutoFit/>
          </a:bodyPr>
          <a:lstStyle/>
          <a:p>
            <a:pPr algn="ctr"/>
            <a:r>
              <a:rPr lang="pt-BR" sz="5400" b="1" dirty="0">
                <a:solidFill>
                  <a:srgbClr val="92D050"/>
                </a:solidFill>
              </a:rPr>
              <a:t>Liturgia Eucarística</a:t>
            </a:r>
          </a:p>
        </p:txBody>
      </p:sp>
    </p:spTree>
    <p:extLst>
      <p:ext uri="{BB962C8B-B14F-4D97-AF65-F5344CB8AC3E}">
        <p14:creationId xmlns:p14="http://schemas.microsoft.com/office/powerpoint/2010/main" val="1934579818"/>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2C864E-E6C4-8A9A-D844-0B73B5886D57}"/>
            </a:ext>
          </a:extLst>
        </p:cNvPr>
        <p:cNvGrpSpPr/>
        <p:nvPr/>
      </p:nvGrpSpPr>
      <p:grpSpPr>
        <a:xfrm>
          <a:off x="0" y="0"/>
          <a:ext cx="0" cy="0"/>
          <a:chOff x="0" y="0"/>
          <a:chExt cx="0" cy="0"/>
        </a:xfrm>
      </p:grpSpPr>
      <p:sp>
        <p:nvSpPr>
          <p:cNvPr id="3" name="PlaceHolder 155">
            <a:extLst>
              <a:ext uri="{FF2B5EF4-FFF2-40B4-BE49-F238E27FC236}">
                <a16:creationId xmlns:a16="http://schemas.microsoft.com/office/drawing/2014/main" id="{7743B906-1AC9-150D-FE42-BEFF657336B1}"/>
              </a:ext>
            </a:extLst>
          </p:cNvPr>
          <p:cNvSpPr txBox="1">
            <a:spLocks noGrp="1"/>
          </p:cNvSpPr>
          <p:nvPr>
            <p:ph type="body" idx="4294967295"/>
          </p:nvPr>
        </p:nvSpPr>
        <p:spPr>
          <a:xfrm>
            <a:off x="175846" y="1809750"/>
            <a:ext cx="11841896" cy="5866003"/>
          </a:xfrm>
        </p:spPr>
        <p:txBody>
          <a:bodyPr vert="horz" wrap="square" anchor="t" anchorCtr="0">
            <a:noAutofit/>
          </a:bodyPr>
          <a:lstStyle/>
          <a:p>
            <a:pPr lvl="0" algn="just">
              <a:lnSpc>
                <a:spcPct val="90000"/>
              </a:lnSpc>
              <a:spcBef>
                <a:spcPts val="0"/>
              </a:spcBef>
              <a:tabLst>
                <a:tab pos="0" algn="l"/>
              </a:tabLst>
            </a:pPr>
            <a:r>
              <a:rPr lang="pt-BR" sz="6000" b="1" dirty="0">
                <a:solidFill>
                  <a:schemeClr val="bg1"/>
                </a:solidFill>
                <a:highlight>
                  <a:srgbClr val="000000"/>
                </a:highlight>
                <a:latin typeface="Calibri" pitchFamily="18"/>
              </a:rPr>
              <a:t>cuidasse de toda criatura. E quando pela desobediência perdeu a vossa amizade, não o abandonastes ao poder da morte. A todos, porém, socorrestes com misericórdia, para que, ao procurar-vos, vos</a:t>
            </a:r>
          </a:p>
        </p:txBody>
      </p:sp>
      <p:sp>
        <p:nvSpPr>
          <p:cNvPr id="4" name="CaixaDeTexto 3">
            <a:extLst>
              <a:ext uri="{FF2B5EF4-FFF2-40B4-BE49-F238E27FC236}">
                <a16:creationId xmlns:a16="http://schemas.microsoft.com/office/drawing/2014/main" id="{337E19FC-B08D-52EB-32ED-1E89ADFB4515}"/>
              </a:ext>
            </a:extLst>
          </p:cNvPr>
          <p:cNvSpPr txBox="1"/>
          <p:nvPr/>
        </p:nvSpPr>
        <p:spPr>
          <a:xfrm>
            <a:off x="0" y="386862"/>
            <a:ext cx="12193588" cy="923330"/>
          </a:xfrm>
          <a:prstGeom prst="rect">
            <a:avLst/>
          </a:prstGeom>
          <a:noFill/>
        </p:spPr>
        <p:txBody>
          <a:bodyPr wrap="square" rtlCol="0">
            <a:spAutoFit/>
          </a:bodyPr>
          <a:lstStyle/>
          <a:p>
            <a:pPr algn="ctr"/>
            <a:r>
              <a:rPr lang="pt-BR" sz="5400" b="1" dirty="0">
                <a:solidFill>
                  <a:srgbClr val="92D050"/>
                </a:solidFill>
              </a:rPr>
              <a:t>Liturgia Eucarística</a:t>
            </a:r>
          </a:p>
        </p:txBody>
      </p:sp>
    </p:spTree>
    <p:extLst>
      <p:ext uri="{BB962C8B-B14F-4D97-AF65-F5344CB8AC3E}">
        <p14:creationId xmlns:p14="http://schemas.microsoft.com/office/powerpoint/2010/main" val="51435423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ceHolder 259">
            <a:extLst>
              <a:ext uri="{FF2B5EF4-FFF2-40B4-BE49-F238E27FC236}">
                <a16:creationId xmlns:a16="http://schemas.microsoft.com/office/drawing/2014/main" id="{A47391FC-6051-430D-8F42-61DBA194C773}"/>
              </a:ext>
            </a:extLst>
          </p:cNvPr>
          <p:cNvSpPr txBox="1">
            <a:spLocks noGrp="1"/>
          </p:cNvSpPr>
          <p:nvPr>
            <p:ph type="body" idx="4294967295"/>
          </p:nvPr>
        </p:nvSpPr>
        <p:spPr>
          <a:xfrm>
            <a:off x="281354" y="1864659"/>
            <a:ext cx="11630880" cy="5955925"/>
          </a:xfrm>
        </p:spPr>
        <p:txBody>
          <a:bodyPr vert="horz" wrap="square" anchor="t" anchorCtr="0">
            <a:noAutofit/>
          </a:bodyPr>
          <a:lstStyle/>
          <a:p>
            <a:pPr lvl="0" algn="just">
              <a:lnSpc>
                <a:spcPct val="90000"/>
              </a:lnSpc>
              <a:spcBef>
                <a:spcPts val="0"/>
              </a:spcBef>
              <a:tabLst>
                <a:tab pos="0" algn="l"/>
              </a:tabLst>
            </a:pPr>
            <a:r>
              <a:rPr lang="pt-BR" sz="6000" dirty="0">
                <a:solidFill>
                  <a:srgbClr val="92D050"/>
                </a:solidFill>
                <a:highlight>
                  <a:srgbClr val="000000"/>
                </a:highlight>
                <a:latin typeface="Calibri" pitchFamily="18"/>
              </a:rPr>
              <a:t>3.</a:t>
            </a:r>
            <a:r>
              <a:rPr lang="pt-BR" sz="6000" dirty="0">
                <a:solidFill>
                  <a:schemeClr val="bg1"/>
                </a:solidFill>
                <a:highlight>
                  <a:srgbClr val="000000"/>
                </a:highlight>
                <a:latin typeface="Calibri" pitchFamily="18"/>
              </a:rPr>
              <a:t> Todos os povos serão teus discípulos e batizados com teu Santo Espírito. Temos certeza de tua companhia nos dando força hoje e todo dia.</a:t>
            </a:r>
          </a:p>
          <a:p>
            <a:pPr lvl="0" algn="just">
              <a:lnSpc>
                <a:spcPct val="90000"/>
              </a:lnSpc>
              <a:spcBef>
                <a:spcPts val="0"/>
              </a:spcBef>
              <a:tabLst>
                <a:tab pos="0" algn="l"/>
              </a:tabLst>
            </a:pPr>
            <a:endParaRPr lang="pt-BR" sz="6000" b="1" dirty="0">
              <a:solidFill>
                <a:schemeClr val="bg1"/>
              </a:solidFill>
              <a:highlight>
                <a:srgbClr val="000000"/>
              </a:highlight>
              <a:latin typeface="Calibri" pitchFamily="18"/>
            </a:endParaRPr>
          </a:p>
        </p:txBody>
      </p:sp>
      <p:sp>
        <p:nvSpPr>
          <p:cNvPr id="2" name="CaixaDeTexto 1">
            <a:extLst>
              <a:ext uri="{FF2B5EF4-FFF2-40B4-BE49-F238E27FC236}">
                <a16:creationId xmlns:a16="http://schemas.microsoft.com/office/drawing/2014/main" id="{F0C6C04E-8201-1DA9-E09B-30844420B3B1}"/>
              </a:ext>
            </a:extLst>
          </p:cNvPr>
          <p:cNvSpPr txBox="1"/>
          <p:nvPr/>
        </p:nvSpPr>
        <p:spPr>
          <a:xfrm>
            <a:off x="-5069" y="369277"/>
            <a:ext cx="12193588" cy="1015663"/>
          </a:xfrm>
          <a:prstGeom prst="rect">
            <a:avLst/>
          </a:prstGeom>
          <a:noFill/>
        </p:spPr>
        <p:txBody>
          <a:bodyPr wrap="square" rtlCol="0">
            <a:spAutoFit/>
          </a:bodyPr>
          <a:lstStyle/>
          <a:p>
            <a:pPr algn="ctr"/>
            <a:r>
              <a:rPr lang="pt-BR" sz="6000" b="1" dirty="0">
                <a:solidFill>
                  <a:srgbClr val="92D050"/>
                </a:solidFill>
              </a:rPr>
              <a:t>Canto Inicial</a:t>
            </a:r>
          </a:p>
        </p:txBody>
      </p:sp>
    </p:spTree>
    <p:extLst>
      <p:ext uri="{BB962C8B-B14F-4D97-AF65-F5344CB8AC3E}">
        <p14:creationId xmlns:p14="http://schemas.microsoft.com/office/powerpoint/2010/main" val="2394893492"/>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E9EE71-351C-DDBB-AF8C-7ECD61B8998E}"/>
            </a:ext>
          </a:extLst>
        </p:cNvPr>
        <p:cNvGrpSpPr/>
        <p:nvPr/>
      </p:nvGrpSpPr>
      <p:grpSpPr>
        <a:xfrm>
          <a:off x="0" y="0"/>
          <a:ext cx="0" cy="0"/>
          <a:chOff x="0" y="0"/>
          <a:chExt cx="0" cy="0"/>
        </a:xfrm>
      </p:grpSpPr>
      <p:sp>
        <p:nvSpPr>
          <p:cNvPr id="3" name="PlaceHolder 155">
            <a:extLst>
              <a:ext uri="{FF2B5EF4-FFF2-40B4-BE49-F238E27FC236}">
                <a16:creationId xmlns:a16="http://schemas.microsoft.com/office/drawing/2014/main" id="{FE234C63-E2AE-9AFA-7097-ADC575D507FB}"/>
              </a:ext>
            </a:extLst>
          </p:cNvPr>
          <p:cNvSpPr txBox="1">
            <a:spLocks noGrp="1"/>
          </p:cNvSpPr>
          <p:nvPr>
            <p:ph type="body" idx="4294967295"/>
          </p:nvPr>
        </p:nvSpPr>
        <p:spPr>
          <a:xfrm>
            <a:off x="175846" y="1809750"/>
            <a:ext cx="11841896" cy="5866003"/>
          </a:xfrm>
        </p:spPr>
        <p:txBody>
          <a:bodyPr vert="horz" wrap="square" anchor="t" anchorCtr="0">
            <a:noAutofit/>
          </a:bodyPr>
          <a:lstStyle/>
          <a:p>
            <a:pPr lvl="0" algn="just">
              <a:lnSpc>
                <a:spcPct val="90000"/>
              </a:lnSpc>
              <a:spcBef>
                <a:spcPts val="0"/>
              </a:spcBef>
              <a:tabLst>
                <a:tab pos="0" algn="l"/>
              </a:tabLst>
            </a:pPr>
            <a:r>
              <a:rPr lang="pt-BR" sz="6000" b="1" dirty="0">
                <a:solidFill>
                  <a:schemeClr val="bg1"/>
                </a:solidFill>
                <a:highlight>
                  <a:srgbClr val="000000"/>
                </a:highlight>
                <a:latin typeface="Calibri" pitchFamily="18"/>
              </a:rPr>
              <a:t>encontrassem. Muitas vezes oferecestes aliança à família humana e a instruístes pelos profetas na esperança da salvação.</a:t>
            </a:r>
          </a:p>
        </p:txBody>
      </p:sp>
      <p:sp>
        <p:nvSpPr>
          <p:cNvPr id="4" name="CaixaDeTexto 3">
            <a:extLst>
              <a:ext uri="{FF2B5EF4-FFF2-40B4-BE49-F238E27FC236}">
                <a16:creationId xmlns:a16="http://schemas.microsoft.com/office/drawing/2014/main" id="{4D1C7A88-ACAB-44B3-53FD-8DC6422A5F26}"/>
              </a:ext>
            </a:extLst>
          </p:cNvPr>
          <p:cNvSpPr txBox="1"/>
          <p:nvPr/>
        </p:nvSpPr>
        <p:spPr>
          <a:xfrm>
            <a:off x="0" y="386862"/>
            <a:ext cx="12193588" cy="923330"/>
          </a:xfrm>
          <a:prstGeom prst="rect">
            <a:avLst/>
          </a:prstGeom>
          <a:noFill/>
        </p:spPr>
        <p:txBody>
          <a:bodyPr wrap="square" rtlCol="0">
            <a:spAutoFit/>
          </a:bodyPr>
          <a:lstStyle/>
          <a:p>
            <a:pPr algn="ctr"/>
            <a:r>
              <a:rPr lang="pt-BR" sz="5400" b="1" dirty="0">
                <a:solidFill>
                  <a:srgbClr val="92D050"/>
                </a:solidFill>
              </a:rPr>
              <a:t>Liturgia Eucarística</a:t>
            </a:r>
          </a:p>
        </p:txBody>
      </p:sp>
    </p:spTree>
    <p:extLst>
      <p:ext uri="{BB962C8B-B14F-4D97-AF65-F5344CB8AC3E}">
        <p14:creationId xmlns:p14="http://schemas.microsoft.com/office/powerpoint/2010/main" val="1961592998"/>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1D1BBB-6C27-2B84-D976-790850794976}"/>
            </a:ext>
          </a:extLst>
        </p:cNvPr>
        <p:cNvGrpSpPr/>
        <p:nvPr/>
      </p:nvGrpSpPr>
      <p:grpSpPr>
        <a:xfrm>
          <a:off x="0" y="0"/>
          <a:ext cx="0" cy="0"/>
          <a:chOff x="0" y="0"/>
          <a:chExt cx="0" cy="0"/>
        </a:xfrm>
      </p:grpSpPr>
      <p:sp>
        <p:nvSpPr>
          <p:cNvPr id="3" name="PlaceHolder 2">
            <a:extLst>
              <a:ext uri="{FF2B5EF4-FFF2-40B4-BE49-F238E27FC236}">
                <a16:creationId xmlns:a16="http://schemas.microsoft.com/office/drawing/2014/main" id="{66523E7D-30D3-84E8-095D-4658F1AF02BE}"/>
              </a:ext>
            </a:extLst>
          </p:cNvPr>
          <p:cNvSpPr txBox="1">
            <a:spLocks noGrp="1"/>
          </p:cNvSpPr>
          <p:nvPr>
            <p:ph type="body" idx="4294967295"/>
          </p:nvPr>
        </p:nvSpPr>
        <p:spPr>
          <a:xfrm>
            <a:off x="169228" y="3429000"/>
            <a:ext cx="11855131" cy="2901461"/>
          </a:xfrm>
        </p:spPr>
        <p:txBody>
          <a:bodyPr vert="horz" wrap="square" anchor="t" anchorCtr="0">
            <a:noAutofit/>
          </a:bodyPr>
          <a:lstStyle/>
          <a:p>
            <a:pPr lvl="0" algn="ctr">
              <a:lnSpc>
                <a:spcPct val="90000"/>
              </a:lnSpc>
              <a:spcBef>
                <a:spcPts val="0"/>
              </a:spcBef>
              <a:tabLst>
                <a:tab pos="0" algn="l"/>
              </a:tabLst>
            </a:pPr>
            <a:r>
              <a:rPr lang="pt-BR" sz="6000" b="1" dirty="0">
                <a:solidFill>
                  <a:srgbClr val="92D050"/>
                </a:solidFill>
                <a:highlight>
                  <a:srgbClr val="000000"/>
                </a:highlight>
                <a:latin typeface="Calibri" pitchFamily="18"/>
              </a:rPr>
              <a:t>T.</a:t>
            </a:r>
            <a:r>
              <a:rPr lang="pt-BR" sz="6000" dirty="0">
                <a:solidFill>
                  <a:srgbClr val="FFFFFF"/>
                </a:solidFill>
                <a:highlight>
                  <a:srgbClr val="000000"/>
                </a:highlight>
                <a:latin typeface="Calibri" pitchFamily="18"/>
              </a:rPr>
              <a:t> </a:t>
            </a:r>
            <a:r>
              <a:rPr lang="pt-BR" sz="6000" b="1" dirty="0">
                <a:solidFill>
                  <a:schemeClr val="bg1"/>
                </a:solidFill>
                <a:highlight>
                  <a:srgbClr val="000000"/>
                </a:highlight>
                <a:latin typeface="Calibri" pitchFamily="18"/>
              </a:rPr>
              <a:t>A todos socorrestes com bondade!</a:t>
            </a:r>
          </a:p>
        </p:txBody>
      </p:sp>
      <p:sp>
        <p:nvSpPr>
          <p:cNvPr id="4" name="CaixaDeTexto 3">
            <a:extLst>
              <a:ext uri="{FF2B5EF4-FFF2-40B4-BE49-F238E27FC236}">
                <a16:creationId xmlns:a16="http://schemas.microsoft.com/office/drawing/2014/main" id="{9DDF77A4-E094-56BD-FB67-173DB3CFD9CC}"/>
              </a:ext>
            </a:extLst>
          </p:cNvPr>
          <p:cNvSpPr txBox="1"/>
          <p:nvPr/>
        </p:nvSpPr>
        <p:spPr>
          <a:xfrm>
            <a:off x="0" y="386862"/>
            <a:ext cx="12193588" cy="923330"/>
          </a:xfrm>
          <a:prstGeom prst="rect">
            <a:avLst/>
          </a:prstGeom>
          <a:noFill/>
        </p:spPr>
        <p:txBody>
          <a:bodyPr wrap="square" rtlCol="0">
            <a:spAutoFit/>
          </a:bodyPr>
          <a:lstStyle/>
          <a:p>
            <a:pPr algn="ctr"/>
            <a:r>
              <a:rPr lang="pt-BR" sz="5400" b="1" dirty="0">
                <a:solidFill>
                  <a:srgbClr val="92D050"/>
                </a:solidFill>
              </a:rPr>
              <a:t>Liturgia Eucarística</a:t>
            </a:r>
          </a:p>
        </p:txBody>
      </p:sp>
    </p:spTree>
    <p:extLst>
      <p:ext uri="{BB962C8B-B14F-4D97-AF65-F5344CB8AC3E}">
        <p14:creationId xmlns:p14="http://schemas.microsoft.com/office/powerpoint/2010/main" val="2003215818"/>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539982-5057-C95D-20EC-9591DE87B5B6}"/>
            </a:ext>
          </a:extLst>
        </p:cNvPr>
        <p:cNvGrpSpPr/>
        <p:nvPr/>
      </p:nvGrpSpPr>
      <p:grpSpPr>
        <a:xfrm>
          <a:off x="0" y="0"/>
          <a:ext cx="0" cy="0"/>
          <a:chOff x="0" y="0"/>
          <a:chExt cx="0" cy="0"/>
        </a:xfrm>
      </p:grpSpPr>
      <p:sp>
        <p:nvSpPr>
          <p:cNvPr id="3" name="PlaceHolder 155">
            <a:extLst>
              <a:ext uri="{FF2B5EF4-FFF2-40B4-BE49-F238E27FC236}">
                <a16:creationId xmlns:a16="http://schemas.microsoft.com/office/drawing/2014/main" id="{E043C255-4E17-3DD2-87EA-95448041AFD7}"/>
              </a:ext>
            </a:extLst>
          </p:cNvPr>
          <p:cNvSpPr txBox="1">
            <a:spLocks noGrp="1"/>
          </p:cNvSpPr>
          <p:nvPr>
            <p:ph type="body" idx="4294967295"/>
          </p:nvPr>
        </p:nvSpPr>
        <p:spPr>
          <a:xfrm>
            <a:off x="175846" y="1809750"/>
            <a:ext cx="11841896" cy="5866003"/>
          </a:xfrm>
        </p:spPr>
        <p:txBody>
          <a:bodyPr vert="horz" wrap="square" anchor="t" anchorCtr="0">
            <a:noAutofit/>
          </a:bodyPr>
          <a:lstStyle/>
          <a:p>
            <a:pPr lvl="0" algn="just">
              <a:lnSpc>
                <a:spcPct val="90000"/>
              </a:lnSpc>
              <a:spcBef>
                <a:spcPts val="0"/>
              </a:spcBef>
              <a:tabLst>
                <a:tab pos="0" algn="l"/>
              </a:tabLst>
            </a:pPr>
            <a:r>
              <a:rPr lang="pt-BR" sz="5400" b="1" dirty="0">
                <a:solidFill>
                  <a:srgbClr val="92D050"/>
                </a:solidFill>
                <a:highlight>
                  <a:srgbClr val="000000"/>
                </a:highlight>
                <a:latin typeface="Calibri" pitchFamily="18"/>
              </a:rPr>
              <a:t>P.</a:t>
            </a:r>
            <a:r>
              <a:rPr lang="pt-BR" sz="5400" dirty="0">
                <a:solidFill>
                  <a:srgbClr val="FFFFFF"/>
                </a:solidFill>
                <a:highlight>
                  <a:srgbClr val="000000"/>
                </a:highlight>
                <a:latin typeface="Calibri" pitchFamily="18"/>
              </a:rPr>
              <a:t> </a:t>
            </a:r>
            <a:r>
              <a:rPr lang="pt-BR" sz="5400" b="1" dirty="0">
                <a:solidFill>
                  <a:schemeClr val="bg1"/>
                </a:solidFill>
                <a:highlight>
                  <a:srgbClr val="000000"/>
                </a:highlight>
                <a:latin typeface="Calibri" pitchFamily="18"/>
              </a:rPr>
              <a:t>E de tal modo, Pai santo, amastes o mundo que, chegada a plenitude dos tempos, nos enviastes vosso próprio Filho para ser o nosso Salvador. Encarnado pelo poder do Espírito Santo e nascido da Virgem Maria, Jesus viveu em tudo a condição humana, menos o</a:t>
            </a:r>
          </a:p>
        </p:txBody>
      </p:sp>
      <p:sp>
        <p:nvSpPr>
          <p:cNvPr id="4" name="CaixaDeTexto 3">
            <a:extLst>
              <a:ext uri="{FF2B5EF4-FFF2-40B4-BE49-F238E27FC236}">
                <a16:creationId xmlns:a16="http://schemas.microsoft.com/office/drawing/2014/main" id="{BB11D6CB-DCB2-6FFD-3453-08B6FA760606}"/>
              </a:ext>
            </a:extLst>
          </p:cNvPr>
          <p:cNvSpPr txBox="1"/>
          <p:nvPr/>
        </p:nvSpPr>
        <p:spPr>
          <a:xfrm>
            <a:off x="0" y="386862"/>
            <a:ext cx="12193588" cy="923330"/>
          </a:xfrm>
          <a:prstGeom prst="rect">
            <a:avLst/>
          </a:prstGeom>
          <a:noFill/>
        </p:spPr>
        <p:txBody>
          <a:bodyPr wrap="square" rtlCol="0">
            <a:spAutoFit/>
          </a:bodyPr>
          <a:lstStyle/>
          <a:p>
            <a:pPr algn="ctr"/>
            <a:r>
              <a:rPr lang="pt-BR" sz="5400" b="1" dirty="0">
                <a:solidFill>
                  <a:srgbClr val="92D050"/>
                </a:solidFill>
              </a:rPr>
              <a:t>Liturgia Eucarística</a:t>
            </a:r>
          </a:p>
        </p:txBody>
      </p:sp>
    </p:spTree>
    <p:extLst>
      <p:ext uri="{BB962C8B-B14F-4D97-AF65-F5344CB8AC3E}">
        <p14:creationId xmlns:p14="http://schemas.microsoft.com/office/powerpoint/2010/main" val="2181636258"/>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E362CB-3758-8564-A410-2D8D93652C53}"/>
            </a:ext>
          </a:extLst>
        </p:cNvPr>
        <p:cNvGrpSpPr/>
        <p:nvPr/>
      </p:nvGrpSpPr>
      <p:grpSpPr>
        <a:xfrm>
          <a:off x="0" y="0"/>
          <a:ext cx="0" cy="0"/>
          <a:chOff x="0" y="0"/>
          <a:chExt cx="0" cy="0"/>
        </a:xfrm>
      </p:grpSpPr>
      <p:sp>
        <p:nvSpPr>
          <p:cNvPr id="3" name="PlaceHolder 155">
            <a:extLst>
              <a:ext uri="{FF2B5EF4-FFF2-40B4-BE49-F238E27FC236}">
                <a16:creationId xmlns:a16="http://schemas.microsoft.com/office/drawing/2014/main" id="{99E99A3C-3B80-DC04-4087-266E09DFC01F}"/>
              </a:ext>
            </a:extLst>
          </p:cNvPr>
          <p:cNvSpPr txBox="1">
            <a:spLocks noGrp="1"/>
          </p:cNvSpPr>
          <p:nvPr>
            <p:ph type="body" idx="4294967295"/>
          </p:nvPr>
        </p:nvSpPr>
        <p:spPr>
          <a:xfrm>
            <a:off x="175846" y="1809750"/>
            <a:ext cx="11841896" cy="5866003"/>
          </a:xfrm>
        </p:spPr>
        <p:txBody>
          <a:bodyPr vert="horz" wrap="square" anchor="t" anchorCtr="0">
            <a:noAutofit/>
          </a:bodyPr>
          <a:lstStyle/>
          <a:p>
            <a:pPr lvl="0" algn="just">
              <a:lnSpc>
                <a:spcPct val="90000"/>
              </a:lnSpc>
              <a:spcBef>
                <a:spcPts val="0"/>
              </a:spcBef>
              <a:tabLst>
                <a:tab pos="0" algn="l"/>
              </a:tabLst>
            </a:pPr>
            <a:r>
              <a:rPr lang="pt-BR" sz="5400" b="1" dirty="0">
                <a:solidFill>
                  <a:schemeClr val="bg1"/>
                </a:solidFill>
                <a:highlight>
                  <a:srgbClr val="000000"/>
                </a:highlight>
                <a:latin typeface="Calibri" pitchFamily="18"/>
              </a:rPr>
              <a:t>pecado; anunciou aos pobres a salvação, aos oprimidos, a liberdade, aos tristes, a alegria. Para cumprir o vosso plano de amor, entregou-se à morte e, ressuscitando, destruiu a morte e renovou a vida.</a:t>
            </a:r>
          </a:p>
        </p:txBody>
      </p:sp>
      <p:sp>
        <p:nvSpPr>
          <p:cNvPr id="4" name="CaixaDeTexto 3">
            <a:extLst>
              <a:ext uri="{FF2B5EF4-FFF2-40B4-BE49-F238E27FC236}">
                <a16:creationId xmlns:a16="http://schemas.microsoft.com/office/drawing/2014/main" id="{5DEF07D3-419D-BC36-3127-3C49618D6ED1}"/>
              </a:ext>
            </a:extLst>
          </p:cNvPr>
          <p:cNvSpPr txBox="1"/>
          <p:nvPr/>
        </p:nvSpPr>
        <p:spPr>
          <a:xfrm>
            <a:off x="0" y="386862"/>
            <a:ext cx="12193588" cy="923330"/>
          </a:xfrm>
          <a:prstGeom prst="rect">
            <a:avLst/>
          </a:prstGeom>
          <a:noFill/>
        </p:spPr>
        <p:txBody>
          <a:bodyPr wrap="square" rtlCol="0">
            <a:spAutoFit/>
          </a:bodyPr>
          <a:lstStyle/>
          <a:p>
            <a:pPr algn="ctr"/>
            <a:r>
              <a:rPr lang="pt-BR" sz="5400" b="1" dirty="0">
                <a:solidFill>
                  <a:srgbClr val="92D050"/>
                </a:solidFill>
              </a:rPr>
              <a:t>Liturgia Eucarística</a:t>
            </a:r>
          </a:p>
        </p:txBody>
      </p:sp>
    </p:spTree>
    <p:extLst>
      <p:ext uri="{BB962C8B-B14F-4D97-AF65-F5344CB8AC3E}">
        <p14:creationId xmlns:p14="http://schemas.microsoft.com/office/powerpoint/2010/main" val="2000876430"/>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6BCEAD-26AD-4521-B770-BDBC283C2ED6}"/>
            </a:ext>
          </a:extLst>
        </p:cNvPr>
        <p:cNvGrpSpPr/>
        <p:nvPr/>
      </p:nvGrpSpPr>
      <p:grpSpPr>
        <a:xfrm>
          <a:off x="0" y="0"/>
          <a:ext cx="0" cy="0"/>
          <a:chOff x="0" y="0"/>
          <a:chExt cx="0" cy="0"/>
        </a:xfrm>
      </p:grpSpPr>
      <p:sp>
        <p:nvSpPr>
          <p:cNvPr id="3" name="PlaceHolder 2">
            <a:extLst>
              <a:ext uri="{FF2B5EF4-FFF2-40B4-BE49-F238E27FC236}">
                <a16:creationId xmlns:a16="http://schemas.microsoft.com/office/drawing/2014/main" id="{28E793CC-3B7C-4485-9D8C-BD17526204B9}"/>
              </a:ext>
            </a:extLst>
          </p:cNvPr>
          <p:cNvSpPr txBox="1">
            <a:spLocks noGrp="1"/>
          </p:cNvSpPr>
          <p:nvPr>
            <p:ph type="body" idx="4294967295"/>
          </p:nvPr>
        </p:nvSpPr>
        <p:spPr>
          <a:xfrm>
            <a:off x="169228" y="3429000"/>
            <a:ext cx="11855131" cy="2901461"/>
          </a:xfrm>
        </p:spPr>
        <p:txBody>
          <a:bodyPr vert="horz" wrap="square" anchor="t" anchorCtr="0">
            <a:noAutofit/>
          </a:bodyPr>
          <a:lstStyle/>
          <a:p>
            <a:pPr lvl="0" algn="ctr">
              <a:lnSpc>
                <a:spcPct val="90000"/>
              </a:lnSpc>
              <a:spcBef>
                <a:spcPts val="0"/>
              </a:spcBef>
              <a:tabLst>
                <a:tab pos="0" algn="l"/>
              </a:tabLst>
            </a:pPr>
            <a:r>
              <a:rPr lang="pt-BR" sz="6000" b="1" dirty="0">
                <a:solidFill>
                  <a:srgbClr val="92D050"/>
                </a:solidFill>
                <a:highlight>
                  <a:srgbClr val="000000"/>
                </a:highlight>
                <a:latin typeface="Calibri" pitchFamily="18"/>
              </a:rPr>
              <a:t>T.</a:t>
            </a:r>
            <a:r>
              <a:rPr lang="pt-BR" sz="6000" dirty="0">
                <a:solidFill>
                  <a:srgbClr val="FFFFFF"/>
                </a:solidFill>
                <a:highlight>
                  <a:srgbClr val="000000"/>
                </a:highlight>
                <a:latin typeface="Calibri" pitchFamily="18"/>
              </a:rPr>
              <a:t> </a:t>
            </a:r>
            <a:r>
              <a:rPr lang="pt-BR" sz="6000" b="1" dirty="0">
                <a:solidFill>
                  <a:schemeClr val="bg1"/>
                </a:solidFill>
                <a:highlight>
                  <a:srgbClr val="000000"/>
                </a:highlight>
                <a:latin typeface="Calibri" pitchFamily="18"/>
              </a:rPr>
              <a:t>Por amor nos enviastes vosso Filho!</a:t>
            </a:r>
          </a:p>
        </p:txBody>
      </p:sp>
      <p:sp>
        <p:nvSpPr>
          <p:cNvPr id="4" name="CaixaDeTexto 3">
            <a:extLst>
              <a:ext uri="{FF2B5EF4-FFF2-40B4-BE49-F238E27FC236}">
                <a16:creationId xmlns:a16="http://schemas.microsoft.com/office/drawing/2014/main" id="{CA89EAE3-7302-4D96-37A5-AA8C7FBC67CD}"/>
              </a:ext>
            </a:extLst>
          </p:cNvPr>
          <p:cNvSpPr txBox="1"/>
          <p:nvPr/>
        </p:nvSpPr>
        <p:spPr>
          <a:xfrm>
            <a:off x="0" y="386862"/>
            <a:ext cx="12193588" cy="923330"/>
          </a:xfrm>
          <a:prstGeom prst="rect">
            <a:avLst/>
          </a:prstGeom>
          <a:noFill/>
        </p:spPr>
        <p:txBody>
          <a:bodyPr wrap="square" rtlCol="0">
            <a:spAutoFit/>
          </a:bodyPr>
          <a:lstStyle/>
          <a:p>
            <a:pPr algn="ctr"/>
            <a:r>
              <a:rPr lang="pt-BR" sz="5400" b="1" dirty="0">
                <a:solidFill>
                  <a:srgbClr val="92D050"/>
                </a:solidFill>
              </a:rPr>
              <a:t>Liturgia Eucarística</a:t>
            </a:r>
          </a:p>
        </p:txBody>
      </p:sp>
    </p:spTree>
    <p:extLst>
      <p:ext uri="{BB962C8B-B14F-4D97-AF65-F5344CB8AC3E}">
        <p14:creationId xmlns:p14="http://schemas.microsoft.com/office/powerpoint/2010/main" val="3075551824"/>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ceHolder 155">
            <a:extLst>
              <a:ext uri="{FF2B5EF4-FFF2-40B4-BE49-F238E27FC236}">
                <a16:creationId xmlns:a16="http://schemas.microsoft.com/office/drawing/2014/main" id="{1F24D1FE-ABA6-423A-89D4-9EA1580C1135}"/>
              </a:ext>
            </a:extLst>
          </p:cNvPr>
          <p:cNvSpPr txBox="1">
            <a:spLocks noGrp="1"/>
          </p:cNvSpPr>
          <p:nvPr>
            <p:ph type="body" idx="4294967295"/>
          </p:nvPr>
        </p:nvSpPr>
        <p:spPr>
          <a:xfrm>
            <a:off x="175846" y="1900993"/>
            <a:ext cx="11841896" cy="5774760"/>
          </a:xfrm>
        </p:spPr>
        <p:txBody>
          <a:bodyPr vert="horz" wrap="square" anchor="t" anchorCtr="0">
            <a:noAutofit/>
          </a:bodyPr>
          <a:lstStyle/>
          <a:p>
            <a:pPr lvl="0" algn="just">
              <a:lnSpc>
                <a:spcPct val="90000"/>
              </a:lnSpc>
              <a:spcBef>
                <a:spcPts val="0"/>
              </a:spcBef>
              <a:tabLst>
                <a:tab pos="0" algn="l"/>
              </a:tabLst>
            </a:pPr>
            <a:r>
              <a:rPr lang="pt-BR" sz="6000" b="1" dirty="0">
                <a:solidFill>
                  <a:srgbClr val="92D050"/>
                </a:solidFill>
                <a:highlight>
                  <a:srgbClr val="000000"/>
                </a:highlight>
                <a:latin typeface="Calibri" pitchFamily="18"/>
              </a:rPr>
              <a:t>P.</a:t>
            </a:r>
            <a:r>
              <a:rPr lang="pt-BR" sz="6000" dirty="0">
                <a:solidFill>
                  <a:srgbClr val="FFFFFF"/>
                </a:solidFill>
                <a:highlight>
                  <a:srgbClr val="000000"/>
                </a:highlight>
                <a:latin typeface="Calibri" pitchFamily="18"/>
              </a:rPr>
              <a:t> </a:t>
            </a:r>
            <a:r>
              <a:rPr lang="pt-BR" sz="6000" b="1" dirty="0">
                <a:solidFill>
                  <a:schemeClr val="bg1"/>
                </a:solidFill>
                <a:highlight>
                  <a:srgbClr val="000000"/>
                </a:highlight>
                <a:latin typeface="Calibri" pitchFamily="18"/>
              </a:rPr>
              <a:t>E, a fim de não mais vivermos para nós, mas para ele, que por nós morreu e ressuscitou, enviou de vós, ó Pai, como primeiro dom aos vossos fiéis, o Espírito Santo, que continua sua obra no mundo para levar à</a:t>
            </a:r>
          </a:p>
        </p:txBody>
      </p:sp>
      <p:sp>
        <p:nvSpPr>
          <p:cNvPr id="4" name="CaixaDeTexto 3">
            <a:extLst>
              <a:ext uri="{FF2B5EF4-FFF2-40B4-BE49-F238E27FC236}">
                <a16:creationId xmlns:a16="http://schemas.microsoft.com/office/drawing/2014/main" id="{D71FF42E-9FB8-C01C-4BED-F0D95E00FAFC}"/>
              </a:ext>
            </a:extLst>
          </p:cNvPr>
          <p:cNvSpPr txBox="1"/>
          <p:nvPr/>
        </p:nvSpPr>
        <p:spPr>
          <a:xfrm>
            <a:off x="0" y="386862"/>
            <a:ext cx="12193588" cy="923330"/>
          </a:xfrm>
          <a:prstGeom prst="rect">
            <a:avLst/>
          </a:prstGeom>
          <a:noFill/>
        </p:spPr>
        <p:txBody>
          <a:bodyPr wrap="square" rtlCol="0">
            <a:spAutoFit/>
          </a:bodyPr>
          <a:lstStyle/>
          <a:p>
            <a:pPr algn="ctr"/>
            <a:r>
              <a:rPr lang="pt-BR" sz="5400" b="1" dirty="0">
                <a:solidFill>
                  <a:srgbClr val="92D050"/>
                </a:solidFill>
              </a:rPr>
              <a:t>Liturgia Eucarística</a:t>
            </a:r>
          </a:p>
        </p:txBody>
      </p:sp>
    </p:spTree>
    <p:extLst>
      <p:ext uri="{BB962C8B-B14F-4D97-AF65-F5344CB8AC3E}">
        <p14:creationId xmlns:p14="http://schemas.microsoft.com/office/powerpoint/2010/main" val="2137240068"/>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C3FBA2-6DDD-EF86-D529-6DAB096A46F9}"/>
            </a:ext>
          </a:extLst>
        </p:cNvPr>
        <p:cNvGrpSpPr/>
        <p:nvPr/>
      </p:nvGrpSpPr>
      <p:grpSpPr>
        <a:xfrm>
          <a:off x="0" y="0"/>
          <a:ext cx="0" cy="0"/>
          <a:chOff x="0" y="0"/>
          <a:chExt cx="0" cy="0"/>
        </a:xfrm>
      </p:grpSpPr>
      <p:sp>
        <p:nvSpPr>
          <p:cNvPr id="3" name="PlaceHolder 155">
            <a:extLst>
              <a:ext uri="{FF2B5EF4-FFF2-40B4-BE49-F238E27FC236}">
                <a16:creationId xmlns:a16="http://schemas.microsoft.com/office/drawing/2014/main" id="{3232F6FB-EB80-BC74-B8B0-CF97A112CD41}"/>
              </a:ext>
            </a:extLst>
          </p:cNvPr>
          <p:cNvSpPr txBox="1">
            <a:spLocks noGrp="1"/>
          </p:cNvSpPr>
          <p:nvPr>
            <p:ph type="body" idx="4294967295"/>
          </p:nvPr>
        </p:nvSpPr>
        <p:spPr>
          <a:xfrm>
            <a:off x="175846" y="1900993"/>
            <a:ext cx="11841896" cy="5774760"/>
          </a:xfrm>
        </p:spPr>
        <p:txBody>
          <a:bodyPr vert="horz" wrap="square" anchor="t" anchorCtr="0">
            <a:noAutofit/>
          </a:bodyPr>
          <a:lstStyle/>
          <a:p>
            <a:pPr lvl="0" algn="just">
              <a:lnSpc>
                <a:spcPct val="90000"/>
              </a:lnSpc>
              <a:spcBef>
                <a:spcPts val="0"/>
              </a:spcBef>
              <a:tabLst>
                <a:tab pos="0" algn="l"/>
              </a:tabLst>
            </a:pPr>
            <a:r>
              <a:rPr lang="pt-BR" sz="6000" b="1" dirty="0">
                <a:solidFill>
                  <a:schemeClr val="bg1"/>
                </a:solidFill>
                <a:highlight>
                  <a:srgbClr val="000000"/>
                </a:highlight>
                <a:latin typeface="Calibri" pitchFamily="18"/>
              </a:rPr>
              <a:t>plenitude toda a santificação. Por isso, nós vos pedimos, ó Pai, que o mesmo Espírito Santo santifique estas oferendas, a fim de que se tornem o Corpo e o Sangue de Jesus Cristo, vosso Filho e Senhor nosso, </a:t>
            </a:r>
          </a:p>
        </p:txBody>
      </p:sp>
      <p:sp>
        <p:nvSpPr>
          <p:cNvPr id="4" name="CaixaDeTexto 3">
            <a:extLst>
              <a:ext uri="{FF2B5EF4-FFF2-40B4-BE49-F238E27FC236}">
                <a16:creationId xmlns:a16="http://schemas.microsoft.com/office/drawing/2014/main" id="{1ACACAA4-5C42-E129-71B2-15604D2B0B06}"/>
              </a:ext>
            </a:extLst>
          </p:cNvPr>
          <p:cNvSpPr txBox="1"/>
          <p:nvPr/>
        </p:nvSpPr>
        <p:spPr>
          <a:xfrm>
            <a:off x="0" y="386862"/>
            <a:ext cx="12193588" cy="923330"/>
          </a:xfrm>
          <a:prstGeom prst="rect">
            <a:avLst/>
          </a:prstGeom>
          <a:noFill/>
        </p:spPr>
        <p:txBody>
          <a:bodyPr wrap="square" rtlCol="0">
            <a:spAutoFit/>
          </a:bodyPr>
          <a:lstStyle/>
          <a:p>
            <a:pPr algn="ctr"/>
            <a:r>
              <a:rPr lang="pt-BR" sz="5400" b="1" dirty="0">
                <a:solidFill>
                  <a:srgbClr val="92D050"/>
                </a:solidFill>
              </a:rPr>
              <a:t>Liturgia Eucarística</a:t>
            </a:r>
          </a:p>
        </p:txBody>
      </p:sp>
    </p:spTree>
    <p:extLst>
      <p:ext uri="{BB962C8B-B14F-4D97-AF65-F5344CB8AC3E}">
        <p14:creationId xmlns:p14="http://schemas.microsoft.com/office/powerpoint/2010/main" val="3477756126"/>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B1981B-EC9D-EFE7-75B4-C1E91CB482F4}"/>
            </a:ext>
          </a:extLst>
        </p:cNvPr>
        <p:cNvGrpSpPr/>
        <p:nvPr/>
      </p:nvGrpSpPr>
      <p:grpSpPr>
        <a:xfrm>
          <a:off x="0" y="0"/>
          <a:ext cx="0" cy="0"/>
          <a:chOff x="0" y="0"/>
          <a:chExt cx="0" cy="0"/>
        </a:xfrm>
      </p:grpSpPr>
      <p:sp>
        <p:nvSpPr>
          <p:cNvPr id="3" name="PlaceHolder 155">
            <a:extLst>
              <a:ext uri="{FF2B5EF4-FFF2-40B4-BE49-F238E27FC236}">
                <a16:creationId xmlns:a16="http://schemas.microsoft.com/office/drawing/2014/main" id="{949C9A67-78B7-94F6-42D9-941595A904B6}"/>
              </a:ext>
            </a:extLst>
          </p:cNvPr>
          <p:cNvSpPr txBox="1">
            <a:spLocks noGrp="1"/>
          </p:cNvSpPr>
          <p:nvPr>
            <p:ph type="body" idx="4294967295"/>
          </p:nvPr>
        </p:nvSpPr>
        <p:spPr>
          <a:xfrm>
            <a:off x="175846" y="1900993"/>
            <a:ext cx="11841896" cy="5774760"/>
          </a:xfrm>
        </p:spPr>
        <p:txBody>
          <a:bodyPr vert="horz" wrap="square" anchor="t" anchorCtr="0">
            <a:noAutofit/>
          </a:bodyPr>
          <a:lstStyle/>
          <a:p>
            <a:pPr lvl="0" algn="just">
              <a:lnSpc>
                <a:spcPct val="90000"/>
              </a:lnSpc>
              <a:spcBef>
                <a:spcPts val="0"/>
              </a:spcBef>
              <a:tabLst>
                <a:tab pos="0" algn="l"/>
              </a:tabLst>
            </a:pPr>
            <a:r>
              <a:rPr lang="pt-BR" sz="6000" b="1" dirty="0">
                <a:solidFill>
                  <a:schemeClr val="bg1"/>
                </a:solidFill>
                <a:highlight>
                  <a:srgbClr val="000000"/>
                </a:highlight>
                <a:latin typeface="Calibri" pitchFamily="18"/>
              </a:rPr>
              <a:t>para celebrarmos este grande mistério que ele nos deixou em sinal da eterna aliança.</a:t>
            </a:r>
          </a:p>
        </p:txBody>
      </p:sp>
      <p:sp>
        <p:nvSpPr>
          <p:cNvPr id="4" name="CaixaDeTexto 3">
            <a:extLst>
              <a:ext uri="{FF2B5EF4-FFF2-40B4-BE49-F238E27FC236}">
                <a16:creationId xmlns:a16="http://schemas.microsoft.com/office/drawing/2014/main" id="{FF340927-4C77-60D3-D71F-9FDD6F93D893}"/>
              </a:ext>
            </a:extLst>
          </p:cNvPr>
          <p:cNvSpPr txBox="1"/>
          <p:nvPr/>
        </p:nvSpPr>
        <p:spPr>
          <a:xfrm>
            <a:off x="0" y="386862"/>
            <a:ext cx="12193588" cy="923330"/>
          </a:xfrm>
          <a:prstGeom prst="rect">
            <a:avLst/>
          </a:prstGeom>
          <a:noFill/>
        </p:spPr>
        <p:txBody>
          <a:bodyPr wrap="square" rtlCol="0">
            <a:spAutoFit/>
          </a:bodyPr>
          <a:lstStyle/>
          <a:p>
            <a:pPr algn="ctr"/>
            <a:r>
              <a:rPr lang="pt-BR" sz="5400" b="1" dirty="0">
                <a:solidFill>
                  <a:srgbClr val="92D050"/>
                </a:solidFill>
              </a:rPr>
              <a:t>Liturgia Eucarística</a:t>
            </a:r>
          </a:p>
        </p:txBody>
      </p:sp>
    </p:spTree>
    <p:extLst>
      <p:ext uri="{BB962C8B-B14F-4D97-AF65-F5344CB8AC3E}">
        <p14:creationId xmlns:p14="http://schemas.microsoft.com/office/powerpoint/2010/main" val="2191245974"/>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ceHolder 2">
            <a:extLst>
              <a:ext uri="{FF2B5EF4-FFF2-40B4-BE49-F238E27FC236}">
                <a16:creationId xmlns:a16="http://schemas.microsoft.com/office/drawing/2014/main" id="{EE603AEF-8B11-4234-B7DE-215ECF93F205}"/>
              </a:ext>
            </a:extLst>
          </p:cNvPr>
          <p:cNvSpPr txBox="1">
            <a:spLocks noGrp="1"/>
          </p:cNvSpPr>
          <p:nvPr>
            <p:ph type="body" idx="4294967295"/>
          </p:nvPr>
        </p:nvSpPr>
        <p:spPr>
          <a:xfrm>
            <a:off x="169228" y="3429000"/>
            <a:ext cx="11855131" cy="2901461"/>
          </a:xfrm>
        </p:spPr>
        <p:txBody>
          <a:bodyPr vert="horz" wrap="square" anchor="t" anchorCtr="0">
            <a:noAutofit/>
          </a:bodyPr>
          <a:lstStyle/>
          <a:p>
            <a:pPr lvl="0" algn="ctr">
              <a:lnSpc>
                <a:spcPct val="90000"/>
              </a:lnSpc>
              <a:spcBef>
                <a:spcPts val="0"/>
              </a:spcBef>
              <a:tabLst>
                <a:tab pos="0" algn="l"/>
              </a:tabLst>
            </a:pPr>
            <a:r>
              <a:rPr lang="pt-BR" sz="6000" b="1" dirty="0">
                <a:solidFill>
                  <a:srgbClr val="92D050"/>
                </a:solidFill>
                <a:highlight>
                  <a:srgbClr val="000000"/>
                </a:highlight>
                <a:latin typeface="Calibri" pitchFamily="18"/>
              </a:rPr>
              <a:t>T.</a:t>
            </a:r>
            <a:r>
              <a:rPr lang="pt-BR" sz="6000" dirty="0">
                <a:solidFill>
                  <a:srgbClr val="FFFFFF"/>
                </a:solidFill>
                <a:highlight>
                  <a:srgbClr val="000000"/>
                </a:highlight>
                <a:latin typeface="Calibri" pitchFamily="18"/>
              </a:rPr>
              <a:t> </a:t>
            </a:r>
            <a:r>
              <a:rPr lang="pt-BR" sz="6000" b="1" dirty="0">
                <a:solidFill>
                  <a:schemeClr val="bg1"/>
                </a:solidFill>
                <a:highlight>
                  <a:srgbClr val="000000"/>
                </a:highlight>
                <a:latin typeface="Calibri" pitchFamily="18"/>
              </a:rPr>
              <a:t>Enviai o vosso Espírito Santo!</a:t>
            </a:r>
          </a:p>
        </p:txBody>
      </p:sp>
      <p:sp>
        <p:nvSpPr>
          <p:cNvPr id="4" name="CaixaDeTexto 3">
            <a:extLst>
              <a:ext uri="{FF2B5EF4-FFF2-40B4-BE49-F238E27FC236}">
                <a16:creationId xmlns:a16="http://schemas.microsoft.com/office/drawing/2014/main" id="{48B2E844-96AA-416F-5A16-3528C31097AA}"/>
              </a:ext>
            </a:extLst>
          </p:cNvPr>
          <p:cNvSpPr txBox="1"/>
          <p:nvPr/>
        </p:nvSpPr>
        <p:spPr>
          <a:xfrm>
            <a:off x="0" y="386862"/>
            <a:ext cx="12193588" cy="923330"/>
          </a:xfrm>
          <a:prstGeom prst="rect">
            <a:avLst/>
          </a:prstGeom>
          <a:noFill/>
        </p:spPr>
        <p:txBody>
          <a:bodyPr wrap="square" rtlCol="0">
            <a:spAutoFit/>
          </a:bodyPr>
          <a:lstStyle/>
          <a:p>
            <a:pPr algn="ctr"/>
            <a:r>
              <a:rPr lang="pt-BR" sz="5400" b="1" dirty="0">
                <a:solidFill>
                  <a:srgbClr val="92D050"/>
                </a:solidFill>
              </a:rPr>
              <a:t>Liturgia Eucarística</a:t>
            </a:r>
          </a:p>
        </p:txBody>
      </p:sp>
    </p:spTree>
    <p:extLst>
      <p:ext uri="{BB962C8B-B14F-4D97-AF65-F5344CB8AC3E}">
        <p14:creationId xmlns:p14="http://schemas.microsoft.com/office/powerpoint/2010/main" val="149548820"/>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name="page41">
    <p:bg>
      <p:bgPr>
        <a:solidFill>
          <a:srgbClr val="000000"/>
        </a:solidFill>
        <a:effectLst/>
      </p:bgPr>
    </p:bg>
    <p:spTree>
      <p:nvGrpSpPr>
        <p:cNvPr id="1" name=""/>
        <p:cNvGrpSpPr/>
        <p:nvPr/>
      </p:nvGrpSpPr>
      <p:grpSpPr>
        <a:xfrm>
          <a:off x="0" y="0"/>
          <a:ext cx="0" cy="0"/>
          <a:chOff x="0" y="0"/>
          <a:chExt cx="0" cy="0"/>
        </a:xfrm>
      </p:grpSpPr>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ceHolder 228">
            <a:extLst>
              <a:ext uri="{FF2B5EF4-FFF2-40B4-BE49-F238E27FC236}">
                <a16:creationId xmlns:a16="http://schemas.microsoft.com/office/drawing/2014/main" id="{04E8CE5F-24B0-4CAF-8022-E0FB14EA160F}"/>
              </a:ext>
            </a:extLst>
          </p:cNvPr>
          <p:cNvSpPr txBox="1">
            <a:spLocks noGrp="1"/>
          </p:cNvSpPr>
          <p:nvPr>
            <p:ph type="body" idx="4294967295"/>
          </p:nvPr>
        </p:nvSpPr>
        <p:spPr>
          <a:xfrm>
            <a:off x="249908" y="2452255"/>
            <a:ext cx="11683634" cy="4977908"/>
          </a:xfrm>
        </p:spPr>
        <p:txBody>
          <a:bodyPr vert="horz" wrap="square" anchor="t" anchorCtr="0">
            <a:noAutofit/>
          </a:bodyPr>
          <a:lstStyle/>
          <a:p>
            <a:pPr lvl="0" algn="just">
              <a:lnSpc>
                <a:spcPct val="90000"/>
              </a:lnSpc>
              <a:spcBef>
                <a:spcPts val="0"/>
              </a:spcBef>
              <a:tabLst>
                <a:tab pos="0" algn="l"/>
              </a:tabLst>
            </a:pPr>
            <a:r>
              <a:rPr lang="pt-BR" sz="6000" b="1" dirty="0">
                <a:solidFill>
                  <a:srgbClr val="92D050"/>
                </a:solidFill>
                <a:highlight>
                  <a:srgbClr val="000000"/>
                </a:highlight>
                <a:latin typeface="Calibri" pitchFamily="18"/>
              </a:rPr>
              <a:t>R. </a:t>
            </a:r>
            <a:r>
              <a:rPr lang="pt-BR" sz="6000" b="1" dirty="0">
                <a:solidFill>
                  <a:srgbClr val="FFFFFF"/>
                </a:solidFill>
                <a:highlight>
                  <a:srgbClr val="000000"/>
                </a:highlight>
                <a:latin typeface="Calibri" pitchFamily="18"/>
              </a:rPr>
              <a:t>É Tua Igreja, Senhor, que canta com alegria, esta que busca o amor vivenciar todo dia, que vai levar salvação. Esta é a nossa missão.</a:t>
            </a:r>
          </a:p>
        </p:txBody>
      </p:sp>
      <p:sp>
        <p:nvSpPr>
          <p:cNvPr id="4" name="CaixaDeTexto 3">
            <a:extLst>
              <a:ext uri="{FF2B5EF4-FFF2-40B4-BE49-F238E27FC236}">
                <a16:creationId xmlns:a16="http://schemas.microsoft.com/office/drawing/2014/main" id="{0376C668-2191-8722-32CC-016E5C0671CF}"/>
              </a:ext>
            </a:extLst>
          </p:cNvPr>
          <p:cNvSpPr txBox="1"/>
          <p:nvPr/>
        </p:nvSpPr>
        <p:spPr>
          <a:xfrm>
            <a:off x="-5069" y="369277"/>
            <a:ext cx="12193588" cy="1015663"/>
          </a:xfrm>
          <a:prstGeom prst="rect">
            <a:avLst/>
          </a:prstGeom>
          <a:noFill/>
        </p:spPr>
        <p:txBody>
          <a:bodyPr wrap="square" rtlCol="0">
            <a:spAutoFit/>
          </a:bodyPr>
          <a:lstStyle/>
          <a:p>
            <a:pPr algn="ctr"/>
            <a:r>
              <a:rPr lang="pt-BR" sz="6000" b="1" dirty="0">
                <a:solidFill>
                  <a:srgbClr val="92D050"/>
                </a:solidFill>
              </a:rPr>
              <a:t>Canto Inicial</a:t>
            </a:r>
          </a:p>
        </p:txBody>
      </p:sp>
    </p:spTree>
    <p:extLst>
      <p:ext uri="{BB962C8B-B14F-4D97-AF65-F5344CB8AC3E}">
        <p14:creationId xmlns:p14="http://schemas.microsoft.com/office/powerpoint/2010/main" val="2596435140"/>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ceHolder 155">
            <a:extLst>
              <a:ext uri="{FF2B5EF4-FFF2-40B4-BE49-F238E27FC236}">
                <a16:creationId xmlns:a16="http://schemas.microsoft.com/office/drawing/2014/main" id="{1F24D1FE-ABA6-423A-89D4-9EA1580C1135}"/>
              </a:ext>
            </a:extLst>
          </p:cNvPr>
          <p:cNvSpPr txBox="1">
            <a:spLocks noGrp="1"/>
          </p:cNvSpPr>
          <p:nvPr>
            <p:ph type="body" idx="4294967295"/>
          </p:nvPr>
        </p:nvSpPr>
        <p:spPr>
          <a:xfrm>
            <a:off x="175846" y="2952751"/>
            <a:ext cx="11841896" cy="3905250"/>
          </a:xfrm>
        </p:spPr>
        <p:txBody>
          <a:bodyPr vert="horz" wrap="square" anchor="t" anchorCtr="0">
            <a:noAutofit/>
          </a:bodyPr>
          <a:lstStyle/>
          <a:p>
            <a:pPr lvl="0" algn="ctr">
              <a:lnSpc>
                <a:spcPct val="90000"/>
              </a:lnSpc>
              <a:spcBef>
                <a:spcPts val="0"/>
              </a:spcBef>
              <a:tabLst>
                <a:tab pos="0" algn="l"/>
              </a:tabLst>
            </a:pPr>
            <a:r>
              <a:rPr lang="pt-BR" sz="6600" b="1" dirty="0">
                <a:solidFill>
                  <a:srgbClr val="92D050"/>
                </a:solidFill>
                <a:highlight>
                  <a:srgbClr val="000000"/>
                </a:highlight>
                <a:latin typeface="Calibri" pitchFamily="18"/>
              </a:rPr>
              <a:t>P.</a:t>
            </a:r>
            <a:r>
              <a:rPr lang="pt-BR" sz="6600" dirty="0">
                <a:solidFill>
                  <a:srgbClr val="FFFFFF"/>
                </a:solidFill>
                <a:highlight>
                  <a:srgbClr val="000000"/>
                </a:highlight>
                <a:latin typeface="Calibri" pitchFamily="18"/>
              </a:rPr>
              <a:t> </a:t>
            </a:r>
            <a:r>
              <a:rPr lang="pt-BR" sz="6600" b="1" dirty="0">
                <a:solidFill>
                  <a:schemeClr val="bg1"/>
                </a:solidFill>
                <a:highlight>
                  <a:srgbClr val="000000"/>
                </a:highlight>
                <a:latin typeface="Calibri" pitchFamily="18"/>
              </a:rPr>
              <a:t>Mistério da fé!</a:t>
            </a:r>
          </a:p>
        </p:txBody>
      </p:sp>
      <p:sp>
        <p:nvSpPr>
          <p:cNvPr id="4" name="CaixaDeTexto 3">
            <a:extLst>
              <a:ext uri="{FF2B5EF4-FFF2-40B4-BE49-F238E27FC236}">
                <a16:creationId xmlns:a16="http://schemas.microsoft.com/office/drawing/2014/main" id="{D71FF42E-9FB8-C01C-4BED-F0D95E00FAFC}"/>
              </a:ext>
            </a:extLst>
          </p:cNvPr>
          <p:cNvSpPr txBox="1"/>
          <p:nvPr/>
        </p:nvSpPr>
        <p:spPr>
          <a:xfrm>
            <a:off x="0" y="386862"/>
            <a:ext cx="12193588" cy="923330"/>
          </a:xfrm>
          <a:prstGeom prst="rect">
            <a:avLst/>
          </a:prstGeom>
          <a:noFill/>
        </p:spPr>
        <p:txBody>
          <a:bodyPr wrap="square" rtlCol="0">
            <a:spAutoFit/>
          </a:bodyPr>
          <a:lstStyle/>
          <a:p>
            <a:pPr algn="ctr"/>
            <a:r>
              <a:rPr lang="pt-BR" sz="5400" b="1" dirty="0">
                <a:solidFill>
                  <a:srgbClr val="92D050"/>
                </a:solidFill>
              </a:rPr>
              <a:t>Liturgia Eucarística</a:t>
            </a:r>
          </a:p>
        </p:txBody>
      </p:sp>
    </p:spTree>
    <p:extLst>
      <p:ext uri="{BB962C8B-B14F-4D97-AF65-F5344CB8AC3E}">
        <p14:creationId xmlns:p14="http://schemas.microsoft.com/office/powerpoint/2010/main" val="82067723"/>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ceHolder 155">
            <a:extLst>
              <a:ext uri="{FF2B5EF4-FFF2-40B4-BE49-F238E27FC236}">
                <a16:creationId xmlns:a16="http://schemas.microsoft.com/office/drawing/2014/main" id="{1F24D1FE-ABA6-423A-89D4-9EA1580C1135}"/>
              </a:ext>
            </a:extLst>
          </p:cNvPr>
          <p:cNvSpPr txBox="1">
            <a:spLocks noGrp="1"/>
          </p:cNvSpPr>
          <p:nvPr>
            <p:ph type="body" idx="4294967295"/>
          </p:nvPr>
        </p:nvSpPr>
        <p:spPr>
          <a:xfrm>
            <a:off x="175846" y="2151529"/>
            <a:ext cx="11841896" cy="4706472"/>
          </a:xfrm>
        </p:spPr>
        <p:txBody>
          <a:bodyPr vert="horz" wrap="square" anchor="t" anchorCtr="0">
            <a:noAutofit/>
          </a:bodyPr>
          <a:lstStyle/>
          <a:p>
            <a:pPr lvl="0" algn="just">
              <a:lnSpc>
                <a:spcPct val="90000"/>
              </a:lnSpc>
              <a:spcBef>
                <a:spcPts val="0"/>
              </a:spcBef>
              <a:tabLst>
                <a:tab pos="0" algn="l"/>
              </a:tabLst>
            </a:pPr>
            <a:r>
              <a:rPr lang="pt-BR" sz="6000" b="1" dirty="0">
                <a:solidFill>
                  <a:srgbClr val="92D050"/>
                </a:solidFill>
                <a:highlight>
                  <a:srgbClr val="000000"/>
                </a:highlight>
                <a:latin typeface="Calibri" pitchFamily="18"/>
              </a:rPr>
              <a:t>T.</a:t>
            </a:r>
            <a:r>
              <a:rPr lang="pt-BR" sz="6000" dirty="0">
                <a:solidFill>
                  <a:srgbClr val="FFFFFF"/>
                </a:solidFill>
                <a:highlight>
                  <a:srgbClr val="000000"/>
                </a:highlight>
                <a:latin typeface="Calibri" pitchFamily="18"/>
              </a:rPr>
              <a:t> </a:t>
            </a:r>
            <a:r>
              <a:rPr lang="pt-BR" sz="6000" b="1" dirty="0">
                <a:solidFill>
                  <a:schemeClr val="bg1"/>
                </a:solidFill>
                <a:highlight>
                  <a:srgbClr val="000000"/>
                </a:highlight>
                <a:latin typeface="Calibri" pitchFamily="18"/>
              </a:rPr>
              <a:t>Anunciamos, Senhor, a vossa morte e proclamamos a vossa ressurreição. Vinde Senhor Jesus!</a:t>
            </a:r>
          </a:p>
          <a:p>
            <a:pPr lvl="0" algn="just">
              <a:lnSpc>
                <a:spcPct val="90000"/>
              </a:lnSpc>
              <a:spcBef>
                <a:spcPts val="0"/>
              </a:spcBef>
              <a:tabLst>
                <a:tab pos="0" algn="l"/>
              </a:tabLst>
            </a:pPr>
            <a:endParaRPr lang="pt-BR" sz="6000" b="1" dirty="0">
              <a:solidFill>
                <a:schemeClr val="bg1"/>
              </a:solidFill>
              <a:highlight>
                <a:srgbClr val="000000"/>
              </a:highlight>
              <a:latin typeface="Calibri" pitchFamily="18"/>
            </a:endParaRPr>
          </a:p>
        </p:txBody>
      </p:sp>
      <p:sp>
        <p:nvSpPr>
          <p:cNvPr id="4" name="CaixaDeTexto 3">
            <a:extLst>
              <a:ext uri="{FF2B5EF4-FFF2-40B4-BE49-F238E27FC236}">
                <a16:creationId xmlns:a16="http://schemas.microsoft.com/office/drawing/2014/main" id="{D71FF42E-9FB8-C01C-4BED-F0D95E00FAFC}"/>
              </a:ext>
            </a:extLst>
          </p:cNvPr>
          <p:cNvSpPr txBox="1"/>
          <p:nvPr/>
        </p:nvSpPr>
        <p:spPr>
          <a:xfrm>
            <a:off x="0" y="386862"/>
            <a:ext cx="12193588" cy="923330"/>
          </a:xfrm>
          <a:prstGeom prst="rect">
            <a:avLst/>
          </a:prstGeom>
          <a:noFill/>
        </p:spPr>
        <p:txBody>
          <a:bodyPr wrap="square" rtlCol="0">
            <a:spAutoFit/>
          </a:bodyPr>
          <a:lstStyle/>
          <a:p>
            <a:pPr algn="ctr"/>
            <a:r>
              <a:rPr lang="pt-BR" sz="5400" b="1" dirty="0">
                <a:solidFill>
                  <a:srgbClr val="92D050"/>
                </a:solidFill>
              </a:rPr>
              <a:t>Liturgia Eucarística</a:t>
            </a:r>
          </a:p>
        </p:txBody>
      </p:sp>
    </p:spTree>
    <p:extLst>
      <p:ext uri="{BB962C8B-B14F-4D97-AF65-F5344CB8AC3E}">
        <p14:creationId xmlns:p14="http://schemas.microsoft.com/office/powerpoint/2010/main" val="2073188907"/>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ceHolder 155">
            <a:extLst>
              <a:ext uri="{FF2B5EF4-FFF2-40B4-BE49-F238E27FC236}">
                <a16:creationId xmlns:a16="http://schemas.microsoft.com/office/drawing/2014/main" id="{1F24D1FE-ABA6-423A-89D4-9EA1580C1135}"/>
              </a:ext>
            </a:extLst>
          </p:cNvPr>
          <p:cNvSpPr txBox="1">
            <a:spLocks noGrp="1"/>
          </p:cNvSpPr>
          <p:nvPr>
            <p:ph type="body" idx="4294967295"/>
          </p:nvPr>
        </p:nvSpPr>
        <p:spPr>
          <a:xfrm>
            <a:off x="175846" y="1809750"/>
            <a:ext cx="11841896" cy="5866003"/>
          </a:xfrm>
        </p:spPr>
        <p:txBody>
          <a:bodyPr vert="horz" wrap="square" anchor="t" anchorCtr="0">
            <a:noAutofit/>
          </a:bodyPr>
          <a:lstStyle/>
          <a:p>
            <a:pPr lvl="0" algn="just">
              <a:lnSpc>
                <a:spcPct val="90000"/>
              </a:lnSpc>
              <a:spcBef>
                <a:spcPts val="0"/>
              </a:spcBef>
              <a:tabLst>
                <a:tab pos="0" algn="l"/>
              </a:tabLst>
            </a:pPr>
            <a:r>
              <a:rPr lang="pt-BR" sz="6000" b="1" dirty="0">
                <a:solidFill>
                  <a:srgbClr val="92D050"/>
                </a:solidFill>
                <a:highlight>
                  <a:srgbClr val="000000"/>
                </a:highlight>
                <a:latin typeface="Calibri" pitchFamily="18"/>
              </a:rPr>
              <a:t>P.</a:t>
            </a:r>
            <a:r>
              <a:rPr lang="pt-BR" sz="6000" dirty="0">
                <a:solidFill>
                  <a:srgbClr val="FFFFFF"/>
                </a:solidFill>
                <a:highlight>
                  <a:srgbClr val="000000"/>
                </a:highlight>
                <a:latin typeface="Calibri" pitchFamily="18"/>
              </a:rPr>
              <a:t> </a:t>
            </a:r>
            <a:r>
              <a:rPr lang="pt-BR" sz="6000" b="1" dirty="0">
                <a:solidFill>
                  <a:schemeClr val="bg1"/>
                </a:solidFill>
                <a:highlight>
                  <a:srgbClr val="000000"/>
                </a:highlight>
                <a:latin typeface="Calibri" pitchFamily="18"/>
              </a:rPr>
              <a:t>Celebrando, agora, ó Pai, o memorial da nossa redenção, anunciamos a morte de Cristo e sua descida entre os mortos, proclamamos a sua ressurreição e ascensão à vossa direita e, </a:t>
            </a:r>
          </a:p>
        </p:txBody>
      </p:sp>
      <p:sp>
        <p:nvSpPr>
          <p:cNvPr id="4" name="CaixaDeTexto 3">
            <a:extLst>
              <a:ext uri="{FF2B5EF4-FFF2-40B4-BE49-F238E27FC236}">
                <a16:creationId xmlns:a16="http://schemas.microsoft.com/office/drawing/2014/main" id="{D71FF42E-9FB8-C01C-4BED-F0D95E00FAFC}"/>
              </a:ext>
            </a:extLst>
          </p:cNvPr>
          <p:cNvSpPr txBox="1"/>
          <p:nvPr/>
        </p:nvSpPr>
        <p:spPr>
          <a:xfrm>
            <a:off x="0" y="386862"/>
            <a:ext cx="12193588" cy="923330"/>
          </a:xfrm>
          <a:prstGeom prst="rect">
            <a:avLst/>
          </a:prstGeom>
          <a:noFill/>
        </p:spPr>
        <p:txBody>
          <a:bodyPr wrap="square" rtlCol="0">
            <a:spAutoFit/>
          </a:bodyPr>
          <a:lstStyle/>
          <a:p>
            <a:pPr algn="ctr"/>
            <a:r>
              <a:rPr lang="pt-BR" sz="5400" b="1" dirty="0">
                <a:solidFill>
                  <a:srgbClr val="92D050"/>
                </a:solidFill>
              </a:rPr>
              <a:t>Liturgia Eucarística</a:t>
            </a:r>
          </a:p>
        </p:txBody>
      </p:sp>
    </p:spTree>
    <p:extLst>
      <p:ext uri="{BB962C8B-B14F-4D97-AF65-F5344CB8AC3E}">
        <p14:creationId xmlns:p14="http://schemas.microsoft.com/office/powerpoint/2010/main" val="575086201"/>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3D8544-4A64-A1D3-C52A-B358F7204355}"/>
            </a:ext>
          </a:extLst>
        </p:cNvPr>
        <p:cNvGrpSpPr/>
        <p:nvPr/>
      </p:nvGrpSpPr>
      <p:grpSpPr>
        <a:xfrm>
          <a:off x="0" y="0"/>
          <a:ext cx="0" cy="0"/>
          <a:chOff x="0" y="0"/>
          <a:chExt cx="0" cy="0"/>
        </a:xfrm>
      </p:grpSpPr>
      <p:sp>
        <p:nvSpPr>
          <p:cNvPr id="3" name="PlaceHolder 155">
            <a:extLst>
              <a:ext uri="{FF2B5EF4-FFF2-40B4-BE49-F238E27FC236}">
                <a16:creationId xmlns:a16="http://schemas.microsoft.com/office/drawing/2014/main" id="{05419DB8-0A36-EDB1-AC00-BDD9B7F2E331}"/>
              </a:ext>
            </a:extLst>
          </p:cNvPr>
          <p:cNvSpPr txBox="1">
            <a:spLocks noGrp="1"/>
          </p:cNvSpPr>
          <p:nvPr>
            <p:ph type="body" idx="4294967295"/>
          </p:nvPr>
        </p:nvSpPr>
        <p:spPr>
          <a:xfrm>
            <a:off x="175846" y="1809750"/>
            <a:ext cx="11841896" cy="5866003"/>
          </a:xfrm>
        </p:spPr>
        <p:txBody>
          <a:bodyPr vert="horz" wrap="square" anchor="t" anchorCtr="0">
            <a:noAutofit/>
          </a:bodyPr>
          <a:lstStyle/>
          <a:p>
            <a:pPr lvl="0" algn="just">
              <a:lnSpc>
                <a:spcPct val="90000"/>
              </a:lnSpc>
              <a:spcBef>
                <a:spcPts val="0"/>
              </a:spcBef>
              <a:tabLst>
                <a:tab pos="0" algn="l"/>
              </a:tabLst>
            </a:pPr>
            <a:r>
              <a:rPr lang="pt-BR" sz="6000" b="1" dirty="0">
                <a:solidFill>
                  <a:schemeClr val="bg1"/>
                </a:solidFill>
                <a:highlight>
                  <a:srgbClr val="000000"/>
                </a:highlight>
                <a:latin typeface="Calibri" pitchFamily="18"/>
              </a:rPr>
              <a:t>esperando a sua vinda gloriosa, nós vos oferecemos o seu Corpo e Sangue, sacrifício do vosso agrado e salvação para o mundo inteiro.</a:t>
            </a:r>
          </a:p>
        </p:txBody>
      </p:sp>
      <p:sp>
        <p:nvSpPr>
          <p:cNvPr id="4" name="CaixaDeTexto 3">
            <a:extLst>
              <a:ext uri="{FF2B5EF4-FFF2-40B4-BE49-F238E27FC236}">
                <a16:creationId xmlns:a16="http://schemas.microsoft.com/office/drawing/2014/main" id="{D68923F4-C1E7-2679-F641-0DEE93CC3F10}"/>
              </a:ext>
            </a:extLst>
          </p:cNvPr>
          <p:cNvSpPr txBox="1"/>
          <p:nvPr/>
        </p:nvSpPr>
        <p:spPr>
          <a:xfrm>
            <a:off x="0" y="386862"/>
            <a:ext cx="12193588" cy="923330"/>
          </a:xfrm>
          <a:prstGeom prst="rect">
            <a:avLst/>
          </a:prstGeom>
          <a:noFill/>
        </p:spPr>
        <p:txBody>
          <a:bodyPr wrap="square" rtlCol="0">
            <a:spAutoFit/>
          </a:bodyPr>
          <a:lstStyle/>
          <a:p>
            <a:pPr algn="ctr"/>
            <a:r>
              <a:rPr lang="pt-BR" sz="5400" b="1" dirty="0">
                <a:solidFill>
                  <a:srgbClr val="92D050"/>
                </a:solidFill>
              </a:rPr>
              <a:t>Liturgia Eucarística</a:t>
            </a:r>
          </a:p>
        </p:txBody>
      </p:sp>
    </p:spTree>
    <p:extLst>
      <p:ext uri="{BB962C8B-B14F-4D97-AF65-F5344CB8AC3E}">
        <p14:creationId xmlns:p14="http://schemas.microsoft.com/office/powerpoint/2010/main" val="2693940138"/>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ceHolder 2">
            <a:extLst>
              <a:ext uri="{FF2B5EF4-FFF2-40B4-BE49-F238E27FC236}">
                <a16:creationId xmlns:a16="http://schemas.microsoft.com/office/drawing/2014/main" id="{EE603AEF-8B11-4234-B7DE-215ECF93F205}"/>
              </a:ext>
            </a:extLst>
          </p:cNvPr>
          <p:cNvSpPr txBox="1">
            <a:spLocks noGrp="1"/>
          </p:cNvSpPr>
          <p:nvPr>
            <p:ph type="body" idx="4294967295"/>
          </p:nvPr>
        </p:nvSpPr>
        <p:spPr>
          <a:xfrm>
            <a:off x="169228" y="3429000"/>
            <a:ext cx="11855131" cy="2901461"/>
          </a:xfrm>
        </p:spPr>
        <p:txBody>
          <a:bodyPr vert="horz" wrap="square" anchor="t" anchorCtr="0">
            <a:noAutofit/>
          </a:bodyPr>
          <a:lstStyle/>
          <a:p>
            <a:pPr lvl="0" algn="ctr">
              <a:lnSpc>
                <a:spcPct val="90000"/>
              </a:lnSpc>
              <a:spcBef>
                <a:spcPts val="0"/>
              </a:spcBef>
              <a:tabLst>
                <a:tab pos="0" algn="l"/>
              </a:tabLst>
            </a:pPr>
            <a:r>
              <a:rPr lang="pt-BR" sz="6000" b="1" dirty="0">
                <a:solidFill>
                  <a:srgbClr val="92D050"/>
                </a:solidFill>
                <a:highlight>
                  <a:srgbClr val="000000"/>
                </a:highlight>
                <a:latin typeface="Calibri" pitchFamily="18"/>
              </a:rPr>
              <a:t>T.</a:t>
            </a:r>
            <a:r>
              <a:rPr lang="pt-BR" sz="6000" dirty="0">
                <a:solidFill>
                  <a:srgbClr val="FFFFFF"/>
                </a:solidFill>
                <a:highlight>
                  <a:srgbClr val="000000"/>
                </a:highlight>
                <a:latin typeface="Calibri" pitchFamily="18"/>
              </a:rPr>
              <a:t> </a:t>
            </a:r>
            <a:r>
              <a:rPr lang="pt-BR" sz="6000" b="1" dirty="0">
                <a:solidFill>
                  <a:schemeClr val="bg1"/>
                </a:solidFill>
                <a:highlight>
                  <a:srgbClr val="000000"/>
                </a:highlight>
                <a:latin typeface="Calibri" pitchFamily="18"/>
              </a:rPr>
              <a:t>Aceitai, ó Senhor, a nossa oferta! </a:t>
            </a:r>
          </a:p>
        </p:txBody>
      </p:sp>
      <p:sp>
        <p:nvSpPr>
          <p:cNvPr id="4" name="CaixaDeTexto 3">
            <a:extLst>
              <a:ext uri="{FF2B5EF4-FFF2-40B4-BE49-F238E27FC236}">
                <a16:creationId xmlns:a16="http://schemas.microsoft.com/office/drawing/2014/main" id="{48B2E844-96AA-416F-5A16-3528C31097AA}"/>
              </a:ext>
            </a:extLst>
          </p:cNvPr>
          <p:cNvSpPr txBox="1"/>
          <p:nvPr/>
        </p:nvSpPr>
        <p:spPr>
          <a:xfrm>
            <a:off x="0" y="386862"/>
            <a:ext cx="12193588" cy="923330"/>
          </a:xfrm>
          <a:prstGeom prst="rect">
            <a:avLst/>
          </a:prstGeom>
          <a:noFill/>
        </p:spPr>
        <p:txBody>
          <a:bodyPr wrap="square" rtlCol="0">
            <a:spAutoFit/>
          </a:bodyPr>
          <a:lstStyle/>
          <a:p>
            <a:pPr algn="ctr"/>
            <a:r>
              <a:rPr lang="pt-BR" sz="5400" b="1" dirty="0">
                <a:solidFill>
                  <a:srgbClr val="92D050"/>
                </a:solidFill>
              </a:rPr>
              <a:t>Liturgia Eucarística</a:t>
            </a:r>
          </a:p>
        </p:txBody>
      </p:sp>
    </p:spTree>
    <p:extLst>
      <p:ext uri="{BB962C8B-B14F-4D97-AF65-F5344CB8AC3E}">
        <p14:creationId xmlns:p14="http://schemas.microsoft.com/office/powerpoint/2010/main" val="2294890899"/>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ceHolder 2">
            <a:extLst>
              <a:ext uri="{FF2B5EF4-FFF2-40B4-BE49-F238E27FC236}">
                <a16:creationId xmlns:a16="http://schemas.microsoft.com/office/drawing/2014/main" id="{EE603AEF-8B11-4234-B7DE-215ECF93F205}"/>
              </a:ext>
            </a:extLst>
          </p:cNvPr>
          <p:cNvSpPr txBox="1">
            <a:spLocks noGrp="1"/>
          </p:cNvSpPr>
          <p:nvPr>
            <p:ph type="body" idx="4294967295"/>
          </p:nvPr>
        </p:nvSpPr>
        <p:spPr>
          <a:xfrm>
            <a:off x="169228" y="1841676"/>
            <a:ext cx="11855131" cy="4488785"/>
          </a:xfrm>
        </p:spPr>
        <p:txBody>
          <a:bodyPr vert="horz" wrap="square" anchor="t" anchorCtr="0">
            <a:noAutofit/>
          </a:bodyPr>
          <a:lstStyle/>
          <a:p>
            <a:pPr lvl="0" algn="just">
              <a:spcBef>
                <a:spcPts val="0"/>
              </a:spcBef>
              <a:tabLst>
                <a:tab pos="0" algn="l"/>
              </a:tabLst>
            </a:pPr>
            <a:r>
              <a:rPr lang="pt-BR" sz="6600" b="1" dirty="0">
                <a:solidFill>
                  <a:srgbClr val="92D050"/>
                </a:solidFill>
                <a:highlight>
                  <a:srgbClr val="000000"/>
                </a:highlight>
                <a:latin typeface="Calibri" pitchFamily="18"/>
              </a:rPr>
              <a:t>P. </a:t>
            </a:r>
            <a:r>
              <a:rPr lang="pt-BR" sz="6600" b="1" dirty="0">
                <a:solidFill>
                  <a:schemeClr val="bg1"/>
                </a:solidFill>
                <a:highlight>
                  <a:srgbClr val="000000"/>
                </a:highlight>
                <a:latin typeface="Calibri" pitchFamily="18"/>
              </a:rPr>
              <a:t>Olhai, com bondade, a oblação que destes à vossa Igreja e concedei aos que vamos participar do mesmo pão e do mesmo cálice que, reunidos pelo</a:t>
            </a:r>
          </a:p>
        </p:txBody>
      </p:sp>
      <p:sp>
        <p:nvSpPr>
          <p:cNvPr id="4" name="CaixaDeTexto 3">
            <a:extLst>
              <a:ext uri="{FF2B5EF4-FFF2-40B4-BE49-F238E27FC236}">
                <a16:creationId xmlns:a16="http://schemas.microsoft.com/office/drawing/2014/main" id="{48B2E844-96AA-416F-5A16-3528C31097AA}"/>
              </a:ext>
            </a:extLst>
          </p:cNvPr>
          <p:cNvSpPr txBox="1"/>
          <p:nvPr/>
        </p:nvSpPr>
        <p:spPr>
          <a:xfrm>
            <a:off x="0" y="386862"/>
            <a:ext cx="12193588" cy="923330"/>
          </a:xfrm>
          <a:prstGeom prst="rect">
            <a:avLst/>
          </a:prstGeom>
          <a:noFill/>
        </p:spPr>
        <p:txBody>
          <a:bodyPr wrap="square" rtlCol="0">
            <a:spAutoFit/>
          </a:bodyPr>
          <a:lstStyle/>
          <a:p>
            <a:pPr algn="ctr"/>
            <a:r>
              <a:rPr lang="pt-BR" sz="5400" b="1" dirty="0">
                <a:solidFill>
                  <a:srgbClr val="92D050"/>
                </a:solidFill>
              </a:rPr>
              <a:t>Liturgia Eucarística</a:t>
            </a:r>
          </a:p>
        </p:txBody>
      </p:sp>
    </p:spTree>
    <p:extLst>
      <p:ext uri="{BB962C8B-B14F-4D97-AF65-F5344CB8AC3E}">
        <p14:creationId xmlns:p14="http://schemas.microsoft.com/office/powerpoint/2010/main" val="1042681500"/>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00BB65-0693-552A-6253-83E9EA929F4F}"/>
            </a:ext>
          </a:extLst>
        </p:cNvPr>
        <p:cNvGrpSpPr/>
        <p:nvPr/>
      </p:nvGrpSpPr>
      <p:grpSpPr>
        <a:xfrm>
          <a:off x="0" y="0"/>
          <a:ext cx="0" cy="0"/>
          <a:chOff x="0" y="0"/>
          <a:chExt cx="0" cy="0"/>
        </a:xfrm>
      </p:grpSpPr>
      <p:sp>
        <p:nvSpPr>
          <p:cNvPr id="3" name="PlaceHolder 2">
            <a:extLst>
              <a:ext uri="{FF2B5EF4-FFF2-40B4-BE49-F238E27FC236}">
                <a16:creationId xmlns:a16="http://schemas.microsoft.com/office/drawing/2014/main" id="{84AC2513-541F-6B8E-28C0-D09052371F9E}"/>
              </a:ext>
            </a:extLst>
          </p:cNvPr>
          <p:cNvSpPr txBox="1">
            <a:spLocks noGrp="1"/>
          </p:cNvSpPr>
          <p:nvPr>
            <p:ph type="body" idx="4294967295"/>
          </p:nvPr>
        </p:nvSpPr>
        <p:spPr>
          <a:xfrm>
            <a:off x="169228" y="1841676"/>
            <a:ext cx="11855131" cy="4488785"/>
          </a:xfrm>
        </p:spPr>
        <p:txBody>
          <a:bodyPr vert="horz" wrap="square" anchor="t" anchorCtr="0">
            <a:noAutofit/>
          </a:bodyPr>
          <a:lstStyle/>
          <a:p>
            <a:pPr lvl="0" algn="just">
              <a:spcBef>
                <a:spcPts val="0"/>
              </a:spcBef>
              <a:tabLst>
                <a:tab pos="0" algn="l"/>
              </a:tabLst>
            </a:pPr>
            <a:r>
              <a:rPr lang="pt-BR" sz="6600" b="1" dirty="0">
                <a:solidFill>
                  <a:schemeClr val="bg1"/>
                </a:solidFill>
                <a:highlight>
                  <a:srgbClr val="000000"/>
                </a:highlight>
                <a:latin typeface="Calibri" pitchFamily="18"/>
              </a:rPr>
              <a:t>Espírito Santo num só corpo, nos tornemos em Cristo uma oferenda viva para o louvor da vossa glória.</a:t>
            </a:r>
          </a:p>
        </p:txBody>
      </p:sp>
      <p:sp>
        <p:nvSpPr>
          <p:cNvPr id="4" name="CaixaDeTexto 3">
            <a:extLst>
              <a:ext uri="{FF2B5EF4-FFF2-40B4-BE49-F238E27FC236}">
                <a16:creationId xmlns:a16="http://schemas.microsoft.com/office/drawing/2014/main" id="{0B036EA5-E170-89D6-FD09-2DC8F6896920}"/>
              </a:ext>
            </a:extLst>
          </p:cNvPr>
          <p:cNvSpPr txBox="1"/>
          <p:nvPr/>
        </p:nvSpPr>
        <p:spPr>
          <a:xfrm>
            <a:off x="0" y="386862"/>
            <a:ext cx="12193588" cy="923330"/>
          </a:xfrm>
          <a:prstGeom prst="rect">
            <a:avLst/>
          </a:prstGeom>
          <a:noFill/>
        </p:spPr>
        <p:txBody>
          <a:bodyPr wrap="square" rtlCol="0">
            <a:spAutoFit/>
          </a:bodyPr>
          <a:lstStyle/>
          <a:p>
            <a:pPr algn="ctr"/>
            <a:r>
              <a:rPr lang="pt-BR" sz="5400" b="1" dirty="0">
                <a:solidFill>
                  <a:srgbClr val="92D050"/>
                </a:solidFill>
              </a:rPr>
              <a:t>Liturgia Eucarística</a:t>
            </a:r>
          </a:p>
        </p:txBody>
      </p:sp>
    </p:spTree>
    <p:extLst>
      <p:ext uri="{BB962C8B-B14F-4D97-AF65-F5344CB8AC3E}">
        <p14:creationId xmlns:p14="http://schemas.microsoft.com/office/powerpoint/2010/main" val="459523645"/>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ceHolder 2">
            <a:extLst>
              <a:ext uri="{FF2B5EF4-FFF2-40B4-BE49-F238E27FC236}">
                <a16:creationId xmlns:a16="http://schemas.microsoft.com/office/drawing/2014/main" id="{08487342-3603-48CC-A1FA-378024AE1CB3}"/>
              </a:ext>
            </a:extLst>
          </p:cNvPr>
          <p:cNvSpPr txBox="1">
            <a:spLocks noGrp="1"/>
          </p:cNvSpPr>
          <p:nvPr>
            <p:ph type="body" idx="4294967295"/>
          </p:nvPr>
        </p:nvSpPr>
        <p:spPr>
          <a:xfrm>
            <a:off x="140677" y="1849680"/>
            <a:ext cx="11912234" cy="5953320"/>
          </a:xfrm>
        </p:spPr>
        <p:txBody>
          <a:bodyPr vert="horz" wrap="square" anchor="t" anchorCtr="0">
            <a:noAutofit/>
          </a:bodyPr>
          <a:lstStyle/>
          <a:p>
            <a:pPr lvl="0" algn="just">
              <a:lnSpc>
                <a:spcPct val="90000"/>
              </a:lnSpc>
              <a:spcBef>
                <a:spcPts val="0"/>
              </a:spcBef>
              <a:tabLst>
                <a:tab pos="0" algn="l"/>
              </a:tabLst>
            </a:pPr>
            <a:endParaRPr lang="pt-BR" sz="6000" b="1" dirty="0">
              <a:solidFill>
                <a:srgbClr val="92D050"/>
              </a:solidFill>
              <a:highlight>
                <a:srgbClr val="000000"/>
              </a:highlight>
              <a:latin typeface="Calibri" pitchFamily="18"/>
            </a:endParaRPr>
          </a:p>
          <a:p>
            <a:pPr lvl="0" algn="just">
              <a:lnSpc>
                <a:spcPct val="90000"/>
              </a:lnSpc>
              <a:spcBef>
                <a:spcPts val="0"/>
              </a:spcBef>
              <a:tabLst>
                <a:tab pos="0" algn="l"/>
              </a:tabLst>
            </a:pPr>
            <a:endParaRPr lang="pt-BR" sz="6000" b="1" dirty="0">
              <a:solidFill>
                <a:srgbClr val="92D050"/>
              </a:solidFill>
              <a:highlight>
                <a:srgbClr val="000000"/>
              </a:highlight>
              <a:latin typeface="Calibri" pitchFamily="18"/>
            </a:endParaRPr>
          </a:p>
          <a:p>
            <a:pPr algn="ctr">
              <a:lnSpc>
                <a:spcPct val="90000"/>
              </a:lnSpc>
              <a:spcBef>
                <a:spcPts val="0"/>
              </a:spcBef>
              <a:tabLst>
                <a:tab pos="0" algn="l"/>
              </a:tabLst>
            </a:pPr>
            <a:r>
              <a:rPr lang="pt-BR" sz="6000" b="1" dirty="0">
                <a:solidFill>
                  <a:srgbClr val="92D050"/>
                </a:solidFill>
                <a:highlight>
                  <a:srgbClr val="000000"/>
                </a:highlight>
                <a:latin typeface="Calibri" pitchFamily="18"/>
              </a:rPr>
              <a:t>Todos: </a:t>
            </a:r>
            <a:r>
              <a:rPr lang="pt-BR" sz="6000" b="1" dirty="0">
                <a:solidFill>
                  <a:srgbClr val="FFFFFF"/>
                </a:solidFill>
                <a:highlight>
                  <a:srgbClr val="000000"/>
                </a:highlight>
                <a:latin typeface="Calibri" pitchFamily="18"/>
              </a:rPr>
              <a:t>O Espírito nos una num só corpo! </a:t>
            </a:r>
          </a:p>
        </p:txBody>
      </p:sp>
      <p:sp>
        <p:nvSpPr>
          <p:cNvPr id="4" name="CaixaDeTexto 3">
            <a:extLst>
              <a:ext uri="{FF2B5EF4-FFF2-40B4-BE49-F238E27FC236}">
                <a16:creationId xmlns:a16="http://schemas.microsoft.com/office/drawing/2014/main" id="{096DAD90-CE8C-4BEC-CE5C-23C48BA632D2}"/>
              </a:ext>
            </a:extLst>
          </p:cNvPr>
          <p:cNvSpPr txBox="1"/>
          <p:nvPr/>
        </p:nvSpPr>
        <p:spPr>
          <a:xfrm>
            <a:off x="0" y="386862"/>
            <a:ext cx="12193588" cy="923330"/>
          </a:xfrm>
          <a:prstGeom prst="rect">
            <a:avLst/>
          </a:prstGeom>
          <a:noFill/>
        </p:spPr>
        <p:txBody>
          <a:bodyPr wrap="square" rtlCol="0">
            <a:spAutoFit/>
          </a:bodyPr>
          <a:lstStyle/>
          <a:p>
            <a:pPr algn="ctr"/>
            <a:r>
              <a:rPr lang="pt-BR" sz="5400" b="1" dirty="0">
                <a:solidFill>
                  <a:srgbClr val="92D050"/>
                </a:solidFill>
              </a:rPr>
              <a:t>Liturgia Eucarística</a:t>
            </a:r>
          </a:p>
        </p:txBody>
      </p:sp>
    </p:spTree>
    <p:extLst>
      <p:ext uri="{BB962C8B-B14F-4D97-AF65-F5344CB8AC3E}">
        <p14:creationId xmlns:p14="http://schemas.microsoft.com/office/powerpoint/2010/main" val="1472282647"/>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ceHolder 2">
            <a:extLst>
              <a:ext uri="{FF2B5EF4-FFF2-40B4-BE49-F238E27FC236}">
                <a16:creationId xmlns:a16="http://schemas.microsoft.com/office/drawing/2014/main" id="{EE603AEF-8B11-4234-B7DE-215ECF93F205}"/>
              </a:ext>
            </a:extLst>
          </p:cNvPr>
          <p:cNvSpPr txBox="1">
            <a:spLocks noGrp="1"/>
          </p:cNvSpPr>
          <p:nvPr>
            <p:ph type="body" idx="4294967295"/>
          </p:nvPr>
        </p:nvSpPr>
        <p:spPr>
          <a:xfrm>
            <a:off x="169228" y="1841676"/>
            <a:ext cx="11855131" cy="4488785"/>
          </a:xfrm>
        </p:spPr>
        <p:txBody>
          <a:bodyPr vert="horz" wrap="square" anchor="t" anchorCtr="0">
            <a:noAutofit/>
          </a:bodyPr>
          <a:lstStyle/>
          <a:p>
            <a:pPr lvl="0" algn="just">
              <a:lnSpc>
                <a:spcPct val="90000"/>
              </a:lnSpc>
              <a:spcBef>
                <a:spcPts val="0"/>
              </a:spcBef>
              <a:tabLst>
                <a:tab pos="0" algn="l"/>
              </a:tabLst>
            </a:pPr>
            <a:r>
              <a:rPr lang="pt-BR" sz="6000" b="1" dirty="0">
                <a:solidFill>
                  <a:srgbClr val="92D050"/>
                </a:solidFill>
                <a:highlight>
                  <a:srgbClr val="000000"/>
                </a:highlight>
                <a:latin typeface="Calibri" pitchFamily="18"/>
              </a:rPr>
              <a:t>P. </a:t>
            </a:r>
            <a:r>
              <a:rPr lang="pt-BR" sz="6000" b="1" dirty="0">
                <a:solidFill>
                  <a:schemeClr val="bg1"/>
                </a:solidFill>
                <a:highlight>
                  <a:srgbClr val="000000"/>
                </a:highlight>
                <a:latin typeface="Calibri" pitchFamily="18"/>
              </a:rPr>
              <a:t>E agora, ó Pai, lembrai-vos de todos pelos quais vos oferecemos este sacrifício: o vosso servo o Papa Leão, o nosso Bispo Carlos José, os bispos do mundo inteiro, os presbíteros, os diáconos, e todos os</a:t>
            </a:r>
          </a:p>
        </p:txBody>
      </p:sp>
      <p:sp>
        <p:nvSpPr>
          <p:cNvPr id="4" name="CaixaDeTexto 3">
            <a:extLst>
              <a:ext uri="{FF2B5EF4-FFF2-40B4-BE49-F238E27FC236}">
                <a16:creationId xmlns:a16="http://schemas.microsoft.com/office/drawing/2014/main" id="{48B2E844-96AA-416F-5A16-3528C31097AA}"/>
              </a:ext>
            </a:extLst>
          </p:cNvPr>
          <p:cNvSpPr txBox="1"/>
          <p:nvPr/>
        </p:nvSpPr>
        <p:spPr>
          <a:xfrm>
            <a:off x="0" y="386862"/>
            <a:ext cx="12193588" cy="923330"/>
          </a:xfrm>
          <a:prstGeom prst="rect">
            <a:avLst/>
          </a:prstGeom>
          <a:noFill/>
        </p:spPr>
        <p:txBody>
          <a:bodyPr wrap="square" rtlCol="0">
            <a:spAutoFit/>
          </a:bodyPr>
          <a:lstStyle/>
          <a:p>
            <a:pPr algn="ctr"/>
            <a:r>
              <a:rPr lang="pt-BR" sz="5400" b="1" dirty="0">
                <a:solidFill>
                  <a:srgbClr val="92D050"/>
                </a:solidFill>
              </a:rPr>
              <a:t>Liturgia Eucarística</a:t>
            </a:r>
          </a:p>
        </p:txBody>
      </p:sp>
    </p:spTree>
    <p:extLst>
      <p:ext uri="{BB962C8B-B14F-4D97-AF65-F5344CB8AC3E}">
        <p14:creationId xmlns:p14="http://schemas.microsoft.com/office/powerpoint/2010/main" val="1989442883"/>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ceHolder 2">
            <a:extLst>
              <a:ext uri="{FF2B5EF4-FFF2-40B4-BE49-F238E27FC236}">
                <a16:creationId xmlns:a16="http://schemas.microsoft.com/office/drawing/2014/main" id="{EE603AEF-8B11-4234-B7DE-215ECF93F205}"/>
              </a:ext>
            </a:extLst>
          </p:cNvPr>
          <p:cNvSpPr txBox="1">
            <a:spLocks noGrp="1"/>
          </p:cNvSpPr>
          <p:nvPr>
            <p:ph type="body" idx="4294967295"/>
          </p:nvPr>
        </p:nvSpPr>
        <p:spPr>
          <a:xfrm>
            <a:off x="169228" y="1841676"/>
            <a:ext cx="11855131" cy="4488785"/>
          </a:xfrm>
        </p:spPr>
        <p:txBody>
          <a:bodyPr vert="horz" wrap="square" anchor="t" anchorCtr="0">
            <a:noAutofit/>
          </a:bodyPr>
          <a:lstStyle/>
          <a:p>
            <a:pPr lvl="0" algn="just">
              <a:lnSpc>
                <a:spcPct val="90000"/>
              </a:lnSpc>
              <a:spcBef>
                <a:spcPts val="0"/>
              </a:spcBef>
              <a:tabLst>
                <a:tab pos="0" algn="l"/>
              </a:tabLst>
            </a:pPr>
            <a:r>
              <a:rPr lang="pt-BR" sz="6000" b="1" dirty="0">
                <a:solidFill>
                  <a:schemeClr val="bg1"/>
                </a:solidFill>
                <a:highlight>
                  <a:srgbClr val="000000"/>
                </a:highlight>
                <a:latin typeface="Calibri" pitchFamily="18"/>
              </a:rPr>
              <a:t>ministros da vossa Igreja, os fiéis que, ao redor deste altar, se unem à nossa oferta, o povo que vos pertence e aqueles que vos procuram de coração sincero.</a:t>
            </a:r>
          </a:p>
        </p:txBody>
      </p:sp>
      <p:sp>
        <p:nvSpPr>
          <p:cNvPr id="4" name="CaixaDeTexto 3">
            <a:extLst>
              <a:ext uri="{FF2B5EF4-FFF2-40B4-BE49-F238E27FC236}">
                <a16:creationId xmlns:a16="http://schemas.microsoft.com/office/drawing/2014/main" id="{48B2E844-96AA-416F-5A16-3528C31097AA}"/>
              </a:ext>
            </a:extLst>
          </p:cNvPr>
          <p:cNvSpPr txBox="1"/>
          <p:nvPr/>
        </p:nvSpPr>
        <p:spPr>
          <a:xfrm>
            <a:off x="0" y="386862"/>
            <a:ext cx="12193588" cy="923330"/>
          </a:xfrm>
          <a:prstGeom prst="rect">
            <a:avLst/>
          </a:prstGeom>
          <a:noFill/>
        </p:spPr>
        <p:txBody>
          <a:bodyPr wrap="square" rtlCol="0">
            <a:spAutoFit/>
          </a:bodyPr>
          <a:lstStyle/>
          <a:p>
            <a:pPr algn="ctr"/>
            <a:r>
              <a:rPr lang="pt-BR" sz="5400" b="1" dirty="0">
                <a:solidFill>
                  <a:srgbClr val="92D050"/>
                </a:solidFill>
              </a:rPr>
              <a:t>Liturgia Eucarística</a:t>
            </a:r>
          </a:p>
        </p:txBody>
      </p:sp>
    </p:spTree>
    <p:extLst>
      <p:ext uri="{BB962C8B-B14F-4D97-AF65-F5344CB8AC3E}">
        <p14:creationId xmlns:p14="http://schemas.microsoft.com/office/powerpoint/2010/main" val="2298547036"/>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MAY_IGNORE_UCW" val="true"/>
  <p:tag name="PPT/SLIDES/SLIDE56.XML" val="1257959444"/>
  <p:tag name="PPT/SLIDES/SLIDE1.XML" val="60303939"/>
  <p:tag name="PPT/SLIDES/SLIDE2.XML" val="4230717621"/>
  <p:tag name="PPT/SLIDES/SLIDE3.XML" val="3064636745"/>
  <p:tag name="PPT/SLIDES/SLIDE4.XML" val="4113107665"/>
  <p:tag name="PPT/SLIDES/SLIDE5.XML" val="2556830829"/>
  <p:tag name="PPT/SLIDES/SLIDE6.XML" val="1705866736"/>
  <p:tag name="PPT/SLIDES/SLIDE7.XML" val="1910031757"/>
  <p:tag name="PPT/SLIDES/SLIDE8.XML" val="1237939777"/>
  <p:tag name="PPT/SLIDES/SLIDE9.XML" val="1574142160"/>
  <p:tag name="PPT/SLIDES/SLIDE10.XML" val="3322747927"/>
  <p:tag name="PPT/SLIDES/SLIDE11.XML" val="2969032233"/>
  <p:tag name="PPT/SLIDES/SLIDE12.XML" val="2670887340"/>
  <p:tag name="PPT/SLIDES/SLIDE13.XML" val="3694343939"/>
  <p:tag name="PPT/SLIDES/SLIDE14.XML" val="2380044897"/>
  <p:tag name="PPT/SLIDES/SLIDE15.XML" val="3651993440"/>
  <p:tag name="PPT/SLIDES/SLIDE16.XML" val="3675499124"/>
  <p:tag name="PPT/SLIDES/SLIDE17.XML" val="3070080621"/>
  <p:tag name="PPT/SLIDES/SLIDE18.XML" val="2700015371"/>
  <p:tag name="PPT/SLIDES/SLIDE19.XML" val="1924208611"/>
  <p:tag name="PPT/SLIDES/SLIDE20.XML" val="3925390688"/>
  <p:tag name="PPT/SLIDES/SLIDE21.XML" val="100232371"/>
  <p:tag name="PPT/SLIDES/SLIDE22.XML" val="2880918896"/>
  <p:tag name="PPT/SLIDES/SLIDE23.XML" val="1472385688"/>
  <p:tag name="PPT/SLIDES/SLIDE24.XML" val="1798557157"/>
  <p:tag name="PPT/SLIDES/SLIDE25.XML" val="921713726"/>
  <p:tag name="PPT/SLIDES/SLIDE26.XML" val="3266166827"/>
  <p:tag name="PPT/SLIDES/SLIDE27.XML" val="3545778919"/>
  <p:tag name="PPT/SLIDES/SLIDE28.XML" val="4204050277"/>
  <p:tag name="PPT/SLIDES/SLIDE29.XML" val="3097100435"/>
  <p:tag name="PPT/SLIDES/SLIDE30.XML" val="2942897947"/>
  <p:tag name="PPT/SLIDES/SLIDE31.XML" val="99262265"/>
  <p:tag name="PPT/SLIDES/SLIDE32.XML" val="1119572354"/>
  <p:tag name="PPT/SLIDES/SLIDE33.XML" val="3128637242"/>
  <p:tag name="PPT/SLIDES/SLIDE34.XML" val="3322611898"/>
  <p:tag name="PPT/SLIDES/SLIDE35.XML" val="2747119484"/>
  <p:tag name="PPT/SLIDES/SLIDE36.XML" val="602792371"/>
  <p:tag name="PPT/SLIDES/SLIDE37.XML" val="3560563171"/>
  <p:tag name="PPT/SLIDES/SLIDE38.XML" val="1459905972"/>
  <p:tag name="PPT/SLIDES/SLIDE39.XML" val="220837252"/>
  <p:tag name="PPT/SLIDES/SLIDE40.XML" val="2489660088"/>
  <p:tag name="PPT/SLIDES/SLIDE41.XML" val="1082116365"/>
  <p:tag name="PPT/SLIDES/SLIDE42.XML" val="170187745"/>
  <p:tag name="PPT/SLIDES/SLIDE43.XML" val="414908355"/>
  <p:tag name="PPT/SLIDES/SLIDE44.XML" val="2107746614"/>
  <p:tag name="PPT/SLIDES/SLIDE45.XML" val="3000271153"/>
  <p:tag name="PPT/SLIDES/SLIDE46.XML" val="3542397127"/>
  <p:tag name="PPT/SLIDES/SLIDE47.XML" val="1815084308"/>
  <p:tag name="PPT/SLIDES/SLIDE48.XML" val="2625210225"/>
  <p:tag name="PPT/SLIDES/SLIDE49.XML" val="621919212"/>
  <p:tag name="PPT/SLIDES/SLIDE50.XML" val="435638300"/>
  <p:tag name="PPT/SLIDES/SLIDE51.XML" val="2884762316"/>
  <p:tag name="PPT/SLIDES/SLIDE52.XML" val="3244954387"/>
  <p:tag name="PPT/SLIDES/SLIDE53.XML" val="1251002794"/>
  <p:tag name="PPT/SLIDES/SLIDE54.XML" val="1547233358"/>
  <p:tag name="PPT/SLIDES/SLIDE55.XML" val="4066294785"/>
  <p:tag name="PPT/SLIDES/SLIDE57.XML" val="2962248476"/>
  <p:tag name="PPT/SLIDES/SLIDE58.XML" val="1104965684"/>
  <p:tag name="PPT/SLIDES/SLIDE59.XML" val="528878545"/>
  <p:tag name="PPT/SLIDES/SLIDE60.XML" val="1654392324"/>
  <p:tag name="PPT/SLIDES/SLIDE61.XML" val="1897934114"/>
  <p:tag name="PPT/SLIDES/SLIDE62.XML" val="3900848009"/>
  <p:tag name="PPT/SLIDES/SLIDE63.XML" val="4157699372"/>
  <p:tag name="PPT/SLIDES/SLIDE64.XML" val="2760017441"/>
  <p:tag name="PPT/SLIDES/SLIDE65.XML" val="40797473"/>
  <p:tag name="PPT/SLIDES/SLIDE66.XML" val="1292635284"/>
  <p:tag name="PPT/SLIDES/SLIDE67.XML" val="1791559290"/>
  <p:tag name="PPT/SLIDES/SLIDE68.XML" val="1485702349"/>
  <p:tag name="PPT/SLIDES/SLIDE69.XML" val="3458237366"/>
  <p:tag name="PPT/SLIDES/SLIDE70.XML" val="343019950"/>
  <p:tag name="PPT/SLIDES/SLIDE71.XML" val="4290544178"/>
  <p:tag name="PPT/SLIDES/SLIDE72.XML" val="3931743257"/>
  <p:tag name="PPT/SLIDES/SLIDE73.XML" val="4069597561"/>
  <p:tag name="PPT/SLIDES/SLIDE74.XML" val="4086163046"/>
  <p:tag name="PPT/SLIDES/SLIDE75.XML" val="1410251893"/>
  <p:tag name="PPT/SLIDES/SLIDE76.XML" val="571416640"/>
  <p:tag name="PPT/SLIDES/SLIDE77.XML" val="1632643005"/>
  <p:tag name="PPT/SLIDES/SLIDE78.XML" val="3061101053"/>
  <p:tag name="PPT/SLIDES/SLIDE79.XML" val="594119283"/>
  <p:tag name="PPT/SLIDES/SLIDE80.XML" val="3304707985"/>
  <p:tag name="PPT/SLIDES/SLIDE81.XML" val="1213893469"/>
  <p:tag name="PPT/SLIDES/SLIDE82.XML" val="1240301683"/>
  <p:tag name="PPT/SLIDES/SLIDE83.XML" val="2443907960"/>
  <p:tag name="PPT/SLIDES/SLIDE84.XML" val="2216164064"/>
  <p:tag name="PPT/SLIDES/SLIDE85.XML" val="966965916"/>
  <p:tag name="PPT/SLIDES/SLIDE86.XML" val="3534857551"/>
  <p:tag name="PPT/SLIDES/SLIDE87.XML" val="704379753"/>
  <p:tag name="PPT/SLIDES/SLIDE88.XML" val="3420951277"/>
  <p:tag name="PPT/SLIDES/SLIDE89.XML" val="76891139"/>
  <p:tag name="PPT/SLIDES/SLIDE90.XML" val="3188183061"/>
  <p:tag name="PPT/SLIDES/SLIDE91.XML" val="59081415"/>
  <p:tag name="PPT/SLIDES/SLIDE92.XML" val="644945974"/>
  <p:tag name="PPT/SLIDES/SLIDE93.XML" val="4173260948"/>
  <p:tag name="PPT/SLIDES/SLIDE94.XML" val="199009454"/>
  <p:tag name="PPT/SLIDES/SLIDE95.XML" val="3129415030"/>
  <p:tag name="PPT/SLIDES/SLIDE96.XML" val="2938019016"/>
  <p:tag name="PPT/SLIDES/SLIDE97.XML" val="2613319988"/>
  <p:tag name="PPT/SLIDES/SLIDE98.XML" val="3570495141"/>
  <p:tag name="PPT/SLIDES/SLIDE99.XML" val="1411200849"/>
  <p:tag name="PPT/SLIDES/SLIDE100.XML" val="739016956"/>
  <p:tag name="PPT/SLIDES/SLIDE101.XML" val="3017451477"/>
  <p:tag name="PPT/SLIDES/SLIDE102.XML" val="548747440"/>
  <p:tag name="PPT/SLIDES/SLIDE103.XML" val="2751064994"/>
  <p:tag name="PPT/SLIDES/SLIDE104.XML" val="3786431193"/>
  <p:tag name="PPT/SLIDES/SLIDE105.XML" val="1863565928"/>
  <p:tag name="PPT/SLIDES/SLIDE106.XML" val="607463412"/>
  <p:tag name="PPT/SLIDES/SLIDE107.XML" val="677682527"/>
  <p:tag name="PPT/SLIDES/SLIDE108.XML" val="3410368404"/>
  <p:tag name="PPT/SLIDES/SLIDE109.XML" val="2910402157"/>
  <p:tag name="PPT/SLIDES/SLIDE110.XML" val="481044048"/>
  <p:tag name="PPT/SLIDES/SLIDE111.XML" val="946750403"/>
  <p:tag name="PPT/SLIDES/SLIDE112.XML" val="2558307127"/>
  <p:tag name="PPT/SLIDES/SLIDE113.XML" val="4200239790"/>
  <p:tag name="PPT/SLIDES/SLIDE114.XML" val="3137453676"/>
  <p:tag name="PPT/SLIDES/SLIDE115.XML" val="2862578011"/>
  <p:tag name="PPT/SLIDES/SLIDE116.XML" val="4181732054"/>
  <p:tag name="PPT/SLIDES/SLIDE117.XML" val="3876127285"/>
  <p:tag name="PPT/SLIDES/SLIDE118.XML" val="387023430"/>
  <p:tag name="PPT/SLIDES/SLIDE119.XML" val="4021668929"/>
  <p:tag name="PPT/SLIDES/SLIDE120.XML" val="2890490764"/>
  <p:tag name="PPT/SLIDES/SLIDE121.XML" val="1847645336"/>
  <p:tag name="PPT/SLIDES/SLIDE122.XML" val="3410282027"/>
  <p:tag name="PPT/SLIDES/SLIDE123.XML" val="2644193220"/>
  <p:tag name="PPT/SLIDES/SLIDE124.XML" val="2507819088"/>
  <p:tag name="PPT/SLIDES/SLIDE125.XML" val="3179093132"/>
  <p:tag name="PPT/SLIDES/SLIDE126.XML" val="3409178224"/>
  <p:tag name="PPT/SLIDES/SLIDE127.XML" val="2007393459"/>
  <p:tag name="PPT/SLIDES/SLIDE128.XML" val="591039180"/>
  <p:tag name="PPT/SLIDES/SLIDE129.XML" val="1383383944"/>
  <p:tag name="PPT/SLIDES/SLIDE130.XML" val="1060065150"/>
  <p:tag name="PPT/SLIDES/SLIDE131.XML" val="1175308303"/>
  <p:tag name="PPT/SLIDES/SLIDE132.XML" val="635112318"/>
  <p:tag name="PPT/SLIDES/SLIDE133.XML" val="2491839287"/>
  <p:tag name="PPT/SLIDES/SLIDE134.XML" val="718881255"/>
  <p:tag name="PPT/SLIDES/SLIDE135.XML" val="1178247943"/>
  <p:tag name="PPT/SLIDES/SLIDE136.XML" val="2520702888"/>
  <p:tag name="PPT/SLIDES/SLIDE137.XML" val="426988546"/>
  <p:tag name="PPT/SLIDES/SLIDE138.XML" val="2129743628"/>
  <p:tag name="PPT/SLIDES/SLIDE139.XML" val="521742655"/>
  <p:tag name="PPT/SLIDES/SLIDE140.XML" val="378949811"/>
  <p:tag name="PPT/SLIDES/SLIDE141.XML" val="3554338300"/>
  <p:tag name="PPT/SLIDES/SLIDE142.XML" val="3299015834"/>
  <p:tag name="PPT/SLIDES/SLIDE143.XML" val="2937002"/>
  <p:tag name="PPT/SLIDES/SLIDE144.XML" val="3782727425"/>
  <p:tag name="PPT/SLIDES/SLIDE145.XML" val="1580928654"/>
  <p:tag name="PPT/SLIDES/SLIDE146.XML" val="2672268275"/>
  <p:tag name="PPT/SLIDES/SLIDE147.XML" val="2082987807"/>
  <p:tag name="PPT/SLIDES/SLIDE148.XML" val="690072193"/>
  <p:tag name="PPT/SLIDES/SLIDE149.XML" val="3710930599"/>
  <p:tag name="PPT/SLIDES/SLIDE150.XML" val="3559399103"/>
  <p:tag name="PPT/SLIDES/SLIDE151.XML" val="2712938156"/>
  <p:tag name="PPT/SLIDES/SLIDE152.XML" val="2751395289"/>
  <p:tag name="PPT/SLIDES/SLIDE153.XML" val="662345041"/>
  <p:tag name="PPT/SLIDES/SLIDE154.XML" val="539104128"/>
  <p:tag name="PPT/SLIDES/SLIDE155.XML" val="3341756493"/>
  <p:tag name="PPT/SLIDES/SLIDE156.XML" val="1991428736"/>
  <p:tag name="PPT/SLIDES/SLIDE157.XML" val="3817306275"/>
  <p:tag name="PPT/SLIDES/SLIDE158.XML" val="1783675174"/>
  <p:tag name="PPT/SLIDES/SLIDE159.XML" val="2643817532"/>
  <p:tag name="PPT/SLIDES/SLIDE160.XML" val="2092955276"/>
  <p:tag name="PPT/SLIDES/SLIDE161.XML" val="3202445071"/>
  <p:tag name="PPT/SLIDES/SLIDE162.XML" val="3577079283"/>
  <p:tag name="PPT/NOTESSLIDES/NOTESSLIDE92.XML" val="2525972390"/>
  <p:tag name="PPT/NOTESSLIDES/NOTESSLIDE93.XML" val="1101043730"/>
  <p:tag name="PPT/NOTESSLIDES/NOTESSLIDE94.XML" val="87571964"/>
  <p:tag name="PPT/NOTESSLIDES/NOTESSLIDE95.XML" val="2877350910"/>
  <p:tag name="PPT/NOTESSLIDES/NOTESSLIDE96.XML" val="671740309"/>
  <p:tag name="PPT/NOTESSLIDES/NOTESSLIDE97.XML" val="68219898"/>
  <p:tag name="PPT/NOTESSLIDES/NOTESSLIDE98.XML" val="127711661"/>
  <p:tag name="PPT/NOTESSLIDES/NOTESSLIDE99.XML" val="2837937539"/>
  <p:tag name="PPT/NOTESSLIDES/NOTESSLIDE100.XML" val="2124544243"/>
  <p:tag name="PPT/NOTESSLIDES/NOTESSLIDE101.XML" val="4041399005"/>
  <p:tag name="PPT/NOTESSLIDES/NOTESSLIDE102.XML" val="1083902407"/>
  <p:tag name="PPT/NOTESSLIDES/NOTESSLIDE103.XML" val="3788298845"/>
  <p:tag name="PPT/NOTESSLIDES/NOTESSLIDE104.XML" val="161093377"/>
  <p:tag name="PPT/NOTESSLIDES/NOTESSLIDE105.XML" val="1128571817"/>
  <p:tag name="PPT/NOTESSLIDES/NOTESSLIDE106.XML" val="3252746423"/>
  <p:tag name="PPT/NOTESSLIDES/NOTESSLIDE107.XML" val="585005968"/>
  <p:tag name="PPT/NOTESSLIDES/NOTESSLIDE108.XML" val="1656908700"/>
  <p:tag name="PPT/NOTESSLIDES/NOTESSLIDE109.XML" val="2547980283"/>
  <p:tag name="PPT/NOTESSLIDES/NOTESSLIDE110.XML" val="1125458315"/>
  <p:tag name="PPT/NOTESSLIDES/NOTESSLIDE111.XML" val="3026964591"/>
  <p:tag name="PPT/NOTESSLIDES/NOTESSLIDE112.XML" val="2601744752"/>
  <p:tag name="PPT/NOTESSLIDES/NOTESSLIDE113.XML" val="2708652787"/>
  <p:tag name="PPT/NOTESSLIDES/NOTESSLIDE114.XML" val="2722236339"/>
  <p:tag name="PPT/NOTESSLIDES/NOTESSLIDE115.XML" val="4030156034"/>
  <p:tag name="PPT/NOTESSLIDES/NOTESSLIDE116.XML" val="1774146195"/>
  <p:tag name="PPT/NOTESSLIDES/NOTESSLIDE117.XML" val="2884005354"/>
  <p:tag name="PPT/NOTESSLIDES/NOTESSLIDE118.XML" val="3103435915"/>
  <p:tag name="PPT/NOTESSLIDES/NOTESSLIDE119.XML" val="910742777"/>
  <p:tag name="PPT/NOTESSLIDES/NOTESSLIDE120.XML" val="2748498440"/>
  <p:tag name="PPT/NOTESSLIDES/NOTESSLIDE121.XML" val="4145727723"/>
  <p:tag name="PPT/NOTESSLIDES/NOTESSLIDE122.XML" val="2732543330"/>
  <p:tag name="PPT/NOTESSLIDES/NOTESSLIDE123.XML" val="1572997585"/>
  <p:tag name="PPT/NOTESSLIDES/NOTESSLIDE124.XML" val="3665104421"/>
  <p:tag name="PPT/NOTESSLIDES/NOTESSLIDE125.XML" val="3665813103"/>
  <p:tag name="PPT/NOTESSLIDES/NOTESSLIDE126.XML" val="1939351073"/>
  <p:tag name="PPT/NOTESSLIDES/NOTESSLIDE127.XML" val="2229027874"/>
  <p:tag name="PPT/NOTESSLIDES/NOTESSLIDE128.XML" val="3128208998"/>
  <p:tag name="PPT/NOTESSLIDES/NOTESSLIDE129.XML" val="3763018258"/>
  <p:tag name="PPT/NOTESSLIDES/NOTESSLIDE130.XML" val="875352215"/>
  <p:tag name="PPT/NOTESSLIDES/NOTESSLIDE131.XML" val="2618758790"/>
  <p:tag name="PPT/NOTESSLIDES/NOTESSLIDE132.XML" val="3333979130"/>
  <p:tag name="PPT/NOTESSLIDES/NOTESSLIDE133.XML" val="991701429"/>
  <p:tag name="PPT/NOTESSLIDES/NOTESSLIDE134.XML" val="3333915870"/>
  <p:tag name="PPT/NOTESSLIDES/NOTESSLIDE135.XML" val="3286374788"/>
  <p:tag name="PPT/NOTESSLIDES/NOTESSLIDE136.XML" val="2099067373"/>
  <p:tag name="PPT/NOTESSLIDES/NOTESSLIDE137.XML" val="1175677502"/>
  <p:tag name="PPT/NOTESSLIDES/NOTESSLIDE138.XML" val="3131860712"/>
  <p:tag name="PPT/NOTESSLIDES/NOTESSLIDE139.XML" val="2330973925"/>
  <p:tag name="PPT/NOTESSLIDES/NOTESSLIDE140.XML" val="725884471"/>
  <p:tag name="PPT/NOTESSLIDES/NOTESSLIDE141.XML" val="1043592274"/>
  <p:tag name="PPT/NOTESSLIDES/NOTESSLIDE142.XML" val="4004146058"/>
  <p:tag name="PPT/NOTESSLIDES/NOTESSLIDE143.XML" val="2589028310"/>
  <p:tag name="PPT/NOTESSLIDES/NOTESSLIDE144.XML" val="1102083401"/>
  <p:tag name="PPT/NOTESSLIDES/NOTESSLIDE145.XML" val="37074800"/>
  <p:tag name="PPT/NOTESSLIDES/NOTESSLIDE146.XML" val="2141018530"/>
  <p:tag name="PPT/NOTESSLIDES/NOTESSLIDE147.XML" val="1288469394"/>
  <p:tag name="PPT/NOTESSLIDES/NOTESSLIDE148.XML" val="3689368420"/>
  <p:tag name="PPT/NOTESSLIDES/NOTESSLIDE149.XML" val="3106238036"/>
  <p:tag name="PPT/NOTESSLIDES/NOTESSLIDE150.XML" val="1769731750"/>
  <p:tag name="PPT/NOTESSLIDES/NOTESSLIDE151.XML" val="45797954"/>
  <p:tag name="PPT/NOTESSLIDES/NOTESSLIDE152.XML" val="4119483979"/>
  <p:tag name="PPT/NOTESSLIDES/NOTESSLIDE153.XML" val="3762432305"/>
  <p:tag name="PPT/NOTESSLIDES/NOTESSLIDE154.XML" val="54861434"/>
  <p:tag name="PPT/NOTESSLIDES/NOTESSLIDE155.XML" val="3805594962"/>
  <p:tag name="PPT/NOTESSLIDES/NOTESSLIDE156.XML" val="264621234"/>
  <p:tag name="PPT/NOTESSLIDES/NOTESSLIDE59.XML" val="1365169127"/>
  <p:tag name="PPT/NOTESSLIDES/NOTESSLIDE158.XML" val="1320668447"/>
  <p:tag name="PPT/NOTESSLIDES/NOTESSLIDE159.XML" val="1302526393"/>
  <p:tag name="PPT/NOTESSLIDES/NOTESSLIDE160.XML" val="3251787500"/>
  <p:tag name="PPT/NOTESSLIDES/NOTESSLIDE161.XML" val="2233091529"/>
  <p:tag name="PPT/SLIDEMASTERS/SLIDEMASTER1.XML" val="4121467285"/>
  <p:tag name="PPT/SLIDEMASTERS/SLIDEMASTER2.XML" val="3062222599"/>
  <p:tag name="PPT/SLIDEMASTERS/SLIDEMASTER3.XML" val="64964950"/>
  <p:tag name="PPT/SLIDEMASTERS/SLIDEMASTER4.XML" val="65669529"/>
  <p:tag name="PPT/SLIDEMASTERS/SLIDEMASTER6.XML" val="3729258903"/>
  <p:tag name="PPT/SLIDELAYOUTS/SLIDELAYOUT1.XML" val="469860050"/>
  <p:tag name="PPT/SLIDELAYOUTS/SLIDELAYOUT2.XML" val="2715888461"/>
  <p:tag name="PPT/SLIDELAYOUTS/SLIDELAYOUT3.XML" val="1760783486"/>
  <p:tag name="PPT/SLIDELAYOUTS/SLIDELAYOUT4.XML" val="4110546128"/>
  <p:tag name="PPT/SLIDELAYOUTS/SLIDELAYOUT5.XML" val="2294492927"/>
  <p:tag name="PPT/SLIDELAYOUTS/SLIDELAYOUT6.XML" val="3808304240"/>
  <p:tag name="PPT/SLIDELAYOUTS/SLIDELAYOUT7.XML" val="769282087"/>
  <p:tag name="PPT/SLIDELAYOUTS/SLIDELAYOUT8.XML" val="124045678"/>
  <p:tag name="PPT/SLIDELAYOUTS/SLIDELAYOUT9.XML" val="1801133971"/>
  <p:tag name="PPT/SLIDELAYOUTS/SLIDELAYOUT10.XML" val="2411241056"/>
  <p:tag name="PPT/SLIDELAYOUTS/SLIDELAYOUT11.XML" val="477757161"/>
  <p:tag name="PPT/SLIDELAYOUTS/SLIDELAYOUT12.XML" val="2304059474"/>
  <p:tag name="PPT/SLIDELAYOUTS/SLIDELAYOUT13.XML" val="3521328882"/>
  <p:tag name="PPT/SLIDELAYOUTS/SLIDELAYOUT14.XML" val="3257859482"/>
  <p:tag name="PPT/SLIDELAYOUTS/SLIDELAYOUT15.XML" val="485277244"/>
  <p:tag name="PPT/SLIDELAYOUTS/SLIDELAYOUT16.XML" val="3410864739"/>
  <p:tag name="PPT/SLIDELAYOUTS/SLIDELAYOUT17.XML" val="985862490"/>
  <p:tag name="PPT/SLIDELAYOUTS/SLIDELAYOUT18.XML" val="2814200049"/>
  <p:tag name="PPT/SLIDELAYOUTS/SLIDELAYOUT19.XML" val="125145428"/>
  <p:tag name="PPT/SLIDELAYOUTS/SLIDELAYOUT20.XML" val="2002268910"/>
  <p:tag name="PPT/SLIDELAYOUTS/SLIDELAYOUT21.XML" val="983084465"/>
  <p:tag name="PPT/SLIDELAYOUTS/SLIDELAYOUT22.XML" val="1758685569"/>
  <p:tag name="PPT/SLIDELAYOUTS/SLIDELAYOUT23.XML" val="1143188323"/>
  <p:tag name="PPT/SLIDELAYOUTS/SLIDELAYOUT24.XML" val="2877686957"/>
  <p:tag name="PPT/SLIDELAYOUTS/SLIDELAYOUT25.XML" val="1572139040"/>
  <p:tag name="PPT/SLIDELAYOUTS/SLIDELAYOUT26.XML" val="1476336809"/>
  <p:tag name="PPT/SLIDELAYOUTS/SLIDELAYOUT27.XML" val="4052139514"/>
  <p:tag name="PPT/SLIDELAYOUTS/SLIDELAYOUT28.XML" val="4148266544"/>
  <p:tag name="PPT/SLIDELAYOUTS/SLIDELAYOUT29.XML" val="738224005"/>
  <p:tag name="PPT/SLIDELAYOUTS/SLIDELAYOUT30.XML" val="627577851"/>
  <p:tag name="PPT/SLIDELAYOUTS/SLIDELAYOUT31.XML" val="1800287352"/>
  <p:tag name="PPT/SLIDELAYOUTS/SLIDELAYOUT32.XML" val="1561161928"/>
  <p:tag name="PPT/SLIDELAYOUTS/SLIDELAYOUT33.XML" val="2830197969"/>
  <p:tag name="PPT/SLIDELAYOUTS/SLIDELAYOUT34.XML" val="2004333431"/>
  <p:tag name="PPT/SLIDELAYOUTS/SLIDELAYOUT35.XML" val="3477973752"/>
  <p:tag name="PPT/SLIDELAYOUTS/SLIDELAYOUT36.XML" val="1841663642"/>
  <p:tag name="PPT/SLIDELAYOUTS/SLIDELAYOUT37.XML" val="2217582305"/>
  <p:tag name="PPT/SLIDELAYOUTS/SLIDELAYOUT38.XML" val="2636016634"/>
  <p:tag name="PPT/SLIDELAYOUTS/SLIDELAYOUT39.XML" val="2804285360"/>
  <p:tag name="PPT/SLIDELAYOUTS/SLIDELAYOUT40.XML" val="2794130509"/>
  <p:tag name="PPT/SLIDELAYOUTS/SLIDELAYOUT41.XML" val="3932258494"/>
  <p:tag name="PPT/SLIDELAYOUTS/SLIDELAYOUT42.XML" val="2376925062"/>
  <p:tag name="PPT/SLIDELAYOUTS/SLIDELAYOUT43.XML" val="3447113120"/>
  <p:tag name="PPT/SLIDELAYOUTS/SLIDELAYOUT44.XML" val="2221171591"/>
  <p:tag name="PPT/SLIDELAYOUTS/SLIDELAYOUT45.XML" val="622456809"/>
  <p:tag name="PPT/SLIDELAYOUTS/SLIDELAYOUT46.XML" val="2627376760"/>
  <p:tag name="PPT/SLIDELAYOUTS/SLIDELAYOUT47.XML" val="2098953908"/>
  <p:tag name="PPT/SLIDELAYOUTS/SLIDELAYOUT48.XML" val="3911304509"/>
  <p:tag name="PPT/SLIDELAYOUTS/SLIDELAYOUT49.XML" val="1139445144"/>
  <p:tag name="PPT/SLIDELAYOUTS/SLIDELAYOUT50.XML" val="2325021840"/>
  <p:tag name="PPT/SLIDELAYOUTS/SLIDELAYOUT51.XML" val="310873338"/>
  <p:tag name="PPT/SLIDELAYOUTS/SLIDELAYOUT52.XML" val="576720982"/>
  <p:tag name="PPT/SLIDELAYOUTS/SLIDELAYOUT53.XML" val="1694585010"/>
  <p:tag name="PPT/SLIDELAYOUTS/SLIDELAYOUT54.XML" val="4239508036"/>
  <p:tag name="PPT/SLIDELAYOUTS/SLIDELAYOUT55.XML" val="2406384384"/>
  <p:tag name="PPT/NOTESSLIDES/NOTESSLIDE1.XML" val="1308505541"/>
  <p:tag name="PPT/NOTESSLIDES/NOTESSLIDE2.XML" val="4226716849"/>
  <p:tag name="PPT/NOTESSLIDES/NOTESSLIDE3.XML" val="922982449"/>
  <p:tag name="PPT/NOTESSLIDES/NOTESSLIDE4.XML" val="3272013877"/>
  <p:tag name="PPT/NOTESSLIDES/NOTESSLIDE5.XML" val="830809014"/>
  <p:tag name="PPT/NOTESSLIDES/NOTESSLIDE6.XML" val="3848769589"/>
  <p:tag name="PPT/NOTESSLIDES/NOTESSLIDE7.XML" val="1443528749"/>
  <p:tag name="PPT/NOTESSLIDES/NOTESSLIDE8.XML" val="176927718"/>
  <p:tag name="PPT/NOTESSLIDES/NOTESSLIDE9.XML" val="3354578599"/>
  <p:tag name="PPT/NOTESSLIDES/NOTESSLIDE10.XML" val="602244356"/>
  <p:tag name="PPT/NOTESSLIDES/NOTESSLIDE11.XML" val="2435456806"/>
  <p:tag name="PPT/NOTESSLIDES/NOTESSLIDE157.XML" val="3216514659"/>
  <p:tag name="PPT/NOTESSLIDES/NOTESSLIDE12.XML" val="3796637994"/>
  <p:tag name="PPT/NOTESSLIDES/NOTESSLIDE13.XML" val="1845952336"/>
  <p:tag name="PPT/NOTESSLIDES/NOTESSLIDE14.XML" val="3154747262"/>
  <p:tag name="PPT/NOTESSLIDES/NOTESSLIDE15.XML" val="4239626901"/>
  <p:tag name="PPT/NOTESSLIDES/NOTESSLIDE16.XML" val="511582612"/>
  <p:tag name="PPT/NOTESSLIDES/NOTESSLIDE17.XML" val="615378816"/>
  <p:tag name="PPT/NOTESSLIDES/NOTESSLIDE18.XML" val="195749520"/>
  <p:tag name="PPT/NOTESSLIDES/NOTESSLIDE19.XML" val="177054854"/>
  <p:tag name="PPT/NOTESSLIDES/NOTESSLIDE20.XML" val="3710820828"/>
  <p:tag name="PPT/NOTESSLIDES/NOTESSLIDE21.XML" val="544310961"/>
  <p:tag name="PPT/NOTESSLIDES/NOTESSLIDE22.XML" val="3598083718"/>
  <p:tag name="PPT/NOTESSLIDES/NOTESSLIDE23.XML" val="2544344336"/>
  <p:tag name="PPT/NOTESSLIDES/NOTESSLIDE24.XML" val="1384215495"/>
  <p:tag name="PPT/NOTESSLIDES/NOTESSLIDE25.XML" val="2097262989"/>
  <p:tag name="PPT/NOTESSLIDES/NOTESSLIDE26.XML" val="3921694121"/>
  <p:tag name="PPT/NOTESSLIDES/NOTESSLIDE27.XML" val="2360464409"/>
  <p:tag name="PPT/NOTESSLIDES/NOTESSLIDE28.XML" val="2982643379"/>
  <p:tag name="PPT/NOTESSLIDES/NOTESSLIDE29.XML" val="2144618749"/>
  <p:tag name="PPT/NOTESSLIDES/NOTESSLIDE30.XML" val="820968155"/>
  <p:tag name="PPT/NOTESSLIDES/NOTESSLIDE31.XML" val="1828517712"/>
  <p:tag name="PPT/NOTESSLIDES/NOTESSLIDE32.XML" val="3098219460"/>
  <p:tag name="PPT/NOTESSLIDES/NOTESSLIDE33.XML" val="897114776"/>
  <p:tag name="PPT/NOTESSLIDES/NOTESSLIDE34.XML" val="2295561249"/>
  <p:tag name="PPT/NOTESSLIDES/NOTESSLIDE35.XML" val="4084594146"/>
  <p:tag name="PPT/NOTESSLIDES/NOTESSLIDE36.XML" val="2610631682"/>
  <p:tag name="PPT/NOTESSLIDES/NOTESSLIDE37.XML" val="2723697387"/>
  <p:tag name="PPT/NOTESSLIDES/NOTESSLIDE38.XML" val="3007268662"/>
  <p:tag name="PPT/NOTESSLIDES/NOTESSLIDE39.XML" val="3273624307"/>
  <p:tag name="PPT/NOTESSLIDES/NOTESSLIDE40.XML" val="483519002"/>
  <p:tag name="PPT/NOTESSLIDES/NOTESSLIDE41.XML" val="1913082034"/>
  <p:tag name="PPT/NOTESSLIDES/NOTESSLIDE42.XML" val="4260086238"/>
  <p:tag name="PPT/NOTESSLIDES/NOTESSLIDE43.XML" val="1061408943"/>
  <p:tag name="PPT/NOTESSLIDES/NOTESSLIDE44.XML" val="1925122151"/>
  <p:tag name="PPT/NOTESSLIDES/NOTESSLIDE45.XML" val="3806489876"/>
  <p:tag name="PPT/NOTESSLIDES/NOTESSLIDE46.XML" val="2763690222"/>
  <p:tag name="PPT/NOTESSLIDES/NOTESSLIDE47.XML" val="2517355045"/>
  <p:tag name="PPT/NOTESSLIDES/NOTESSLIDE48.XML" val="576602100"/>
  <p:tag name="PPT/NOTESSLIDES/NOTESSLIDE49.XML" val="4123486206"/>
  <p:tag name="PPT/NOTESSLIDES/NOTESSLIDE50.XML" val="1930014922"/>
  <p:tag name="PPT/NOTESSLIDES/NOTESSLIDE51.XML" val="1443572725"/>
  <p:tag name="PPT/NOTESSLIDES/NOTESSLIDE52.XML" val="385433484"/>
  <p:tag name="PPT/NOTESSLIDES/NOTESSLIDE53.XML" val="156906945"/>
  <p:tag name="PPT/NOTESSLIDES/NOTESSLIDE54.XML" val="823288136"/>
  <p:tag name="PPT/NOTESSLIDES/NOTESSLIDE55.XML" val="768876126"/>
  <p:tag name="PPT/NOTESSLIDES/NOTESSLIDE56.XML" val="1860864499"/>
  <p:tag name="PPT/NOTESSLIDES/NOTESSLIDE57.XML" val="2094087149"/>
  <p:tag name="PPT/NOTESSLIDES/NOTESSLIDE58.XML" val="2756162042"/>
  <p:tag name="PPT/NOTESSLIDES/NOTESSLIDE60.XML" val="66860103"/>
  <p:tag name="PPT/NOTESSLIDES/NOTESSLIDE61.XML" val="23747979"/>
  <p:tag name="PPT/NOTESSLIDES/NOTESSLIDE62.XML" val="286666622"/>
  <p:tag name="PPT/NOTESSLIDES/NOTESSLIDE63.XML" val="979329982"/>
  <p:tag name="PPT/NOTESSLIDES/NOTESSLIDE64.XML" val="1186958757"/>
  <p:tag name="PPT/NOTESSLIDES/NOTESSLIDE65.XML" val="1637046380"/>
  <p:tag name="PPT/NOTESSLIDES/NOTESSLIDE66.XML" val="574924026"/>
  <p:tag name="PPT/NOTESSLIDES/NOTESSLIDE67.XML" val="2941552121"/>
  <p:tag name="PPT/NOTESSLIDES/NOTESSLIDE68.XML" val="2924602652"/>
  <p:tag name="PPT/NOTESSLIDES/NOTESSLIDE69.XML" val="2369033361"/>
  <p:tag name="PPT/NOTESSLIDES/NOTESSLIDE70.XML" val="167379757"/>
  <p:tag name="PPT/NOTESSLIDES/NOTESSLIDE71.XML" val="352316014"/>
  <p:tag name="PPT/NOTESSLIDES/NOTESSLIDE72.XML" val="1106932771"/>
  <p:tag name="PPT/NOTESSLIDES/NOTESSLIDE73.XML" val="2429851568"/>
  <p:tag name="PPT/NOTESSLIDES/NOTESSLIDE74.XML" val="2042342281"/>
  <p:tag name="PPT/NOTESSLIDES/NOTESSLIDE75.XML" val="11451560"/>
  <p:tag name="PPT/NOTESSLIDES/NOTESSLIDE76.XML" val="3400567618"/>
  <p:tag name="PPT/NOTESSLIDES/NOTESSLIDE77.XML" val="4211281835"/>
  <p:tag name="PPT/NOTESSLIDES/NOTESSLIDE78.XML" val="2402558550"/>
  <p:tag name="PPT/NOTESSLIDES/NOTESSLIDE79.XML" val="3673429879"/>
  <p:tag name="PPT/NOTESSLIDES/NOTESSLIDE80.XML" val="662632488"/>
  <p:tag name="PPT/NOTESSLIDES/NOTESSLIDE81.XML" val="1594587687"/>
  <p:tag name="PPT/NOTESSLIDES/NOTESSLIDE82.XML" val="3475003544"/>
  <p:tag name="PPT/NOTESSLIDES/NOTESSLIDE83.XML" val="3155294909"/>
  <p:tag name="PPT/NOTESSLIDES/NOTESSLIDE84.XML" val="1222882121"/>
  <p:tag name="PPT/NOTESSLIDES/NOTESSLIDE85.XML" val="4114505167"/>
  <p:tag name="PPT/NOTESSLIDES/NOTESSLIDE86.XML" val="2873513615"/>
  <p:tag name="PPT/NOTESSLIDES/NOTESSLIDE87.XML" val="3339388335"/>
  <p:tag name="PPT/NOTESSLIDES/NOTESSLIDE88.XML" val="2678000845"/>
  <p:tag name="PPT/NOTESSLIDES/NOTESSLIDE89.XML" val="556314201"/>
  <p:tag name="PPT/NOTESSLIDES/NOTESSLIDE90.XML" val="1420276061"/>
  <p:tag name="PPT/NOTESSLIDES/NOTESSLIDE91.XML" val="3979211369"/>
  <p:tag name="PPT/THEME/THEME1.XML" val="748829465"/>
  <p:tag name="PPT/NOTESMASTERS/NOTESMASTER1.XML" val="3856756388"/>
  <p:tag name="PPT/MEDIA/IMAGE2.JPG" val="1775717950"/>
  <p:tag name="PPT/THEME/THEME7.XML" val="1572619131"/>
  <p:tag name="PPT/THEME/THEME6.XML" val="3694475385"/>
  <p:tag name="PPT/THEME/THEME4.XML" val="3122390200"/>
  <p:tag name="PPT/THEME/THEME3.XML" val="1992894096"/>
  <p:tag name="PPT/THEME/THEME2.XML" val="517379260"/>
  <p:tag name="PPT/MEDIA/IMAGE1.JPG" val="2759833935"/>
</p:tagLst>
</file>

<file path=ppt/theme/theme1.xml><?xml version="1.0" encoding="utf-8"?>
<a:theme xmlns:a="http://schemas.openxmlformats.org/drawingml/2006/main" name="Blank Slid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666</TotalTime>
  <Words>5731</Words>
  <Application>Microsoft Office PowerPoint</Application>
  <PresentationFormat>Personalizar</PresentationFormat>
  <Paragraphs>1447</Paragraphs>
  <Slides>152</Slides>
  <Notes>151</Notes>
  <HiddenSlides>0</HiddenSlides>
  <MMClips>0</MMClips>
  <ScaleCrop>false</ScaleCrop>
  <HeadingPairs>
    <vt:vector size="6" baseType="variant">
      <vt:variant>
        <vt:lpstr>Fontes usadas</vt:lpstr>
      </vt:variant>
      <vt:variant>
        <vt:i4>5</vt:i4>
      </vt:variant>
      <vt:variant>
        <vt:lpstr>Tema</vt:lpstr>
      </vt:variant>
      <vt:variant>
        <vt:i4>1</vt:i4>
      </vt:variant>
      <vt:variant>
        <vt:lpstr>Títulos de slides</vt:lpstr>
      </vt:variant>
      <vt:variant>
        <vt:i4>152</vt:i4>
      </vt:variant>
    </vt:vector>
  </HeadingPairs>
  <TitlesOfParts>
    <vt:vector size="158" baseType="lpstr">
      <vt:lpstr>Arial</vt:lpstr>
      <vt:lpstr>Calibri</vt:lpstr>
      <vt:lpstr>Liberation Sans</vt:lpstr>
      <vt:lpstr>Liberation Serif</vt:lpstr>
      <vt:lpstr>Times New Roman</vt:lpstr>
      <vt:lpstr>Blank Slide</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Apresentação do PowerPoint</dc:title>
  <dc:creator>User</dc:creator>
  <cp:lastModifiedBy>Matheus Nascimento</cp:lastModifiedBy>
  <cp:revision>7</cp:revision>
  <dcterms:modified xsi:type="dcterms:W3CDTF">2026-07-02T17:38:35Z</dcterms:modified>
</cp:coreProperties>
</file>