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74" r:id="rId11"/>
    <p:sldId id="275" r:id="rId12"/>
    <p:sldId id="276" r:id="rId13"/>
    <p:sldId id="277" r:id="rId14"/>
    <p:sldId id="278" r:id="rId15"/>
    <p:sldId id="279" r:id="rId16"/>
    <p:sldId id="449" r:id="rId17"/>
    <p:sldId id="285" r:id="rId18"/>
    <p:sldId id="476" r:id="rId19"/>
    <p:sldId id="286" r:id="rId20"/>
    <p:sldId id="287" r:id="rId21"/>
    <p:sldId id="288" r:id="rId22"/>
    <p:sldId id="289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477" r:id="rId39"/>
    <p:sldId id="478" r:id="rId40"/>
    <p:sldId id="309" r:id="rId41"/>
    <p:sldId id="310" r:id="rId42"/>
    <p:sldId id="311" r:id="rId43"/>
    <p:sldId id="312" r:id="rId44"/>
    <p:sldId id="494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495" r:id="rId53"/>
    <p:sldId id="496" r:id="rId54"/>
    <p:sldId id="497" r:id="rId55"/>
    <p:sldId id="498" r:id="rId56"/>
    <p:sldId id="499" r:id="rId57"/>
    <p:sldId id="500" r:id="rId58"/>
    <p:sldId id="501" r:id="rId59"/>
    <p:sldId id="502" r:id="rId60"/>
    <p:sldId id="503" r:id="rId61"/>
    <p:sldId id="320" r:id="rId62"/>
    <p:sldId id="321" r:id="rId63"/>
    <p:sldId id="322" r:id="rId64"/>
    <p:sldId id="323" r:id="rId65"/>
    <p:sldId id="324" r:id="rId66"/>
    <p:sldId id="325" r:id="rId67"/>
    <p:sldId id="424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427" r:id="rId76"/>
    <p:sldId id="504" r:id="rId77"/>
    <p:sldId id="505" r:id="rId78"/>
    <p:sldId id="334" r:id="rId79"/>
    <p:sldId id="335" r:id="rId80"/>
    <p:sldId id="336" r:id="rId81"/>
    <p:sldId id="337" r:id="rId82"/>
    <p:sldId id="506" r:id="rId83"/>
    <p:sldId id="507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50" r:id="rId94"/>
    <p:sldId id="353" r:id="rId95"/>
    <p:sldId id="354" r:id="rId96"/>
    <p:sldId id="355" r:id="rId97"/>
    <p:sldId id="351" r:id="rId98"/>
    <p:sldId id="352" r:id="rId99"/>
    <p:sldId id="356" r:id="rId100"/>
    <p:sldId id="358" r:id="rId101"/>
    <p:sldId id="359" r:id="rId102"/>
    <p:sldId id="360" r:id="rId103"/>
    <p:sldId id="361" r:id="rId104"/>
    <p:sldId id="362" r:id="rId105"/>
    <p:sldId id="364" r:id="rId106"/>
    <p:sldId id="365" r:id="rId107"/>
    <p:sldId id="366" r:id="rId108"/>
    <p:sldId id="444" r:id="rId109"/>
    <p:sldId id="370" r:id="rId110"/>
    <p:sldId id="371" r:id="rId111"/>
    <p:sldId id="372" r:id="rId112"/>
    <p:sldId id="373" r:id="rId113"/>
    <p:sldId id="374" r:id="rId114"/>
    <p:sldId id="375" r:id="rId115"/>
    <p:sldId id="376" r:id="rId116"/>
    <p:sldId id="377" r:id="rId117"/>
    <p:sldId id="378" r:id="rId118"/>
    <p:sldId id="379" r:id="rId119"/>
    <p:sldId id="380" r:id="rId120"/>
    <p:sldId id="382" r:id="rId121"/>
    <p:sldId id="383" r:id="rId122"/>
    <p:sldId id="384" r:id="rId123"/>
    <p:sldId id="385" r:id="rId124"/>
    <p:sldId id="386" r:id="rId125"/>
    <p:sldId id="387" r:id="rId126"/>
    <p:sldId id="468" r:id="rId127"/>
    <p:sldId id="469" r:id="rId128"/>
    <p:sldId id="388" r:id="rId129"/>
    <p:sldId id="390" r:id="rId130"/>
    <p:sldId id="391" r:id="rId131"/>
    <p:sldId id="392" r:id="rId132"/>
    <p:sldId id="393" r:id="rId133"/>
    <p:sldId id="394" r:id="rId134"/>
    <p:sldId id="395" r:id="rId135"/>
    <p:sldId id="402" r:id="rId136"/>
    <p:sldId id="403" r:id="rId137"/>
    <p:sldId id="404" r:id="rId138"/>
    <p:sldId id="405" r:id="rId139"/>
    <p:sldId id="436" r:id="rId140"/>
    <p:sldId id="406" r:id="rId141"/>
    <p:sldId id="407" r:id="rId142"/>
    <p:sldId id="408" r:id="rId143"/>
    <p:sldId id="409" r:id="rId144"/>
    <p:sldId id="410" r:id="rId145"/>
    <p:sldId id="438" r:id="rId146"/>
    <p:sldId id="412" r:id="rId147"/>
    <p:sldId id="508" r:id="rId148"/>
    <p:sldId id="445" r:id="rId149"/>
    <p:sldId id="446" r:id="rId150"/>
    <p:sldId id="447" r:id="rId151"/>
  </p:sldIdLst>
  <p:sldSz cx="12193588" cy="6858000"/>
  <p:notesSz cx="6858000" cy="9144000"/>
  <p:custDataLst>
    <p:tags r:id="rId153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0" autoAdjust="0"/>
    <p:restoredTop sz="94660"/>
  </p:normalViewPr>
  <p:slideViewPr>
    <p:cSldViewPr snapToGrid="0">
      <p:cViewPr>
        <p:scale>
          <a:sx n="50" d="100"/>
          <a:sy n="50" d="100"/>
        </p:scale>
        <p:origin x="2160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ags" Target="tags/tag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100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100</a:t>
            </a:fld>
            <a:endParaRPr lang="pt-BR" dirty="0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0298054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101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101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380117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102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102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163600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103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378086813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104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105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256507542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106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50238259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107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238128369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108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51137555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109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152691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11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110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110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110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110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110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110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12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611207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479394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09070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372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015353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806404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541319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63768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138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667088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45985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145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935219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146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CA6BC-E199-CE09-C8A8-CE4A95012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1225BCFA-245F-141D-AADA-3C60292367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1AF03161-2D2D-402D-DE5B-378C70E0CF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3FDCCD68-1855-CFE0-39C4-9156975A99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089671B2-860C-3D5B-9A25-98CCE49C3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2D9C4B19-69A4-A26F-C052-609CDFB3E0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C3F41C9-16EE-AC40-D6F0-9CA3F253CF2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147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C153A9DE-5883-BC9A-F5A4-E1E5169AE87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3817E925-4BD0-B3F3-3E5B-D8BA3218E81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36002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148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149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850608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150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517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15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16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587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D9DF7-6A63-81C0-E2D2-04547C88C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88935717-62B8-5241-6D58-C1CBAB474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B411C07F-A444-BE57-87D6-606AE4EE6A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B0DF40D4-24A4-0E8F-551E-DCB6F2F88F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F5856C92-359C-CAAC-5C03-CEF0ED0323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F1B3DBC2-E8F6-9DA1-6258-3EEF537D6C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8372D75-B022-CA04-74D8-89C795036D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EE850FC5-D0F3-0D80-1553-902C463B1C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1772F14D-5D39-13EE-E7CF-F1E51C43DDB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96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0590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356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43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28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29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30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31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32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33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34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35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36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37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8FEE6-3B5A-CD4A-A1EE-267773011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7F217837-EFBD-F39F-3B5F-A635AC253F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A15F387-3465-6DAB-29A3-67D9DDF5A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8435CF2C-5484-33B6-412C-E25ED6D49A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6843582F-777B-70BE-AF86-4A749ECDD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E933B3FC-DAC1-F2BF-9D09-2AED0124F2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90E314-E51B-2436-3950-6015C104000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38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66246FBF-E5DF-3748-20BA-9C712B16F23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B42CB79B-D686-F484-D0A7-C567933768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2454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CECDC-85E4-8E69-BE62-65622E167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D6135FE1-15D4-9DFF-9418-56FBCE849A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CE184F8A-E400-0637-0D92-89D5E89753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14C9DDA8-2135-EF5D-A4E7-036E29F030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39A07647-46BB-6A4E-210C-AFD429A81C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6ED8891A-1B31-F3AE-1CEE-C13115115E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A0E1E7A-3123-C2FE-D1E9-F3DCA5E5CBC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39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CB946AA7-8B94-2060-8D93-31C85161F2C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AC22B0B0-3E64-9B8C-1FE4-6F1C081744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570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4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40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42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43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92582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8D58-096C-251F-A0DE-4F6A3CFA0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6F1C8E62-1C52-6BE5-25EA-E2FD7F1141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364C97FF-7007-609E-520A-78EF2E6CDA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CFA6E2CC-9941-37C6-CCEF-79CF7DF4B4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7DCB5372-705C-06FD-6424-9816FF93BD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550ABBDD-6AD7-F5EA-8644-7E3005677E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D654967-C384-9C7A-D0B5-98A9C56B20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44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28DC7DCC-BC5C-5E31-B4F7-BC0FD3B4540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24212512-5BFA-C86C-C0CA-4FAD7064FFE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9954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45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47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50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51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61F6-C494-1107-E807-1DA2B21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1760E9E-2F4C-66F0-E120-7F81DEDCC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C112E05-5BD6-F114-8A7F-1AB76E19FA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45E4CD6-B540-AA11-7FCA-883D468501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AC735EC7-4769-9AE8-F5B2-8F068309A9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F67BC2-647E-D939-C4DD-E5FDBBD7EF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A94F9D-A75E-2348-460C-3741B69037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52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2D800F2F-63F8-4867-AF12-9668B0D6C6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79F021B-B6A4-53DF-A731-49D0CA9774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56536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9E150-7AC7-3792-1588-DAA886B6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874E819-3347-CA14-1CCF-87E70B033D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E46853CF-3413-7263-036D-9119FFEBDB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307CB91F-57EA-D25F-ED46-2E8040ED08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52EC72EF-7573-5C6B-3E46-789910F94B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CA9D36E-668B-5B18-7AE4-0E44A5FBEE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532967F-5CE7-4B66-2B0E-D5080B90EA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53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9950205-9F50-8286-7DC7-54238A0942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98A7733F-0186-6F76-1CE0-D613074A07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155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E8FC-97E0-8E40-D8B4-3E14803F2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FF5CA5BC-2141-D051-3D16-35C9008FCD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80884053-A78A-90F8-E583-741588281F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B38FB5FE-79E9-38D6-68DD-90A59582F9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6606CA59-E2CC-B336-251C-4F55A12434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6502DA20-19C1-4323-EF79-DEE54FB3E8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32B3AA-BE3D-5716-53F0-19EE59CB914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54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F4039D37-5952-2725-D3AE-7B7304C6875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B2EA460F-6D76-81B6-420F-23A5812BA81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6025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10CC-2B10-F3FB-2597-949F33627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41F1F91D-4629-A5FA-8887-6A48482540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99541BB8-A25E-0CB2-9374-1E101E4981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791B4659-8800-536D-032C-ABD1D2792C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BCCF03A2-B62F-34CB-80BC-F4E5B01A11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71457E56-B992-E78E-058A-150196B9B4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3C172D-10C0-1AE0-4933-B77B6FA082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B49C152B-557B-5893-907F-3C64CE86BD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A2640EED-FA13-6127-DC27-9D8915DDFA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0852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EC6F8-2263-B3C9-5F71-26B8F3D1E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7F74D146-80A2-7142-B552-A90924AF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8B612875-734F-D2E6-9D70-F734F80783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61507790-CF1F-445D-3A05-06B4C2518C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D9A44BFB-AF62-8FC8-6F88-91D9EF311B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A7918CB9-CFB4-34E8-73E1-5ACB24ADA3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7ACE616-EA44-6C45-1D52-4FF9D0ED7F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083A5575-E588-7CAB-FA47-F45FFCC9E6B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38F4DB89-2F87-189B-9452-3853C8C918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663917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D7821-17B7-6458-2659-49D69730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DAF69198-60B2-91F1-8A17-D948C2F9BF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DE3DAF53-6E03-D572-4D36-BE59E1753E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1B43CE0-45B5-95F3-722F-7270F2A4B7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3FB225C-1B25-855B-3390-B747D26BBD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1FE60565-676A-82AB-B6A1-7E0A7FAB69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133D71-35DA-C0DF-17E4-1472381AC6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57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69993726-5AA3-74C2-870E-A24EB1E8C8A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2DA24B2F-AE93-5638-D898-B3ED17E2CC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16147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071D-4405-79D9-C941-3EBA6F24C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A887E5F-C376-1C33-B7AF-054948AD2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7454E00D-AE59-A81F-0167-FFAAEB119A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81A5ED35-FF86-3C60-042A-027D69751F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8DFC8AA-C530-0B3B-82FE-E7B56C2EC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3C187968-9A79-F2C4-EDE2-92EC635BD0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901CA3-AFAA-A42D-A971-69E7C59F84E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58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E5DB728F-0657-B48C-9D7F-E4A35291073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36BEF16B-DCE3-586E-CB4F-22408C3E389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3494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EFE7A-D164-AB08-ED16-BB92EAF1C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C3820078-DAEB-B62B-33FD-B0934D230B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B7B48BA4-64EB-BB01-FFE5-0E00CB56FE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80ACED31-B900-BF86-733B-6FE2162C42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B77170E8-B2DA-94FF-A823-8DC48B386B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B9A43E5D-D6F1-3C51-FB99-03ADAA6FF5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60CB568-EEEC-F14D-466E-857FF81A022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59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7FB2BB6-921D-6603-D8A8-4766B57BFE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03865C7B-56DB-CB5C-6A3B-5A0A76D7BA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84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6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7EF0-327E-C050-5603-4678AA6CF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4DBC12A8-A41E-57F1-4094-501771A6B5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2913917-4EB6-2B57-CEB5-43EA5CCE6A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1B36FC40-5140-2E24-9037-3C055A3069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EADAB253-D54C-1B52-260A-3029E32D56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165881C5-D9BA-8D71-4971-F128D593DB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4EBD08E-399E-0DEC-0B04-CDADC90F57B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60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9ADD40BF-FE99-8F7A-C786-B91DFCAA080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231D351A-06CA-A273-7805-C10535936F1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3643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61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7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A3366-CE1D-0C7D-2EE9-16771448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9369889-B019-5736-36F0-6DFE49C964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926343F-2D45-0A57-5961-2A457B6956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EC1FF18-ECED-7CB2-DF2F-95D70036B6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2A70DDB-0432-AE28-7301-94D34F829A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58654B3-32FC-F5E1-4086-62CD309131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8920151-7A46-4944-AE2A-57B6EC7D967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C98CC7-6A72-7039-3DD2-B9ED90C8C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1C1B88F-C2EB-009F-6930-3DDED2BBE9A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832218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AEE4-9F61-A352-8D02-199D285F2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4BE02F-7C01-6433-5F09-841DC22822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48EF7DE-2B28-CD53-2F0F-5E22F18BD4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B5F73E9-76AF-A0AF-FED0-3EA0925E3C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2FEE37F-FC02-8EDE-427A-6C35144ECA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8D16DA3-63BD-66D5-4EC6-97E2F42B72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0B7C42-E2B9-CB03-3F6E-40939E711E6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EDB70EE-1259-174C-EE98-2065DF2C0D3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2E2B6A5-3A80-FC67-1219-4CD5D4ED7E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12752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8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11ABD-3D50-3D72-35D7-D3388C692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639D5F5-602C-D48A-1272-6466303D68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7604C41-39E8-6930-94F6-C3FD62F7B3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1D13A6E-3F78-7A30-2285-113A6633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9C97117-CB5E-5969-6563-DDC8D270A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C9226C3-065A-FAE8-2813-95C0FDFC5A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B9E470D-9EFE-28C7-3A37-2D74AEAEA3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5E43454-0FD0-713D-45FA-BCCF0D7A5F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F79171E-054F-7ADE-89E5-79577EF3A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306877FC-3FB2-541D-0521-EA4E51C8DA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B37D4379-26E8-2919-7EAF-38A10A7F183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97ABB762-379A-042D-36C5-F34A8131C4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01944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D7969-D287-D99D-C10D-B793E8315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6F6C479-7A88-AFF5-B362-5279042CEF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B58ECCB-2D7F-37BF-3BAF-DFEF2DD051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93A5F24-7246-15DE-5714-43ED0ACFD7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70B58BB-F965-FCD1-9252-AD4A158B62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A2C51E-45DF-2291-8A8F-67123AECCE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42B8C91-552A-64A0-D53A-5FD49982A9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CA4EC2E-348C-EA76-E837-1746123AE9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F10EAC8-9560-BADA-587D-950A0FC6E8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3E5D54CE-E0E3-2D65-E94A-FF42C3250A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3607D50-AE8B-5838-FD94-5BAF9F73DD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3035E41-9D4D-636B-8CB3-898FEF685AB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41045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87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88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9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3233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91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92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92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93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93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845031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D1079AD-5BBD-4F7F-AFAB-8A0347E94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94</a:t>
            </a:fld>
            <a:endParaRPr lang="pt-BR" dirty="0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BB10B771-221B-45E6-9F89-ADAE2A64E9C6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94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2AB89C3E-7B89-401B-AE48-ECB4C25164E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94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F75A0F9-7098-4DD1-A962-076E0A3E36BB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94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A60005-4B60-4280-B976-F27E380888A9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94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49FBBCCB-D4A8-477C-9E3A-2049112E16B8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08/07/2026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178A1CA5-3646-4156-B0FB-E3B5E6C3BD7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94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12A57769-A418-4C71-B357-0B5F99E12AB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94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C322BEA4-D200-43DC-A1FE-D37E5ABF78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C70C519E-881F-4628-AD98-BDB2F87C06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 dirty="0">
                <a:solidFill>
                  <a:srgbClr val="000000"/>
                </a:solidFill>
              </a:rPr>
              <a:t>Deixar esse slide durante a </a:t>
            </a:r>
            <a:r>
              <a:rPr lang="pt-BR" b="1" dirty="0">
                <a:solidFill>
                  <a:srgbClr val="000000"/>
                </a:solidFill>
              </a:rPr>
              <a:t>CONSAGRAÇÃO. </a:t>
            </a:r>
            <a:r>
              <a:rPr lang="pt-BR" dirty="0">
                <a:solidFill>
                  <a:srgbClr val="000000"/>
                </a:solidFill>
              </a:rPr>
              <a:t>Obrigado!</a:t>
            </a: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95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95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158372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96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96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97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97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98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98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99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99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15°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Espírito nos una num só corpo!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228264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 que se faz presente pelo mundo inteiro; e aqui convocada no dia em que Cristo venceu a morte e nos fez participantes de sua vida imortal; que ela cresça na caridade, em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8944288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comunhão com o Papa Leão, com o nosso Bispo Carlos José, os bispos do mundo inteiro, os presbíteros, os diáconos e todos os ministros do vosso povo.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854703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5891514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7474" y="1814557"/>
            <a:ext cx="11978640" cy="5043443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Lembrai-vos também, na vossa misericórdia, dos nossos irmãos e irmãs que adormeceram na esperança da ressurreição e de todos os que partiram desta vida; acolhei-os junto a vós na luz da vossa face.</a:t>
            </a:r>
            <a:endParaRPr lang="pt-BR" sz="36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Concedei-lhes, ó Senhor, a luz eterna! </a:t>
            </a: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7323046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Enfim, nós vos pedimos, tende piedade de todos nós e dai-nos participar da vida eterna, com a Virgem Maria, Mãe de Deus,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43380689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São José, seu esposo, os Apóstolos, (São N: santo do dia ou padroeiro) e todos os Santos que neste mundo viveram na vossa amizade,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9786853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fim de vos louvarmos e glorificarmos por Jesus Cristo, vosso Filho.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0146363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86768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6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graça de nosso Senhor Jesus Cristo, o amor do Pai e a comunhão do Espírito Santo estejam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semente que caiu pela estrada, pelos pássaros levada, solo duro e infecundo. No coração a palavra até chegou, mas a vida não gerou, foi mais forte a voz do mundo.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Só depende do meu coração pra semente germinar e até frutificar. Quem semeia não faz distinção. Simplesmente ele sai a semear.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semente que caiu por entre as pedras.  Sem firmeza e sem regas foi secando até morrer. É o coração que a palavra logo acolhe, mas sem base se encolhe no primeiro escurecer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Só depende do meu coração pra semente germinar e até frutificar. Quem semeia não faz distinção. Simplesmente ele sai a semear.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semente entre espinhos sufocada. Toda a luz foi abafada, não se viu frutificar. A palavra regenera o coração, mas refém da ambição, não se vê se libertar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Só depende do meu coração pra semente germinar e até frutificar. Quem semeia não faz distinção. Simplesmente ele sai a semear.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semente que o bom solo recebeu, ficou forte e floresceu, muito vai frutificar. O coração que a palavra vivencia, seu exemplo anuncia, faz o reino aumentar.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94325611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Só depende do meu coração pra semente germinar e até frutificar. Quem semeia não faz distinção. Simplesmente ele sai a semear.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30220253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56328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Ao recebermos, Senhor, Tua presença sagrada, pra confirmar teu amor, faz de nós sua morada. Surge um sincero louvor, brota a semente plantada. faz-nos seguir teu caminho, Sempre trilhar tua estrada.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93304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Desamarrem as sandálias e descansem, este chão é terra santa, irmãos meus. Venham, orem, comam, cantem, venham todos, E renovem a esperança no Senhor.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4871864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Filho de Deus, com o Pai E o Espírito Santo, nesta Trindade um só ser, que pede à nós sermos santos. Dai-nos, Jesus, teu poder De se doar sem medida, deixa que compreendamos que este é o sentido da vida.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402774852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Desamarrem as sandálias e descansem, este chão é terra santa, irmãos meus. Venham, orem, comam, cantem, venham todos, E renovem a esperança no Senhor. 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54459255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621" y="1936040"/>
            <a:ext cx="11668369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Ao virmos te receber, nós te pedimos, ó Cristo, faze vibrar nosso ser, indo ao encontro ao Pai Santo. Sem descuidar dos irmãos, Mil faces da tua face, faze que o coração sinta a força da caridade.</a:t>
            </a:r>
            <a:endParaRPr lang="pt-BR" sz="54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27066196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3190" y="1841240"/>
            <a:ext cx="11739232" cy="54043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Desamarrem as sandálias e descansem, este chão é terra santa, irmãos meus. Venham, orem, comam, cantem, venham todos, E renovem a esperança no Senhor.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83644667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Alimentados pelos vossos dons, nós vos pedimos, Senhor, que cresçam em nós os frutos da nossa salvação cada vez que celebramos este mistério. Por Cristo, nosso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Jesus, que nos convida à mesa da Palavra e da Eucaristia, nos chama a segui-lo fielmente. Reconheçamos ser pecadores e invoquemos com confiança a misericórdia do Pai.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vos abençoe e vos guarde.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vos mostre a sua face e se compadeça de vós.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05262065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Volva para vós o seu olhar e vos dê a sua paz.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44299626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Ide em paz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Vai, eu envio você! Vai testemunhar! Vai, eu envio você! Por sua boca irei falar!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0203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Meu jardim ganhou mais vida. Meu amor, nova semente. Hoje, faço aliança; com você, com sua gente. Na estrada dia a dia, eu sustento o seu andar.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BCC6-E43D-4474-97D5-5966D0C78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61756758-009C-2330-86EE-445E458FFEE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meu brilho está em seus olhos e a minha paz no seu olhar!</a:t>
            </a: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FAF367C-12FA-731D-E040-2D83C7AA51B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0139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Vai, eu envio você! Vai testemunhar! Vai, eu envio você! Por sua boca irei falar!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Meu jardim ganhou mais vida. Meu amor nova semente. Hoje, faço aliança; com você, com sua gente. Luz da terra, meu tesouro. Povo meu, meu coração. Eu serei o seu consolo, alegria e salvação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05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Confesso a Deus todo-poderoso e a vós, irmãos e irmãs, que pequei muitas vezes por pensamentos e palavras, atos e omissões, por minha culpa, minha culpa, minha tão grande culpa. 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Vai, eu envio você! Vai testemunhar! Vai, eu envio você! Por sua boca irei falar!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2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 peço à Virgem Maria, aos Anjos e Santos, e a vós irmãos e irmãs, que rogueis por mim a Deus, nosso Senhor.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865534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D81D2-C806-D2BB-C440-D4182B866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5E484F84-BFF1-6200-DDE5-1F78632486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tende piedade de nós!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Cristo, tende piedade de nós!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tende piedade de nós!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60B083F-1410-6868-3E06-51D7DA39932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539436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alturas, paz na terra aos homens por Ele amados. Senhor Deus, Rei dos Céus, Deus Pai Todo-Poderoso, Nós Vos louvamos, nós Vos bendizemos, Nós Vos adoramos, nós Vos glorificamos,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88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88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centro da mensagem de Jesus é o anúncio do Reino, que tem seu início no coração daqueles que acolhem a Palavra de Deus e a colocam em prática. Rezemos, suplicando que o Divino Semeador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0145" y="1872546"/>
            <a:ext cx="11613297" cy="534423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damos graças, por Vossa imensa glória. Senhor Jesus Cristo, Filho Unigênito, Senhor Deus, Cordeiro de Deus, Filho de Deus Pai: Vós que tirais o pecado do mundo, Tende piedade de nós; Vós que tirais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501041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0145" y="1872547"/>
            <a:ext cx="11613297" cy="534423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o pecado do mundo, Acolhei a nossa súplica; Vós que estais à direita do Pai, Tende piedade de nós. Só Vós sois o Santo; só Vós, o Senhor; Só Vós, o Altíssimo, Jesus Cristo; Com o Espírito Santo, na glória de Deus Pai.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287010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3429000"/>
            <a:ext cx="11613297" cy="4146368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1573122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 Deus, que mostrais a luz da vossa verdade aos que erram, para retornarem ao bom caminho, dai aos que professam a fé, rejeitar o que não convém ao cristão e abraçar tudo o que é digno deste nome. </a:t>
            </a: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Toda semente é um anseio de frutificar e todo fruto é uma forma de a gente se dar. Põe a semente na terra não será em vão, não te preocupes a colheita plantas para o irmão.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Is 55, 10-11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PROFETA ISAÍAS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Isto diz o Senhor: “Assim como a chuva e a neve descem do céu e para lá não voltam mais, mas vêm irrigar e fecundar a terra, e fazê-la germinar e dar semente, para o plantio e para a alimentação, assim a palavra que sair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de minha boca: não voltará para mim vazia; antes, realizará tudo que for de minha vontade e produzirá os efeitos que pretendi, ao enviá-la”.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88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nos conceda um coração sensível aos seus desígnios e aberto à missão. Aproximemo-nos do altar sagrado da Eucaristia, e deixemos que o Senhor prepare nosso coração para acolher a semente do Reino divino.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64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semente caiu em terra boa, caiu em terra boa e deu fruto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Visitais a nossa terra com as chuvas, e transborda de fartura. Rios de Deus que vêm do céu derramam águas, e preparais o nosso trigo.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semente caiu em terra boa, caiu em terra boa e deu fruto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É assim que preparais a nossa terra: vós a regais e aplainais, os seus sulcos com a chuva amoleceis e abençoais as sementeiras.</a:t>
            </a:r>
            <a:endParaRPr lang="pt-BR" sz="6000" u="sng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semente caiu em terra boa, caiu em terra boa e deu fruto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O ano todo coroais com vossos dons, os vossos passos são fecundos; transborda a fartura onde passais, brotam pastos no deserto.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semente caiu em terra boa, caiu em terra boa e deu fruto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EF222-693A-F6C7-46D9-8DE8B828E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D7BFE027-FB9D-69B5-4B13-D9E2A496C0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04.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As colinas se enfeitam de alegria, e os campos, de rebanhos; nossos vales se revestem de trigais: tudo canta de alegria!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F54FE53-5FF1-BDF9-DFCD-6AC5CD1EB0D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52267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19D96-8635-CF56-E4F0-0A6835672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8812963-69DE-B12E-A994-D2672755DD0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 semente caiu em terra boa, caiu em terra boa e deu fruto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0489E85-16DA-D19E-F56E-9B90CB0382B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196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Às tuas portas, Senhor, nossos pés já se detêm, para entrar com fervor na feliz Jerusalém! Tua casa é nossa casa. Nós somos o teu povo: Cantando um canto novo, teu nome santo vimos proclamar!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8,18-23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Irmãos: Eu entendo que os sofrimentos do tempo presente nem merecem ser comparados com a glória que deve ser revelada em nós. De fato, toda a criação está esperando ansiosamente o momento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 se revelarem os filhos de Deus. Pois a criação ficou sujeita à vaidade, não por sua livre vontade, mas por sua dependência daquele que a sujeitou; também ela espera ser libertada da escravidão da</a:t>
            </a:r>
            <a:endParaRPr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corrupção e, assim, participar da liberdade e da glória dos filhos de Deus. Com efeito, sabemos que toda a criação, até ao tempo presente, está gemendo como que em dores de parto. E não somente ela, mas</a:t>
            </a:r>
            <a:endParaRPr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405259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>
          <a:extLst>
            <a:ext uri="{FF2B5EF4-FFF2-40B4-BE49-F238E27FC236}">
              <a16:creationId xmlns:a16="http://schemas.microsoft.com/office/drawing/2014/main" id="{A4B18ED5-4D44-6844-F05C-BB4874191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75EA1B8F-75B4-36B9-3A03-792EAA2EAF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nós também, que temos os primeiros frutos do Espírito, estamos interiormente gemendo, aguardando a adoção filial e a libertação para o nosso corpo.</a:t>
            </a:r>
            <a:endParaRPr dirty="0"/>
          </a:p>
        </p:txBody>
      </p:sp>
      <p:sp>
        <p:nvSpPr>
          <p:cNvPr id="25" name="Google Shape;25;p3">
            <a:extLst>
              <a:ext uri="{FF2B5EF4-FFF2-40B4-BE49-F238E27FC236}">
                <a16:creationId xmlns:a16="http://schemas.microsoft.com/office/drawing/2014/main" id="{F62C9241-8EFA-A272-21CA-EC60E2DF0EE3}"/>
              </a:ext>
            </a:extLst>
          </p:cNvPr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5214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Semente é de Deus a Palavra, o Cristo é o semeador; todo aquele que o encontra, vida eterna encontrou.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13,1-23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dia, Jesus saiu de casa e foi sentar-se às margens do mar da Galileia. Uma grande multidão reuniu-se em volta dele. Por isso, Jesus entrou numa barca e sentou-se, enquanto a multidão ficava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pé, na praia. E disse-lhes muitas coisas em parábolas: “O semeador saiu para semear. Enquanto semeava, algumas sementes caíram à beira do caminho, e os pássaros vieram e as comeram. Outras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Alegres entramos pra juntos louvar-te, Senhor! Felizes cantamos: é eterno e fiel teu amor!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sementes caíram em terreno pedregoso, onde não havia muita terra. As sementes logo brotaram, porque a terra não era profunda. Mas, quando o sol apareceu, as plantas ficaram queimadas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secaram, porque não tinham raiz. Outras sementes caíram no meio dos espinhos. Os espinhos cresceram e sufocaram as plantas. Outras sementes, porém, caíram em terra boa, e produziram à base de cem, 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C1BC-53CB-5215-1380-3B9ED74C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BB86A73-AD83-9EC1-9F7A-9F09024D3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sessenta e de trinta frutos por semente. Quem tem ouvidos, ouça!” Os discípulos aproximaram-se e disseram a Jesus: “Por que tu falas ao povo em parábolas?” Jesus respondeu: “Porque a vós foi dado 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0BDA-98FE-5903-EDB8-8AD0A02DFD3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209650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0E3E-1B50-25EE-5555-286ACDD7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3C8C9BCA-58A0-D5B0-7FFD-9987700EDE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conhecimento dos mistérios do Reino dos Céus, mas a eles não é dado. Pois à pessoa que tem, será dado ainda mais, e terá em abundância; mas à pessoa que não tem, será tirado até o pouco que tem. É por isso que eu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C0C5C4-76D9-73C6-7616-DF571E4955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1049978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3650B-F056-CD77-7053-2D128E07B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02DBA81-6DCA-8B7C-49E9-E92CAC3E7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lhes falo em parábolas: porque olhando, eles não veem, e ouvindo, eles não escutam, nem compreendem. Desse modo se cumpre neles a profecia de Isaías: ‘Havereis de ouvir, sem nada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A55A68-1008-3F08-064A-3F3FB44838B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7302389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D50B8-93FA-B986-B7B9-F48FFC82A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0AF6A8AA-FCFC-FEB1-36A6-3F17F9B7D03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entender. Havereis de olhar, sem nada ver. Porque o coração deste povo se tornou insensível. Eles ouviram com má vontade e fecharam seus olhos, para não ver com os olhos, nem ouvir com os ouvidos,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649402-1AA5-CCF2-EF77-65587D6FA71E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0038518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A2BDA-1F34-076D-3A99-B8FD54FA4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F00624B-0B3B-A6A3-0550-5CDDDDD112A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nem compreender com o coração, de modo que se convertam e eu os cure’. Felizes sois vós, porque vossos olhos veem e vossos ouvidos ouvem. Em verdade vos digo, muitos profetas e justos desejaram ver o que vedes,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DE44DD-98B8-35D6-25FC-4F41D13C919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891547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92E98-5365-0B3F-5C0F-7EDEE17A1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7C9B9AF5-4A9F-30A6-BFAA-9E1883ABA59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não viram, desejaram ouvir o que ouvis, e não ouviram. Ouvi, portanto, a parábola do semeador: Todo aquele que ouve a palavra do Reino e não a compreende, vem o Maligno e rouba o que foi semeado em seu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8A76D3-73C9-B1AD-2247-BDEC2D921B4B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7076011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AA5C6-94E9-7020-C369-E3B470BDF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4F300B35-BC01-2004-9716-B6B1DDDEC6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coração. Este é o que foi semeado à beira do caminho. A semente que caiu em terreno pedregoso é aquele que ouve a palavra e logo a recebe com alegria; mas ele não tem raiz em si mesmo, é de momento: quando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F250B2F-12B3-A951-7A6A-76373B2D146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6290897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9B99-6972-7AE0-A914-6800B8CB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3EBD7984-7A3B-67CC-2DEF-04D09B0BDA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chega o sofrimento ou a perseguição, por causa da palavra, ele desiste logo. A semente que caiu no meio dos espinhos é aquele que ouve a palavra, mas as preocupações do mundo e a ilusão da riqueza sufocam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BDA7400-7A1F-A7DB-C45E-362B8629DB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147123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Povo de Deus, és feliz, porque Ele te escolheu para contigo habita e fazer-te povo seu! Na terra peregrino, destino é o Monte Santo. Aclama com teu canto o Deus bendito que hoje vem a ti!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9630-5D83-1E96-18FB-39993941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093F0C26-80B5-9992-FE9B-CAEAAF18D9B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palavra, e ele não dá fruto. A semente que caiu em boa terra é aquele que ouve a palavra e a compreende. Esse produz fruto. Um dá cem, outro sessenta e outro trinta”.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6B04E7-9260-E65D-2895-56603482BB5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5304510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Irmãos e irmãs, oremos a Deus todo-poderoso, que, no seu infinito amor, quer iluminar e salvar todos os homens e mulheres, e digamos com confiança: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Escutai, Senhor, a oração do vosso povo.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Pelas dioceses, paróquias e missões do mundo inteiro, para que a Palavra que os semeadores vão semeando dê fruto abundante no coração dos que a recebem, rezemos.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Escutai, Senhor, a oração do vosso povo.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Alegres entramos pra juntos louvar-te, Senhor! Felizes cantamos: é eterno e fiel teu amor!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todas as nações e organismos internacionais, para que busquem o bem comum e a justiça e ultrapassem interesses ocultos e egoístas, rezemos.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Escutai, Senhor, a oração do vosso povo.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todos nós reunidos no Espírito Santo, para que vivamos a mensagem que escutamos e nos amemos como irmãos na santa Igreja, rezemos.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Escutai, Senhor, a oração do vosso povo.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Deus, que não deixais que a chuva volte para os céus sem ter feito germinar a semente nos campos, fazei que a Palavra que enviastes à terra produza abundante fruto no coração dos homens e mulheres. Por Cristo, nosso Senhor.</a:t>
            </a: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D986-DDD8-0E56-393B-C3207002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9D370BC-218B-28C6-B9DF-DB500AFC5EA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4638" y="1800062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o meu dízimo não é uma esmola, porque não sois mendigo. Não é uma simples contribuição, porque não precisais dela. Esta importância, Senhor, representa meu reconhecimento,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6FFA88-9363-DF56-204C-1556DE7D5825}"/>
              </a:ext>
            </a:extLst>
          </p:cNvPr>
          <p:cNvSpPr txBox="1"/>
          <p:nvPr/>
        </p:nvSpPr>
        <p:spPr>
          <a:xfrm>
            <a:off x="299731" y="412820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Dizimista</a:t>
            </a:r>
          </a:p>
        </p:txBody>
      </p:sp>
    </p:spTree>
    <p:extLst>
      <p:ext uri="{BB962C8B-B14F-4D97-AF65-F5344CB8AC3E}">
        <p14:creationId xmlns:p14="http://schemas.microsoft.com/office/powerpoint/2010/main" val="2062282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55DC7-FBC7-D6F8-5E60-FDE255345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6500F1A-584F-29D8-66BB-807BBD8D6A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4638" y="1800062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minha gratidão e amor por tudo o que me destes, é minha partilha com quem tem menos, é meu esforço para o sustento da comunidade. Se tenho, é porque vós me destes. 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981FD5-F97A-B22A-E8B6-A9A4CC0C9C52}"/>
              </a:ext>
            </a:extLst>
          </p:cNvPr>
          <p:cNvSpPr txBox="1"/>
          <p:nvPr/>
        </p:nvSpPr>
        <p:spPr>
          <a:xfrm>
            <a:off x="299731" y="412820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Dizimista</a:t>
            </a:r>
          </a:p>
        </p:txBody>
      </p:sp>
    </p:spTree>
    <p:extLst>
      <p:ext uri="{BB962C8B-B14F-4D97-AF65-F5344CB8AC3E}">
        <p14:creationId xmlns:p14="http://schemas.microsoft.com/office/powerpoint/2010/main" val="7092585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Muitos grãos de trigo se tornaram pão; hoje são teu corpo, ceia e comunhão. Muitos grãos de trigo se tornaram pão.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Toma, Senhor, nossa vida em ação para mudá-la em fruto e missão (bis).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Narram tua glória, Senhor, toda a terra, o mar e os céus. Mas quem sustenta o louvor é a voz dos filhos teus. Correr ao teu encontro: eis nossa alegria! És fonte que sacia a nossa fome e sede de amor!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Muitos cachos de uva se tornaram vinho; hoje são teu sangue, força no caminho. Muitos cachos de uva se tornaram vinho.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Toma, Senhor, nossa vida em ação para mudá-la em fruto e missão (bis).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F1D09-669B-BF05-39DB-20932C50F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11D73DE-F213-D992-73A7-2B04D9A662B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Muitas são as vidas feitas vocação, hoje oferecidas em consagração. Muitas são as vidas feitas vocação.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9D7932D-AD73-D65C-E596-406966B8AC71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464540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9A188-15BD-968F-94C0-C00767B31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7A5C6A8-92CC-8BF0-44FB-C0ABFDD47B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Toma, Senhor, nossa vida em ação para mudá-la em fruto e missão (bis).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C7D8A6-0EE7-9E8E-4C7B-82E770A908C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090421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Olhai, Senhor, os dons da Igreja em oração e concedei que os fiéis que os recebem possam crescer em santidade. Por Cristo, nosso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dar-vos graças, sempre e em todo lugar, Senhor, Pai santo, Deus eterno e todo-poderoso. Em vós vivemos, nos movemos e existimos, e, ainda em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nossa condição corporal, não só sentimos todos os dias as provas de vosso amor de Pai, mas também já possuímos o penhor da eternidade. Pois tendo recebido as primícias do Espírito, pelo qual ressuscitastes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Alegres entramos pra juntos louvar-te, Senhor! Felizes cantamos: é eterno e fiel teu amor!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Jesus dentre os mortos, esperamos a plena realização do mistério pascal. Por isso, também nós vos louvamos, com todos os Anjos, cantando em alegre celebração a uma só voz: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445697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ó Pai, vós sois Santo, fonte de toda santidade. Santificai, pois, estes dons, derramando sobre eles o vosso Espírito, a fim de que se tornem para nós o Corpo e + o Sangue de nosso Senhor Jesus Cristo.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954882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Mistério da fé e do amor!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8206772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151529"/>
            <a:ext cx="11841896" cy="47064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anunciamos, Senhor, a vossa morte, enquanto esperamos a vossa vinda!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809750"/>
            <a:ext cx="11841896" cy="586600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Celebrando, pois, o memorial da morte e ressurreição do vosso Filho, nós vos oferecemos, ó Pai, o Pão da vida e o Cálice da salvação; e vos agradecemos porque nos tornastes dignos de estar aqui na vossa presença e vos servir.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Suplicantes, vos pedimos que, participando do Corpo e Sangue de Cristo, sejamos reunidos pelo Espírito Santo num só corpo.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5762</Words>
  <Application>Microsoft Office PowerPoint</Application>
  <PresentationFormat>Personalizar</PresentationFormat>
  <Paragraphs>1415</Paragraphs>
  <Slides>150</Slides>
  <Notes>149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150</vt:i4>
      </vt:variant>
    </vt:vector>
  </HeadingPairs>
  <TitlesOfParts>
    <vt:vector size="156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9</cp:revision>
  <dcterms:modified xsi:type="dcterms:W3CDTF">2026-07-08T13:46:31Z</dcterms:modified>
</cp:coreProperties>
</file>