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509" r:id="rId11"/>
    <p:sldId id="510" r:id="rId12"/>
    <p:sldId id="274" r:id="rId13"/>
    <p:sldId id="275" r:id="rId14"/>
    <p:sldId id="276" r:id="rId15"/>
    <p:sldId id="277" r:id="rId16"/>
    <p:sldId id="278" r:id="rId17"/>
    <p:sldId id="279" r:id="rId18"/>
    <p:sldId id="449" r:id="rId19"/>
    <p:sldId id="285" r:id="rId20"/>
    <p:sldId id="476" r:id="rId21"/>
    <p:sldId id="286" r:id="rId22"/>
    <p:sldId id="287" r:id="rId23"/>
    <p:sldId id="288" r:id="rId24"/>
    <p:sldId id="289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511" r:id="rId33"/>
    <p:sldId id="512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3" r:id="rId46"/>
    <p:sldId id="314" r:id="rId47"/>
    <p:sldId id="315" r:id="rId48"/>
    <p:sldId id="316" r:id="rId49"/>
    <p:sldId id="317" r:id="rId50"/>
    <p:sldId id="318" r:id="rId51"/>
    <p:sldId id="319" r:id="rId52"/>
    <p:sldId id="495" r:id="rId53"/>
    <p:sldId id="496" r:id="rId54"/>
    <p:sldId id="497" r:id="rId55"/>
    <p:sldId id="498" r:id="rId56"/>
    <p:sldId id="499" r:id="rId57"/>
    <p:sldId id="500" r:id="rId58"/>
    <p:sldId id="501" r:id="rId59"/>
    <p:sldId id="502" r:id="rId60"/>
    <p:sldId id="320" r:id="rId61"/>
    <p:sldId id="321" r:id="rId62"/>
    <p:sldId id="322" r:id="rId63"/>
    <p:sldId id="323" r:id="rId64"/>
    <p:sldId id="324" r:id="rId65"/>
    <p:sldId id="325" r:id="rId66"/>
    <p:sldId id="424" r:id="rId67"/>
    <p:sldId id="326" r:id="rId68"/>
    <p:sldId id="327" r:id="rId69"/>
    <p:sldId id="328" r:id="rId70"/>
    <p:sldId id="329" r:id="rId71"/>
    <p:sldId id="330" r:id="rId72"/>
    <p:sldId id="331" r:id="rId73"/>
    <p:sldId id="332" r:id="rId74"/>
    <p:sldId id="427" r:id="rId75"/>
    <p:sldId id="334" r:id="rId76"/>
    <p:sldId id="335" r:id="rId77"/>
    <p:sldId id="336" r:id="rId78"/>
    <p:sldId id="337" r:id="rId79"/>
    <p:sldId id="506" r:id="rId80"/>
    <p:sldId id="507" r:id="rId81"/>
    <p:sldId id="340" r:id="rId82"/>
    <p:sldId id="341" r:id="rId83"/>
    <p:sldId id="513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50" r:id="rId92"/>
    <p:sldId id="353" r:id="rId93"/>
    <p:sldId id="354" r:id="rId94"/>
    <p:sldId id="355" r:id="rId95"/>
    <p:sldId id="351" r:id="rId96"/>
    <p:sldId id="352" r:id="rId97"/>
    <p:sldId id="356" r:id="rId98"/>
    <p:sldId id="358" r:id="rId99"/>
    <p:sldId id="359" r:id="rId100"/>
    <p:sldId id="360" r:id="rId101"/>
    <p:sldId id="361" r:id="rId102"/>
    <p:sldId id="362" r:id="rId103"/>
    <p:sldId id="364" r:id="rId104"/>
    <p:sldId id="365" r:id="rId105"/>
    <p:sldId id="366" r:id="rId106"/>
    <p:sldId id="444" r:id="rId107"/>
    <p:sldId id="370" r:id="rId108"/>
    <p:sldId id="371" r:id="rId109"/>
    <p:sldId id="372" r:id="rId110"/>
    <p:sldId id="373" r:id="rId111"/>
    <p:sldId id="374" r:id="rId112"/>
    <p:sldId id="375" r:id="rId113"/>
    <p:sldId id="376" r:id="rId114"/>
    <p:sldId id="377" r:id="rId115"/>
    <p:sldId id="378" r:id="rId116"/>
    <p:sldId id="379" r:id="rId117"/>
    <p:sldId id="380" r:id="rId118"/>
    <p:sldId id="514" r:id="rId119"/>
    <p:sldId id="382" r:id="rId120"/>
    <p:sldId id="383" r:id="rId121"/>
    <p:sldId id="384" r:id="rId122"/>
    <p:sldId id="385" r:id="rId123"/>
    <p:sldId id="386" r:id="rId124"/>
    <p:sldId id="387" r:id="rId125"/>
    <p:sldId id="388" r:id="rId126"/>
    <p:sldId id="390" r:id="rId127"/>
    <p:sldId id="391" r:id="rId128"/>
    <p:sldId id="392" r:id="rId129"/>
    <p:sldId id="393" r:id="rId130"/>
    <p:sldId id="394" r:id="rId131"/>
    <p:sldId id="395" r:id="rId132"/>
    <p:sldId id="515" r:id="rId133"/>
    <p:sldId id="516" r:id="rId134"/>
    <p:sldId id="402" r:id="rId135"/>
    <p:sldId id="403" r:id="rId136"/>
    <p:sldId id="404" r:id="rId137"/>
    <p:sldId id="405" r:id="rId138"/>
    <p:sldId id="436" r:id="rId139"/>
    <p:sldId id="406" r:id="rId140"/>
    <p:sldId id="409" r:id="rId141"/>
    <p:sldId id="410" r:id="rId142"/>
    <p:sldId id="412" r:id="rId143"/>
    <p:sldId id="445" r:id="rId144"/>
    <p:sldId id="446" r:id="rId145"/>
    <p:sldId id="447" r:id="rId146"/>
    <p:sldId id="517" r:id="rId147"/>
    <p:sldId id="518" r:id="rId148"/>
  </p:sldIdLst>
  <p:sldSz cx="12193588" cy="6858000"/>
  <p:notesSz cx="6858000" cy="9144000"/>
  <p:custDataLst>
    <p:tags r:id="rId150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0" autoAdjust="0"/>
    <p:restoredTop sz="94660"/>
  </p:normalViewPr>
  <p:slideViewPr>
    <p:cSldViewPr snapToGrid="0">
      <p:cViewPr>
        <p:scale>
          <a:sx n="66" d="100"/>
          <a:sy n="66" d="100"/>
        </p:scale>
        <p:origin x="1560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ags" Target="tags/tag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0ACCD-0D2B-4184-8365-CFF609C257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C9E4A-CCF9-4B49-826B-5655846592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40E2B85-C84F-4068-B5BF-142908525C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03592-3DF0-4B34-B199-C11651B18EF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F8704-AA87-47CF-9BCE-8495D2441E9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8909-0B14-42AA-917D-4DC76C542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E5130364-0F2F-44FD-A182-EFA2E837455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5BBDE7-194F-4948-B60A-2AEECC7D16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7D977E-8643-4928-A51E-E0805CBEF85A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0524F3F-2238-428C-9F67-5DAF295C8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D3E7C1C-5855-438F-89D6-D24F24D70F0E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735220-6263-4D33-9825-3D1574C4EC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C7D6C8C-0BC4-4499-A866-70678AE1CF82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680933E-D844-44FA-92F9-16DE65C506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9EE279C-0044-4347-A011-936FDD668681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3A06CFD-2871-431A-8A0F-81926421D1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E14EB54-7ADF-45BF-8B72-A1EF887D3DD0}" type="slidenum">
              <a:t>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FD50C5-D06A-4E11-B116-8E75B5AA1A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A4646E-57FF-4B34-85B6-CC4A3C29D382}" type="slidenum">
              <a:t>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B23F0B-F3F0-42D7-9C9E-29127CCCF3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CCAFFAD-0138-4197-A4C7-F7A03D9051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8C1D7-5C2C-BD6D-F4D3-72EC44073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AFE8A1BE-F125-0157-B8EA-82E6222AF2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DF4F446E-7954-B28A-A7C9-2CEFD20888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1CBE202A-D86C-B140-7C12-2BF5AA3FEB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43D6FC37-3276-AEEE-F0B1-A8C369698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2D9CCD01-0920-473E-793B-A3B7612A92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4B6D1B3C-F733-A37C-6CCD-3F8497C8F7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F0B360C0-6224-EC85-E23D-66E82A18DF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7D62E4A1-7633-98F3-022D-21851C020B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2705154-725C-317B-95FF-FAAE4E8F7A8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10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BA0054E2-3605-2A7C-658A-FAB24D8EF15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FA15FFA6-48F7-83FF-751F-611FE7D53C2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8551136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100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100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1636007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101</a:t>
            </a:fld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10/07/2026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378086813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102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10/07/2026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103</a:t>
            </a:fld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10/07/2026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256507542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104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10/07/2026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50238259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105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10/07/2026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2381283698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106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10/07/2026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511375557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107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10/07/2026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15269141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108</a:t>
            </a:fld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10/07/2026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744023820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FB4F6E6-1750-4A46-877B-9045E47E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3A1218C-96EC-4BFB-B176-D1B9A61ED84F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3E69B56-9B54-477D-8D70-3AF620D02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8A5844B-06D7-451C-AA47-A553628FBF3F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93A2D0-D5EA-4E64-8F58-4AAF1B6D5B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A1B0035-B107-43E8-AAA2-0CCE48518CD5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21D447-AF5D-46FA-ACCD-ABC4339B9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A0271E5-9E6B-4AB1-922F-A287EE711B84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C8D40-2F72-4F65-BD23-7107C0B2EB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33F8D19-793C-4664-B751-494A4142CB5F}" type="slidenum">
              <a:t>109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9FA695-CC65-422A-9196-8BC35720A7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764CF84-C5E8-476A-A01E-5D91B197641C}" type="slidenum">
              <a:t>109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515B00E-1EEB-4E1E-92DB-E5ADC1BDD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7EDBA92-E82E-43D5-B044-5B5235A66A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4CA71-B319-DBA9-3308-F09185F0E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BE6945A-A273-E9D6-0BC7-17BD8A62B9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CEDF763B-9793-05DF-2584-C2D0065AF4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47E9A035-E469-A87C-82D5-5FB4EE9CD2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558A2348-D887-B400-E929-7957E968CF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084B2D92-7EFD-0D4C-6BCB-21BBE79981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CF5C29BE-1D3B-3F38-FABE-C52EE03A48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52793F99-11B1-C16F-6369-E02C5E62DD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AAA4C64C-FC42-33D0-0221-3C387B7A37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EAED071F-240F-07FC-4817-D7A17FB52EA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11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D8A2C774-C3F3-33D0-A6A2-E96C27BD8C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5C5BDEC1-DDBD-F986-48FF-5C3AF30593F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824036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279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427072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A42CBD9-2978-4EA8-A236-71910A70F1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99AB6FC-7CD8-49F3-8592-0E0E30CB06C9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EC0BFC0-752E-4688-9BCD-E4735A7F0B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3A240C49-0CE8-4984-BACB-8D15ACBF1757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416F759-C2CE-43C9-A423-DFBEDB58F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98CF81-9B66-46B7-9B7B-2A4AF158BDCE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DF508C-0807-44DD-BF84-348A90B48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7E6D56D-45ED-48E5-ACD8-8933389A5312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03FF65E-9A9C-4CE3-8F85-651EF562B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85E2B9-56E6-4A24-83D3-CC6BEF2014D3}" type="slidenum">
              <a:t>114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4F80841-485F-4B80-A8CE-FA88610395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70273A-0255-4F52-AA22-78D14AAC250C}" type="slidenum">
              <a:t>114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69636A-66BF-4CCE-9C75-46689302C2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6998102-C0F1-4903-87F7-BE0ED8312A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A3188A-86F4-48A5-A583-3859AB80F7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B7831B5-7DA5-409D-9B31-486D8DD5FF0F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3F0DE73-8C48-478B-8905-489290C43E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AE33A75-6EB6-4EEB-8C6C-EB6373F9BCCA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B5FCD7-6E36-490F-A477-1E97C2E795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419D445-CAA0-4B3A-865D-25699CF22196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592462-201B-4F5D-928D-EAD49A7046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E00DDE6-00F2-4EF4-9E74-21790D20D804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8FF349B-50EF-4A02-A9EC-0A1C0FB51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BD8C017-0856-4EEA-823C-BD65A18D59D0}" type="slidenum">
              <a:t>115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A6BE26-667D-469E-A4F2-FD9A7B2C2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EF33A4-C062-4114-8CA2-419C664F9DED}" type="slidenum">
              <a:t>115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1F00F47-1CBE-41E3-9329-6EA3AD46FF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1ED0BBD-2BDA-4D4E-A7F4-702C5D17E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0E7464F-3A45-43C6-8CCB-AD578C7546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8A99EFF-5F47-4F47-B563-02382032C8EA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00B014-02B2-4218-8344-D1DEB64C9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311DFF-D16C-4769-82AE-D6A42D9F67E8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552834-1F5A-480A-83ED-AC7D3BC74F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1AD906E-48B6-48D4-B5AD-AE89E59E60B8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1A85646-1D6C-4A37-8C7E-C4BD5437C5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1A3AB7F-73FE-4075-B5B3-3EEC8BC51423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6F88E3-3AA2-4747-B66C-34C2D0D88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33F7A41-A889-4C80-A6AB-808DDCF7F74E}" type="slidenum">
              <a:t>116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E66950-99E7-42AB-8C57-7A00E0F59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C4D920-23E1-4196-B7AB-829F109EE7C9}" type="slidenum">
              <a:t>116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F285D7C-3F58-4CE8-AA7D-1B56194718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4435EF3-5816-475E-A619-AE1CDA4A2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D60B1C-5D5F-4058-85D5-82E5588AF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3938384-2BAC-4B8B-B42F-1851D9EE027A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0B385DC-8E5E-4A66-A475-A45AB6E493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000BB9C-76C3-49C2-B43E-84ADC31568E2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53D13D-D584-4215-AD95-B338AA3AED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FF5D1E8-BB4E-497E-A00A-432F4DF30DF4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83D3D47-DD51-4C90-9F29-A5D889C5AC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168EC-53FD-44FD-B19E-6316EA955A11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141A650-C921-40C1-BF50-5F9EB737C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9022295-C06C-4977-AEE6-5AF75A47F2DE}" type="slidenum">
              <a:t>117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6FB7047-5826-4927-806A-34D4087632D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B34F95-B842-4A10-AF18-1C5C938FD29F}" type="slidenum">
              <a:t>117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FF96CDB-A1F7-4C22-9789-5C859F728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749065E-0FF1-4455-BD51-EEB5B56930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D5EB2-54E0-8F84-CE6C-76F969A06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763A311-7CDA-F791-B7EA-B04ADB80AF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C3B0A79-4B2C-53F6-726A-880D3CADD9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C430C67-6F6B-0E22-7C7B-B3BBD400DE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143594D-9797-9E80-2504-E36C1D282B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9B36924-0B91-21EA-7F24-300B3A7734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B2C07-1050-73DD-C200-44F085C1400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8E4421-0999-0884-176D-75D34E87E47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E2B6CB-CFFC-2020-4D5B-5F312416804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2046620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354B04-F5CF-45ED-9E29-084EB0052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10F6F8C-FA92-4991-935A-9C0CA2CC0BFE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FD96571-04BC-449A-9D0B-6E981DA04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14975C1-B878-45DC-B51D-6DCD2488FE05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B44B368-9CD7-4CA8-8FC2-1F72B8823A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0EF5C9-00B2-4D0A-8E25-B7FC15658F84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88A8A5-58C6-459B-80F1-3FE4A8D4D6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843EA3B-6DC8-4CD9-884B-B776DE3AFCEB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191861-2599-4CD4-9799-06E79C8FF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7634EDC-8E7C-46AA-A088-6713E3799D1D}" type="slidenum">
              <a:t>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653682B-F8F2-4D7F-9104-C6BF5527A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46E5D71-1BDE-4FF0-849D-1575C8F87B44}" type="slidenum">
              <a:t>12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F242F8-CAF7-403D-BF93-88968ECDE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8228AF5-8542-4AF1-8FD4-B47F4689FE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032057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38886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30279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15580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726159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090705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372685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015353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806404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541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13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41444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637681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BD04F-7D34-8C39-E3B4-2F935651F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70CD075-34A6-2045-3FCC-49396A01D0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14C54BE-EF50-B6C8-57ED-E091B1EA28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7C6AC24-97DF-F1F8-3AEC-BBB75AAD5C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C70B6311-B17B-8B29-7CB0-3CDF801B08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18FC291-EC4F-67F2-CD85-A81932F947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2447EC-F980-8874-8C24-10EA872CAF3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E20DFE1-E269-507E-6C34-57A64D4F50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8B183D8-9777-21E8-7DE0-68D3988E6F5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4864551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0BA5D-D456-A6B3-7435-33B057F41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3DF9DDA-0DF9-6DE6-43DE-760A8FA10A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60FDFB9-9C49-8918-39F4-A40ACA6D5A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FCDF105-4B8E-D78E-11C1-49AC451BA4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F2BE990-97EC-014D-0EF3-D47626DA70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451EB4-3B11-B604-F2C0-A07B635799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2C376FF-7AFD-A0E9-FB9E-75807BA947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9439E20-78E5-E6A4-59F5-FA86B1279CA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4F873B3-CBC9-D316-459C-0C58224288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8955918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FD0D605-6A41-4AFD-9CF8-1E95AA894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5E659C45-61C8-48DB-8109-70CEC3F7012D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04ED417-C91C-4F31-9697-C77079AF2E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A0BF630-CBB5-4D68-9A42-A5C2EC8C67A7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5D28482-1A55-440B-A2FD-4D3A1C830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EB9DD6E-1AC0-437E-9BD8-6BFE7FDADAC2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1A28FA5-570C-4D26-9884-87412AC9D7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094B0DA-BB10-49B5-9894-DD6FA19356F9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0E55D6-AFE6-4751-8B7A-59134B057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9E16267-518F-4D2B-B5F9-117B5C28E22C}" type="slidenum">
              <a:t>134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5FD90C-F1B0-40A5-B402-2B0F44FFC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F18257-CB78-4216-A7B8-F502C614517E}" type="slidenum">
              <a:t>134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F2C5722-8914-4DF5-B7FE-C8293F3BA3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778F9ED-6026-4558-B880-6CB5E8C0CD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3688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2463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3E8A78-B3C6-4073-9670-DDF7F41642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199" cy="455040"/>
          </a:xfrm>
        </p:spPr>
        <p:txBody>
          <a:bodyPr wrap="square"/>
          <a:lstStyle/>
          <a:p>
            <a:pPr lvl="0"/>
            <a:fld id="{494DA356-D4B0-455D-9BC8-8015DBE62A01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807310-8C59-47AB-AF3E-0118027F0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8EFE230-EE47-40B1-BF30-10074E3B952C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5571032-6740-42E8-985F-08DA6A3B9C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50C5B84-2028-4F49-81B4-FF72A25DACDB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A0B626-027A-4163-A697-4CCDC2A8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6C046E7-FC31-402E-9352-FDA18CCD7ABE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CFE3B6-FBB4-4946-BCAE-DFCECE3A4E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A03EA0C-5BCC-4494-99DD-24F60B9AB05D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AFAA3D8-EB09-42D9-8719-448CA0D0C2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73C7D97-E31C-4257-9486-6146648D1B63}" type="slidenum">
              <a:t>137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19890F8-57BB-4D3D-BF2F-EA3EF80350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F83C9A-F01C-4A7A-983A-D651E913F131}" type="slidenum">
              <a:t>137</a:t>
            </a:fld>
            <a:endParaRPr lang="pt-BR"/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FBD9F9F-C2BD-4FE1-9C48-E8C004423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F51935F-21E5-450E-900B-F08796A935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2799" cy="35967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gentileza, mostrar os </a:t>
            </a:r>
            <a:r>
              <a:rPr lang="pt-BR" b="1">
                <a:latin typeface="Arial" pitchFamily="18"/>
              </a:rPr>
              <a:t>avisos! </a:t>
            </a:r>
            <a:r>
              <a:rPr lang="pt-BR">
                <a:latin typeface="Arial" pitchFamily="18"/>
              </a:rPr>
              <a:t>Passar para o próximo slide. Obrigado!</a:t>
            </a:r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138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932209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139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23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14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4737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04804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142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143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429970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144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850608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145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517406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76A0A-CEDE-0D57-1F6B-6052B54B1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A1327BD7-04AD-DBF1-614F-F7A4AA0F5C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6E5FC87A-B206-BDF5-3488-FCD236872B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34F161D4-DABD-835D-0C77-0083D731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B021F42C-3F37-B870-0BA8-ED9DA2C620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947945CE-EE0E-5A93-879D-4720FAD4BC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C9904C1-D3DE-DC31-FB8B-DB968654B2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146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2B18323E-FA98-976D-8CB4-A351609361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5DB5D745-4E2C-9ED8-DC4F-946558D67A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217704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76E66-6A0D-51C9-FDFA-A7FB4C635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07295BE0-67D6-CD46-B31A-230CB39544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569D736E-016E-AE0F-AAD1-07BC10B497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75B5321F-E4F3-D3B6-187E-D180EFFA6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4E895A96-834C-FD1A-252A-67CC5B8B0E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99FF444E-2430-5AE8-3318-DCAA586D49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53E9C7D-FD1F-A3E1-DDCC-6B92D0FFCB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147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966CEE2-3810-DAAD-C87B-A63EC7C36EC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5690ACF4-D4FE-E751-1D9F-5179B275C80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221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F099FCA-0629-4E62-823A-958076FB38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B349087-E3F8-4A5E-8A0A-20B686D0B812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E5779E-7EE1-4330-94BF-4288890FC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2778C9-5EAB-43E9-91C8-5369E7E9BE77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1DD67-E1D7-4EC8-B160-AD2E644C6D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4405649-265B-41F0-BEFD-CDF70102F813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B9EB9D5-6406-41B7-B89E-517A4B935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BA2817F-2ECC-4379-A153-35B0C1C0CCA7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B8C599B-0493-4B11-AFC6-9BFC429A6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4FC1C1D-014C-4B33-965F-7B78E514CFBD}" type="slidenum">
              <a:t>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F11C394-85D7-4C5F-B53D-CA87F46BF9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DA48EE-C856-4A66-929A-031ACCE2EA19}" type="slidenum">
              <a:t>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1E460F2-18A0-461D-878F-D62156165E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F338163-CF64-4EB8-881A-D2C128F1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16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42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17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27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18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5877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19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3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D9DF7-6A63-81C0-E2D2-04547C88C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88935717-62B8-5241-6D58-C1CBAB474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B411C07F-A444-BE57-87D6-606AE4EE6A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B0DF40D4-24A4-0E8F-551E-DCB6F2F88F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F5856C92-359C-CAAC-5C03-CEF0ED0323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F1B3DBC2-E8F6-9DA1-6258-3EEF537D6C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8372D75-B022-CA04-74D8-89C795036D1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20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EE850FC5-D0F3-0D80-1553-902C463B1C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1772F14D-5D39-13EE-E7CF-F1E51C43DDB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96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7059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356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6543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0648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4950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3A6F958-3867-4EE5-A3F9-82A962B50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60A4957-7610-4CAE-9DFA-3775B0DECD7B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FC395D-FE4C-43F1-AFFF-8A83616ED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06068CB-A798-4F5C-91A3-13DCC53C701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A5A980-2EA4-46E7-ABAE-3CD63C9D91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9A47040-E217-406A-A925-4A98E0465E62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050EE3-7312-42FA-9E3B-0AC959E8A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7B4049E-33ED-424D-9132-59BB187F6402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D12A6FA-EF7A-45C9-BF09-76DD533A2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61F93BA-ACB7-4386-8BCB-F0166E74B443}" type="slidenum">
              <a:t>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EAAC4E9-3230-4214-87C7-C5323B024B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62DD00-9944-45A5-917E-4F95A8C1600B}" type="slidenum">
              <a:t>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CF1DBA-E09A-4DA8-8ADC-88FAB82524A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97B033-C584-40C5-9212-5376AA271B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104635F-C8DC-4B17-B6EA-D7AC235442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DBD03C0-9AE1-43AD-B145-6E35553436A1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F282B2C-8283-4C87-A0A0-CC555F4473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4FB3480-64F6-468C-889B-951E06C29AC1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C520ADD-097B-4475-9F6F-AA12FC93F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98EC39D-7CFB-4DAB-8804-6667D5F0D061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E060A3-1CD4-40E4-8D00-69AA2EE2A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9D57668-9D9E-40E5-B85F-F090FB960593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2E8AFC7-E4DF-466D-B6F5-42287C018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2FCE8FF-E98D-4745-985B-74029918A23B}" type="slidenum">
              <a:t>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60A2A0-D78F-4E8C-AEC4-E922D93AFD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466BD25-0BE4-41A8-A007-722614707911}" type="slidenum">
              <a:t>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F9C5D1-B31C-4ED2-8308-BC7DF1D122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9AAE64-40EB-4BEA-8936-EA43E8FD30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66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3">
            <a:extLst>
              <a:ext uri="{FF2B5EF4-FFF2-40B4-BE49-F238E27FC236}">
                <a16:creationId xmlns:a16="http://schemas.microsoft.com/office/drawing/2014/main" id="{1C97A5DF-F1D4-4A7D-9A84-63E53C6E95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14C19D-F33C-4E35-AB47-D9D2059E79E5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94">
            <a:extLst>
              <a:ext uri="{FF2B5EF4-FFF2-40B4-BE49-F238E27FC236}">
                <a16:creationId xmlns:a16="http://schemas.microsoft.com/office/drawing/2014/main" id="{AC387DAA-8927-434C-AA61-13DB818EFC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F90EFB7-5921-4152-A23F-96439FE643FC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97">
            <a:extLst>
              <a:ext uri="{FF2B5EF4-FFF2-40B4-BE49-F238E27FC236}">
                <a16:creationId xmlns:a16="http://schemas.microsoft.com/office/drawing/2014/main" id="{08A53B5C-2EA9-41E9-894E-84A1D0F4E9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B0C4B7D-0D42-4717-8CD2-2EB80A27CF0C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98">
            <a:extLst>
              <a:ext uri="{FF2B5EF4-FFF2-40B4-BE49-F238E27FC236}">
                <a16:creationId xmlns:a16="http://schemas.microsoft.com/office/drawing/2014/main" id="{E7033977-83AA-4600-8B36-E08ABAFE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DD9914-6429-4A96-9736-C6D674C505CC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23">
            <a:extLst>
              <a:ext uri="{FF2B5EF4-FFF2-40B4-BE49-F238E27FC236}">
                <a16:creationId xmlns:a16="http://schemas.microsoft.com/office/drawing/2014/main" id="{9AA27DBA-6E34-454B-86A1-DD807CC6E6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9ECBE4-D899-48B4-A191-52F023E8F73D}" type="slidenum">
              <a:t>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8A9EE9-51BF-44FE-BC2E-58ED74D6D9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6A314F0-E77E-4A05-B330-8ACF6B8E6629}" type="slidenum">
              <a:t>30</a:t>
            </a:fld>
            <a:endParaRPr lang="pt-BR"/>
          </a:p>
        </p:txBody>
      </p:sp>
      <p:sp>
        <p:nvSpPr>
          <p:cNvPr id="7" name="PlaceHolder 224">
            <a:extLst>
              <a:ext uri="{FF2B5EF4-FFF2-40B4-BE49-F238E27FC236}">
                <a16:creationId xmlns:a16="http://schemas.microsoft.com/office/drawing/2014/main" id="{DDA37755-D784-4791-B230-818D097F10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25">
            <a:extLst>
              <a:ext uri="{FF2B5EF4-FFF2-40B4-BE49-F238E27FC236}">
                <a16:creationId xmlns:a16="http://schemas.microsoft.com/office/drawing/2014/main" id="{D6836C6B-BAAF-449D-9C1F-81304E65FA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31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10784-EC30-B897-D052-98CCA17E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0BCFD7CB-74B8-090C-64D1-28684F530B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0E02C308-A9A9-75F1-18B9-ABA5D5D1D5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FCC8612E-DC3F-4912-5E89-40AA781281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D5F1ECCA-1232-C543-93BC-B320CC1CBF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252ACD81-F147-EFDA-2438-1540A204C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EE67FF7-4CD6-7F75-1BE8-08750823E9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32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CE29E659-BB74-8A35-9A1C-CC50D2A64F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AE5DB206-074E-283C-7717-F077A7B809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7460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04811-0DD1-AAFF-7167-83FE221D3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D877E61-7184-D51E-4584-4BFFA8506C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E04FF142-DDF7-132D-254C-6F3B1C5B70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3F4334B2-FCD5-ECB5-FEB8-C819B3FCAC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D1E14344-AE95-3316-61FC-8F145E3C1A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628F855C-44E2-C14B-49C6-CE5089EE83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72E3C92-AFAE-32C7-9D0A-588C11DD0D1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33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936867FC-C3CD-8394-98DF-460D290AB5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73DD532F-A3A4-7089-C337-38974A4DB81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17301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34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799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35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9">
            <a:extLst>
              <a:ext uri="{FF2B5EF4-FFF2-40B4-BE49-F238E27FC236}">
                <a16:creationId xmlns:a16="http://schemas.microsoft.com/office/drawing/2014/main" id="{C78D1CCA-304B-4F94-99F5-37BD346F62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192D0BB-9C37-4FEB-81BD-6AB40EF0E6C0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0">
            <a:extLst>
              <a:ext uri="{FF2B5EF4-FFF2-40B4-BE49-F238E27FC236}">
                <a16:creationId xmlns:a16="http://schemas.microsoft.com/office/drawing/2014/main" id="{891F93F5-95DF-4CFE-92D4-1815B2C58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D47ED-BC40-4D71-9C5C-ABB653F3C224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71">
            <a:extLst>
              <a:ext uri="{FF2B5EF4-FFF2-40B4-BE49-F238E27FC236}">
                <a16:creationId xmlns:a16="http://schemas.microsoft.com/office/drawing/2014/main" id="{3180F61D-F9D5-4E18-8969-71E8C4EE3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7DCF9E-2EBC-4136-A2E6-157017FE3CAA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72">
            <a:extLst>
              <a:ext uri="{FF2B5EF4-FFF2-40B4-BE49-F238E27FC236}">
                <a16:creationId xmlns:a16="http://schemas.microsoft.com/office/drawing/2014/main" id="{F0401F59-C193-4C13-8909-FB6321DC4D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97AA5DB-5AC1-4C4C-8904-3632156BBACA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73">
            <a:extLst>
              <a:ext uri="{FF2B5EF4-FFF2-40B4-BE49-F238E27FC236}">
                <a16:creationId xmlns:a16="http://schemas.microsoft.com/office/drawing/2014/main" id="{24A8B204-AE4D-4126-AAAE-52C9665177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ACF64AE-A078-4945-B1A8-854427B3856B}" type="slidenum">
              <a:t>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DAED764-3E63-46E8-8E18-F35EEDB9C3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B4EE70-3968-4EBE-8B22-9BE529426989}" type="slidenum">
              <a:t>36</a:t>
            </a:fld>
            <a:endParaRPr lang="pt-BR"/>
          </a:p>
        </p:txBody>
      </p:sp>
      <p:sp>
        <p:nvSpPr>
          <p:cNvPr id="7" name="PlaceHolder 274">
            <a:extLst>
              <a:ext uri="{FF2B5EF4-FFF2-40B4-BE49-F238E27FC236}">
                <a16:creationId xmlns:a16="http://schemas.microsoft.com/office/drawing/2014/main" id="{BE6AC26E-1EE6-432B-B3A4-F217677914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75">
            <a:extLst>
              <a:ext uri="{FF2B5EF4-FFF2-40B4-BE49-F238E27FC236}">
                <a16:creationId xmlns:a16="http://schemas.microsoft.com/office/drawing/2014/main" id="{5420E5E2-0A90-4544-91A9-9997EDB9B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37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7611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38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072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39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709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4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40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524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41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6648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42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46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1892D5C-927B-45CB-B888-D580346155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563D44-53AB-4F80-A5C8-0B59FADACFF6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6ADA72F-F533-43A7-AC83-FAABD556F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5233D5B-0417-4D2F-85FF-A39518DC2C1D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EE562D9-8689-4DDA-A318-40D56D5A2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9D9880E-C685-49B0-B818-4E4D8F0E67C6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28D65A-146C-4639-8D9F-BDD59ED6ED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C6E56DF-1D01-4119-8CCB-8C2711DC5C14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06C4F4-1D85-44B5-A43B-87C8816B55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FE4206B-746A-4CC2-910A-0186D151E3DD}" type="slidenum">
              <a:t>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564753D-967B-4D30-849C-EA7833B354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1DE43F6-FA6C-41C4-AFB5-F0BF5679B806}" type="slidenum">
              <a:t>43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6ADC72-2BD8-4E03-87DD-570101D319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7A74AAB-7BD1-4491-B4B6-C1F3BD257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44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45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222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97E99D-76F1-476E-920D-4D8BD0492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A719586-40EB-4F6A-BFDE-7DE9A972D929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DEA74A7-F36F-413F-A912-5614A2AC0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34BB975-0AE8-4F7C-9AC9-74CBE4789A48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E5DD84-F07D-4C2B-84C8-3FCF0016B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2824F31-9E8F-4BE5-8305-A401953C430A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61B282-0754-4A9D-9DFD-7F0D5126D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5267AA3-ED51-48E4-94EC-03C5992EFE7A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AFEACC7-2B39-48F3-A0CB-4AC98EAB9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4E8808E-AB0B-4B5B-80C4-C6D095CF124A}" type="slidenum">
              <a:t>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510564-F939-4DC4-B93E-18538CECB2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F45342-7EC3-497B-9422-95317E2C4D57}" type="slidenum">
              <a:t>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5AC1E3-D075-4A06-BE58-44EB969C6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4A37DE7-4983-427C-A84F-79EAC6AE2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47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82010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48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49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86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5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20638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50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51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1880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361F6-C494-1107-E807-1DA2B21F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1760E9E-2F4C-66F0-E120-7F81DEDCC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1C112E05-5BD6-F114-8A7F-1AB76E19FA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A45E4CD6-B540-AA11-7FCA-883D468501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AC735EC7-4769-9AE8-F5B2-8F068309A9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93F67BC2-647E-D939-C4DD-E5FDBBD7EF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DA94F9D-A75E-2348-460C-3741B69037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52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2D800F2F-63F8-4867-AF12-9668B0D6C6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579F021B-B6A4-53DF-A731-49D0CA97744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956536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9E150-7AC7-3792-1588-DAA886B67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874E819-3347-CA14-1CCF-87E70B033D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E46853CF-3413-7263-036D-9119FFEBDB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307CB91F-57EA-D25F-ED46-2E8040ED08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52EC72EF-7573-5C6B-3E46-789910F94B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0CA9D36E-668B-5B18-7AE4-0E44A5FBEE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532967F-5CE7-4B66-2B0E-D5080B90EA8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53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59950205-9F50-8286-7DC7-54238A0942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98A7733F-0186-6F76-1CE0-D613074A07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01554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E8FC-97E0-8E40-D8B4-3E14803F2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FF5CA5BC-2141-D051-3D16-35C9008FCD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80884053-A78A-90F8-E583-741588281F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B38FB5FE-79E9-38D6-68DD-90A59582F9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6606CA59-E2CC-B336-251C-4F55A12434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6502DA20-19C1-4323-EF79-DEE54FB3E8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832B3AA-BE3D-5716-53F0-19EE59CB914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54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F4039D37-5952-2725-D3AE-7B7304C6875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B2EA460F-6D76-81B6-420F-23A5812BA81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60251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10CC-2B10-F3FB-2597-949F33627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41F1F91D-4629-A5FA-8887-6A48482540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99541BB8-A25E-0CB2-9374-1E101E4981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791B4659-8800-536D-032C-ABD1D2792C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BCCF03A2-B62F-34CB-80BC-F4E5B01A11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71457E56-B992-E78E-058A-150196B9B4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3C172D-10C0-1AE0-4933-B77B6FA082D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55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B49C152B-557B-5893-907F-3C64CE86BD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A2640EED-FA13-6127-DC27-9D8915DDFAA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608525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EC6F8-2263-B3C9-5F71-26B8F3D1E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7F74D146-80A2-7142-B552-A90924AF2E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8B612875-734F-D2E6-9D70-F734F80783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61507790-CF1F-445D-3A05-06B4C2518C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D9A44BFB-AF62-8FC8-6F88-91D9EF311B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A7918CB9-CFB4-34E8-73E1-5ACB24ADA3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7ACE616-EA44-6C45-1D52-4FF9D0ED7F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56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083A5575-E588-7CAB-FA47-F45FFCC9E6B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38F4DB89-2F87-189B-9452-3853C8C918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663917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D7821-17B7-6458-2659-49D697306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DAF69198-60B2-91F1-8A17-D948C2F9BF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DE3DAF53-6E03-D572-4D36-BE59E1753E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A1B43CE0-45B5-95F3-722F-7270F2A4B7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3FB225C-1B25-855B-3390-B747D26BBD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1FE60565-676A-82AB-B6A1-7E0A7FAB69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C133D71-35DA-C0DF-17E4-1472381AC61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57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69993726-5AA3-74C2-870E-A24EB1E8C8A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2DA24B2F-AE93-5638-D898-B3ED17E2CC2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916147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071D-4405-79D9-C941-3EBA6F24C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A887E5F-C376-1C33-B7AF-054948AD2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7454E00D-AE59-A81F-0167-FFAAEB119A4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81A5ED35-FF86-3C60-042A-027D69751F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8DFC8AA-C530-0B3B-82FE-E7B56C2EC1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3C187968-9A79-F2C4-EDE2-92EC635BD0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D901CA3-AFAA-A42D-A971-69E7C59F84E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58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E5DB728F-0657-B48C-9D7F-E4A35291073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36BEF16B-DCE3-586E-CB4F-22408C3E389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34946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EFE7A-D164-AB08-ED16-BB92EAF1C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C3820078-DAEB-B62B-33FD-B0934D230B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B7B48BA4-64EB-BB01-FFE5-0E00CB56FE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80ACED31-B900-BF86-733B-6FE2162C42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B77170E8-B2DA-94FF-A823-8DC48B386B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B9A43E5D-D6F1-3C51-FB99-03ADAA6FF5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60CB568-EEEC-F14D-466E-857FF81A022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59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57FB2BB6-921D-6603-D8A8-4766B57BFE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03865C7B-56DB-CB5C-6A3B-5A0A76D7BA3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184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6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4">
            <a:extLst>
              <a:ext uri="{FF2B5EF4-FFF2-40B4-BE49-F238E27FC236}">
                <a16:creationId xmlns:a16="http://schemas.microsoft.com/office/drawing/2014/main" id="{94F64855-6C1A-4751-8009-47C7A087E0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FCB3583-B48F-4CE1-886A-60DF69F011A0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15">
            <a:extLst>
              <a:ext uri="{FF2B5EF4-FFF2-40B4-BE49-F238E27FC236}">
                <a16:creationId xmlns:a16="http://schemas.microsoft.com/office/drawing/2014/main" id="{7766DB57-18A1-4C0A-A898-11646ABE7E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6F5F141-9D32-4563-A861-503BA0A388EE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16">
            <a:extLst>
              <a:ext uri="{FF2B5EF4-FFF2-40B4-BE49-F238E27FC236}">
                <a16:creationId xmlns:a16="http://schemas.microsoft.com/office/drawing/2014/main" id="{C5B1B236-275C-4A4D-8901-F79491928C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6DE3A71-F085-4E0A-B5DD-DDA275D299FA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17">
            <a:extLst>
              <a:ext uri="{FF2B5EF4-FFF2-40B4-BE49-F238E27FC236}">
                <a16:creationId xmlns:a16="http://schemas.microsoft.com/office/drawing/2014/main" id="{2DBF58A4-37FE-47FE-BAC4-2FB528E01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CA1CCEC-BE8C-4D04-BAAC-8AA3DC8E555D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18">
            <a:extLst>
              <a:ext uri="{FF2B5EF4-FFF2-40B4-BE49-F238E27FC236}">
                <a16:creationId xmlns:a16="http://schemas.microsoft.com/office/drawing/2014/main" id="{07408E91-5EA5-4E04-904E-ABFAB20CDE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5FE2079-D225-4B73-BCCA-71B950820B73}" type="slidenum">
              <a:t>60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0A97C11-DDEE-4F14-8015-129251A60B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04E268D-2425-4FF8-8EBA-6C0352F7C1AA}" type="slidenum">
              <a:t>60</a:t>
            </a:fld>
            <a:endParaRPr lang="pt-BR"/>
          </a:p>
        </p:txBody>
      </p:sp>
      <p:sp>
        <p:nvSpPr>
          <p:cNvPr id="7" name="PlaceHolder 319">
            <a:extLst>
              <a:ext uri="{FF2B5EF4-FFF2-40B4-BE49-F238E27FC236}">
                <a16:creationId xmlns:a16="http://schemas.microsoft.com/office/drawing/2014/main" id="{C2794B0D-B784-4DA3-BE64-225611D1FE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20">
            <a:extLst>
              <a:ext uri="{FF2B5EF4-FFF2-40B4-BE49-F238E27FC236}">
                <a16:creationId xmlns:a16="http://schemas.microsoft.com/office/drawing/2014/main" id="{48E29E0B-6582-4581-8BC4-BC424C2E4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42314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26FE9D7-737C-46C0-9DCD-597056E040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91A1C62-F281-43B2-AD13-9F438B5CCF7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C70680F-9B5A-477A-BDB4-44359DD59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EA9AE0F-4A70-4DC1-9B12-640CDCD822B3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5A1657E-55C4-4910-85C0-E6D76838C5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DB12544-8B16-4892-BC4E-307325FBC018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1B059A3-3463-44C4-AB06-187E3BB14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2596B71-DD28-4388-93E0-4E78DA0B224F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EA309F-B399-41BC-A89D-C5B28E52F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699DF7E-14B8-4167-9D87-5E45748410B1}" type="slidenum">
              <a:t>61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DFBC1EE-A2B7-4F3B-B82C-B7C8B5274E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41B6913-844E-4882-B687-1F6C24628047}" type="slidenum">
              <a:t>61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D02CD74-D36F-4147-92C3-6689F98EAE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3FDC396-17D1-45FB-A5D7-B0ABD186A7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48546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82422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3374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3210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14001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95663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486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7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43602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30641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962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6554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1481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11529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95222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7780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61425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11ABD-3D50-3D72-35D7-D3388C692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639D5F5-602C-D48A-1272-6466303D68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7604C41-39E8-6930-94F6-C3FD62F7B3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1D13A6E-3F78-7A30-2285-113A6633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9C97117-CB5E-5969-6563-DDC8D270AE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AC9226C3-065A-FAE8-2813-95C0FDFC5A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B9E470D-9EFE-28C7-3A37-2D74AEAEA3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5E43454-0FD0-713D-45FA-BCCF0D7A5F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7F79171E-054F-7ADE-89E5-79577EF3A3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306877FC-3FB2-541D-0521-EA4E51C8DA2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B37D4379-26E8-2919-7EAF-38A10A7F183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97ABB762-379A-042D-36C5-F34A8131C45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019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8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6464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D7969-D287-D99D-C10D-B793E8315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6F6C479-7A88-AFF5-B362-5279042CEF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B58ECCB-2D7F-37BF-3BAF-DFEF2DD051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93A5F24-7246-15DE-5714-43ED0ACFD7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70B58BB-F965-FCD1-9252-AD4A158B62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A2C51E-45DF-2291-8A8F-67123AECCE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42B8C91-552A-64A0-D53A-5FD49982A9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CA4EC2E-348C-EA76-E837-1746123AE9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F10EAC8-9560-BADA-587D-950A0FC6E8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3E5D54CE-E0E3-2D65-E94A-FF42C3250A7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3607D50-AE8B-5838-FD94-5BAF9F73DDF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3035E41-9D4D-636B-8CB3-898FEF685AB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41045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0406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60422-7B08-B1D3-2DED-E00243F88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2BEEA6D-FA9D-ED3D-E7DD-2ED217CD39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BF41F57-ADD8-FB04-7A7D-828C4CDA0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C8686C7-CA16-ADD2-C19C-E657F19DCE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EA366D6-1FEB-9775-D89C-7CE748AD7B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561FC0B-40EA-85A2-665D-241E8AF4F9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9B682A3-14C2-EC73-E181-56C90C9947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045D4B1-FB07-7FAC-1CFF-2E66EAFF71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FAD68DCA-B257-8F7E-0B1E-6322B16980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C80750CB-6479-3031-7666-72F3BA0F714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4AB71835-478C-F700-0A05-54B602A34F4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FDA6722-6F66-C25A-FAB3-B15313885EC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28524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9745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E61203-CE1C-4F69-A7E9-2EF2618F9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114391D-6E1A-46E7-A79B-7B442E7B623F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8900827-715D-429C-BF8D-071C4ACA5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4BDCF46-251C-4E7D-8374-ED1472D5920E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74FC88-553A-4BC7-B480-1918F422B1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8C30696-38EB-41C5-AD4F-D8A1D69E705C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6637375-FD51-4E8B-8E1D-49FD8F5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A56BF5D8-9603-4930-BA04-C3DCC350DA94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150234-A95B-496F-8385-8E9068E785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0FDE567-5D8E-4F91-9C17-C6F07035CFEF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369CA5F-6CC5-4858-9D1A-21B7B3450D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44F2608-8A47-4AF6-867F-CBB9FC85BD74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B708DDC-AB3F-498C-9C2C-378DE86D9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F444F78-7E26-4099-A2F6-AA48877295FF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74FF96D-8814-45D9-8ADC-9D596C4A92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C272771-6C6E-47F0-978F-0D023E9B3960}" type="slidenum">
              <a:t>85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1931FCD-72C4-4869-B135-DA93C513BB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920D04E-9CE4-4BC4-AE63-BF417B004691}" type="slidenum">
              <a:t>85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33C860B-807A-475D-9067-B94981AF44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2344840-D737-4F0A-A764-AB2836257D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86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87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88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313233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DB11E6-8DD8-486F-AC02-D4E1DD67E6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559" cy="455399"/>
          </a:xfrm>
        </p:spPr>
        <p:txBody>
          <a:bodyPr wrap="square"/>
          <a:lstStyle/>
          <a:p>
            <a:pPr lvl="0"/>
            <a:fld id="{77F895B2-36AF-408A-A257-EA559E057FFD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F27E7B-64FC-4559-B704-9782551A8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287BEDF-6305-4864-B504-E45027BB3821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68FAE8-48E7-4A0D-B1E5-FE9307589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6EB219-1AA0-4F80-AFBA-680AE23E2351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431E9AC-25D9-44F9-92AC-FA93F37BC0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0EE4D2F-F312-4A0D-B5F4-A27B8B8883C9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A1900A-2AF9-42EE-95B5-EC4C4B68A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9BA732F-99BF-4382-807E-EF3D05B048FB}" type="slidenum">
              <a:t>89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3F2CF7-40F5-4194-9CEB-52F1AE6DC8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C27883-0E28-49DE-8345-A8D27EA31D0B}" type="slidenum">
              <a:t>89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88C277A-5813-4CC9-A60B-41BEE05134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8305BD7-AE6A-40E8-B05C-E7E66F0B4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3159" cy="359712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gentileza! No momento da </a:t>
            </a:r>
            <a:r>
              <a:rPr lang="pt-BR" b="1">
                <a:latin typeface="Arial" pitchFamily="18"/>
              </a:rPr>
              <a:t>CONSAGRAÇÃO</a:t>
            </a:r>
            <a:r>
              <a:rPr lang="pt-BR">
                <a:latin typeface="Arial" pitchFamily="18"/>
              </a:rPr>
              <a:t> deixar no slide que esteja </a:t>
            </a:r>
            <a:r>
              <a:rPr lang="pt-BR" b="1">
                <a:latin typeface="Arial" pitchFamily="18"/>
              </a:rPr>
              <a:t>TODO PRETO</a:t>
            </a:r>
            <a:r>
              <a:rPr lang="pt-BR">
                <a:latin typeface="Arial" pitchFamily="18"/>
              </a:rPr>
              <a:t>! Obrigado!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9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72899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90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90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6157930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91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91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91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845031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D1079AD-5BBD-4F7F-AFAB-8A0347E94F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5951B6A-A280-4215-8196-82342D937E35}" type="slidenum">
              <a:t>92</a:t>
            </a:fld>
            <a:endParaRPr lang="pt-BR" dirty="0"/>
          </a:p>
        </p:txBody>
      </p:sp>
      <p:sp>
        <p:nvSpPr>
          <p:cNvPr id="2" name="Espaço Reservado para Número de Slide 31">
            <a:extLst>
              <a:ext uri="{FF2B5EF4-FFF2-40B4-BE49-F238E27FC236}">
                <a16:creationId xmlns:a16="http://schemas.microsoft.com/office/drawing/2014/main" id="{BB10B771-221B-45E6-9F89-ADAE2A64E9C6}"/>
              </a:ext>
            </a:extLst>
          </p:cNvPr>
          <p:cNvSpPr txBox="1"/>
          <p:nvPr/>
        </p:nvSpPr>
        <p:spPr>
          <a:xfrm>
            <a:off x="3884759" y="8685360"/>
            <a:ext cx="29703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37B75E8-5A6E-42A8-B123-0F0EDC2DF4BE}" type="slidenum">
              <a:t>92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2">
            <a:extLst>
              <a:ext uri="{FF2B5EF4-FFF2-40B4-BE49-F238E27FC236}">
                <a16:creationId xmlns:a16="http://schemas.microsoft.com/office/drawing/2014/main" id="{2AB89C3E-7B89-401B-AE48-ECB4C25164E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7CCACCE-AE0A-411F-8EF4-1C244F8FFA32}" type="slidenum">
              <a:t>92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Espaço Reservado para Número de Slide 33">
            <a:extLst>
              <a:ext uri="{FF2B5EF4-FFF2-40B4-BE49-F238E27FC236}">
                <a16:creationId xmlns:a16="http://schemas.microsoft.com/office/drawing/2014/main" id="{0F75A0F9-7098-4DD1-A962-076E0A3E36BB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E031B12-683B-413B-8F39-65D5E998DABD}" type="slidenum">
              <a:t>92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2A60005-4B60-4280-B976-F27E380888A9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55F5A35-827E-44D2-80CA-779078565309}" type="slidenum">
              <a:t>92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6" name="Espaço Reservado para Data 4">
            <a:extLst>
              <a:ext uri="{FF2B5EF4-FFF2-40B4-BE49-F238E27FC236}">
                <a16:creationId xmlns:a16="http://schemas.microsoft.com/office/drawing/2014/main" id="{49FBBCCB-D4A8-477C-9E3A-2049112E16B8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FBA390D-C282-4079-BCFA-68A5FCDC1E73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10/07/2026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7" name="Espaço Reservado para Número de Slide 34">
            <a:extLst>
              <a:ext uri="{FF2B5EF4-FFF2-40B4-BE49-F238E27FC236}">
                <a16:creationId xmlns:a16="http://schemas.microsoft.com/office/drawing/2014/main" id="{178A1CA5-3646-4156-B0FB-E3B5E6C3BD7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C2652C6-310E-48C0-95E4-C7344819324A}" type="slidenum">
              <a:t>92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Número de Slide 35">
            <a:extLst>
              <a:ext uri="{FF2B5EF4-FFF2-40B4-BE49-F238E27FC236}">
                <a16:creationId xmlns:a16="http://schemas.microsoft.com/office/drawing/2014/main" id="{12A57769-A418-4C71-B357-0B5F99E12AB4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4788563-0A6A-4621-8ABF-48CA75F924A5}" type="slidenum">
              <a:t>92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9" name="Espaço Reservado para Imagem de Slide 3">
            <a:extLst>
              <a:ext uri="{FF2B5EF4-FFF2-40B4-BE49-F238E27FC236}">
                <a16:creationId xmlns:a16="http://schemas.microsoft.com/office/drawing/2014/main" id="{C322BEA4-D200-43DC-A1FE-D37E5ABF78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Espaço Reservado para Anotações 3">
            <a:extLst>
              <a:ext uri="{FF2B5EF4-FFF2-40B4-BE49-F238E27FC236}">
                <a16:creationId xmlns:a16="http://schemas.microsoft.com/office/drawing/2014/main" id="{C70C519E-881F-4628-AD98-BDB2F87C06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4960" cy="3598920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marL="0" lvl="0" indent="0" algn="l" hangingPunct="1">
              <a:tabLst>
                <a:tab pos="0" algn="l"/>
              </a:tabLst>
            </a:pPr>
            <a:r>
              <a:rPr lang="pt-BR" dirty="0">
                <a:solidFill>
                  <a:srgbClr val="000000"/>
                </a:solidFill>
              </a:rPr>
              <a:t>Deixar esse slide durante a </a:t>
            </a:r>
            <a:r>
              <a:rPr lang="pt-BR" b="1" dirty="0">
                <a:solidFill>
                  <a:srgbClr val="000000"/>
                </a:solidFill>
              </a:rPr>
              <a:t>CONSAGRAÇÃO. </a:t>
            </a:r>
            <a:r>
              <a:rPr lang="pt-BR" dirty="0">
                <a:solidFill>
                  <a:srgbClr val="000000"/>
                </a:solidFill>
              </a:rPr>
              <a:t>Obrigado!</a:t>
            </a: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93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93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1583727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94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94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29565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95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95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627927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96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96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6543372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97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97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4939455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98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98</a:t>
            </a:fld>
            <a:endParaRPr lang="pt-BR" dirty="0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029805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99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99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3801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7E39-731C-41D8-9254-B51A4E40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73184-E5A9-4AC2-B457-008CA27C4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89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8D93-CDC1-4E83-9662-AE7845DD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AF5C-CD8A-4287-87F9-E07867B86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1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B8E82-B9F5-4630-847E-607F758FF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41141-77F4-4BC8-B97D-75457825F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2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FD0E-A19F-4F3F-8DC2-B5BBC2C2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315FF-C3E1-4F74-A51C-5B0312B3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2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2784-992E-40F3-8B00-35A72E44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A21D3-D219-4C6F-BD92-A99B1656E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65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2992-5A69-4B4B-83A6-34485CC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F8CE-16F9-4BE0-A5C1-F4B73BF24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6887-BA4B-41A7-88DD-CDD8D932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1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2345-0146-43EB-850C-BAF9CA3F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0EAA-882E-432C-AB62-2347081B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A627-5F3F-4F12-9321-8B107C2DC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C513A-BA4C-4B8F-9BB1-6034A9C43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FB20-26E9-41A4-A0E1-09BD6B523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42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FF77-087A-4E2A-8391-3D6450D2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42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742EC-1A5F-4442-8350-54197C04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90AA-6AD3-46E9-B665-9B0521F72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0CFB3-26B1-490B-81A5-1FF36E4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3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FF2-70E2-4300-A824-35849F0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1D411-F4F7-460E-8D14-37C551D8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6889B-D490-42C2-A4A1-9C310905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2389EA-F2DD-4C44-9A49-C41AECB07B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3519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262A1-BF46-4216-A988-822CEDBF0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3519" cy="397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t-BR" sz="44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3D0DDA-7C6A-0502-A139-923F9916736D}"/>
              </a:ext>
            </a:extLst>
          </p:cNvPr>
          <p:cNvSpPr txBox="1"/>
          <p:nvPr/>
        </p:nvSpPr>
        <p:spPr>
          <a:xfrm>
            <a:off x="-1" y="2459503"/>
            <a:ext cx="60967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accent6"/>
                </a:solidFill>
              </a:rPr>
              <a:t>15° Domingo do</a:t>
            </a:r>
          </a:p>
          <a:p>
            <a:r>
              <a:rPr lang="pt-BR" sz="6600" b="1" dirty="0">
                <a:solidFill>
                  <a:schemeClr val="accent6"/>
                </a:solidFill>
              </a:rPr>
              <a:t>Tempo Comum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432C0-E5A9-6E3D-7E76-84247BB98C6E}"/>
              </a:ext>
            </a:extLst>
          </p:cNvPr>
          <p:cNvSpPr txBox="1"/>
          <p:nvPr/>
        </p:nvSpPr>
        <p:spPr>
          <a:xfrm>
            <a:off x="1715958" y="4896118"/>
            <a:ext cx="6962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>
                    <a:lumMod val="95000"/>
                  </a:schemeClr>
                </a:solidFill>
              </a:rPr>
              <a:t>Paróquia Nome</a:t>
            </a:r>
          </a:p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</a:rPr>
              <a:t>Diocese de Apucarana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C2C81-EE93-5297-DE2D-756BE109C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7A26F7E-DF26-8376-DB4E-DFA890D91DB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O Senhor é bom nós repetimos, sua misericórdia é sem limites, seu amor fiel é para sempre. Seu amor fiel é para sempre.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4927419-F3D4-6084-08AF-183E95A0612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346706389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comunhão com o Papa Leão, com o nosso Bispo Carlos José, os bispos do mundo inteiro, os presbíteros, os diáconos e todos os ministros do vosso povo.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85470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Lembrai-vos, ó Pai, da vossa Igreja!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5891514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7474" y="1814557"/>
            <a:ext cx="11978640" cy="5043443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Lembrai-vos também, na vossa misericórdia, dos nossos irmãos e irmãs que adormeceram na esperança da ressurreição e de todos os que partiram desta vida; acolhei-os junto a vós na luz da vossa face.</a:t>
            </a:r>
            <a:endParaRPr lang="pt-BR" sz="36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Concedei-lhes, ó Senhor, a luz eterna! </a:t>
            </a: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7323046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Enfim, nós vos pedimos, tende piedade de todos nós e dai-nos participar da vida eterna, com a Virgem Maria, Mãe de Deus,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43380689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São José, seu esposo, os Apóstolos, (São N: santo do dia ou padroeiro) e todos os Santos que neste mundo viveram na vossa amizade,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69786853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fim de vos louvarmos e glorificarmos por Jesus Cristo, vosso Filho.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0146363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Por Cristo, com Cristo, e em Cristo, a vós, Deus Pai todo-poderoso, na unidade do Espírito Santo, toda honra e toda glória,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68676812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3580177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F91226B-6EDF-4949-ACAF-1106C90A3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015" y="1754326"/>
            <a:ext cx="11676186" cy="39186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47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47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Nosso que estais nos Céus, santificado seja o vosso Nome, venha a nós o vosso Reino, seja feita a vossa vontade assim na terra como no Céu. O pão nosso de cada dia nos dai hoje, perdoai-nos as nossas ofensas assim como nós perdoamos a quem nos tem ofendido, e não nos deixeis cair em tentação, mas livrai-nos do Mal.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167033-0B47-F563-A53F-3251ED2ADB4C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E300E-EA86-C5B4-6570-7B6A3C508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DBDD3AEA-5A1F-34FD-8D22-6CB53A95AB7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é bom, eterno é seu amor! O Senhor é bom, eterno é seu amor!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F94805E-05D8-17E6-A27C-43826D9CC9A5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82202549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899139"/>
            <a:ext cx="12185612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Livrai-nos de todos os males, ó Pai, e dai-nos hoje a vossa paz. Ajudados pela vossa misericórdia, sejamos sempre livres do pecado e protegidos de todos os perigos, enquanto aguardamos a feliz esperança e a vinda do nosso Salvador, Jesus Cristo.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2D2E9B-8D72-9B13-F554-FE740AF034A2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5086" y="1916723"/>
            <a:ext cx="11674191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é o reino, o poder e a glória para sempre.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829588-B936-9641-0AAB-8FD8ED3785D5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  <p:extLst>
      <p:ext uri="{BB962C8B-B14F-4D97-AF65-F5344CB8AC3E}">
        <p14:creationId xmlns:p14="http://schemas.microsoft.com/office/powerpoint/2010/main" val="221601151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B0A426-4F5F-4B82-91F1-E5D67BCB90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6032" y="1767775"/>
            <a:ext cx="11740896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 Jesus Cristo, dissestes aos vossos Apóstolos: Eu vos deixo a paz, eu vos dou a minha paz. Não olheis os nossos pecados, mas a fé que anima vossa Igreja; dai-lhe, segundo o vosso desejo, a paz e a unidade. Vós que sois Deus com o Pai e o Espírito Santo.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AEB941-EB22-C88E-D3AE-9E06BB0720F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4294967295"/>
          </p:nvPr>
        </p:nvSpPr>
        <p:spPr>
          <a:xfrm>
            <a:off x="637033" y="3880592"/>
            <a:ext cx="11173800" cy="6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1">
                <a:solidFill>
                  <a:srgbClr val="92D050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Todos: </a:t>
            </a:r>
            <a:r>
              <a:rPr lang="pt-BR" sz="5200" b="1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Amém!</a:t>
            </a:r>
            <a:endParaRPr/>
          </a:p>
        </p:txBody>
      </p:sp>
      <p:sp>
        <p:nvSpPr>
          <p:cNvPr id="37" name="Google Shape;37;p7"/>
          <p:cNvSpPr txBox="1"/>
          <p:nvPr/>
        </p:nvSpPr>
        <p:spPr>
          <a:xfrm>
            <a:off x="127183" y="0"/>
            <a:ext cx="121935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Rito 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Comunhão</a:t>
            </a:r>
            <a:endParaRPr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82D214-B773-488C-B735-1162550DE6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0063" y="1926692"/>
            <a:ext cx="11433461" cy="50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paz do Senhor esteja sempre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amor de Cristo nos uniu.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B6E362-70A0-752B-9B52-4F65D4A7C6C3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D9B9717-27D9-4883-856B-34C01F1407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5763" y="1248508"/>
            <a:ext cx="11662062" cy="692473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dirty="0"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 que tirais o pecado do mundo, dai-nos a paz.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0A2FB5-957A-C94B-2B91-74EFA86355E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0F183B-F4FF-4424-8073-3B047A5D79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9277" y="1870754"/>
            <a:ext cx="11455034" cy="46886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Presid.: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Eis o Cordeiro de Deus, que tira o pecado do mundo.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800" dirty="0">
              <a:solidFill>
                <a:srgbClr val="FFFFFF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Todos: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Senhor, eu não sou digno de que entreis em minha morada, mas dizei uma palavra e serei salvo.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880E5D-EC18-0B83-BF96-8524B52621F4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12810-E6DF-3719-AE20-CCF72E019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15C6488-F5C0-0336-A518-D3856C79C484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DA939F4F-5369-8F5C-D83E-1FD118F55212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Provai e vede, provai e vede, quão suave é o Senhor Deus, quão suave é o Senhor Deus.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43052574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E COMUNHÃO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168" y="1849570"/>
            <a:ext cx="11755276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Bendirei o Senhor para sempre, na minha boca seu louvor não vai cessar. Vinde comigo, com alegria engrandecer o Senhor Deus e o exaltar.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D2DB17E-8092-65DB-A8A3-36F589E31D07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Saudação e Acolhida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80BA744A-8819-BF9A-920F-8571E6310A1C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Provai e vede, provai e vede, quão suave é o Senhor Deus, quão suave é o Senhor Deus.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8234853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É feliz quem em Deus busca refúgio, na sua vida nada lhe pode faltar. Vinde comigo, vinde ouvir-me dos meus temores o Senhor me fez livrar.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70830318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69536A0E-BA6B-D228-0C0F-8C8EFC5C2D3F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Provai e vede, provai e vede, quão suave é o Senhor Deus, quão suave é o Senhor Deus.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784950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volta seus olhos para o justo, que faz o bem, que não engana e busca a paz. E Ele atende os seus clamores, reconhecendo todo o bem que o justo faz.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78997027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B9162772-C296-114A-E285-8AB69E835B14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Provai e vede, provai e vede, quão suave é o Senhor Deus, quão suave é o Senhor Deus.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5780020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56328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6835" y="1952580"/>
            <a:ext cx="11871941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sou o pão do amor vivo que desceu do céu. Não morrerá jamais quem dele comer, pois terá a vida eterna.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9330470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Presença real, não é mais pão, é o corpo de Jesus, que se entregou por nós na cruz, é presença real. Presença real, não é mais vinho, é o sangue do Senhor, é o mandamento do amor, é presença real.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24871864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Meu corpo e, também, meu sangue é isto que é dado por vós, E será perdão para todo o pecado: Eis a nova aliança.</a:t>
            </a: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402774852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3551" y="1844068"/>
            <a:ext cx="11538510" cy="584598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Presença real, não é mais pão, é o corpo de Jesus, que se entregou por nós na cruz, é presença real. Presença real, não é mais vinho, é o sangue do Senhor, é o mandamento do amor, é presença real.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544592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nome do Pai e do Filho e do Espírito Santo.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8699114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621" y="1936040"/>
            <a:ext cx="11668369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aquele que vem a mim livre também vai ao Pai. E viverá feliz no Espírito Santo, no projeto de Deus.</a:t>
            </a: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27066196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3190" y="1841240"/>
            <a:ext cx="11739232" cy="54043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Presença real, não é mais pão, é o corpo de Jesus, que se entregou por nós na cruz, é presença real. Presença real, não é mais vinho, é o sangue do Senhor, é o mandamento do amor, é presença real.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83644667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9114F-3182-D560-AC85-878F9BE2F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19F2282-F6B0-5DD6-60F0-1906C69F951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621" y="1936040"/>
            <a:ext cx="11668369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Viver no amor e na paz de Cristo é a nossa missão. Não temerá jamais quem a vida doar em favor dos irmãos.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3853DEF-DF97-317A-EC37-0381E335622D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69209949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674EE-C4C2-4AEC-67AB-3B9B89FDB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FBECE6E4-35EC-1500-3C7E-A5A3C0E27EE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3190" y="1841240"/>
            <a:ext cx="11739232" cy="54043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Presença real, não é mais pão, é o corpo de Jesus, que se entregou por nós na cruz, é presença real. Presença real, não é mais vinho, é o sangue do Senhor, é o mandamento do amor, é presença real.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CC9979F-CDC6-2880-3DC0-A545E098A510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371797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Nós vos pedimos, Senhor misericordioso, permanecei junto ao vosso povo e fazei passar da antiga para a nova vida aqueles que iniciastes nos mistérios do céu. Por Cristo, nosso Senhor.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7519333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226222631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93D16C-D2AC-8422-FB36-1B860B38E199}"/>
              </a:ext>
            </a:extLst>
          </p:cNvPr>
          <p:cNvSpPr txBox="1"/>
          <p:nvPr/>
        </p:nvSpPr>
        <p:spPr>
          <a:xfrm>
            <a:off x="0" y="2551837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Avisos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Inclinai-vos para receber a benção.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37403229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paz de Deus, que supera todo entendimento, guarde vossos corações e vossas mentes no conhecimento e no amor de Deus e de seu Filho, nosso Senhor Jesus Cristo. 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Senhor, que encaminha os nossos corações para o amor de Deus e a constância de Cristo,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Bendito seja Deus, que nos reuniu no amor de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949715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bênção de Deus todo-poderoso, Pai e Filho e Espírito Santo, desça sobre vós e permaneça para sempre.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223346403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Diác. ou Presid.: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Em nome do Senhor, ide em paz e o Senhor vos acompanhe.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84736172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Ó Nossa Senhora de Lourdes, que cheia de luz vos mostrais na gruta, à feliz Bernadete, e a nós, vossos filhos, amais!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Sois Imaculada, ó Maria, na vossa feliz Conceição! Ó Nossa Senhora de Lourdes, ouvi o louvor e a oração!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5860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gruta, à feliz Bernadete, viestes o terço ensinar, lembrastes que sem penitência ninguém poderá se salvar!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50580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Sois Imaculada, ó Maria, na vossa feliz Conceição! Ó Nossa Senhora de Lourdes, ouvi o louvor e a oração!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257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C6D11-0043-8AFC-49D0-235C0A2F9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E48124F7-D7A7-E675-9B65-0EBFFF84DCD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gruta brotou uma fonte, de água que cura e refaz, é a água da graça e da vida, que o Filho bendito nos traz!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5BBD2D1-FAA9-B64B-2073-E7E74AED80F1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63513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1CA35-C063-978E-8455-B1C7BD3DB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74287C34-9B31-4D4C-5C98-F54E5DACB1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Sois Imaculada, ó Maria, na vossa feliz Conceição! Ó Nossa Senhora de Lourdes, ouvi o louvor e a oração!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96B13D6-B1F8-0F6D-91DA-0CEFB8951BAF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366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EB9F5A-D392-CEA2-C164-E93887D0F70C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Ato penitencial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No início desta celebração eucarística, peçamos a conversão do coração, fonte de reconciliação e comunhão com Deus e com os irmãos e irmãs.</a:t>
            </a:r>
            <a:endParaRPr lang="pt-BR" sz="72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64330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Confesso a Deus todo-poderoso e a vós, irmãos e irmãs, que pequei muitas vezes por pensamentos e palavras, atos e omissões, por minha culpa, minha culpa, minha tão grande culpa. </a:t>
            </a: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1784589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 peço à Virgem Maria, aos Anjos e Santos, e a vós irmãos e irmãs, que rogueis por mim a Deus, nosso Senhor.</a:t>
            </a: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2865534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Deus todo-poderoso tenha compaixão de nós, perdoe os nossos pecados e nos conduza à vida eterna.	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407065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u="none" strike="noStrike" cap="none" baseline="30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C.</a:t>
            </a:r>
            <a:r>
              <a:rPr lang="pt-BR" sz="96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presente liturgia recorda-nos que a adesão ao Reino de Deus dá-se dentro de um processo, sendo preciso discernir, dia a dia, os passos necessários para se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D81D2-C806-D2BB-C440-D4182B866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5E484F84-BFF1-6200-DDE5-1F78632486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tende piedade de nós!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Cristo, tende piedade de nós!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tende piedade de nós!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60B083F-1410-6868-3E06-51D7DA399323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539436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L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 a Deus nas alturas, paz na terra aos homens por Ele amados. Senhor Deus, Rei dos Céus, Deus Pai Todo-Poderoso, Nós Vos louvamos, nós Vos bendizemos, Nós Vos adoramos, nós Vos glorificamos,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0145" y="1872546"/>
            <a:ext cx="11613297" cy="534423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damos graças, por Vossa imensa glória. Senhor Jesus Cristo, Filho Unigênito, Senhor Deus, Cordeiro de Deus, Filho de Deus Pai: Vós que tirais o pecado do mundo, Tende piedade de nós; Vós que tirais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501041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0145" y="1872547"/>
            <a:ext cx="11613297" cy="534423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o pecado do mundo, Acolhei a nossa súplica; Vós que estais à direita do Pai, Tende piedade de nós. Só Vós sois o Santo; só Vós, o Senhor; Só Vós, o Altíssimo, Jesus Cristo; Com o Espírito Santo, na glória de Deus Pai.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287010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3429000"/>
            <a:ext cx="11613297" cy="4146368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1573122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D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529" y="1938274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latin typeface="+mn-lt"/>
              </a:rPr>
              <a:t>P. </a:t>
            </a:r>
            <a:r>
              <a:rPr lang="pt-BR" sz="5400" b="1" dirty="0">
                <a:solidFill>
                  <a:schemeClr val="bg1"/>
                </a:solidFill>
                <a:latin typeface="+mn-lt"/>
              </a:rPr>
              <a:t>Senhor, sede propício a vossos fiéis, e, benigno, multiplicai neles os dons da vossa graça, para que, fervorosos na fé, esperança e caridade, perseverem sempre vigilantes na observância dos vossos mandamentos. </a:t>
            </a:r>
            <a:endParaRPr lang="pt-BR" sz="54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3598" y="1964266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Por nosso Senhor Jesus Cristo, vosso Filho, que é Deus, e convosco vive e reina, na unidade do Espírito Santo,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2701731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63000"/>
            <a:ext cx="12188519" cy="595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latin typeface="+mn-lt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18167672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414EC-7FEA-4275-933E-DC3DAABE5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3869" y="1840263"/>
            <a:ext cx="11595711" cy="678455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Quem me ama guardará minha Palavra! Quem me ama guardará minha Palavra! Quem me ama, quem me ama guardará minha Palavra, minha Palavra, minha Palavra!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BDEEF-6F08-B49C-B56F-E6DDEFADB52E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Refrão Orante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OS ATOS DOS APÓSTOLOS&#10;       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B29782E-DFC1-4B5F-BD03-4DCEE5CEBF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" y="1541160"/>
            <a:ext cx="12189600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dirty="0">
              <a:solidFill>
                <a:schemeClr val="bg1"/>
              </a:solidFill>
              <a:latin typeface="Arial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I LEITURA - Sb 12,13.16-19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LEITURA DO LIVRO DA SABEDORIA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E2CBDD-26BA-26D9-E3DA-FBBF342499C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chegar a uma autêntica vivência da fé. Supliquemos a sabedoria que vem do alto e aproximemo-nos do Senhor, cantando:</a:t>
            </a:r>
            <a:endParaRPr lang="pt-BR" sz="9600" b="1" i="0" u="none" strike="noStrike" cap="none" baseline="30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59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2">
            <a:extLst>
              <a:ext uri="{FF2B5EF4-FFF2-40B4-BE49-F238E27FC236}">
                <a16:creationId xmlns:a16="http://schemas.microsoft.com/office/drawing/2014/main" id="{FC088E26-8FB1-41E4-9695-5830B03CCB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502" y="1904869"/>
            <a:ext cx="11834446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Não há, além de ti, outro Deus que cuide de todas as coisas e a quem devas mostrar que teu julgamento não foi injusto. A tua força é princípio da tua justiça, e o teu domínio sobre todos te faz para com.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7BE502-81C8-6847-E8DA-3772F5CFEFE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todos indulgente. Mostras a tua força a quem não crê na perfeição do teu poder; e nos que te conhecem, castigas o seu atrevimento. No entanto, dominando tua própria força, julgas com clemência e nos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DB190-423D-B618-4F79-D90749B2D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57713460-D756-C103-71F1-FBDF2E5600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governas com grande consideração: pois quando quiseres, está ao teu alcance fazer uso do teu poder. Assim procedendo, ensinaste ao teu povo que o justo deve ser humano;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6FBD45-5BE1-4B69-6EB4-C1A6930C37A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55303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4D243-E9AC-CFE1-6059-120BDD779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FC90E473-9F4A-85FA-3545-5560EB51CBD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e a teus filhos deste a confortadora esperança de que concedes o perdão aos pecadores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388B6DB-5C76-6FEC-6894-FA0F9EB89C2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9279516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694329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Salmo 85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 Senhor, vós sois bom, sois clemente e fiel!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B8F8E-DCB7-EBAB-24CF-60D966DC274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7">
            <a:extLst>
              <a:ext uri="{FF2B5EF4-FFF2-40B4-BE49-F238E27FC236}">
                <a16:creationId xmlns:a16="http://schemas.microsoft.com/office/drawing/2014/main" id="{B1CF8392-EC72-49CA-BDC7-B288150BAA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6815" y="1943100"/>
            <a:ext cx="11929819" cy="569770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01.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Ó Senhor, vós sois bom e clemente, sois perdão para quem vos invoca. Escutai, ó Senhor, minha prece, o lamento da minha oração!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4DEFD4-1BE2-ECFB-5AC2-7B424383DFFF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 Senhor, vós sois bom, sois clemente e fiel!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6C0397-BAB0-5255-3F68-976139321CD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0405212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882589"/>
            <a:ext cx="11789142" cy="581097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02.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As nações que criastes virão adorar e louvar vosso nome. Sois tão grande e fazeis maravilhas: vós somente sois Deus e Senhor! 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340432-4220-792D-A7BF-694ECC870F2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599489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 Senhor, vós sois bom, sois clemente e fiel!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6AFBDF-BDCA-D914-7679-2C93B3EAB3A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84431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1869208"/>
            <a:ext cx="11683634" cy="242922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Cante ao Senhor a terra inteira. Sirvam ao Senhor com alegria. Vinde ao seu encontro alegremente. Vinde ao seu encontro alegremente.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03.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Vós, porém, sois clemente e fiel, sois amor, paciência e perdão. Tende pena e olhai para mim! Confirmai com vigor vosso servo.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C8588B-2C90-750E-B481-B48A764AB42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2880687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Ó Senhor, vós sois bom e clemente, sois perdão para quem vos invoca. Escutai, ó Senhor, minha prece, o lamento da minha oração!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479B79-3E56-2152-C2D9-6BF8B4A1DE5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189798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body" idx="4294967295"/>
          </p:nvPr>
        </p:nvSpPr>
        <p:spPr>
          <a:xfrm>
            <a:off x="385570" y="1729432"/>
            <a:ext cx="11412300" cy="5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II LEITURA -  </a:t>
            </a:r>
            <a:r>
              <a:rPr lang="pt-BR" sz="6000" dirty="0" err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Rm</a:t>
            </a: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 8,26-27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DA CARTA DE SÃO PAULO AOS ROMANOS</a:t>
            </a:r>
            <a:endParaRPr sz="6000" b="1" dirty="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A PRIMEIRA CARTA DE SÃO PEDRO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948CAE8-2BDD-439B-89E8-E6FDED0CCF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3192" y="1876500"/>
            <a:ext cx="11877065" cy="52329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Irmãos: O Espírito vem em socorro da nossa fraqueza. Pois nós não sabemos o que pedir, nem como pedir; é o próprio Espírito que intercede em nosso favor, com gemidos inefáveis.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94549-FBCC-476D-84E4-7D4698175E0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 aquele que penetra o íntimo dos corações sabe qual é a intenção do Espírito. Pois é sempre segundo Deus que o Espírito intercede em favor dos santos.</a:t>
            </a:r>
            <a:endParaRPr dirty="0"/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4455300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A3DCAB0-A39B-48A4-888B-E195E589D57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600" y="2444619"/>
            <a:ext cx="11816862" cy="621587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Aleluia, aleluia, aleluia, aleluia. (bis) 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te louvo, ó Pai Santo, Deus do Céu, Senhor da Terra: os mistérios do teu Reino, aos pequenos, Pai, revelas.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495FBF-1E57-7AC6-4A34-8D111DF94B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Aclamação ao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Evangelho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783301"/>
            <a:ext cx="11789142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EVANGELHO - </a:t>
            </a:r>
            <a:r>
              <a:rPr lang="pt-BR" sz="6000" b="1" dirty="0" err="1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Mt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13,24-43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PROCLAMAÇÃO DO EVANGELHO DE JESUS CRISTO SEGUNDO MATEUS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6218123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EVANGELHO DE JESUS CRISTO SEGUNDO JOÃO -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Naquele tempo: Jesus contou outra parábola à multidão: “O Reino dos Céus é como um homem que semeou boa semente no seu campo. Enquanto todos dormiam, veio seu inimigo, semeou joio no meio 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trigo, e foi embora. Quando o trigo cresceu e as espigas começaram a se formar, apareceu também o joio. Os empregados foram procurar o dono e lhe disseram: ‘Senhor, não semeaste boa semente no teu campo? Donde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81955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é bom, eterno é seu amor! O Senhor é bom, eterno é seu amor!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6323576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veio então o joio?’ O dono respondeu: ‘Foi algum inimigo que fez isso’. Os empregados lhe perguntaram: ‘Queres que vamos arrancar o joio?’ O dono respondeu: ‘Não! pode acontecer que,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arrancando o joio, arranqueis também o trigo. Deixai crescer um e outro até a colheita! E, no tempo da colheita, direi aos que cortam o trigo: arrancai primeiro o joio e amarrai-o em feixes para ser queimado!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81426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5C1BC-53CB-5215-1380-3B9ED74C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EBB86A73-AD83-9EC1-9F7A-9F09024D30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Recolhei, porém, o trigo no meu celeiro!’” Jesus contou-lhes outra parábola: “O Reino dos Céus é como uma semente de mostarda que um homem pega e semeia no seu campo. Embora ela seja a menor de todas 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0E0BDA-98FE-5903-EDB8-8AD0A02DFD3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209650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20E3E-1B50-25EE-5555-286ACDD7B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3C8C9BCA-58A0-D5B0-7FFD-9987700EDE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sementes, quando cresce, fica maior do que as outras plantas. E torna-se uma árvore, de modo que os pássaros vêm e fazem ninhos em seus ramos”. Jesus contou-lhes ainda uma outra parábola: “O Reino dos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C0C5C4-76D9-73C6-7616-DF571E4955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1049978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3650B-F056-CD77-7053-2D128E07B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02DBA81-6DCA-8B7C-49E9-E92CAC3E79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Céus é como o fermento que uma mulher pega e mistura com três porções de farinha, até que tudo fique fermentado”. Tudo isso Jesus falava em parábolas às multidões. Nada lhes falava sem usar parábolas,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3A55A68-1008-3F08-064A-3F3FB44838B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7302389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D50B8-93FA-B986-B7B9-F48FFC82A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0AF6A8AA-FCFC-FEB1-36A6-3F17F9B7D03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para se cumprir o que foi dito pelo profeta: “Abrirei a boca para falar em parábolas; vou proclamar coisas escondidas desde a criação do mundo”. Então Jesus deixou as multidões e foi para casa. Seus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1649402-1AA5-CCF2-EF77-65587D6FA71E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0038518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A2BDA-1F34-076D-3A99-B8FD54FA4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F00624B-0B3B-A6A3-0550-5CDDDDD112A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discípulos aproximaram-se dele e disseram: “Explica-nos a parábola do joio!” Jesus respondeu: “Aquele que semeia a boa semente é o Filho do Homem. O campo é o mundo. A boa semente são os que pertencem ao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DE44DD-98B8-35D6-25FC-4F41D13C919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891547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92E98-5365-0B3F-5C0F-7EDEE17A1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7C9B9AF5-4A9F-30A6-BFAA-9E1883ABA59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Reino. O joio são os que pertencem ao Maligno. O inimigo que semeou o joio é o diabo. A colheita é o fim dos tempos. Os ceifeiros são os anjos. Como o joio é recolhido e queimado ao fogo, assim também acontecerá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98A76D3-73C9-B1AD-2247-BDEC2D921B4B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7076011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AA5C6-94E9-7020-C369-E3B470BDF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4F300B35-BC01-2004-9716-B6B1DDDEC6E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no fim dos tempos: o Filho do Homem enviará os seus anjos, e eles retirarão do seu Reino todos os que fazem outros pecar e os que praticam o mal; e depois os lançarão na fornalha de fogo. Aí haverá choro 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F250B2F-12B3-A951-7A6A-76373B2D146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6290897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E9B99-6972-7AE0-A914-6800B8CB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3EBD7984-7A3B-67CC-2DEF-04D09B0BDAD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ranger de dentes. Então os justos brilharão como o sol no Reino de seu Pai. Quem tem ouvidos, ouça”.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BDA7400-7A1F-A7DB-C45E-362B8629DB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147123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998" y="1921164"/>
            <a:ext cx="11741454" cy="33515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somente é nosso Deus, ele é quem nos fez e somos seus: somos o seu povo e seu rebanho. Somos o seu povo e seu rebanho.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90FD7D-A590-3A33-AEA6-56A4924D541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2">
            <a:extLst>
              <a:ext uri="{FF2B5EF4-FFF2-40B4-BE49-F238E27FC236}">
                <a16:creationId xmlns:a16="http://schemas.microsoft.com/office/drawing/2014/main" id="{42CBAE1C-B1BD-4E9B-94D8-ABF805F35A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64360"/>
            <a:ext cx="12189600" cy="577584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DA SALVAÇÃO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BFCB55-6410-F381-C83B-EAA1DE1AD46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205570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5BB59EF-A65F-5A4E-9142-0CBC08D97F2C}"/>
              </a:ext>
            </a:extLst>
          </p:cNvPr>
          <p:cNvSpPr txBox="1"/>
          <p:nvPr/>
        </p:nvSpPr>
        <p:spPr>
          <a:xfrm>
            <a:off x="0" y="2967335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Homilia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7703" y="1784243"/>
            <a:ext cx="1184804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em Deus-Pai, todo poderoso, criador do céu e da terra e em Jesus Cristo seu único filho Nosso Senhor, que foi concebido pelo poder do Espírito Santo. Nasceu da Virgem Maria, Padeceu sob </a:t>
            </a:r>
            <a:r>
              <a:rPr lang="pt-BR" sz="54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Poncio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Pilatos, Foi crucificado, morto e sepultado,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496" y="2012843"/>
            <a:ext cx="11830458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desceu a mansão dos mortos, ressuscitou ao terceiro dia, subiu aos céus, está sentado à direita de Deus Pai, todo poderoso, de onde há de vir a julgar os vivos e os mortos.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3930101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3430" y="1784243"/>
            <a:ext cx="1178169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no Espírito Santo, na Santa Igreja Católica, na comunhão dos Santos,  remissão dos pecados, na ressurreição da carne, e na vida eterna.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1997508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37564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Caríssimos fiéis, nós não sabemos o que pedir nas nossas orações. Deixemos que o Espírito Santo interceda por nós e invoquemos com confiança o Pai Celeste, dizendo: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433723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810932"/>
            <a:ext cx="11824311" cy="338412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nosso refúgio, ouvi-nos.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1856983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que nosso Bispo, Dom Carlos José, e os seus presbíteros e diáconos semeiem a boa semente no campo de Deus e a confiem aos cuidados de Jesus e de sua Mãe, rezemos.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2404789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09730"/>
            <a:ext cx="11824311" cy="26247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nosso refúgio, ouvi-nos.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8684858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740" y="1784243"/>
            <a:ext cx="11750040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que ninguém julgue os outros com dureza e todos saibam ser justos e humanos como Deus é indulgente para com todos, rezemos.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028710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209801"/>
            <a:ext cx="11683634" cy="36423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é bom, eterno é seu amor! O Senhor é bom, eterno é seu amor!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4570372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116424"/>
            <a:ext cx="11824311" cy="2942002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nosso refúgio, ouvi-nos.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20963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1460" y="1784242"/>
            <a:ext cx="11681460" cy="43879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que Deus purifique o mundo de seus erros, cure as doenças, afaste a fome, acabe as guerras e dê a paz do coração aos que não a têm, rezemos.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80040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nosso refúgio, ouvi-nos.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5439029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que conheceis como ninguém o trigo que por vós foi semeado no coração de cada ser humano, não deixeis que ele seja sufocado pelo joio que o inimigo aí semeia quando dormimos. Por Cristo, nosso Senhor.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77372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907792"/>
            <a:ext cx="11824311" cy="3422670"/>
          </a:xfrm>
        </p:spPr>
        <p:txBody>
          <a:bodyPr vert="horz" wrap="square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8809882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Muitos grãos de trigo se tornaram pão; hoje são teu corpo, ceia e comunhão. Muitos grãos de trigo se tornaram pão.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53491"/>
            <a:ext cx="11925300" cy="591569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Toma, Senhor, nossa vida em ação para mudá-la em fruto e missão (bis).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707749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Muitos cachos de uva se tornaram vinho; hoje são teu sangue, força no caminho. Muitos cachos de uva se tornaram vinho.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27517896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Toma, Senhor, nossa vida em ação para mudá-la em fruto e missão (bis).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6438122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F1D09-669B-BF05-39DB-20932C50F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11D73DE-F213-D992-73A7-2B04D9A662B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Muitas são as vidas feitas vocação, hoje oferecidas em consagração. Muitas são as vidas feitas vocação.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9D7932D-AD73-D65C-E596-406966B8AC71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46454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Vinde, aproximai-vos, dando graças, todos a cantar hinos de alegria! Bendizei, louvai seu santo nome. Bendizei, louvai seu santo nome.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C6C04E-8201-1DA9-E09B-30844420B3B1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39489349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9A188-15BD-968F-94C0-C00767B31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7A5C6A8-92CC-8BF0-44FB-C0ABFDD47B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Toma, Senhor, nossa vida em ação para mudá-la em fruto e missão (bis).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4C7D8A6-0EE7-9E8E-4C7B-82E770A908CD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0904218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2146040"/>
            <a:ext cx="11912234" cy="565695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Orai, irmãos e irmãs...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Receba o Senhor por tuas mãos este sacrifício, para glória do seu nome, para nosso bem e de toda a sua santa Igreja.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254225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SOBRE 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Ó Deus, no único sacrifício da cruz levastes à plenitude os diversos sacrifícios da antiga lei. Aceitai esta oblação das mãos dos vossos fiéis e santificai-a, com a</a:t>
            </a: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67DAC-70AE-811F-4F68-BD961D0C4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79C9BEE-220B-B295-0C17-E6E9B2547B1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mesma bênção que destes à oferta de Abel, a fim de que sirva para a salvação de todos o que cada um trouxe em vossa honra. 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B093517-80A7-D99F-BC8C-0B91C8C44A80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1378337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062866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D81BC8-922C-446A-BC9A-B905F58104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785" y="1691112"/>
            <a:ext cx="11271738" cy="57560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Senhor esteja convosco.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Corações ao alto.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nosso coração está em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Demos graças ao Senhor, nosso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É nosso dever e nossa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B29988-EBB3-C120-7648-60559CC3275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é digno e justo, é nosso dever e salvação dar-vos graças, sempre e em todo lugar, Senhor, Pai santo, Deus eterno e todo-poderoso. Vós nos concedeis, a cada momento, o que mais nos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convém, e conduzi a vossa Igreja por admiráveis e diversos caminhos. Vós não cessais de ajudá-la com a força do Espírito Santo para que, sempre fiel ao vosso amor, jamais deixe de invocar-vos na tribulação nem se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esqueça de louvar-vos na alegria, por Cristo, Senhor nosso. Por isso, associados aos coros dos Anjos, nós vos louvamos com alegria, cantando a uma só voz: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4456977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4294967295"/>
          </p:nvPr>
        </p:nvSpPr>
        <p:spPr>
          <a:xfrm>
            <a:off x="372951" y="1906846"/>
            <a:ext cx="11447700" cy="6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Santo, Santo, Santo, Senhor Deus do universo, o céu e a terra proclamam a vossa glória, hosana nas alturas, bendito o que vem em Nome do Senhor, hosana nas alturas.</a:t>
            </a:r>
            <a:endParaRPr dirty="0"/>
          </a:p>
        </p:txBody>
      </p:sp>
      <p:sp>
        <p:nvSpPr>
          <p:cNvPr id="31" name="Google Shape;31;p5"/>
          <p:cNvSpPr txBox="1"/>
          <p:nvPr/>
        </p:nvSpPr>
        <p:spPr>
          <a:xfrm>
            <a:off x="0" y="386862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Eucarística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Senhor é bom, eterno é seu amor! O Senhor é bom, eterno é seu amor!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59643514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ó Pai, vós sois Santo, fonte de toda santidade. Santificai, pois, estes dons, derramando sobre eles o vosso Espírito, a fim de que se tornem para nós o Corpo e + o Sangue de nosso Senhor Jesus Cristo.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13724006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Enviai o vosso Espírito Santo!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954882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52751"/>
            <a:ext cx="11841896" cy="390525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Mistério da fé e do amor!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8206772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151529"/>
            <a:ext cx="11841896" cy="47064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Todas as vezes que comemos deste pão e bebemos deste cálice, anunciamos, Senhor, a vossa morte, enquanto esperamos a vossa vinda!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07318890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809750"/>
            <a:ext cx="11841896" cy="586600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Celebrando, pois, o memorial da morte e ressurreição do vosso Filho, nós vos oferecemos, ó Pai, o Pão da vida e o Cálice da salvação; e vos agradecemos porque nos tornastes dignos de estar aqui na vossa presença e vos servir.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508620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Aceitai, ó Senhor, a nossa oferta!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48908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Suplicantes, vos pedimos que, participando do Corpo e Sangue de Cristo, sejamos reunidos pelo Espírito Santo num só corpo.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4268150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Espírito nos una num só corpo!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228264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Lembrai-vos, ó Pai, da vossa Igreja que se faz presente pelo mundo inteiro; e aqui convocada no dia em que Cristo venceu a morte e nos fez participantes de sua vida imortal; que ela cresça na caridade, em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894428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56.XML" val="1257959444"/>
  <p:tag name="PPT/SLIDES/SLIDE1.XML" val="60303939"/>
  <p:tag name="PPT/SLIDES/SLIDE2.XML" val="4230717621"/>
  <p:tag name="PPT/SLIDES/SLIDE3.XML" val="3064636745"/>
  <p:tag name="PPT/SLIDES/SLIDE4.XML" val="4113107665"/>
  <p:tag name="PPT/SLIDES/SLIDE5.XML" val="2556830829"/>
  <p:tag name="PPT/SLIDES/SLIDE6.XML" val="1705866736"/>
  <p:tag name="PPT/SLIDES/SLIDE7.XML" val="1910031757"/>
  <p:tag name="PPT/SLIDES/SLIDE8.XML" val="1237939777"/>
  <p:tag name="PPT/SLIDES/SLIDE9.XML" val="1574142160"/>
  <p:tag name="PPT/SLIDES/SLIDE10.XML" val="3322747927"/>
  <p:tag name="PPT/SLIDES/SLIDE11.XML" val="2969032233"/>
  <p:tag name="PPT/SLIDES/SLIDE12.XML" val="2670887340"/>
  <p:tag name="PPT/SLIDES/SLIDE13.XML" val="3694343939"/>
  <p:tag name="PPT/SLIDES/SLIDE14.XML" val="2380044897"/>
  <p:tag name="PPT/SLIDES/SLIDE15.XML" val="3651993440"/>
  <p:tag name="PPT/SLIDES/SLIDE16.XML" val="3675499124"/>
  <p:tag name="PPT/SLIDES/SLIDE17.XML" val="3070080621"/>
  <p:tag name="PPT/SLIDES/SLIDE18.XML" val="2700015371"/>
  <p:tag name="PPT/SLIDES/SLIDE19.XML" val="1924208611"/>
  <p:tag name="PPT/SLIDES/SLIDE20.XML" val="3925390688"/>
  <p:tag name="PPT/SLIDES/SLIDE21.XML" val="100232371"/>
  <p:tag name="PPT/SLIDES/SLIDE22.XML" val="2880918896"/>
  <p:tag name="PPT/SLIDES/SLIDE23.XML" val="1472385688"/>
  <p:tag name="PPT/SLIDES/SLIDE24.XML" val="1798557157"/>
  <p:tag name="PPT/SLIDES/SLIDE25.XML" val="921713726"/>
  <p:tag name="PPT/SLIDES/SLIDE26.XML" val="3266166827"/>
  <p:tag name="PPT/SLIDES/SLIDE27.XML" val="3545778919"/>
  <p:tag name="PPT/SLIDES/SLIDE28.XML" val="4204050277"/>
  <p:tag name="PPT/SLIDES/SLIDE29.XML" val="3097100435"/>
  <p:tag name="PPT/SLIDES/SLIDE30.XML" val="2942897947"/>
  <p:tag name="PPT/SLIDES/SLIDE31.XML" val="99262265"/>
  <p:tag name="PPT/SLIDES/SLIDE32.XML" val="1119572354"/>
  <p:tag name="PPT/SLIDES/SLIDE33.XML" val="3128637242"/>
  <p:tag name="PPT/SLIDES/SLIDE34.XML" val="3322611898"/>
  <p:tag name="PPT/SLIDES/SLIDE35.XML" val="2747119484"/>
  <p:tag name="PPT/SLIDES/SLIDE36.XML" val="602792371"/>
  <p:tag name="PPT/SLIDES/SLIDE37.XML" val="3560563171"/>
  <p:tag name="PPT/SLIDES/SLIDE38.XML" val="1459905972"/>
  <p:tag name="PPT/SLIDES/SLIDE39.XML" val="220837252"/>
  <p:tag name="PPT/SLIDES/SLIDE40.XML" val="2489660088"/>
  <p:tag name="PPT/SLIDES/SLIDE41.XML" val="1082116365"/>
  <p:tag name="PPT/SLIDES/SLIDE42.XML" val="170187745"/>
  <p:tag name="PPT/SLIDES/SLIDE43.XML" val="414908355"/>
  <p:tag name="PPT/SLIDES/SLIDE44.XML" val="2107746614"/>
  <p:tag name="PPT/SLIDES/SLIDE45.XML" val="3000271153"/>
  <p:tag name="PPT/SLIDES/SLIDE46.XML" val="3542397127"/>
  <p:tag name="PPT/SLIDES/SLIDE47.XML" val="1815084308"/>
  <p:tag name="PPT/SLIDES/SLIDE48.XML" val="2625210225"/>
  <p:tag name="PPT/SLIDES/SLIDE49.XML" val="621919212"/>
  <p:tag name="PPT/SLIDES/SLIDE50.XML" val="435638300"/>
  <p:tag name="PPT/SLIDES/SLIDE51.XML" val="2884762316"/>
  <p:tag name="PPT/SLIDES/SLIDE52.XML" val="3244954387"/>
  <p:tag name="PPT/SLIDES/SLIDE53.XML" val="1251002794"/>
  <p:tag name="PPT/SLIDES/SLIDE54.XML" val="1547233358"/>
  <p:tag name="PPT/SLIDES/SLIDE55.XML" val="4066294785"/>
  <p:tag name="PPT/SLIDES/SLIDE57.XML" val="2962248476"/>
  <p:tag name="PPT/SLIDES/SLIDE58.XML" val="1104965684"/>
  <p:tag name="PPT/SLIDES/SLIDE59.XML" val="528878545"/>
  <p:tag name="PPT/SLIDES/SLIDE60.XML" val="1654392324"/>
  <p:tag name="PPT/SLIDES/SLIDE61.XML" val="1897934114"/>
  <p:tag name="PPT/SLIDES/SLIDE62.XML" val="3900848009"/>
  <p:tag name="PPT/SLIDES/SLIDE63.XML" val="4157699372"/>
  <p:tag name="PPT/SLIDES/SLIDE64.XML" val="2760017441"/>
  <p:tag name="PPT/SLIDES/SLIDE65.XML" val="40797473"/>
  <p:tag name="PPT/SLIDES/SLIDE66.XML" val="1292635284"/>
  <p:tag name="PPT/SLIDES/SLIDE67.XML" val="1791559290"/>
  <p:tag name="PPT/SLIDES/SLIDE68.XML" val="1485702349"/>
  <p:tag name="PPT/SLIDES/SLIDE69.XML" val="3458237366"/>
  <p:tag name="PPT/SLIDES/SLIDE70.XML" val="343019950"/>
  <p:tag name="PPT/SLIDES/SLIDE71.XML" val="4290544178"/>
  <p:tag name="PPT/SLIDES/SLIDE72.XML" val="3931743257"/>
  <p:tag name="PPT/SLIDES/SLIDE73.XML" val="4069597561"/>
  <p:tag name="PPT/SLIDES/SLIDE74.XML" val="4086163046"/>
  <p:tag name="PPT/SLIDES/SLIDE75.XML" val="1410251893"/>
  <p:tag name="PPT/SLIDES/SLIDE76.XML" val="571416640"/>
  <p:tag name="PPT/SLIDES/SLIDE77.XML" val="1632643005"/>
  <p:tag name="PPT/SLIDES/SLIDE78.XML" val="3061101053"/>
  <p:tag name="PPT/SLIDES/SLIDE79.XML" val="594119283"/>
  <p:tag name="PPT/SLIDES/SLIDE80.XML" val="3304707985"/>
  <p:tag name="PPT/SLIDES/SLIDE81.XML" val="1213893469"/>
  <p:tag name="PPT/SLIDES/SLIDE82.XML" val="1240301683"/>
  <p:tag name="PPT/SLIDES/SLIDE83.XML" val="2443907960"/>
  <p:tag name="PPT/SLIDES/SLIDE84.XML" val="2216164064"/>
  <p:tag name="PPT/SLIDES/SLIDE85.XML" val="966965916"/>
  <p:tag name="PPT/SLIDES/SLIDE86.XML" val="3534857551"/>
  <p:tag name="PPT/SLIDES/SLIDE87.XML" val="704379753"/>
  <p:tag name="PPT/SLIDES/SLIDE88.XML" val="3420951277"/>
  <p:tag name="PPT/SLIDES/SLIDE89.XML" val="76891139"/>
  <p:tag name="PPT/SLIDES/SLIDE90.XML" val="3188183061"/>
  <p:tag name="PPT/SLIDES/SLIDE91.XML" val="59081415"/>
  <p:tag name="PPT/SLIDES/SLIDE92.XML" val="644945974"/>
  <p:tag name="PPT/SLIDES/SLIDE93.XML" val="4173260948"/>
  <p:tag name="PPT/SLIDES/SLIDE94.XML" val="199009454"/>
  <p:tag name="PPT/SLIDES/SLIDE95.XML" val="3129415030"/>
  <p:tag name="PPT/SLIDES/SLIDE96.XML" val="2938019016"/>
  <p:tag name="PPT/SLIDES/SLIDE97.XML" val="2613319988"/>
  <p:tag name="PPT/SLIDES/SLIDE98.XML" val="3570495141"/>
  <p:tag name="PPT/SLIDES/SLIDE99.XML" val="1411200849"/>
  <p:tag name="PPT/SLIDES/SLIDE100.XML" val="739016956"/>
  <p:tag name="PPT/SLIDES/SLIDE101.XML" val="3017451477"/>
  <p:tag name="PPT/SLIDES/SLIDE102.XML" val="548747440"/>
  <p:tag name="PPT/SLIDES/SLIDE103.XML" val="2751064994"/>
  <p:tag name="PPT/SLIDES/SLIDE104.XML" val="3786431193"/>
  <p:tag name="PPT/SLIDES/SLIDE105.XML" val="1863565928"/>
  <p:tag name="PPT/SLIDES/SLIDE106.XML" val="607463412"/>
  <p:tag name="PPT/SLIDES/SLIDE107.XML" val="677682527"/>
  <p:tag name="PPT/SLIDES/SLIDE108.XML" val="3410368404"/>
  <p:tag name="PPT/SLIDES/SLIDE109.XML" val="2910402157"/>
  <p:tag name="PPT/SLIDES/SLIDE110.XML" val="481044048"/>
  <p:tag name="PPT/SLIDES/SLIDE111.XML" val="946750403"/>
  <p:tag name="PPT/SLIDES/SLIDE112.XML" val="2558307127"/>
  <p:tag name="PPT/SLIDES/SLIDE113.XML" val="4200239790"/>
  <p:tag name="PPT/SLIDES/SLIDE114.XML" val="3137453676"/>
  <p:tag name="PPT/SLIDES/SLIDE115.XML" val="2862578011"/>
  <p:tag name="PPT/SLIDES/SLIDE116.XML" val="4181732054"/>
  <p:tag name="PPT/SLIDES/SLIDE117.XML" val="3876127285"/>
  <p:tag name="PPT/SLIDES/SLIDE118.XML" val="387023430"/>
  <p:tag name="PPT/SLIDES/SLIDE119.XML" val="4021668929"/>
  <p:tag name="PPT/SLIDES/SLIDE120.XML" val="2890490764"/>
  <p:tag name="PPT/SLIDES/SLIDE121.XML" val="1847645336"/>
  <p:tag name="PPT/SLIDES/SLIDE122.XML" val="3410282027"/>
  <p:tag name="PPT/SLIDES/SLIDE123.XML" val="2644193220"/>
  <p:tag name="PPT/SLIDES/SLIDE124.XML" val="2507819088"/>
  <p:tag name="PPT/SLIDES/SLIDE125.XML" val="3179093132"/>
  <p:tag name="PPT/SLIDES/SLIDE126.XML" val="3409178224"/>
  <p:tag name="PPT/SLIDES/SLIDE127.XML" val="2007393459"/>
  <p:tag name="PPT/SLIDES/SLIDE128.XML" val="591039180"/>
  <p:tag name="PPT/SLIDES/SLIDE129.XML" val="1383383944"/>
  <p:tag name="PPT/SLIDES/SLIDE130.XML" val="1060065150"/>
  <p:tag name="PPT/SLIDES/SLIDE131.XML" val="1175308303"/>
  <p:tag name="PPT/SLIDES/SLIDE132.XML" val="635112318"/>
  <p:tag name="PPT/SLIDES/SLIDE133.XML" val="2491839287"/>
  <p:tag name="PPT/SLIDES/SLIDE134.XML" val="718881255"/>
  <p:tag name="PPT/SLIDES/SLIDE135.XML" val="1178247943"/>
  <p:tag name="PPT/SLIDES/SLIDE136.XML" val="2520702888"/>
  <p:tag name="PPT/SLIDES/SLIDE137.XML" val="426988546"/>
  <p:tag name="PPT/SLIDES/SLIDE138.XML" val="2129743628"/>
  <p:tag name="PPT/SLIDES/SLIDE139.XML" val="521742655"/>
  <p:tag name="PPT/SLIDES/SLIDE140.XML" val="378949811"/>
  <p:tag name="PPT/SLIDES/SLIDE141.XML" val="3554338300"/>
  <p:tag name="PPT/SLIDES/SLIDE142.XML" val="3299015834"/>
  <p:tag name="PPT/SLIDES/SLIDE143.XML" val="2937002"/>
  <p:tag name="PPT/SLIDES/SLIDE144.XML" val="3782727425"/>
  <p:tag name="PPT/SLIDES/SLIDE145.XML" val="1580928654"/>
  <p:tag name="PPT/SLIDES/SLIDE146.XML" val="2672268275"/>
  <p:tag name="PPT/SLIDES/SLIDE147.XML" val="2082987807"/>
  <p:tag name="PPT/SLIDES/SLIDE148.XML" val="690072193"/>
  <p:tag name="PPT/SLIDES/SLIDE149.XML" val="3710930599"/>
  <p:tag name="PPT/SLIDES/SLIDE150.XML" val="3559399103"/>
  <p:tag name="PPT/SLIDES/SLIDE151.XML" val="2712938156"/>
  <p:tag name="PPT/SLIDES/SLIDE152.XML" val="2751395289"/>
  <p:tag name="PPT/SLIDES/SLIDE153.XML" val="662345041"/>
  <p:tag name="PPT/SLIDES/SLIDE154.XML" val="539104128"/>
  <p:tag name="PPT/SLIDES/SLIDE155.XML" val="3341756493"/>
  <p:tag name="PPT/SLIDES/SLIDE156.XML" val="1991428736"/>
  <p:tag name="PPT/SLIDES/SLIDE157.XML" val="3817306275"/>
  <p:tag name="PPT/SLIDES/SLIDE158.XML" val="1783675174"/>
  <p:tag name="PPT/SLIDES/SLIDE159.XML" val="2643817532"/>
  <p:tag name="PPT/SLIDES/SLIDE160.XML" val="2092955276"/>
  <p:tag name="PPT/SLIDES/SLIDE161.XML" val="3202445071"/>
  <p:tag name="PPT/SLIDES/SLIDE162.XML" val="3577079283"/>
  <p:tag name="PPT/NOTESSLIDES/NOTESSLIDE92.XML" val="2525972390"/>
  <p:tag name="PPT/NOTESSLIDES/NOTESSLIDE93.XML" val="1101043730"/>
  <p:tag name="PPT/NOTESSLIDES/NOTESSLIDE94.XML" val="87571964"/>
  <p:tag name="PPT/NOTESSLIDES/NOTESSLIDE95.XML" val="2877350910"/>
  <p:tag name="PPT/NOTESSLIDES/NOTESSLIDE96.XML" val="671740309"/>
  <p:tag name="PPT/NOTESSLIDES/NOTESSLIDE97.XML" val="68219898"/>
  <p:tag name="PPT/NOTESSLIDES/NOTESSLIDE98.XML" val="127711661"/>
  <p:tag name="PPT/NOTESSLIDES/NOTESSLIDE99.XML" val="2837937539"/>
  <p:tag name="PPT/NOTESSLIDES/NOTESSLIDE100.XML" val="2124544243"/>
  <p:tag name="PPT/NOTESSLIDES/NOTESSLIDE101.XML" val="4041399005"/>
  <p:tag name="PPT/NOTESSLIDES/NOTESSLIDE102.XML" val="1083902407"/>
  <p:tag name="PPT/NOTESSLIDES/NOTESSLIDE103.XML" val="3788298845"/>
  <p:tag name="PPT/NOTESSLIDES/NOTESSLIDE104.XML" val="161093377"/>
  <p:tag name="PPT/NOTESSLIDES/NOTESSLIDE105.XML" val="1128571817"/>
  <p:tag name="PPT/NOTESSLIDES/NOTESSLIDE106.XML" val="3252746423"/>
  <p:tag name="PPT/NOTESSLIDES/NOTESSLIDE107.XML" val="585005968"/>
  <p:tag name="PPT/NOTESSLIDES/NOTESSLIDE108.XML" val="1656908700"/>
  <p:tag name="PPT/NOTESSLIDES/NOTESSLIDE109.XML" val="2547980283"/>
  <p:tag name="PPT/NOTESSLIDES/NOTESSLIDE110.XML" val="1125458315"/>
  <p:tag name="PPT/NOTESSLIDES/NOTESSLIDE111.XML" val="3026964591"/>
  <p:tag name="PPT/NOTESSLIDES/NOTESSLIDE112.XML" val="2601744752"/>
  <p:tag name="PPT/NOTESSLIDES/NOTESSLIDE113.XML" val="2708652787"/>
  <p:tag name="PPT/NOTESSLIDES/NOTESSLIDE114.XML" val="2722236339"/>
  <p:tag name="PPT/NOTESSLIDES/NOTESSLIDE115.XML" val="4030156034"/>
  <p:tag name="PPT/NOTESSLIDES/NOTESSLIDE116.XML" val="1774146195"/>
  <p:tag name="PPT/NOTESSLIDES/NOTESSLIDE117.XML" val="2884005354"/>
  <p:tag name="PPT/NOTESSLIDES/NOTESSLIDE118.XML" val="3103435915"/>
  <p:tag name="PPT/NOTESSLIDES/NOTESSLIDE119.XML" val="910742777"/>
  <p:tag name="PPT/NOTESSLIDES/NOTESSLIDE120.XML" val="2748498440"/>
  <p:tag name="PPT/NOTESSLIDES/NOTESSLIDE121.XML" val="4145727723"/>
  <p:tag name="PPT/NOTESSLIDES/NOTESSLIDE122.XML" val="2732543330"/>
  <p:tag name="PPT/NOTESSLIDES/NOTESSLIDE123.XML" val="1572997585"/>
  <p:tag name="PPT/NOTESSLIDES/NOTESSLIDE124.XML" val="3665104421"/>
  <p:tag name="PPT/NOTESSLIDES/NOTESSLIDE125.XML" val="3665813103"/>
  <p:tag name="PPT/NOTESSLIDES/NOTESSLIDE126.XML" val="1939351073"/>
  <p:tag name="PPT/NOTESSLIDES/NOTESSLIDE127.XML" val="2229027874"/>
  <p:tag name="PPT/NOTESSLIDES/NOTESSLIDE128.XML" val="3128208998"/>
  <p:tag name="PPT/NOTESSLIDES/NOTESSLIDE129.XML" val="3763018258"/>
  <p:tag name="PPT/NOTESSLIDES/NOTESSLIDE130.XML" val="875352215"/>
  <p:tag name="PPT/NOTESSLIDES/NOTESSLIDE131.XML" val="2618758790"/>
  <p:tag name="PPT/NOTESSLIDES/NOTESSLIDE132.XML" val="3333979130"/>
  <p:tag name="PPT/NOTESSLIDES/NOTESSLIDE133.XML" val="991701429"/>
  <p:tag name="PPT/NOTESSLIDES/NOTESSLIDE134.XML" val="3333915870"/>
  <p:tag name="PPT/NOTESSLIDES/NOTESSLIDE135.XML" val="3286374788"/>
  <p:tag name="PPT/NOTESSLIDES/NOTESSLIDE136.XML" val="2099067373"/>
  <p:tag name="PPT/NOTESSLIDES/NOTESSLIDE137.XML" val="1175677502"/>
  <p:tag name="PPT/NOTESSLIDES/NOTESSLIDE138.XML" val="3131860712"/>
  <p:tag name="PPT/NOTESSLIDES/NOTESSLIDE139.XML" val="2330973925"/>
  <p:tag name="PPT/NOTESSLIDES/NOTESSLIDE140.XML" val="725884471"/>
  <p:tag name="PPT/NOTESSLIDES/NOTESSLIDE141.XML" val="1043592274"/>
  <p:tag name="PPT/NOTESSLIDES/NOTESSLIDE142.XML" val="4004146058"/>
  <p:tag name="PPT/NOTESSLIDES/NOTESSLIDE143.XML" val="2589028310"/>
  <p:tag name="PPT/NOTESSLIDES/NOTESSLIDE144.XML" val="1102083401"/>
  <p:tag name="PPT/NOTESSLIDES/NOTESSLIDE145.XML" val="37074800"/>
  <p:tag name="PPT/NOTESSLIDES/NOTESSLIDE146.XML" val="2141018530"/>
  <p:tag name="PPT/NOTESSLIDES/NOTESSLIDE147.XML" val="1288469394"/>
  <p:tag name="PPT/NOTESSLIDES/NOTESSLIDE148.XML" val="3689368420"/>
  <p:tag name="PPT/NOTESSLIDES/NOTESSLIDE149.XML" val="3106238036"/>
  <p:tag name="PPT/NOTESSLIDES/NOTESSLIDE150.XML" val="1769731750"/>
  <p:tag name="PPT/NOTESSLIDES/NOTESSLIDE151.XML" val="45797954"/>
  <p:tag name="PPT/NOTESSLIDES/NOTESSLIDE152.XML" val="4119483979"/>
  <p:tag name="PPT/NOTESSLIDES/NOTESSLIDE153.XML" val="3762432305"/>
  <p:tag name="PPT/NOTESSLIDES/NOTESSLIDE154.XML" val="54861434"/>
  <p:tag name="PPT/NOTESSLIDES/NOTESSLIDE155.XML" val="3805594962"/>
  <p:tag name="PPT/NOTESSLIDES/NOTESSLIDE156.XML" val="264621234"/>
  <p:tag name="PPT/NOTESSLIDES/NOTESSLIDE59.XML" val="1365169127"/>
  <p:tag name="PPT/NOTESSLIDES/NOTESSLIDE158.XML" val="1320668447"/>
  <p:tag name="PPT/NOTESSLIDES/NOTESSLIDE159.XML" val="1302526393"/>
  <p:tag name="PPT/NOTESSLIDES/NOTESSLIDE160.XML" val="3251787500"/>
  <p:tag name="PPT/NOTESSLIDES/NOTESSLIDE161.XML" val="2233091529"/>
  <p:tag name="PPT/SLIDEMASTERS/SLIDEMASTER1.XML" val="4121467285"/>
  <p:tag name="PPT/SLIDEMASTERS/SLIDEMASTER2.XML" val="3062222599"/>
  <p:tag name="PPT/SLIDEMASTERS/SLIDEMASTER3.XML" val="64964950"/>
  <p:tag name="PPT/SLIDEMASTERS/SLIDEMASTER4.XML" val="65669529"/>
  <p:tag name="PPT/SLIDEMASTERS/SLIDEMASTER6.XML" val="3729258903"/>
  <p:tag name="PPT/SLIDELAYOUTS/SLIDELAYOUT1.XML" val="469860050"/>
  <p:tag name="PPT/SLIDELAYOUTS/SLIDELAYOUT2.XML" val="2715888461"/>
  <p:tag name="PPT/SLIDELAYOUTS/SLIDELAYOUT3.XML" val="1760783486"/>
  <p:tag name="PPT/SLIDELAYOUTS/SLIDELAYOUT4.XML" val="4110546128"/>
  <p:tag name="PPT/SLIDELAYOUTS/SLIDELAYOUT5.XML" val="2294492927"/>
  <p:tag name="PPT/SLIDELAYOUTS/SLIDELAYOUT6.XML" val="3808304240"/>
  <p:tag name="PPT/SLIDELAYOUTS/SLIDELAYOUT7.XML" val="769282087"/>
  <p:tag name="PPT/SLIDELAYOUTS/SLIDELAYOUT8.XML" val="124045678"/>
  <p:tag name="PPT/SLIDELAYOUTS/SLIDELAYOUT9.XML" val="1801133971"/>
  <p:tag name="PPT/SLIDELAYOUTS/SLIDELAYOUT10.XML" val="2411241056"/>
  <p:tag name="PPT/SLIDELAYOUTS/SLIDELAYOUT11.XML" val="477757161"/>
  <p:tag name="PPT/SLIDELAYOUTS/SLIDELAYOUT12.XML" val="2304059474"/>
  <p:tag name="PPT/SLIDELAYOUTS/SLIDELAYOUT13.XML" val="3521328882"/>
  <p:tag name="PPT/SLIDELAYOUTS/SLIDELAYOUT14.XML" val="3257859482"/>
  <p:tag name="PPT/SLIDELAYOUTS/SLIDELAYOUT15.XML" val="485277244"/>
  <p:tag name="PPT/SLIDELAYOUTS/SLIDELAYOUT16.XML" val="3410864739"/>
  <p:tag name="PPT/SLIDELAYOUTS/SLIDELAYOUT17.XML" val="985862490"/>
  <p:tag name="PPT/SLIDELAYOUTS/SLIDELAYOUT18.XML" val="2814200049"/>
  <p:tag name="PPT/SLIDELAYOUTS/SLIDELAYOUT19.XML" val="125145428"/>
  <p:tag name="PPT/SLIDELAYOUTS/SLIDELAYOUT20.XML" val="2002268910"/>
  <p:tag name="PPT/SLIDELAYOUTS/SLIDELAYOUT21.XML" val="983084465"/>
  <p:tag name="PPT/SLIDELAYOUTS/SLIDELAYOUT22.XML" val="1758685569"/>
  <p:tag name="PPT/SLIDELAYOUTS/SLIDELAYOUT23.XML" val="1143188323"/>
  <p:tag name="PPT/SLIDELAYOUTS/SLIDELAYOUT24.XML" val="2877686957"/>
  <p:tag name="PPT/SLIDELAYOUTS/SLIDELAYOUT25.XML" val="1572139040"/>
  <p:tag name="PPT/SLIDELAYOUTS/SLIDELAYOUT26.XML" val="1476336809"/>
  <p:tag name="PPT/SLIDELAYOUTS/SLIDELAYOUT27.XML" val="4052139514"/>
  <p:tag name="PPT/SLIDELAYOUTS/SLIDELAYOUT28.XML" val="4148266544"/>
  <p:tag name="PPT/SLIDELAYOUTS/SLIDELAYOUT29.XML" val="738224005"/>
  <p:tag name="PPT/SLIDELAYOUTS/SLIDELAYOUT30.XML" val="627577851"/>
  <p:tag name="PPT/SLIDELAYOUTS/SLIDELAYOUT31.XML" val="1800287352"/>
  <p:tag name="PPT/SLIDELAYOUTS/SLIDELAYOUT32.XML" val="1561161928"/>
  <p:tag name="PPT/SLIDELAYOUTS/SLIDELAYOUT33.XML" val="2830197969"/>
  <p:tag name="PPT/SLIDELAYOUTS/SLIDELAYOUT34.XML" val="2004333431"/>
  <p:tag name="PPT/SLIDELAYOUTS/SLIDELAYOUT35.XML" val="3477973752"/>
  <p:tag name="PPT/SLIDELAYOUTS/SLIDELAYOUT36.XML" val="1841663642"/>
  <p:tag name="PPT/SLIDELAYOUTS/SLIDELAYOUT37.XML" val="2217582305"/>
  <p:tag name="PPT/SLIDELAYOUTS/SLIDELAYOUT38.XML" val="2636016634"/>
  <p:tag name="PPT/SLIDELAYOUTS/SLIDELAYOUT39.XML" val="2804285360"/>
  <p:tag name="PPT/SLIDELAYOUTS/SLIDELAYOUT40.XML" val="2794130509"/>
  <p:tag name="PPT/SLIDELAYOUTS/SLIDELAYOUT41.XML" val="3932258494"/>
  <p:tag name="PPT/SLIDELAYOUTS/SLIDELAYOUT42.XML" val="2376925062"/>
  <p:tag name="PPT/SLIDELAYOUTS/SLIDELAYOUT43.XML" val="3447113120"/>
  <p:tag name="PPT/SLIDELAYOUTS/SLIDELAYOUT44.XML" val="2221171591"/>
  <p:tag name="PPT/SLIDELAYOUTS/SLIDELAYOUT45.XML" val="622456809"/>
  <p:tag name="PPT/SLIDELAYOUTS/SLIDELAYOUT46.XML" val="2627376760"/>
  <p:tag name="PPT/SLIDELAYOUTS/SLIDELAYOUT47.XML" val="2098953908"/>
  <p:tag name="PPT/SLIDELAYOUTS/SLIDELAYOUT48.XML" val="3911304509"/>
  <p:tag name="PPT/SLIDELAYOUTS/SLIDELAYOUT49.XML" val="1139445144"/>
  <p:tag name="PPT/SLIDELAYOUTS/SLIDELAYOUT50.XML" val="2325021840"/>
  <p:tag name="PPT/SLIDELAYOUTS/SLIDELAYOUT51.XML" val="310873338"/>
  <p:tag name="PPT/SLIDELAYOUTS/SLIDELAYOUT52.XML" val="576720982"/>
  <p:tag name="PPT/SLIDELAYOUTS/SLIDELAYOUT53.XML" val="1694585010"/>
  <p:tag name="PPT/SLIDELAYOUTS/SLIDELAYOUT54.XML" val="4239508036"/>
  <p:tag name="PPT/SLIDELAYOUTS/SLIDELAYOUT55.XML" val="2406384384"/>
  <p:tag name="PPT/NOTESSLIDES/NOTESSLIDE1.XML" val="1308505541"/>
  <p:tag name="PPT/NOTESSLIDES/NOTESSLIDE2.XML" val="4226716849"/>
  <p:tag name="PPT/NOTESSLIDES/NOTESSLIDE3.XML" val="922982449"/>
  <p:tag name="PPT/NOTESSLIDES/NOTESSLIDE4.XML" val="3272013877"/>
  <p:tag name="PPT/NOTESSLIDES/NOTESSLIDE5.XML" val="830809014"/>
  <p:tag name="PPT/NOTESSLIDES/NOTESSLIDE6.XML" val="3848769589"/>
  <p:tag name="PPT/NOTESSLIDES/NOTESSLIDE7.XML" val="1443528749"/>
  <p:tag name="PPT/NOTESSLIDES/NOTESSLIDE8.XML" val="176927718"/>
  <p:tag name="PPT/NOTESSLIDES/NOTESSLIDE9.XML" val="3354578599"/>
  <p:tag name="PPT/NOTESSLIDES/NOTESSLIDE10.XML" val="602244356"/>
  <p:tag name="PPT/NOTESSLIDES/NOTESSLIDE11.XML" val="2435456806"/>
  <p:tag name="PPT/NOTESSLIDES/NOTESSLIDE157.XML" val="3216514659"/>
  <p:tag name="PPT/NOTESSLIDES/NOTESSLIDE12.XML" val="3796637994"/>
  <p:tag name="PPT/NOTESSLIDES/NOTESSLIDE13.XML" val="1845952336"/>
  <p:tag name="PPT/NOTESSLIDES/NOTESSLIDE14.XML" val="3154747262"/>
  <p:tag name="PPT/NOTESSLIDES/NOTESSLIDE15.XML" val="4239626901"/>
  <p:tag name="PPT/NOTESSLIDES/NOTESSLIDE16.XML" val="511582612"/>
  <p:tag name="PPT/NOTESSLIDES/NOTESSLIDE17.XML" val="615378816"/>
  <p:tag name="PPT/NOTESSLIDES/NOTESSLIDE18.XML" val="195749520"/>
  <p:tag name="PPT/NOTESSLIDES/NOTESSLIDE19.XML" val="177054854"/>
  <p:tag name="PPT/NOTESSLIDES/NOTESSLIDE20.XML" val="3710820828"/>
  <p:tag name="PPT/NOTESSLIDES/NOTESSLIDE21.XML" val="544310961"/>
  <p:tag name="PPT/NOTESSLIDES/NOTESSLIDE22.XML" val="3598083718"/>
  <p:tag name="PPT/NOTESSLIDES/NOTESSLIDE23.XML" val="2544344336"/>
  <p:tag name="PPT/NOTESSLIDES/NOTESSLIDE24.XML" val="1384215495"/>
  <p:tag name="PPT/NOTESSLIDES/NOTESSLIDE25.XML" val="2097262989"/>
  <p:tag name="PPT/NOTESSLIDES/NOTESSLIDE26.XML" val="3921694121"/>
  <p:tag name="PPT/NOTESSLIDES/NOTESSLIDE27.XML" val="2360464409"/>
  <p:tag name="PPT/NOTESSLIDES/NOTESSLIDE28.XML" val="2982643379"/>
  <p:tag name="PPT/NOTESSLIDES/NOTESSLIDE29.XML" val="2144618749"/>
  <p:tag name="PPT/NOTESSLIDES/NOTESSLIDE30.XML" val="820968155"/>
  <p:tag name="PPT/NOTESSLIDES/NOTESSLIDE31.XML" val="1828517712"/>
  <p:tag name="PPT/NOTESSLIDES/NOTESSLIDE32.XML" val="3098219460"/>
  <p:tag name="PPT/NOTESSLIDES/NOTESSLIDE33.XML" val="897114776"/>
  <p:tag name="PPT/NOTESSLIDES/NOTESSLIDE34.XML" val="2295561249"/>
  <p:tag name="PPT/NOTESSLIDES/NOTESSLIDE35.XML" val="4084594146"/>
  <p:tag name="PPT/NOTESSLIDES/NOTESSLIDE36.XML" val="2610631682"/>
  <p:tag name="PPT/NOTESSLIDES/NOTESSLIDE37.XML" val="2723697387"/>
  <p:tag name="PPT/NOTESSLIDES/NOTESSLIDE38.XML" val="3007268662"/>
  <p:tag name="PPT/NOTESSLIDES/NOTESSLIDE39.XML" val="3273624307"/>
  <p:tag name="PPT/NOTESSLIDES/NOTESSLIDE40.XML" val="483519002"/>
  <p:tag name="PPT/NOTESSLIDES/NOTESSLIDE41.XML" val="1913082034"/>
  <p:tag name="PPT/NOTESSLIDES/NOTESSLIDE42.XML" val="4260086238"/>
  <p:tag name="PPT/NOTESSLIDES/NOTESSLIDE43.XML" val="1061408943"/>
  <p:tag name="PPT/NOTESSLIDES/NOTESSLIDE44.XML" val="1925122151"/>
  <p:tag name="PPT/NOTESSLIDES/NOTESSLIDE45.XML" val="3806489876"/>
  <p:tag name="PPT/NOTESSLIDES/NOTESSLIDE46.XML" val="2763690222"/>
  <p:tag name="PPT/NOTESSLIDES/NOTESSLIDE47.XML" val="2517355045"/>
  <p:tag name="PPT/NOTESSLIDES/NOTESSLIDE48.XML" val="576602100"/>
  <p:tag name="PPT/NOTESSLIDES/NOTESSLIDE49.XML" val="4123486206"/>
  <p:tag name="PPT/NOTESSLIDES/NOTESSLIDE50.XML" val="1930014922"/>
  <p:tag name="PPT/NOTESSLIDES/NOTESSLIDE51.XML" val="1443572725"/>
  <p:tag name="PPT/NOTESSLIDES/NOTESSLIDE52.XML" val="385433484"/>
  <p:tag name="PPT/NOTESSLIDES/NOTESSLIDE53.XML" val="156906945"/>
  <p:tag name="PPT/NOTESSLIDES/NOTESSLIDE54.XML" val="823288136"/>
  <p:tag name="PPT/NOTESSLIDES/NOTESSLIDE55.XML" val="768876126"/>
  <p:tag name="PPT/NOTESSLIDES/NOTESSLIDE56.XML" val="1860864499"/>
  <p:tag name="PPT/NOTESSLIDES/NOTESSLIDE57.XML" val="2094087149"/>
  <p:tag name="PPT/NOTESSLIDES/NOTESSLIDE58.XML" val="2756162042"/>
  <p:tag name="PPT/NOTESSLIDES/NOTESSLIDE60.XML" val="66860103"/>
  <p:tag name="PPT/NOTESSLIDES/NOTESSLIDE61.XML" val="23747979"/>
  <p:tag name="PPT/NOTESSLIDES/NOTESSLIDE62.XML" val="286666622"/>
  <p:tag name="PPT/NOTESSLIDES/NOTESSLIDE63.XML" val="979329982"/>
  <p:tag name="PPT/NOTESSLIDES/NOTESSLIDE64.XML" val="1186958757"/>
  <p:tag name="PPT/NOTESSLIDES/NOTESSLIDE65.XML" val="1637046380"/>
  <p:tag name="PPT/NOTESSLIDES/NOTESSLIDE66.XML" val="574924026"/>
  <p:tag name="PPT/NOTESSLIDES/NOTESSLIDE67.XML" val="2941552121"/>
  <p:tag name="PPT/NOTESSLIDES/NOTESSLIDE68.XML" val="2924602652"/>
  <p:tag name="PPT/NOTESSLIDES/NOTESSLIDE69.XML" val="2369033361"/>
  <p:tag name="PPT/NOTESSLIDES/NOTESSLIDE70.XML" val="167379757"/>
  <p:tag name="PPT/NOTESSLIDES/NOTESSLIDE71.XML" val="352316014"/>
  <p:tag name="PPT/NOTESSLIDES/NOTESSLIDE72.XML" val="1106932771"/>
  <p:tag name="PPT/NOTESSLIDES/NOTESSLIDE73.XML" val="2429851568"/>
  <p:tag name="PPT/NOTESSLIDES/NOTESSLIDE74.XML" val="2042342281"/>
  <p:tag name="PPT/NOTESSLIDES/NOTESSLIDE75.XML" val="11451560"/>
  <p:tag name="PPT/NOTESSLIDES/NOTESSLIDE76.XML" val="3400567618"/>
  <p:tag name="PPT/NOTESSLIDES/NOTESSLIDE77.XML" val="4211281835"/>
  <p:tag name="PPT/NOTESSLIDES/NOTESSLIDE78.XML" val="2402558550"/>
  <p:tag name="PPT/NOTESSLIDES/NOTESSLIDE79.XML" val="3673429879"/>
  <p:tag name="PPT/NOTESSLIDES/NOTESSLIDE80.XML" val="662632488"/>
  <p:tag name="PPT/NOTESSLIDES/NOTESSLIDE81.XML" val="1594587687"/>
  <p:tag name="PPT/NOTESSLIDES/NOTESSLIDE82.XML" val="3475003544"/>
  <p:tag name="PPT/NOTESSLIDES/NOTESSLIDE83.XML" val="3155294909"/>
  <p:tag name="PPT/NOTESSLIDES/NOTESSLIDE84.XML" val="1222882121"/>
  <p:tag name="PPT/NOTESSLIDES/NOTESSLIDE85.XML" val="4114505167"/>
  <p:tag name="PPT/NOTESSLIDES/NOTESSLIDE86.XML" val="2873513615"/>
  <p:tag name="PPT/NOTESSLIDES/NOTESSLIDE87.XML" val="3339388335"/>
  <p:tag name="PPT/NOTESSLIDES/NOTESSLIDE88.XML" val="2678000845"/>
  <p:tag name="PPT/NOTESSLIDES/NOTESSLIDE89.XML" val="556314201"/>
  <p:tag name="PPT/NOTESSLIDES/NOTESSLIDE90.XML" val="1420276061"/>
  <p:tag name="PPT/NOTESSLIDES/NOTESSLIDE91.XML" val="3979211369"/>
  <p:tag name="PPT/THEME/THEME1.XML" val="748829465"/>
  <p:tag name="PPT/NOTESMASTERS/NOTESMASTER1.XML" val="3856756388"/>
  <p:tag name="PPT/MEDIA/IMAGE2.JPG" val="1775717950"/>
  <p:tag name="PPT/THEME/THEME7.XML" val="1572619131"/>
  <p:tag name="PPT/THEME/THEME6.XML" val="3694475385"/>
  <p:tag name="PPT/THEME/THEME4.XML" val="3122390200"/>
  <p:tag name="PPT/THEME/THEME3.XML" val="1992894096"/>
  <p:tag name="PPT/THEME/THEME2.XML" val="517379260"/>
  <p:tag name="PPT/MEDIA/IMAGE1.JPG" val="2759833935"/>
</p:tagLst>
</file>

<file path=ppt/theme/theme1.xml><?xml version="1.0" encoding="utf-8"?>
<a:theme xmlns:a="http://schemas.openxmlformats.org/drawingml/2006/main" name="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5585</Words>
  <Application>Microsoft Office PowerPoint</Application>
  <PresentationFormat>Personalizar</PresentationFormat>
  <Paragraphs>1389</Paragraphs>
  <Slides>147</Slides>
  <Notes>146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147</vt:i4>
      </vt:variant>
    </vt:vector>
  </HeadingPairs>
  <TitlesOfParts>
    <vt:vector size="153" baseType="lpstr">
      <vt:lpstr>Arial</vt:lpstr>
      <vt:lpstr>Calibri</vt:lpstr>
      <vt:lpstr>Liberation Sans</vt:lpstr>
      <vt:lpstr>Liberation Serif</vt:lpstr>
      <vt:lpstr>Times New Roman</vt:lpstr>
      <vt:lpstr>Blank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Matheus Nascimento</cp:lastModifiedBy>
  <cp:revision>10</cp:revision>
  <dcterms:modified xsi:type="dcterms:W3CDTF">2026-07-10T14:00:08Z</dcterms:modified>
</cp:coreProperties>
</file>