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53"/>
  </p:notesMasterIdLst>
  <p:sldIdLst>
    <p:sldId id="256" r:id="rId2"/>
    <p:sldId id="257" r:id="rId3"/>
    <p:sldId id="258" r:id="rId4"/>
    <p:sldId id="519" r:id="rId5"/>
    <p:sldId id="260" r:id="rId6"/>
    <p:sldId id="261" r:id="rId7"/>
    <p:sldId id="262" r:id="rId8"/>
    <p:sldId id="263" r:id="rId9"/>
    <p:sldId id="264" r:id="rId10"/>
    <p:sldId id="265" r:id="rId11"/>
    <p:sldId id="274" r:id="rId12"/>
    <p:sldId id="275" r:id="rId13"/>
    <p:sldId id="276" r:id="rId14"/>
    <p:sldId id="277" r:id="rId15"/>
    <p:sldId id="278" r:id="rId16"/>
    <p:sldId id="279" r:id="rId17"/>
    <p:sldId id="449" r:id="rId18"/>
    <p:sldId id="285" r:id="rId19"/>
    <p:sldId id="476" r:id="rId20"/>
    <p:sldId id="286" r:id="rId21"/>
    <p:sldId id="287" r:id="rId22"/>
    <p:sldId id="288" r:id="rId23"/>
    <p:sldId id="289" r:id="rId24"/>
    <p:sldId id="291" r:id="rId25"/>
    <p:sldId id="292" r:id="rId26"/>
    <p:sldId id="293" r:id="rId27"/>
    <p:sldId id="294" r:id="rId28"/>
    <p:sldId id="295" r:id="rId29"/>
    <p:sldId id="296" r:id="rId30"/>
    <p:sldId id="297" r:id="rId31"/>
    <p:sldId id="511" r:id="rId32"/>
    <p:sldId id="512" r:id="rId33"/>
    <p:sldId id="520" r:id="rId34"/>
    <p:sldId id="301" r:id="rId35"/>
    <p:sldId id="302" r:id="rId36"/>
    <p:sldId id="303" r:id="rId37"/>
    <p:sldId id="304" r:id="rId38"/>
    <p:sldId id="305" r:id="rId39"/>
    <p:sldId id="306" r:id="rId40"/>
    <p:sldId id="307" r:id="rId41"/>
    <p:sldId id="308" r:id="rId42"/>
    <p:sldId id="521" r:id="rId43"/>
    <p:sldId id="522" r:id="rId44"/>
    <p:sldId id="309" r:id="rId45"/>
    <p:sldId id="310" r:id="rId46"/>
    <p:sldId id="311" r:id="rId47"/>
    <p:sldId id="523" r:id="rId48"/>
    <p:sldId id="313" r:id="rId49"/>
    <p:sldId id="314" r:id="rId50"/>
    <p:sldId id="315" r:id="rId51"/>
    <p:sldId id="316" r:id="rId52"/>
    <p:sldId id="317" r:id="rId53"/>
    <p:sldId id="318" r:id="rId54"/>
    <p:sldId id="319" r:id="rId55"/>
    <p:sldId id="495" r:id="rId56"/>
    <p:sldId id="496" r:id="rId57"/>
    <p:sldId id="497" r:id="rId58"/>
    <p:sldId id="320" r:id="rId59"/>
    <p:sldId id="321" r:id="rId60"/>
    <p:sldId id="322" r:id="rId61"/>
    <p:sldId id="323" r:id="rId62"/>
    <p:sldId id="324" r:id="rId63"/>
    <p:sldId id="325" r:id="rId64"/>
    <p:sldId id="424" r:id="rId65"/>
    <p:sldId id="326" r:id="rId66"/>
    <p:sldId id="327" r:id="rId67"/>
    <p:sldId id="328" r:id="rId68"/>
    <p:sldId id="329" r:id="rId69"/>
    <p:sldId id="330" r:id="rId70"/>
    <p:sldId id="331" r:id="rId71"/>
    <p:sldId id="332" r:id="rId72"/>
    <p:sldId id="427" r:id="rId73"/>
    <p:sldId id="334" r:id="rId74"/>
    <p:sldId id="335" r:id="rId75"/>
    <p:sldId id="336" r:id="rId76"/>
    <p:sldId id="337" r:id="rId77"/>
    <p:sldId id="340" r:id="rId78"/>
    <p:sldId id="341" r:id="rId79"/>
    <p:sldId id="513" r:id="rId80"/>
    <p:sldId id="342" r:id="rId81"/>
    <p:sldId id="343" r:id="rId82"/>
    <p:sldId id="344" r:id="rId83"/>
    <p:sldId id="345" r:id="rId84"/>
    <p:sldId id="346" r:id="rId85"/>
    <p:sldId id="347" r:id="rId86"/>
    <p:sldId id="348" r:id="rId87"/>
    <p:sldId id="459" r:id="rId88"/>
    <p:sldId id="460" r:id="rId89"/>
    <p:sldId id="350" r:id="rId90"/>
    <p:sldId id="353" r:id="rId91"/>
    <p:sldId id="354" r:id="rId92"/>
    <p:sldId id="355" r:id="rId93"/>
    <p:sldId id="351" r:id="rId94"/>
    <p:sldId id="352" r:id="rId95"/>
    <p:sldId id="356" r:id="rId96"/>
    <p:sldId id="461" r:id="rId97"/>
    <p:sldId id="358" r:id="rId98"/>
    <p:sldId id="359" r:id="rId99"/>
    <p:sldId id="360" r:id="rId100"/>
    <p:sldId id="361" r:id="rId101"/>
    <p:sldId id="362" r:id="rId102"/>
    <p:sldId id="462" r:id="rId103"/>
    <p:sldId id="463" r:id="rId104"/>
    <p:sldId id="364" r:id="rId105"/>
    <p:sldId id="365" r:id="rId106"/>
    <p:sldId id="366" r:id="rId107"/>
    <p:sldId id="370" r:id="rId108"/>
    <p:sldId id="371" r:id="rId109"/>
    <p:sldId id="372" r:id="rId110"/>
    <p:sldId id="373" r:id="rId111"/>
    <p:sldId id="374" r:id="rId112"/>
    <p:sldId id="375" r:id="rId113"/>
    <p:sldId id="376" r:id="rId114"/>
    <p:sldId id="377" r:id="rId115"/>
    <p:sldId id="378" r:id="rId116"/>
    <p:sldId id="379" r:id="rId117"/>
    <p:sldId id="380" r:id="rId118"/>
    <p:sldId id="382" r:id="rId119"/>
    <p:sldId id="383" r:id="rId120"/>
    <p:sldId id="384" r:id="rId121"/>
    <p:sldId id="385" r:id="rId122"/>
    <p:sldId id="386" r:id="rId123"/>
    <p:sldId id="387" r:id="rId124"/>
    <p:sldId id="524" r:id="rId125"/>
    <p:sldId id="525" r:id="rId126"/>
    <p:sldId id="388" r:id="rId127"/>
    <p:sldId id="526" r:id="rId128"/>
    <p:sldId id="390" r:id="rId129"/>
    <p:sldId id="391" r:id="rId130"/>
    <p:sldId id="392" r:id="rId131"/>
    <p:sldId id="393" r:id="rId132"/>
    <p:sldId id="394" r:id="rId133"/>
    <p:sldId id="395" r:id="rId134"/>
    <p:sldId id="515" r:id="rId135"/>
    <p:sldId id="516" r:id="rId136"/>
    <p:sldId id="527" r:id="rId137"/>
    <p:sldId id="528" r:id="rId138"/>
    <p:sldId id="402" r:id="rId139"/>
    <p:sldId id="403" r:id="rId140"/>
    <p:sldId id="404" r:id="rId141"/>
    <p:sldId id="405" r:id="rId142"/>
    <p:sldId id="436" r:id="rId143"/>
    <p:sldId id="406" r:id="rId144"/>
    <p:sldId id="409" r:id="rId145"/>
    <p:sldId id="410" r:id="rId146"/>
    <p:sldId id="412" r:id="rId147"/>
    <p:sldId id="445" r:id="rId148"/>
    <p:sldId id="446" r:id="rId149"/>
    <p:sldId id="447" r:id="rId150"/>
    <p:sldId id="517" r:id="rId151"/>
    <p:sldId id="518" r:id="rId152"/>
  </p:sldIdLst>
  <p:sldSz cx="12193588" cy="6858000"/>
  <p:notesSz cx="6858000" cy="9144000"/>
  <p:custDataLst>
    <p:tags r:id="rId154"/>
  </p:custDataLst>
  <p:defaultTextStyle>
    <a:defPPr lvl="0">
      <a:defRPr lang="en-US"/>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83" autoAdjust="0"/>
    <p:restoredTop sz="94660"/>
  </p:normalViewPr>
  <p:slideViewPr>
    <p:cSldViewPr snapToGrid="0">
      <p:cViewPr varScale="1">
        <p:scale>
          <a:sx n="102" d="100"/>
          <a:sy n="102" d="100"/>
        </p:scale>
        <p:origin x="16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presProps" Target="pres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tags" Target="tags/tag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B0ACCD-0D2B-4184-8365-CFF609C257C1}"/>
              </a:ext>
            </a:extLst>
          </p:cNvPr>
          <p:cNvSpPr>
            <a:spLocks noGrp="1" noRot="1" noChangeAspect="1"/>
          </p:cNvSpPr>
          <p:nvPr>
            <p:ph type="sldImg" idx="2"/>
          </p:nvPr>
        </p:nvSpPr>
        <p:spPr>
          <a:xfrm>
            <a:off x="216000" y="812520"/>
            <a:ext cx="7127279" cy="4008959"/>
          </a:xfrm>
          <a:prstGeom prst="rect">
            <a:avLst/>
          </a:prstGeom>
          <a:noFill/>
          <a:ln>
            <a:noFill/>
            <a:prstDash val="solid"/>
          </a:ln>
        </p:spPr>
      </p:sp>
      <p:sp>
        <p:nvSpPr>
          <p:cNvPr id="3" name="Notes Placeholder 2">
            <a:extLst>
              <a:ext uri="{FF2B5EF4-FFF2-40B4-BE49-F238E27FC236}">
                <a16:creationId xmlns:a16="http://schemas.microsoft.com/office/drawing/2014/main" id="{BF7C9E4A-CCF9-4B49-826B-565584659244}"/>
              </a:ext>
            </a:extLst>
          </p:cNvPr>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pt-BR"/>
          </a:p>
        </p:txBody>
      </p:sp>
      <p:sp>
        <p:nvSpPr>
          <p:cNvPr id="4" name="Header Placeholder 3">
            <a:extLst>
              <a:ext uri="{FF2B5EF4-FFF2-40B4-BE49-F238E27FC236}">
                <a16:creationId xmlns:a16="http://schemas.microsoft.com/office/drawing/2014/main" id="{940E2B85-C84F-4068-B5BF-142908525C6A}"/>
              </a:ext>
            </a:extLst>
          </p:cNvPr>
          <p:cNvSpPr txBox="1">
            <a:spLocks noGrp="1"/>
          </p:cNvSpPr>
          <p:nvPr>
            <p:ph type="hdr" sz="quarter"/>
          </p:nvPr>
        </p:nvSpPr>
        <p:spPr>
          <a:xfrm>
            <a:off x="0" y="0"/>
            <a:ext cx="3280680" cy="534240"/>
          </a:xfrm>
          <a:prstGeom prst="rect">
            <a:avLst/>
          </a:prstGeom>
          <a:noFill/>
          <a:ln>
            <a:noFill/>
          </a:ln>
        </p:spPr>
        <p:txBody>
          <a:bodyPr vert="horz" lIns="0" tIns="0" rIns="0" bIns="0" anchorCtr="0">
            <a:noAutofit/>
          </a:bodyPr>
          <a:lstStyle>
            <a:lvl1pPr lvl="0" rtl="0" hangingPunct="0">
              <a:buNone/>
              <a:tabLst/>
              <a:defRPr lang="pt-BR" sz="1400" kern="1200">
                <a:latin typeface="Liberation Serif" pitchFamily="18"/>
                <a:ea typeface="Segoe UI" pitchFamily="2"/>
                <a:cs typeface="Tahoma" pitchFamily="2"/>
              </a:defRPr>
            </a:lvl1pPr>
          </a:lstStyle>
          <a:p>
            <a:pPr lvl="0"/>
            <a:endParaRPr lang="pt-BR"/>
          </a:p>
        </p:txBody>
      </p:sp>
      <p:sp>
        <p:nvSpPr>
          <p:cNvPr id="5" name="Date Placeholder 4">
            <a:extLst>
              <a:ext uri="{FF2B5EF4-FFF2-40B4-BE49-F238E27FC236}">
                <a16:creationId xmlns:a16="http://schemas.microsoft.com/office/drawing/2014/main" id="{69903592-3DF0-4B34-B199-C11651B18EF5}"/>
              </a:ext>
            </a:extLst>
          </p:cNvPr>
          <p:cNvSpPr txBox="1">
            <a:spLocks noGrp="1"/>
          </p:cNvSpPr>
          <p:nvPr>
            <p:ph type="dt" idx="1"/>
          </p:nvPr>
        </p:nvSpPr>
        <p:spPr>
          <a:xfrm>
            <a:off x="4278960" y="0"/>
            <a:ext cx="3280680" cy="534240"/>
          </a:xfrm>
          <a:prstGeom prst="rect">
            <a:avLst/>
          </a:prstGeom>
          <a:noFill/>
          <a:ln>
            <a:noFill/>
          </a:ln>
        </p:spPr>
        <p:txBody>
          <a:bodyPr vert="horz" lIns="0" tIns="0" rIns="0" bIns="0" anchorCtr="0">
            <a:noAutofit/>
          </a:bodyPr>
          <a:lstStyle>
            <a:lvl1pPr lvl="0" algn="r" rtl="0" hangingPunct="0">
              <a:buNone/>
              <a:tabLst/>
              <a:defRPr lang="pt-BR" sz="1400" kern="1200">
                <a:latin typeface="Liberation Serif" pitchFamily="18"/>
                <a:ea typeface="Segoe UI" pitchFamily="2"/>
                <a:cs typeface="Tahoma" pitchFamily="2"/>
              </a:defRPr>
            </a:lvl1pPr>
          </a:lstStyle>
          <a:p>
            <a:pPr lvl="0"/>
            <a:endParaRPr lang="pt-BR"/>
          </a:p>
        </p:txBody>
      </p:sp>
      <p:sp>
        <p:nvSpPr>
          <p:cNvPr id="6" name="Footer Placeholder 5">
            <a:extLst>
              <a:ext uri="{FF2B5EF4-FFF2-40B4-BE49-F238E27FC236}">
                <a16:creationId xmlns:a16="http://schemas.microsoft.com/office/drawing/2014/main" id="{252F8704-AA87-47CF-9BCE-8495D2441E9A}"/>
              </a:ext>
            </a:extLst>
          </p:cNvPr>
          <p:cNvSpPr txBox="1">
            <a:spLocks noGrp="1"/>
          </p:cNvSpPr>
          <p:nvPr>
            <p:ph type="ftr" sz="quarter" idx="4"/>
          </p:nvPr>
        </p:nvSpPr>
        <p:spPr>
          <a:xfrm>
            <a:off x="0" y="10157400"/>
            <a:ext cx="3280680" cy="534240"/>
          </a:xfrm>
          <a:prstGeom prst="rect">
            <a:avLst/>
          </a:prstGeom>
          <a:noFill/>
          <a:ln>
            <a:noFill/>
          </a:ln>
        </p:spPr>
        <p:txBody>
          <a:bodyPr vert="horz" lIns="0" tIns="0" rIns="0" bIns="0" anchor="b" anchorCtr="0">
            <a:noAutofit/>
          </a:bodyPr>
          <a:lstStyle>
            <a:lvl1pPr lvl="0" rtl="0" hangingPunct="0">
              <a:buNone/>
              <a:tabLst/>
              <a:defRPr lang="pt-BR" sz="1400" kern="1200">
                <a:latin typeface="Liberation Serif" pitchFamily="18"/>
                <a:ea typeface="Segoe UI" pitchFamily="2"/>
                <a:cs typeface="Tahoma" pitchFamily="2"/>
              </a:defRPr>
            </a:lvl1pPr>
          </a:lstStyle>
          <a:p>
            <a:pPr lvl="0"/>
            <a:endParaRPr lang="pt-BR"/>
          </a:p>
        </p:txBody>
      </p:sp>
      <p:sp>
        <p:nvSpPr>
          <p:cNvPr id="7" name="Slide Number Placeholder 6">
            <a:extLst>
              <a:ext uri="{FF2B5EF4-FFF2-40B4-BE49-F238E27FC236}">
                <a16:creationId xmlns:a16="http://schemas.microsoft.com/office/drawing/2014/main" id="{65668909-0B14-42AA-917D-4DC76C542B12}"/>
              </a:ext>
            </a:extLst>
          </p:cNvPr>
          <p:cNvSpPr txBox="1">
            <a:spLocks noGrp="1"/>
          </p:cNvSpPr>
          <p:nvPr>
            <p:ph type="sldNum" sz="quarter" idx="5"/>
          </p:nvPr>
        </p:nvSpPr>
        <p:spPr>
          <a:xfrm>
            <a:off x="4278960" y="10157400"/>
            <a:ext cx="3280680" cy="534240"/>
          </a:xfrm>
          <a:prstGeom prst="rect">
            <a:avLst/>
          </a:prstGeom>
          <a:noFill/>
          <a:ln>
            <a:noFill/>
          </a:ln>
        </p:spPr>
        <p:txBody>
          <a:bodyPr vert="horz" lIns="0" tIns="0" rIns="0" bIns="0" anchor="b" anchorCtr="0">
            <a:noAutofit/>
          </a:bodyPr>
          <a:lstStyle>
            <a:lvl1pPr lvl="0" algn="r" rtl="0" hangingPunct="0">
              <a:buNone/>
              <a:tabLst/>
              <a:defRPr lang="pt-BR" sz="1400" kern="1200">
                <a:latin typeface="Liberation Serif" pitchFamily="18"/>
                <a:ea typeface="Segoe UI" pitchFamily="2"/>
                <a:cs typeface="Tahoma" pitchFamily="2"/>
              </a:defRPr>
            </a:lvl1pPr>
          </a:lstStyle>
          <a:p>
            <a:pPr lvl="0"/>
            <a:fld id="{E5130364-0F2F-44FD-A182-EFA2E837455D}" type="slidenum">
              <a:t>‹nº›</a:t>
            </a:fld>
            <a:endParaRPr lang="pt-BR"/>
          </a:p>
        </p:txBody>
      </p:sp>
    </p:spTree>
    <p:extLst>
      <p:ext uri="{BB962C8B-B14F-4D97-AF65-F5344CB8AC3E}">
        <p14:creationId xmlns:p14="http://schemas.microsoft.com/office/powerpoint/2010/main" val="880929263"/>
      </p:ext>
    </p:extLst>
  </p:cSld>
  <p:clrMap bg1="lt1" tx1="dk1" bg2="lt2" tx2="dk2" accent1="accent1" accent2="accent2" accent3="accent3" accent4="accent4" accent5="accent5" accent6="accent6" hlink="hlink" folHlink="folHlink"/>
  <p:notesStyle>
    <a:lvl1pPr marL="216000" marR="0" indent="-216000" rtl="0" hangingPunct="0">
      <a:tabLst/>
      <a:defRPr lang="pt-BR" sz="2000" b="0" i="0" u="none" strike="noStrike" kern="1200" cap="none">
        <a:ln>
          <a:noFill/>
        </a:ln>
        <a:highlight>
          <a:scrgbClr r="0" g="0" b="0">
            <a:alpha val="0"/>
          </a:scrgbClr>
        </a:highlight>
        <a:latin typeface="Liberation Sans" pitchFamily="18"/>
        <a:ea typeface="Microsoft YaHei"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AA5BBDE7-194F-4948-B60A-2AEECC7D161A}"/>
              </a:ext>
            </a:extLst>
          </p:cNvPr>
          <p:cNvSpPr txBox="1">
            <a:spLocks noGrp="1"/>
          </p:cNvSpPr>
          <p:nvPr>
            <p:ph type="sldNum" sz="quarter" idx="8"/>
          </p:nvPr>
        </p:nvSpPr>
        <p:spPr>
          <a:xfrm>
            <a:off x="4278960" y="10157400"/>
            <a:ext cx="3277439" cy="531000"/>
          </a:xfrm>
        </p:spPr>
        <p:txBody>
          <a:bodyPr wrap="square"/>
          <a:lstStyle/>
          <a:p>
            <a:pPr lvl="0"/>
            <a:fld id="{4B7D977E-8643-4928-A51E-E0805CBEF85A}" type="slidenum">
              <a:t>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10524F3F-2238-428C-9F67-5DAF295C8424}"/>
              </a:ext>
            </a:extLst>
          </p:cNvPr>
          <p:cNvSpPr txBox="1">
            <a:spLocks noGrp="1"/>
          </p:cNvSpPr>
          <p:nvPr>
            <p:ph type="sldNum" sz="quarter" idx="8"/>
          </p:nvPr>
        </p:nvSpPr>
        <p:spPr>
          <a:xfrm>
            <a:off x="4278960" y="10157400"/>
            <a:ext cx="3277800" cy="531360"/>
          </a:xfrm>
        </p:spPr>
        <p:txBody>
          <a:bodyPr wrap="square"/>
          <a:lstStyle/>
          <a:p>
            <a:pPr lvl="0"/>
            <a:fld id="{FD3E7C1C-5855-438F-89D6-D24F24D70F0E}" type="slidenum">
              <a:t>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CF735220-6263-4D33-9825-3D1574C4ECBD}"/>
              </a:ext>
            </a:extLst>
          </p:cNvPr>
          <p:cNvSpPr txBox="1">
            <a:spLocks noGrp="1"/>
          </p:cNvSpPr>
          <p:nvPr>
            <p:ph type="sldNum" sz="quarter" idx="8"/>
          </p:nvPr>
        </p:nvSpPr>
        <p:spPr>
          <a:xfrm>
            <a:off x="4278960" y="10157400"/>
            <a:ext cx="3278160" cy="531720"/>
          </a:xfrm>
        </p:spPr>
        <p:txBody>
          <a:bodyPr wrap="square"/>
          <a:lstStyle/>
          <a:p>
            <a:pPr lvl="0"/>
            <a:fld id="{4C7D6C8C-0BC4-4499-A866-70678AE1CF82}" type="slidenum">
              <a:t>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A680933E-D844-44FA-92F9-16DE65C50615}"/>
              </a:ext>
            </a:extLst>
          </p:cNvPr>
          <p:cNvSpPr txBox="1">
            <a:spLocks noGrp="1"/>
          </p:cNvSpPr>
          <p:nvPr>
            <p:ph type="sldNum" sz="quarter" idx="8"/>
          </p:nvPr>
        </p:nvSpPr>
        <p:spPr>
          <a:xfrm>
            <a:off x="4278960" y="10157400"/>
            <a:ext cx="3278519" cy="532080"/>
          </a:xfrm>
        </p:spPr>
        <p:txBody>
          <a:bodyPr wrap="square"/>
          <a:lstStyle/>
          <a:p>
            <a:pPr lvl="0"/>
            <a:fld id="{D9EE279C-0044-4347-A011-936FDD668681}" type="slidenum">
              <a:t>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3A06CFD-2871-431A-8A0F-81926421D1BF}"/>
              </a:ext>
            </a:extLst>
          </p:cNvPr>
          <p:cNvSpPr txBox="1">
            <a:spLocks noGrp="1"/>
          </p:cNvSpPr>
          <p:nvPr>
            <p:ph type="sldNum" sz="quarter" idx="8"/>
          </p:nvPr>
        </p:nvSpPr>
        <p:spPr>
          <a:xfrm>
            <a:off x="4278960" y="10157400"/>
            <a:ext cx="3278879" cy="532440"/>
          </a:xfrm>
        </p:spPr>
        <p:txBody>
          <a:bodyPr wrap="square"/>
          <a:lstStyle/>
          <a:p>
            <a:pPr lvl="0"/>
            <a:fld id="{0E14EB54-7ADF-45BF-8B72-A1EF887D3DD0}" type="slidenum">
              <a:t>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1FD50C5-D06A-4E11-B116-8E75B5AA1A6B}"/>
              </a:ext>
            </a:extLst>
          </p:cNvPr>
          <p:cNvSpPr txBox="1">
            <a:spLocks noGrp="1"/>
          </p:cNvSpPr>
          <p:nvPr>
            <p:ph type="sldNum" sz="quarter" idx="5"/>
          </p:nvPr>
        </p:nvSpPr>
        <p:spPr>
          <a:ln/>
        </p:spPr>
        <p:txBody>
          <a:bodyPr vert="horz" lIns="0" tIns="0" rIns="0" bIns="0" anchor="b" anchorCtr="0">
            <a:noAutofit/>
          </a:bodyPr>
          <a:lstStyle/>
          <a:p>
            <a:pPr lvl="0"/>
            <a:fld id="{29A4646E-57FF-4B34-85B6-CC4A3C29D382}" type="slidenum">
              <a:t>1</a:t>
            </a:fld>
            <a:endParaRPr lang="pt-BR"/>
          </a:p>
        </p:txBody>
      </p:sp>
      <p:sp>
        <p:nvSpPr>
          <p:cNvPr id="7" name="PlaceHolder 6">
            <a:extLst>
              <a:ext uri="{FF2B5EF4-FFF2-40B4-BE49-F238E27FC236}">
                <a16:creationId xmlns:a16="http://schemas.microsoft.com/office/drawing/2014/main" id="{F6B23F0B-F3F0-42D7-9C9E-29127CCCF384}"/>
              </a:ext>
            </a:extLst>
          </p:cNvPr>
          <p:cNvSpPr>
            <a:spLocks noGrp="1" noRot="1" noChangeAspect="1" noResize="1"/>
          </p:cNvSpPr>
          <p:nvPr>
            <p:ph type="sldImg"/>
          </p:nvPr>
        </p:nvSpPr>
        <p:spPr>
          <a:xfrm>
            <a:off x="215900" y="812800"/>
            <a:ext cx="7127875" cy="4008438"/>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FCCAFFAD-0138-4197-A4C7-F7A03D905169}"/>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29">
            <a:extLst>
              <a:ext uri="{FF2B5EF4-FFF2-40B4-BE49-F238E27FC236}">
                <a16:creationId xmlns:a16="http://schemas.microsoft.com/office/drawing/2014/main" id="{C69272F6-1E93-49E5-AD6C-F33072674A54}"/>
              </a:ext>
            </a:extLst>
          </p:cNvPr>
          <p:cNvSpPr txBox="1">
            <a:spLocks noGrp="1"/>
          </p:cNvSpPr>
          <p:nvPr>
            <p:ph type="sldNum" sz="quarter" idx="8"/>
          </p:nvPr>
        </p:nvSpPr>
        <p:spPr>
          <a:xfrm>
            <a:off x="4278960" y="10157400"/>
            <a:ext cx="3276359" cy="529920"/>
          </a:xfrm>
        </p:spPr>
        <p:txBody>
          <a:bodyPr wrap="square"/>
          <a:lstStyle/>
          <a:p>
            <a:pPr lvl="0"/>
            <a:fld id="{D0800CEF-6FA8-4AAD-8746-5EE10A055D5B}" type="slidenum">
              <a:t>10</a:t>
            </a:fld>
            <a:endParaRPr lang="pt-BR">
              <a:solidFill>
                <a:srgbClr val="000000"/>
              </a:solidFill>
              <a:highlight>
                <a:scrgbClr r="0" g="0" b="0">
                  <a:alpha val="0"/>
                </a:scrgbClr>
              </a:highlight>
              <a:latin typeface="Times New Roman"/>
            </a:endParaRPr>
          </a:p>
        </p:txBody>
      </p:sp>
      <p:sp>
        <p:nvSpPr>
          <p:cNvPr id="3" name="PlaceHolder 230">
            <a:extLst>
              <a:ext uri="{FF2B5EF4-FFF2-40B4-BE49-F238E27FC236}">
                <a16:creationId xmlns:a16="http://schemas.microsoft.com/office/drawing/2014/main" id="{38C24B9A-14A5-4F23-AC7F-854E14DB7A65}"/>
              </a:ext>
            </a:extLst>
          </p:cNvPr>
          <p:cNvSpPr txBox="1">
            <a:spLocks noGrp="1"/>
          </p:cNvSpPr>
          <p:nvPr>
            <p:ph type="sldNum" sz="quarter" idx="8"/>
          </p:nvPr>
        </p:nvSpPr>
        <p:spPr>
          <a:xfrm>
            <a:off x="4278960" y="10157400"/>
            <a:ext cx="3276720" cy="530280"/>
          </a:xfrm>
        </p:spPr>
        <p:txBody>
          <a:bodyPr wrap="square"/>
          <a:lstStyle/>
          <a:p>
            <a:pPr lvl="0"/>
            <a:fld id="{DA4F9575-46D9-466F-A722-D73DFE947270}" type="slidenum">
              <a:t>10</a:t>
            </a:fld>
            <a:endParaRPr lang="pt-BR">
              <a:solidFill>
                <a:srgbClr val="000000"/>
              </a:solidFill>
              <a:highlight>
                <a:scrgbClr r="0" g="0" b="0">
                  <a:alpha val="0"/>
                </a:scrgbClr>
              </a:highlight>
              <a:latin typeface="Times New Roman"/>
            </a:endParaRPr>
          </a:p>
        </p:txBody>
      </p:sp>
      <p:sp>
        <p:nvSpPr>
          <p:cNvPr id="4" name="PlaceHolder 231">
            <a:extLst>
              <a:ext uri="{FF2B5EF4-FFF2-40B4-BE49-F238E27FC236}">
                <a16:creationId xmlns:a16="http://schemas.microsoft.com/office/drawing/2014/main" id="{7015BC1E-8246-4141-96EE-8BA2E72D06BD}"/>
              </a:ext>
            </a:extLst>
          </p:cNvPr>
          <p:cNvSpPr txBox="1">
            <a:spLocks noGrp="1"/>
          </p:cNvSpPr>
          <p:nvPr>
            <p:ph type="sldNum" sz="quarter" idx="8"/>
          </p:nvPr>
        </p:nvSpPr>
        <p:spPr>
          <a:xfrm>
            <a:off x="4278960" y="10157400"/>
            <a:ext cx="3277080" cy="530640"/>
          </a:xfrm>
        </p:spPr>
        <p:txBody>
          <a:bodyPr wrap="square"/>
          <a:lstStyle/>
          <a:p>
            <a:pPr lvl="0"/>
            <a:fld id="{9F3A91D2-BFEC-4C2D-9240-F835C843DCE0}" type="slidenum">
              <a:t>10</a:t>
            </a:fld>
            <a:endParaRPr lang="pt-BR">
              <a:solidFill>
                <a:srgbClr val="000000"/>
              </a:solidFill>
              <a:highlight>
                <a:scrgbClr r="0" g="0" b="0">
                  <a:alpha val="0"/>
                </a:scrgbClr>
              </a:highlight>
              <a:latin typeface="Times New Roman"/>
            </a:endParaRPr>
          </a:p>
        </p:txBody>
      </p:sp>
      <p:sp>
        <p:nvSpPr>
          <p:cNvPr id="5" name="PlaceHolder 250">
            <a:extLst>
              <a:ext uri="{FF2B5EF4-FFF2-40B4-BE49-F238E27FC236}">
                <a16:creationId xmlns:a16="http://schemas.microsoft.com/office/drawing/2014/main" id="{DDE66150-8AF8-4472-B6AB-0D86317CF9E7}"/>
              </a:ext>
            </a:extLst>
          </p:cNvPr>
          <p:cNvSpPr txBox="1">
            <a:spLocks noGrp="1"/>
          </p:cNvSpPr>
          <p:nvPr>
            <p:ph type="sldNum" sz="quarter" idx="8"/>
          </p:nvPr>
        </p:nvSpPr>
        <p:spPr>
          <a:xfrm>
            <a:off x="4278960" y="10157400"/>
            <a:ext cx="3277439" cy="531000"/>
          </a:xfrm>
        </p:spPr>
        <p:txBody>
          <a:bodyPr wrap="square"/>
          <a:lstStyle/>
          <a:p>
            <a:pPr lvl="0"/>
            <a:fld id="{32713045-A41C-45C3-BD8B-45B924588602}" type="slidenum">
              <a:t>10</a:t>
            </a:fld>
            <a:endParaRPr lang="pt-BR">
              <a:solidFill>
                <a:srgbClr val="000000"/>
              </a:solidFill>
              <a:highlight>
                <a:scrgbClr r="0" g="0" b="0">
                  <a:alpha val="0"/>
                </a:scrgbClr>
              </a:highlight>
              <a:latin typeface="Times New Roman"/>
            </a:endParaRPr>
          </a:p>
        </p:txBody>
      </p:sp>
      <p:sp>
        <p:nvSpPr>
          <p:cNvPr id="6" name="PlaceHolder 251">
            <a:extLst>
              <a:ext uri="{FF2B5EF4-FFF2-40B4-BE49-F238E27FC236}">
                <a16:creationId xmlns:a16="http://schemas.microsoft.com/office/drawing/2014/main" id="{3700EDB2-BDEC-46D8-8539-70AF3C07E1FE}"/>
              </a:ext>
            </a:extLst>
          </p:cNvPr>
          <p:cNvSpPr txBox="1">
            <a:spLocks noGrp="1"/>
          </p:cNvSpPr>
          <p:nvPr>
            <p:ph type="sldNum" sz="quarter" idx="8"/>
          </p:nvPr>
        </p:nvSpPr>
        <p:spPr>
          <a:xfrm>
            <a:off x="4278960" y="10157400"/>
            <a:ext cx="3277800" cy="531360"/>
          </a:xfrm>
        </p:spPr>
        <p:txBody>
          <a:bodyPr wrap="square"/>
          <a:lstStyle/>
          <a:p>
            <a:pPr lvl="0"/>
            <a:fld id="{B5FA4138-667F-4AFA-AE44-6AFB306D3ACF}" type="slidenum">
              <a:t>10</a:t>
            </a:fld>
            <a:endParaRPr lang="pt-BR">
              <a:solidFill>
                <a:srgbClr val="000000"/>
              </a:solidFill>
              <a:highlight>
                <a:scrgbClr r="0" g="0" b="0">
                  <a:alpha val="0"/>
                </a:scrgbClr>
              </a:highlight>
              <a:latin typeface="Times New Roman"/>
            </a:endParaRPr>
          </a:p>
        </p:txBody>
      </p:sp>
      <p:sp>
        <p:nvSpPr>
          <p:cNvPr id="7" name="PlaceHolder 252">
            <a:extLst>
              <a:ext uri="{FF2B5EF4-FFF2-40B4-BE49-F238E27FC236}">
                <a16:creationId xmlns:a16="http://schemas.microsoft.com/office/drawing/2014/main" id="{42C4426C-1A19-4FD9-8DBE-B8DAD967AA80}"/>
              </a:ext>
            </a:extLst>
          </p:cNvPr>
          <p:cNvSpPr txBox="1">
            <a:spLocks noGrp="1"/>
          </p:cNvSpPr>
          <p:nvPr>
            <p:ph type="sldNum" sz="quarter" idx="8"/>
          </p:nvPr>
        </p:nvSpPr>
        <p:spPr>
          <a:xfrm>
            <a:off x="4278960" y="10157400"/>
            <a:ext cx="3278160" cy="531720"/>
          </a:xfrm>
        </p:spPr>
        <p:txBody>
          <a:bodyPr wrap="square"/>
          <a:lstStyle/>
          <a:p>
            <a:pPr lvl="0"/>
            <a:fld id="{4773820D-EC28-4926-A6F7-EEA5A3899E10}" type="slidenum">
              <a:t>10</a:t>
            </a:fld>
            <a:endParaRPr lang="pt-BR">
              <a:solidFill>
                <a:srgbClr val="000000"/>
              </a:solidFill>
              <a:highlight>
                <a:scrgbClr r="0" g="0" b="0">
                  <a:alpha val="0"/>
                </a:scrgbClr>
              </a:highlight>
              <a:latin typeface="Times New Roman"/>
            </a:endParaRPr>
          </a:p>
        </p:txBody>
      </p:sp>
      <p:sp>
        <p:nvSpPr>
          <p:cNvPr id="8" name="PlaceHolder 253">
            <a:extLst>
              <a:ext uri="{FF2B5EF4-FFF2-40B4-BE49-F238E27FC236}">
                <a16:creationId xmlns:a16="http://schemas.microsoft.com/office/drawing/2014/main" id="{E3D69BF6-AFBB-4C57-9C36-5BC83D6E7EA5}"/>
              </a:ext>
            </a:extLst>
          </p:cNvPr>
          <p:cNvSpPr txBox="1">
            <a:spLocks noGrp="1"/>
          </p:cNvSpPr>
          <p:nvPr>
            <p:ph type="sldNum" sz="quarter" idx="8"/>
          </p:nvPr>
        </p:nvSpPr>
        <p:spPr>
          <a:xfrm>
            <a:off x="4278960" y="10157400"/>
            <a:ext cx="3278519" cy="532080"/>
          </a:xfrm>
        </p:spPr>
        <p:txBody>
          <a:bodyPr wrap="square"/>
          <a:lstStyle/>
          <a:p>
            <a:pPr lvl="0"/>
            <a:fld id="{044E22A8-7373-4576-A2E7-1401C7505864}" type="slidenum">
              <a:t>10</a:t>
            </a:fld>
            <a:endParaRPr lang="pt-BR">
              <a:solidFill>
                <a:srgbClr val="000000"/>
              </a:solidFill>
              <a:highlight>
                <a:scrgbClr r="0" g="0" b="0">
                  <a:alpha val="0"/>
                </a:scrgbClr>
              </a:highlight>
              <a:latin typeface="Times New Roman"/>
            </a:endParaRPr>
          </a:p>
        </p:txBody>
      </p:sp>
      <p:sp>
        <p:nvSpPr>
          <p:cNvPr id="9" name="PlaceHolder 254">
            <a:extLst>
              <a:ext uri="{FF2B5EF4-FFF2-40B4-BE49-F238E27FC236}">
                <a16:creationId xmlns:a16="http://schemas.microsoft.com/office/drawing/2014/main" id="{FE2CD0AF-57D1-4767-A99A-0E8FDEEE27EE}"/>
              </a:ext>
            </a:extLst>
          </p:cNvPr>
          <p:cNvSpPr txBox="1">
            <a:spLocks noGrp="1"/>
          </p:cNvSpPr>
          <p:nvPr>
            <p:ph type="sldNum" sz="quarter" idx="8"/>
          </p:nvPr>
        </p:nvSpPr>
        <p:spPr>
          <a:xfrm>
            <a:off x="4278960" y="10157400"/>
            <a:ext cx="3278879" cy="532440"/>
          </a:xfrm>
        </p:spPr>
        <p:txBody>
          <a:bodyPr wrap="square"/>
          <a:lstStyle/>
          <a:p>
            <a:pPr lvl="0"/>
            <a:fld id="{6F7E034B-7914-471F-BC30-A20BCAB073AC}" type="slidenum">
              <a:t>10</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923C6E7D-1429-4463-B656-6D280944D36F}"/>
              </a:ext>
            </a:extLst>
          </p:cNvPr>
          <p:cNvSpPr txBox="1">
            <a:spLocks noGrp="1"/>
          </p:cNvSpPr>
          <p:nvPr>
            <p:ph type="sldNum" sz="quarter" idx="5"/>
          </p:nvPr>
        </p:nvSpPr>
        <p:spPr>
          <a:ln/>
        </p:spPr>
        <p:txBody>
          <a:bodyPr vert="horz" lIns="0" tIns="0" rIns="0" bIns="0" anchor="b" anchorCtr="0">
            <a:noAutofit/>
          </a:bodyPr>
          <a:lstStyle/>
          <a:p>
            <a:pPr lvl="0"/>
            <a:fld id="{EC8A7B93-F816-4D32-A7BA-55CEBB0B1C4E}" type="slidenum">
              <a:t>10</a:t>
            </a:fld>
            <a:endParaRPr lang="pt-BR"/>
          </a:p>
        </p:txBody>
      </p:sp>
      <p:sp>
        <p:nvSpPr>
          <p:cNvPr id="10" name="PlaceHolder 255">
            <a:extLst>
              <a:ext uri="{FF2B5EF4-FFF2-40B4-BE49-F238E27FC236}">
                <a16:creationId xmlns:a16="http://schemas.microsoft.com/office/drawing/2014/main" id="{494E15C9-792C-4830-B68F-3554EA1345B6}"/>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256">
            <a:extLst>
              <a:ext uri="{FF2B5EF4-FFF2-40B4-BE49-F238E27FC236}">
                <a16:creationId xmlns:a16="http://schemas.microsoft.com/office/drawing/2014/main" id="{BEB6C8B1-C1B9-4C62-991E-452CF58AFF32}"/>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266672899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6">
            <a:extLst>
              <a:ext uri="{FF2B5EF4-FFF2-40B4-BE49-F238E27FC236}">
                <a16:creationId xmlns:a16="http://schemas.microsoft.com/office/drawing/2014/main" id="{B7F8133B-9C11-44E8-9B95-31447AA95C25}"/>
              </a:ext>
            </a:extLst>
          </p:cNvPr>
          <p:cNvSpPr txBox="1">
            <a:spLocks noGrp="1"/>
          </p:cNvSpPr>
          <p:nvPr>
            <p:ph type="sldNum" sz="quarter" idx="5"/>
          </p:nvPr>
        </p:nvSpPr>
        <p:spPr>
          <a:ln/>
        </p:spPr>
        <p:txBody>
          <a:bodyPr vert="horz" lIns="0" tIns="0" rIns="0" bIns="0" anchor="b" anchorCtr="0">
            <a:noAutofit/>
          </a:bodyPr>
          <a:lstStyle/>
          <a:p>
            <a:pPr lvl="0"/>
            <a:fld id="{6F1E01B4-BEA4-4308-981C-67154A74ED94}" type="slidenum">
              <a:t>100</a:t>
            </a:fld>
            <a:endParaRPr lang="pt-BR" dirty="0"/>
          </a:p>
        </p:txBody>
      </p:sp>
      <p:sp>
        <p:nvSpPr>
          <p:cNvPr id="2" name="Espaço Reservado para Número de Slide 1">
            <a:extLst>
              <a:ext uri="{FF2B5EF4-FFF2-40B4-BE49-F238E27FC236}">
                <a16:creationId xmlns:a16="http://schemas.microsoft.com/office/drawing/2014/main" id="{54F87E7E-A2B3-4609-BFCA-E3DED34CA21E}"/>
              </a:ext>
            </a:extLst>
          </p:cNvPr>
          <p:cNvSpPr txBox="1"/>
          <p:nvPr/>
        </p:nvSpPr>
        <p:spPr>
          <a:xfrm>
            <a:off x="4278960" y="10157400"/>
            <a:ext cx="3279600" cy="53316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1477CD6E-BE20-441F-A85A-893B03082B33}" type="slidenum">
              <a:t>100</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3" name="Espaço Reservado para Número de Slide 3">
            <a:extLst>
              <a:ext uri="{FF2B5EF4-FFF2-40B4-BE49-F238E27FC236}">
                <a16:creationId xmlns:a16="http://schemas.microsoft.com/office/drawing/2014/main" id="{C2D32D48-10BE-4DA8-95F2-C7D5A8001E4E}"/>
              </a:ext>
            </a:extLst>
          </p:cNvPr>
          <p:cNvSpPr txBox="1"/>
          <p:nvPr/>
        </p:nvSpPr>
        <p:spPr>
          <a:xfrm>
            <a:off x="4278960" y="10157400"/>
            <a:ext cx="3279959" cy="53352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2206E3EE-07E4-46EE-B1E2-82B4CCFB46AE}" type="slidenum">
              <a:t>100</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4" name="Slide Number Placeholder 1">
            <a:extLst>
              <a:ext uri="{FF2B5EF4-FFF2-40B4-BE49-F238E27FC236}">
                <a16:creationId xmlns:a16="http://schemas.microsoft.com/office/drawing/2014/main" id="{CB8A62A0-AA44-4055-8922-D1BE9D33DC00}"/>
              </a:ext>
            </a:extLst>
          </p:cNvPr>
          <p:cNvSpPr txBox="1"/>
          <p:nvPr/>
        </p:nvSpPr>
        <p:spPr>
          <a:xfrm>
            <a:off x="4278960" y="10157400"/>
            <a:ext cx="3280320" cy="53388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2072F4E0-7793-4129-9864-C4BBBA1FD18C}" type="slidenum">
              <a:t>100</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5" name="Espaço Reservado para Data 1">
            <a:extLst>
              <a:ext uri="{FF2B5EF4-FFF2-40B4-BE49-F238E27FC236}">
                <a16:creationId xmlns:a16="http://schemas.microsoft.com/office/drawing/2014/main" id="{CB93CEDA-3146-42D4-B34C-D830949D80D6}"/>
              </a:ext>
            </a:extLst>
          </p:cNvPr>
          <p:cNvSpPr txBox="1"/>
          <p:nvPr/>
        </p:nvSpPr>
        <p:spPr>
          <a:xfrm>
            <a:off x="3884759" y="0"/>
            <a:ext cx="2971800" cy="458640"/>
          </a:xfrm>
          <a:prstGeom prst="rect">
            <a:avLst/>
          </a:prstGeom>
          <a:noFill/>
          <a:ln>
            <a:noFill/>
          </a:ln>
        </p:spPr>
        <p:txBody>
          <a:bodyPr vert="horz" wrap="square" lIns="91440" tIns="45720" rIns="91440" bIns="45720" anchor="t" anchorCtr="0" compatLnSpc="0">
            <a:noAutofit/>
          </a:bodyPr>
          <a:lstStyle/>
          <a:p>
            <a:pPr marL="0" marR="0" lvl="0" indent="0" algn="r" rtl="0" hangingPunct="1">
              <a:lnSpc>
                <a:spcPct val="100000"/>
              </a:lnSpc>
              <a:spcBef>
                <a:spcPts val="0"/>
              </a:spcBef>
              <a:spcAft>
                <a:spcPts val="0"/>
              </a:spcAft>
              <a:buNone/>
              <a:tabLst/>
            </a:pPr>
            <a:fld id="{534449F1-033B-411F-B20A-D9C36209D17C}" type="datetime1">
              <a:rPr lang="pt-BR" sz="1200" b="0" i="0" u="none" strike="noStrike" kern="1200" cap="none" spc="0" baseline="0">
                <a:ln>
                  <a:noFill/>
                </a:ln>
                <a:solidFill>
                  <a:srgbClr val="000000"/>
                </a:solidFill>
                <a:latin typeface="Calibri" pitchFamily="18"/>
                <a:ea typeface="PingFang SC" pitchFamily="2"/>
                <a:cs typeface="Arial Unicode MS" pitchFamily="2"/>
              </a:rPr>
              <a:pPr marL="0" marR="0" lvl="0" indent="0" algn="r" rtl="0" hangingPunct="1">
                <a:lnSpc>
                  <a:spcPct val="100000"/>
                </a:lnSpc>
                <a:spcBef>
                  <a:spcPts val="0"/>
                </a:spcBef>
                <a:spcAft>
                  <a:spcPts val="0"/>
                </a:spcAft>
                <a:buNone/>
                <a:tabLst/>
              </a:pPr>
              <a:t>15/07/2026</a:t>
            </a:fld>
            <a:endParaRPr lang="pt-BR" sz="1200" b="0" i="0" u="none" strike="noStrike" kern="1200" cap="none" spc="0" baseline="0" dirty="0">
              <a:ln>
                <a:noFill/>
              </a:ln>
              <a:solidFill>
                <a:srgbClr val="000000"/>
              </a:solidFill>
              <a:latin typeface="Calibri" pitchFamily="18"/>
              <a:ea typeface="PingFang SC" pitchFamily="2"/>
              <a:cs typeface="Arial Unicode MS" pitchFamily="2"/>
            </a:endParaRPr>
          </a:p>
        </p:txBody>
      </p:sp>
      <p:sp>
        <p:nvSpPr>
          <p:cNvPr id="6" name="Espaço Reservado para Número de Slide 4">
            <a:extLst>
              <a:ext uri="{FF2B5EF4-FFF2-40B4-BE49-F238E27FC236}">
                <a16:creationId xmlns:a16="http://schemas.microsoft.com/office/drawing/2014/main" id="{6718916D-9D88-4FEC-8A77-C6A1B975801D}"/>
              </a:ext>
            </a:extLst>
          </p:cNvPr>
          <p:cNvSpPr txBox="1"/>
          <p:nvPr/>
        </p:nvSpPr>
        <p:spPr>
          <a:xfrm>
            <a:off x="4278960" y="10157400"/>
            <a:ext cx="3280680" cy="53424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5473CD8A-2DBE-4542-BB55-FCDED56A5535}" type="slidenum">
              <a:t>100</a:t>
            </a:fld>
            <a:endParaRPr lang="pt-BR" sz="1400" b="0" i="0" u="none" strike="noStrike" kern="1200" cap="none" spc="0" baseline="0" dirty="0">
              <a:ln>
                <a:noFill/>
              </a:ln>
              <a:solidFill>
                <a:srgbClr val="000000"/>
              </a:solidFill>
              <a:latin typeface="Liberation Serif" pitchFamily="18"/>
              <a:ea typeface="Tahoma" pitchFamily="2"/>
              <a:cs typeface="Tahoma" pitchFamily="2"/>
            </a:endParaRPr>
          </a:p>
        </p:txBody>
      </p:sp>
      <p:sp>
        <p:nvSpPr>
          <p:cNvPr id="7" name="Espaço Reservado para Número de Slide 9">
            <a:extLst>
              <a:ext uri="{FF2B5EF4-FFF2-40B4-BE49-F238E27FC236}">
                <a16:creationId xmlns:a16="http://schemas.microsoft.com/office/drawing/2014/main" id="{8407F5DB-8B22-4396-ABAE-3E3319B40B39}"/>
              </a:ext>
            </a:extLst>
          </p:cNvPr>
          <p:cNvSpPr txBox="1"/>
          <p:nvPr/>
        </p:nvSpPr>
        <p:spPr>
          <a:xfrm>
            <a:off x="4278960" y="10157400"/>
            <a:ext cx="3280680" cy="534240"/>
          </a:xfrm>
          <a:prstGeom prst="rect">
            <a:avLst/>
          </a:prstGeom>
          <a:noFill/>
          <a:ln>
            <a:noFill/>
          </a:ln>
        </p:spPr>
        <p:txBody>
          <a:bodyPr vert="horz" wrap="square" lIns="91440" tIns="45720" rIns="91440" bIns="45720" anchor="b" anchorCtr="0" compatLnSpc="0">
            <a:noAutofit/>
          </a:bodyPr>
          <a:lstStyle/>
          <a:p>
            <a:pPr marL="0" marR="0" lvl="0" indent="0" algn="r" rtl="0" hangingPunct="0">
              <a:lnSpc>
                <a:spcPct val="100000"/>
              </a:lnSpc>
              <a:spcBef>
                <a:spcPts val="0"/>
              </a:spcBef>
              <a:spcAft>
                <a:spcPts val="0"/>
              </a:spcAft>
              <a:buNone/>
              <a:tabLst/>
            </a:pPr>
            <a:fld id="{14398102-B718-4FA3-86DE-F6D16C78E348}" type="slidenum">
              <a:t>100</a:t>
            </a:fld>
            <a:endParaRPr lang="pt-BR" sz="1400" b="0" i="0" u="none" strike="noStrike" kern="1200" cap="none" spc="0" baseline="0" dirty="0">
              <a:ln>
                <a:noFill/>
              </a:ln>
              <a:solidFill>
                <a:srgbClr val="000000"/>
              </a:solidFill>
              <a:latin typeface="Liberation Serif" pitchFamily="18"/>
              <a:ea typeface="Tahoma" pitchFamily="2"/>
              <a:cs typeface="Tahoma" pitchFamily="2"/>
            </a:endParaRPr>
          </a:p>
        </p:txBody>
      </p:sp>
      <p:sp>
        <p:nvSpPr>
          <p:cNvPr id="8" name="Espaço Reservado para Imagem de Slide 1">
            <a:extLst>
              <a:ext uri="{FF2B5EF4-FFF2-40B4-BE49-F238E27FC236}">
                <a16:creationId xmlns:a16="http://schemas.microsoft.com/office/drawing/2014/main" id="{597354AF-C0D4-4B0B-8CD3-38F35C0FF498}"/>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9" name="Espaço Reservado para Anotações 1">
            <a:extLst>
              <a:ext uri="{FF2B5EF4-FFF2-40B4-BE49-F238E27FC236}">
                <a16:creationId xmlns:a16="http://schemas.microsoft.com/office/drawing/2014/main" id="{B8514D36-E312-4093-BE60-2600369F5E1A}"/>
              </a:ext>
            </a:extLst>
          </p:cNvPr>
          <p:cNvSpPr txBox="1">
            <a:spLocks noGrp="1"/>
          </p:cNvSpPr>
          <p:nvPr>
            <p:ph type="body" sz="quarter" idx="1"/>
          </p:nvPr>
        </p:nvSpPr>
        <p:spPr>
          <a:xfrm>
            <a:off x="756000" y="5078520"/>
            <a:ext cx="6046560" cy="4809960"/>
          </a:xfrm>
        </p:spPr>
        <p:txBody>
          <a:bodyPr vert="horz" wrap="square" anchor="t" anchorCtr="0">
            <a:noAutofit/>
          </a:bodyPr>
          <a:lstStyle/>
          <a:p>
            <a:pPr lvl="0" algn="l">
              <a:tabLst>
                <a:tab pos="648000" algn="l"/>
              </a:tabLst>
            </a:pPr>
            <a:endParaRPr lang="pt-BR" dirty="0">
              <a:solidFill>
                <a:srgbClr val="000000"/>
              </a:solidFill>
            </a:endParaRPr>
          </a:p>
        </p:txBody>
      </p:sp>
    </p:spTree>
    <p:extLst>
      <p:ext uri="{BB962C8B-B14F-4D97-AF65-F5344CB8AC3E}">
        <p14:creationId xmlns:p14="http://schemas.microsoft.com/office/powerpoint/2010/main" val="378086813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6">
            <a:extLst>
              <a:ext uri="{FF2B5EF4-FFF2-40B4-BE49-F238E27FC236}">
                <a16:creationId xmlns:a16="http://schemas.microsoft.com/office/drawing/2014/main" id="{49191B5A-2A9B-4038-B591-A8DF1A5346F4}"/>
              </a:ext>
            </a:extLst>
          </p:cNvPr>
          <p:cNvSpPr txBox="1">
            <a:spLocks noGrp="1"/>
          </p:cNvSpPr>
          <p:nvPr>
            <p:ph type="sldNum" sz="quarter" idx="5"/>
          </p:nvPr>
        </p:nvSpPr>
        <p:spPr>
          <a:ln/>
        </p:spPr>
        <p:txBody>
          <a:bodyPr vert="horz" lIns="0" tIns="0" rIns="0" bIns="0" anchor="b" anchorCtr="0">
            <a:noAutofit/>
          </a:bodyPr>
          <a:lstStyle/>
          <a:p>
            <a:pPr lvl="0"/>
            <a:fld id="{0911151F-F491-4662-B13E-45FD4991AE01}" type="slidenum">
              <a:t>101</a:t>
            </a:fld>
            <a:endParaRPr lang="pt-BR" dirty="0"/>
          </a:p>
        </p:txBody>
      </p:sp>
      <p:sp>
        <p:nvSpPr>
          <p:cNvPr id="2" name="Espaço Reservado para Número de Slide 73">
            <a:extLst>
              <a:ext uri="{FF2B5EF4-FFF2-40B4-BE49-F238E27FC236}">
                <a16:creationId xmlns:a16="http://schemas.microsoft.com/office/drawing/2014/main" id="{86A3F7A6-22D4-4B5A-BE44-5DD709D2E861}"/>
              </a:ext>
            </a:extLst>
          </p:cNvPr>
          <p:cNvSpPr txBox="1"/>
          <p:nvPr/>
        </p:nvSpPr>
        <p:spPr>
          <a:xfrm>
            <a:off x="4278960" y="10157400"/>
            <a:ext cx="3279600" cy="53316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B6D6159A-0FC2-448A-95CF-4242913AB678}" type="slidenum">
              <a:t>101</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3" name="Espaço Reservado para Número de Slide 2">
            <a:extLst>
              <a:ext uri="{FF2B5EF4-FFF2-40B4-BE49-F238E27FC236}">
                <a16:creationId xmlns:a16="http://schemas.microsoft.com/office/drawing/2014/main" id="{2B527742-32EF-4007-A9D0-0F44AB45CF8A}"/>
              </a:ext>
            </a:extLst>
          </p:cNvPr>
          <p:cNvSpPr txBox="1"/>
          <p:nvPr/>
        </p:nvSpPr>
        <p:spPr>
          <a:xfrm>
            <a:off x="4278960" y="10157400"/>
            <a:ext cx="3279959" cy="53352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A8672206-6816-4641-B1AD-8CC6990B348F}" type="slidenum">
              <a:t>101</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4" name="Slide Number Placeholder 2">
            <a:extLst>
              <a:ext uri="{FF2B5EF4-FFF2-40B4-BE49-F238E27FC236}">
                <a16:creationId xmlns:a16="http://schemas.microsoft.com/office/drawing/2014/main" id="{3701DA5B-C135-46AF-98CD-BA83447E4A9A}"/>
              </a:ext>
            </a:extLst>
          </p:cNvPr>
          <p:cNvSpPr txBox="1"/>
          <p:nvPr/>
        </p:nvSpPr>
        <p:spPr>
          <a:xfrm>
            <a:off x="4278960" y="10157400"/>
            <a:ext cx="3280320" cy="53388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91A143CA-377D-4864-854E-03D37EDC3575}" type="slidenum">
              <a:t>101</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5" name="Espaço Reservado para Data 2">
            <a:extLst>
              <a:ext uri="{FF2B5EF4-FFF2-40B4-BE49-F238E27FC236}">
                <a16:creationId xmlns:a16="http://schemas.microsoft.com/office/drawing/2014/main" id="{E5CD6A83-C192-4C52-966E-B0CB05A6C1C3}"/>
              </a:ext>
            </a:extLst>
          </p:cNvPr>
          <p:cNvSpPr txBox="1"/>
          <p:nvPr/>
        </p:nvSpPr>
        <p:spPr>
          <a:xfrm>
            <a:off x="3884759" y="0"/>
            <a:ext cx="2971800" cy="458640"/>
          </a:xfrm>
          <a:prstGeom prst="rect">
            <a:avLst/>
          </a:prstGeom>
          <a:noFill/>
          <a:ln>
            <a:noFill/>
          </a:ln>
        </p:spPr>
        <p:txBody>
          <a:bodyPr vert="horz" wrap="square" lIns="91440" tIns="45720" rIns="91440" bIns="45720" anchor="t" anchorCtr="0" compatLnSpc="0">
            <a:noAutofit/>
          </a:bodyPr>
          <a:lstStyle/>
          <a:p>
            <a:pPr marL="0" marR="0" lvl="0" indent="0" algn="r" rtl="0" hangingPunct="1">
              <a:lnSpc>
                <a:spcPct val="100000"/>
              </a:lnSpc>
              <a:spcBef>
                <a:spcPts val="0"/>
              </a:spcBef>
              <a:spcAft>
                <a:spcPts val="0"/>
              </a:spcAft>
              <a:buNone/>
              <a:tabLst/>
            </a:pPr>
            <a:fld id="{134E62DA-DDAA-47F4-8FD4-874925CB5125}" type="datetime1">
              <a:rPr lang="pt-BR" sz="1200" b="0" i="0" u="none" strike="noStrike" kern="1200" cap="none" spc="0" baseline="0">
                <a:ln>
                  <a:noFill/>
                </a:ln>
                <a:solidFill>
                  <a:srgbClr val="000000"/>
                </a:solidFill>
                <a:latin typeface="Calibri" pitchFamily="18"/>
                <a:ea typeface="PingFang SC" pitchFamily="2"/>
                <a:cs typeface="Arial Unicode MS" pitchFamily="2"/>
              </a:rPr>
              <a:pPr marL="0" marR="0" lvl="0" indent="0" algn="r" rtl="0" hangingPunct="1">
                <a:lnSpc>
                  <a:spcPct val="100000"/>
                </a:lnSpc>
                <a:spcBef>
                  <a:spcPts val="0"/>
                </a:spcBef>
                <a:spcAft>
                  <a:spcPts val="0"/>
                </a:spcAft>
                <a:buNone/>
                <a:tabLst/>
              </a:pPr>
              <a:t>15/07/2026</a:t>
            </a:fld>
            <a:endParaRPr lang="pt-BR" sz="1200" b="0" i="0" u="none" strike="noStrike" kern="1200" cap="none" spc="0" baseline="0" dirty="0">
              <a:ln>
                <a:noFill/>
              </a:ln>
              <a:solidFill>
                <a:srgbClr val="000000"/>
              </a:solidFill>
              <a:latin typeface="Calibri" pitchFamily="18"/>
              <a:ea typeface="PingFang SC" pitchFamily="2"/>
              <a:cs typeface="Arial Unicode MS" pitchFamily="2"/>
            </a:endParaRPr>
          </a:p>
        </p:txBody>
      </p:sp>
      <p:sp>
        <p:nvSpPr>
          <p:cNvPr id="6" name="Espaço Reservado para Número de Slide 5">
            <a:extLst>
              <a:ext uri="{FF2B5EF4-FFF2-40B4-BE49-F238E27FC236}">
                <a16:creationId xmlns:a16="http://schemas.microsoft.com/office/drawing/2014/main" id="{4522DD2D-89CC-4D31-9C68-49E83B810721}"/>
              </a:ext>
            </a:extLst>
          </p:cNvPr>
          <p:cNvSpPr txBox="1"/>
          <p:nvPr/>
        </p:nvSpPr>
        <p:spPr>
          <a:xfrm>
            <a:off x="4278960" y="10157400"/>
            <a:ext cx="3280680" cy="53424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0A3CE43D-8D48-439D-8FFC-453E8E572A69}" type="slidenum">
              <a:t>101</a:t>
            </a:fld>
            <a:endParaRPr lang="pt-BR" sz="1400" b="0" i="0" u="none" strike="noStrike" kern="1200" cap="none" spc="0" baseline="0" dirty="0">
              <a:ln>
                <a:noFill/>
              </a:ln>
              <a:solidFill>
                <a:srgbClr val="000000"/>
              </a:solidFill>
              <a:latin typeface="Liberation Serif" pitchFamily="18"/>
              <a:ea typeface="Tahoma" pitchFamily="2"/>
              <a:cs typeface="Tahoma" pitchFamily="2"/>
            </a:endParaRPr>
          </a:p>
        </p:txBody>
      </p:sp>
      <p:sp>
        <p:nvSpPr>
          <p:cNvPr id="7" name="Espaço Reservado para Número de Slide 6">
            <a:extLst>
              <a:ext uri="{FF2B5EF4-FFF2-40B4-BE49-F238E27FC236}">
                <a16:creationId xmlns:a16="http://schemas.microsoft.com/office/drawing/2014/main" id="{BECADD00-9F72-4CC5-AC58-66BD56700A16}"/>
              </a:ext>
            </a:extLst>
          </p:cNvPr>
          <p:cNvSpPr txBox="1"/>
          <p:nvPr/>
        </p:nvSpPr>
        <p:spPr>
          <a:xfrm>
            <a:off x="4278960" y="10157400"/>
            <a:ext cx="3280680" cy="534240"/>
          </a:xfrm>
          <a:prstGeom prst="rect">
            <a:avLst/>
          </a:prstGeom>
          <a:noFill/>
          <a:ln>
            <a:noFill/>
          </a:ln>
        </p:spPr>
        <p:txBody>
          <a:bodyPr vert="horz" wrap="square" lIns="91440" tIns="45720" rIns="91440" bIns="45720" anchor="b" anchorCtr="0" compatLnSpc="0">
            <a:noAutofit/>
          </a:bodyPr>
          <a:lstStyle/>
          <a:p>
            <a:pPr marL="0" marR="0" lvl="0" indent="0" algn="r" rtl="0" hangingPunct="0">
              <a:lnSpc>
                <a:spcPct val="100000"/>
              </a:lnSpc>
              <a:spcBef>
                <a:spcPts val="0"/>
              </a:spcBef>
              <a:spcAft>
                <a:spcPts val="0"/>
              </a:spcAft>
              <a:buNone/>
              <a:tabLst/>
            </a:pPr>
            <a:fld id="{88373791-BB39-4C86-9873-C9853B274152}" type="slidenum">
              <a:t>101</a:t>
            </a:fld>
            <a:endParaRPr lang="pt-BR" sz="1400" b="0" i="0" u="none" strike="noStrike" kern="1200" cap="none" spc="0" baseline="0" dirty="0">
              <a:ln>
                <a:noFill/>
              </a:ln>
              <a:solidFill>
                <a:srgbClr val="000000"/>
              </a:solidFill>
              <a:latin typeface="Liberation Serif" pitchFamily="18"/>
              <a:ea typeface="Tahoma" pitchFamily="2"/>
              <a:cs typeface="Tahoma" pitchFamily="2"/>
            </a:endParaRPr>
          </a:p>
        </p:txBody>
      </p:sp>
      <p:sp>
        <p:nvSpPr>
          <p:cNvPr id="8" name="Espaço Reservado para Imagem de Slide 2">
            <a:extLst>
              <a:ext uri="{FF2B5EF4-FFF2-40B4-BE49-F238E27FC236}">
                <a16:creationId xmlns:a16="http://schemas.microsoft.com/office/drawing/2014/main" id="{65815054-29CD-47A0-A228-F44234F312D9}"/>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9" name="Espaço Reservado para Anotações 2">
            <a:extLst>
              <a:ext uri="{FF2B5EF4-FFF2-40B4-BE49-F238E27FC236}">
                <a16:creationId xmlns:a16="http://schemas.microsoft.com/office/drawing/2014/main" id="{DB936AF3-4659-415C-B2DC-0C0D97AABCC7}"/>
              </a:ext>
            </a:extLst>
          </p:cNvPr>
          <p:cNvSpPr txBox="1">
            <a:spLocks noGrp="1"/>
          </p:cNvSpPr>
          <p:nvPr>
            <p:ph type="body" sz="quarter" idx="1"/>
          </p:nvPr>
        </p:nvSpPr>
        <p:spPr>
          <a:xfrm>
            <a:off x="756000" y="5078520"/>
            <a:ext cx="6046560" cy="4809960"/>
          </a:xfrm>
        </p:spPr>
        <p:txBody>
          <a:bodyPr vert="horz" wrap="square" anchor="t" anchorCtr="0">
            <a:noAutofit/>
          </a:bodyPr>
          <a:lstStyle/>
          <a:p>
            <a:pPr lvl="0" algn="l">
              <a:tabLst>
                <a:tab pos="648000" algn="l"/>
              </a:tabLst>
            </a:pPr>
            <a:r>
              <a:rPr lang="pt-BR" dirty="0">
                <a:solidFill>
                  <a:srgbClr val="000000"/>
                </a:solidFill>
              </a:rPr>
              <a:t>Por gentileza! No momento da </a:t>
            </a:r>
            <a:r>
              <a:rPr lang="pt-BR" b="1" dirty="0">
                <a:solidFill>
                  <a:srgbClr val="000000"/>
                </a:solidFill>
              </a:rPr>
              <a:t>CONSAGRAÇÃO</a:t>
            </a:r>
            <a:r>
              <a:rPr lang="pt-BR" dirty="0">
                <a:solidFill>
                  <a:srgbClr val="000000"/>
                </a:solidFill>
              </a:rPr>
              <a:t> deixar no slide que esteja </a:t>
            </a:r>
            <a:r>
              <a:rPr lang="pt-BR" b="1" dirty="0">
                <a:solidFill>
                  <a:srgbClr val="000000"/>
                </a:solidFill>
              </a:rPr>
              <a:t>TODO PRETO</a:t>
            </a:r>
            <a:r>
              <a:rPr lang="pt-BR" dirty="0">
                <a:solidFill>
                  <a:srgbClr val="000000"/>
                </a:solidFill>
              </a:rPr>
              <a:t>! Obrigado!</a:t>
            </a: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E9BC7-B93A-DFDE-8F88-6382E3CE5F43}"/>
            </a:ext>
          </a:extLst>
        </p:cNvPr>
        <p:cNvGrpSpPr/>
        <p:nvPr/>
      </p:nvGrpSpPr>
      <p:grpSpPr>
        <a:xfrm>
          <a:off x="0" y="0"/>
          <a:ext cx="0" cy="0"/>
          <a:chOff x="0" y="0"/>
          <a:chExt cx="0" cy="0"/>
        </a:xfrm>
      </p:grpSpPr>
      <p:sp>
        <p:nvSpPr>
          <p:cNvPr id="13" name="Slide Number Placeholder 6">
            <a:extLst>
              <a:ext uri="{FF2B5EF4-FFF2-40B4-BE49-F238E27FC236}">
                <a16:creationId xmlns:a16="http://schemas.microsoft.com/office/drawing/2014/main" id="{71CEBDAA-4E29-B5F1-3020-FDC892C911AF}"/>
              </a:ext>
            </a:extLst>
          </p:cNvPr>
          <p:cNvSpPr txBox="1">
            <a:spLocks noGrp="1"/>
          </p:cNvSpPr>
          <p:nvPr>
            <p:ph type="sldNum" sz="quarter" idx="5"/>
          </p:nvPr>
        </p:nvSpPr>
        <p:spPr>
          <a:ln/>
        </p:spPr>
        <p:txBody>
          <a:bodyPr vert="horz" lIns="0" tIns="0" rIns="0" bIns="0" anchor="b" anchorCtr="0">
            <a:noAutofit/>
          </a:bodyPr>
          <a:lstStyle/>
          <a:p>
            <a:pPr lvl="0"/>
            <a:fld id="{0911151F-F491-4662-B13E-45FD4991AE01}" type="slidenum">
              <a:t>102</a:t>
            </a:fld>
            <a:endParaRPr lang="pt-BR" dirty="0"/>
          </a:p>
        </p:txBody>
      </p:sp>
      <p:sp>
        <p:nvSpPr>
          <p:cNvPr id="2" name="Espaço Reservado para Número de Slide 73">
            <a:extLst>
              <a:ext uri="{FF2B5EF4-FFF2-40B4-BE49-F238E27FC236}">
                <a16:creationId xmlns:a16="http://schemas.microsoft.com/office/drawing/2014/main" id="{3906C851-6F25-86EB-0C8D-2BC8E9E97AF4}"/>
              </a:ext>
            </a:extLst>
          </p:cNvPr>
          <p:cNvSpPr txBox="1"/>
          <p:nvPr/>
        </p:nvSpPr>
        <p:spPr>
          <a:xfrm>
            <a:off x="4278960" y="10157400"/>
            <a:ext cx="3279600" cy="53316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B6D6159A-0FC2-448A-95CF-4242913AB678}" type="slidenum">
              <a:t>102</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3" name="Espaço Reservado para Número de Slide 2">
            <a:extLst>
              <a:ext uri="{FF2B5EF4-FFF2-40B4-BE49-F238E27FC236}">
                <a16:creationId xmlns:a16="http://schemas.microsoft.com/office/drawing/2014/main" id="{9344B11D-327D-DBF5-7A21-FFD7A05F4D00}"/>
              </a:ext>
            </a:extLst>
          </p:cNvPr>
          <p:cNvSpPr txBox="1"/>
          <p:nvPr/>
        </p:nvSpPr>
        <p:spPr>
          <a:xfrm>
            <a:off x="4278960" y="10157400"/>
            <a:ext cx="3279959" cy="53352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A8672206-6816-4641-B1AD-8CC6990B348F}" type="slidenum">
              <a:t>102</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4" name="Slide Number Placeholder 2">
            <a:extLst>
              <a:ext uri="{FF2B5EF4-FFF2-40B4-BE49-F238E27FC236}">
                <a16:creationId xmlns:a16="http://schemas.microsoft.com/office/drawing/2014/main" id="{BFB27A92-A6F0-9F39-E094-3A3C184BE3AC}"/>
              </a:ext>
            </a:extLst>
          </p:cNvPr>
          <p:cNvSpPr txBox="1"/>
          <p:nvPr/>
        </p:nvSpPr>
        <p:spPr>
          <a:xfrm>
            <a:off x="4278960" y="10157400"/>
            <a:ext cx="3280320" cy="53388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91A143CA-377D-4864-854E-03D37EDC3575}" type="slidenum">
              <a:t>102</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5" name="Espaço Reservado para Data 2">
            <a:extLst>
              <a:ext uri="{FF2B5EF4-FFF2-40B4-BE49-F238E27FC236}">
                <a16:creationId xmlns:a16="http://schemas.microsoft.com/office/drawing/2014/main" id="{31C58E54-EB9A-DD7F-9193-B4D198553462}"/>
              </a:ext>
            </a:extLst>
          </p:cNvPr>
          <p:cNvSpPr txBox="1"/>
          <p:nvPr/>
        </p:nvSpPr>
        <p:spPr>
          <a:xfrm>
            <a:off x="3884759" y="0"/>
            <a:ext cx="2971800" cy="458640"/>
          </a:xfrm>
          <a:prstGeom prst="rect">
            <a:avLst/>
          </a:prstGeom>
          <a:noFill/>
          <a:ln>
            <a:noFill/>
          </a:ln>
        </p:spPr>
        <p:txBody>
          <a:bodyPr vert="horz" wrap="square" lIns="91440" tIns="45720" rIns="91440" bIns="45720" anchor="t" anchorCtr="0" compatLnSpc="0">
            <a:noAutofit/>
          </a:bodyPr>
          <a:lstStyle/>
          <a:p>
            <a:pPr marL="0" marR="0" lvl="0" indent="0" algn="r" rtl="0" hangingPunct="1">
              <a:lnSpc>
                <a:spcPct val="100000"/>
              </a:lnSpc>
              <a:spcBef>
                <a:spcPts val="0"/>
              </a:spcBef>
              <a:spcAft>
                <a:spcPts val="0"/>
              </a:spcAft>
              <a:buNone/>
              <a:tabLst/>
            </a:pPr>
            <a:fld id="{134E62DA-DDAA-47F4-8FD4-874925CB5125}" type="datetime1">
              <a:rPr lang="pt-BR" sz="1200" b="0" i="0" u="none" strike="noStrike" kern="1200" cap="none" spc="0" baseline="0">
                <a:ln>
                  <a:noFill/>
                </a:ln>
                <a:solidFill>
                  <a:srgbClr val="000000"/>
                </a:solidFill>
                <a:latin typeface="Calibri" pitchFamily="18"/>
                <a:ea typeface="PingFang SC" pitchFamily="2"/>
                <a:cs typeface="Arial Unicode MS" pitchFamily="2"/>
              </a:rPr>
              <a:pPr marL="0" marR="0" lvl="0" indent="0" algn="r" rtl="0" hangingPunct="1">
                <a:lnSpc>
                  <a:spcPct val="100000"/>
                </a:lnSpc>
                <a:spcBef>
                  <a:spcPts val="0"/>
                </a:spcBef>
                <a:spcAft>
                  <a:spcPts val="0"/>
                </a:spcAft>
                <a:buNone/>
                <a:tabLst/>
              </a:pPr>
              <a:t>15/07/2026</a:t>
            </a:fld>
            <a:endParaRPr lang="pt-BR" sz="1200" b="0" i="0" u="none" strike="noStrike" kern="1200" cap="none" spc="0" baseline="0" dirty="0">
              <a:ln>
                <a:noFill/>
              </a:ln>
              <a:solidFill>
                <a:srgbClr val="000000"/>
              </a:solidFill>
              <a:latin typeface="Calibri" pitchFamily="18"/>
              <a:ea typeface="PingFang SC" pitchFamily="2"/>
              <a:cs typeface="Arial Unicode MS" pitchFamily="2"/>
            </a:endParaRPr>
          </a:p>
        </p:txBody>
      </p:sp>
      <p:sp>
        <p:nvSpPr>
          <p:cNvPr id="6" name="Espaço Reservado para Número de Slide 5">
            <a:extLst>
              <a:ext uri="{FF2B5EF4-FFF2-40B4-BE49-F238E27FC236}">
                <a16:creationId xmlns:a16="http://schemas.microsoft.com/office/drawing/2014/main" id="{5DE25CE6-525E-2ABC-B118-8974EE433702}"/>
              </a:ext>
            </a:extLst>
          </p:cNvPr>
          <p:cNvSpPr txBox="1"/>
          <p:nvPr/>
        </p:nvSpPr>
        <p:spPr>
          <a:xfrm>
            <a:off x="4278960" y="10157400"/>
            <a:ext cx="3280680" cy="53424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0A3CE43D-8D48-439D-8FFC-453E8E572A69}" type="slidenum">
              <a:t>102</a:t>
            </a:fld>
            <a:endParaRPr lang="pt-BR" sz="1400" b="0" i="0" u="none" strike="noStrike" kern="1200" cap="none" spc="0" baseline="0" dirty="0">
              <a:ln>
                <a:noFill/>
              </a:ln>
              <a:solidFill>
                <a:srgbClr val="000000"/>
              </a:solidFill>
              <a:latin typeface="Liberation Serif" pitchFamily="18"/>
              <a:ea typeface="Tahoma" pitchFamily="2"/>
              <a:cs typeface="Tahoma" pitchFamily="2"/>
            </a:endParaRPr>
          </a:p>
        </p:txBody>
      </p:sp>
      <p:sp>
        <p:nvSpPr>
          <p:cNvPr id="7" name="Espaço Reservado para Número de Slide 6">
            <a:extLst>
              <a:ext uri="{FF2B5EF4-FFF2-40B4-BE49-F238E27FC236}">
                <a16:creationId xmlns:a16="http://schemas.microsoft.com/office/drawing/2014/main" id="{280D3912-2B20-4CDB-52F7-B06B83FE0045}"/>
              </a:ext>
            </a:extLst>
          </p:cNvPr>
          <p:cNvSpPr txBox="1"/>
          <p:nvPr/>
        </p:nvSpPr>
        <p:spPr>
          <a:xfrm>
            <a:off x="4278960" y="10157400"/>
            <a:ext cx="3280680" cy="534240"/>
          </a:xfrm>
          <a:prstGeom prst="rect">
            <a:avLst/>
          </a:prstGeom>
          <a:noFill/>
          <a:ln>
            <a:noFill/>
          </a:ln>
        </p:spPr>
        <p:txBody>
          <a:bodyPr vert="horz" wrap="square" lIns="91440" tIns="45720" rIns="91440" bIns="45720" anchor="b" anchorCtr="0" compatLnSpc="0">
            <a:noAutofit/>
          </a:bodyPr>
          <a:lstStyle/>
          <a:p>
            <a:pPr marL="0" marR="0" lvl="0" indent="0" algn="r" rtl="0" hangingPunct="0">
              <a:lnSpc>
                <a:spcPct val="100000"/>
              </a:lnSpc>
              <a:spcBef>
                <a:spcPts val="0"/>
              </a:spcBef>
              <a:spcAft>
                <a:spcPts val="0"/>
              </a:spcAft>
              <a:buNone/>
              <a:tabLst/>
            </a:pPr>
            <a:fld id="{88373791-BB39-4C86-9873-C9853B274152}" type="slidenum">
              <a:t>102</a:t>
            </a:fld>
            <a:endParaRPr lang="pt-BR" sz="1400" b="0" i="0" u="none" strike="noStrike" kern="1200" cap="none" spc="0" baseline="0" dirty="0">
              <a:ln>
                <a:noFill/>
              </a:ln>
              <a:solidFill>
                <a:srgbClr val="000000"/>
              </a:solidFill>
              <a:latin typeface="Liberation Serif" pitchFamily="18"/>
              <a:ea typeface="Tahoma" pitchFamily="2"/>
              <a:cs typeface="Tahoma" pitchFamily="2"/>
            </a:endParaRPr>
          </a:p>
        </p:txBody>
      </p:sp>
      <p:sp>
        <p:nvSpPr>
          <p:cNvPr id="8" name="Espaço Reservado para Imagem de Slide 2">
            <a:extLst>
              <a:ext uri="{FF2B5EF4-FFF2-40B4-BE49-F238E27FC236}">
                <a16:creationId xmlns:a16="http://schemas.microsoft.com/office/drawing/2014/main" id="{EA781944-8EB6-7DFD-8016-4E600489E4E2}"/>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9" name="Espaço Reservado para Anotações 2">
            <a:extLst>
              <a:ext uri="{FF2B5EF4-FFF2-40B4-BE49-F238E27FC236}">
                <a16:creationId xmlns:a16="http://schemas.microsoft.com/office/drawing/2014/main" id="{61C49DAE-E5D6-BB03-870F-416A550F61A4}"/>
              </a:ext>
            </a:extLst>
          </p:cNvPr>
          <p:cNvSpPr txBox="1">
            <a:spLocks noGrp="1"/>
          </p:cNvSpPr>
          <p:nvPr>
            <p:ph type="body" sz="quarter" idx="1"/>
          </p:nvPr>
        </p:nvSpPr>
        <p:spPr>
          <a:xfrm>
            <a:off x="756000" y="5078520"/>
            <a:ext cx="6046560" cy="4809960"/>
          </a:xfrm>
        </p:spPr>
        <p:txBody>
          <a:bodyPr vert="horz" wrap="square" anchor="t" anchorCtr="0">
            <a:noAutofit/>
          </a:bodyPr>
          <a:lstStyle/>
          <a:p>
            <a:pPr lvl="0" algn="l">
              <a:tabLst>
                <a:tab pos="648000" algn="l"/>
              </a:tabLst>
            </a:pPr>
            <a:r>
              <a:rPr lang="pt-BR" dirty="0">
                <a:solidFill>
                  <a:srgbClr val="000000"/>
                </a:solidFill>
              </a:rPr>
              <a:t>Por gentileza! No momento da </a:t>
            </a:r>
            <a:r>
              <a:rPr lang="pt-BR" b="1" dirty="0">
                <a:solidFill>
                  <a:srgbClr val="000000"/>
                </a:solidFill>
              </a:rPr>
              <a:t>CONSAGRAÇÃO</a:t>
            </a:r>
            <a:r>
              <a:rPr lang="pt-BR" dirty="0">
                <a:solidFill>
                  <a:srgbClr val="000000"/>
                </a:solidFill>
              </a:rPr>
              <a:t> deixar no slide que esteja </a:t>
            </a:r>
            <a:r>
              <a:rPr lang="pt-BR" b="1" dirty="0">
                <a:solidFill>
                  <a:srgbClr val="000000"/>
                </a:solidFill>
              </a:rPr>
              <a:t>TODO PRETO</a:t>
            </a:r>
            <a:r>
              <a:rPr lang="pt-BR" dirty="0">
                <a:solidFill>
                  <a:srgbClr val="000000"/>
                </a:solidFill>
              </a:rPr>
              <a:t>! Obrigado!</a:t>
            </a:r>
          </a:p>
        </p:txBody>
      </p:sp>
    </p:spTree>
    <p:extLst>
      <p:ext uri="{BB962C8B-B14F-4D97-AF65-F5344CB8AC3E}">
        <p14:creationId xmlns:p14="http://schemas.microsoft.com/office/powerpoint/2010/main" val="119094439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63B0A-7F66-B8AA-B1E0-B2B9BE3386C9}"/>
            </a:ext>
          </a:extLst>
        </p:cNvPr>
        <p:cNvGrpSpPr/>
        <p:nvPr/>
      </p:nvGrpSpPr>
      <p:grpSpPr>
        <a:xfrm>
          <a:off x="0" y="0"/>
          <a:ext cx="0" cy="0"/>
          <a:chOff x="0" y="0"/>
          <a:chExt cx="0" cy="0"/>
        </a:xfrm>
      </p:grpSpPr>
      <p:sp>
        <p:nvSpPr>
          <p:cNvPr id="13" name="Slide Number Placeholder 6">
            <a:extLst>
              <a:ext uri="{FF2B5EF4-FFF2-40B4-BE49-F238E27FC236}">
                <a16:creationId xmlns:a16="http://schemas.microsoft.com/office/drawing/2014/main" id="{A4A8839C-DB1F-AC64-7E8C-77CF699E5B21}"/>
              </a:ext>
            </a:extLst>
          </p:cNvPr>
          <p:cNvSpPr txBox="1">
            <a:spLocks noGrp="1"/>
          </p:cNvSpPr>
          <p:nvPr>
            <p:ph type="sldNum" sz="quarter" idx="5"/>
          </p:nvPr>
        </p:nvSpPr>
        <p:spPr>
          <a:ln/>
        </p:spPr>
        <p:txBody>
          <a:bodyPr vert="horz" lIns="0" tIns="0" rIns="0" bIns="0" anchor="b" anchorCtr="0">
            <a:noAutofit/>
          </a:bodyPr>
          <a:lstStyle/>
          <a:p>
            <a:pPr lvl="0"/>
            <a:fld id="{0911151F-F491-4662-B13E-45FD4991AE01}" type="slidenum">
              <a:t>103</a:t>
            </a:fld>
            <a:endParaRPr lang="pt-BR" dirty="0"/>
          </a:p>
        </p:txBody>
      </p:sp>
      <p:sp>
        <p:nvSpPr>
          <p:cNvPr id="2" name="Espaço Reservado para Número de Slide 73">
            <a:extLst>
              <a:ext uri="{FF2B5EF4-FFF2-40B4-BE49-F238E27FC236}">
                <a16:creationId xmlns:a16="http://schemas.microsoft.com/office/drawing/2014/main" id="{16A8504C-B0FE-CA00-3F67-996FF05DE993}"/>
              </a:ext>
            </a:extLst>
          </p:cNvPr>
          <p:cNvSpPr txBox="1"/>
          <p:nvPr/>
        </p:nvSpPr>
        <p:spPr>
          <a:xfrm>
            <a:off x="4278960" y="10157400"/>
            <a:ext cx="3279600" cy="53316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B6D6159A-0FC2-448A-95CF-4242913AB678}" type="slidenum">
              <a:t>103</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3" name="Espaço Reservado para Número de Slide 2">
            <a:extLst>
              <a:ext uri="{FF2B5EF4-FFF2-40B4-BE49-F238E27FC236}">
                <a16:creationId xmlns:a16="http://schemas.microsoft.com/office/drawing/2014/main" id="{A43A6B3E-0DE9-A585-5C8C-484BE4E220F8}"/>
              </a:ext>
            </a:extLst>
          </p:cNvPr>
          <p:cNvSpPr txBox="1"/>
          <p:nvPr/>
        </p:nvSpPr>
        <p:spPr>
          <a:xfrm>
            <a:off x="4278960" y="10157400"/>
            <a:ext cx="3279959" cy="53352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A8672206-6816-4641-B1AD-8CC6990B348F}" type="slidenum">
              <a:t>103</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4" name="Slide Number Placeholder 2">
            <a:extLst>
              <a:ext uri="{FF2B5EF4-FFF2-40B4-BE49-F238E27FC236}">
                <a16:creationId xmlns:a16="http://schemas.microsoft.com/office/drawing/2014/main" id="{796CF396-BD87-D783-3838-62D6391E18B7}"/>
              </a:ext>
            </a:extLst>
          </p:cNvPr>
          <p:cNvSpPr txBox="1"/>
          <p:nvPr/>
        </p:nvSpPr>
        <p:spPr>
          <a:xfrm>
            <a:off x="4278960" y="10157400"/>
            <a:ext cx="3280320" cy="53388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91A143CA-377D-4864-854E-03D37EDC3575}" type="slidenum">
              <a:t>103</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5" name="Espaço Reservado para Data 2">
            <a:extLst>
              <a:ext uri="{FF2B5EF4-FFF2-40B4-BE49-F238E27FC236}">
                <a16:creationId xmlns:a16="http://schemas.microsoft.com/office/drawing/2014/main" id="{DC497C67-B15C-243B-2B85-6837BADD20FD}"/>
              </a:ext>
            </a:extLst>
          </p:cNvPr>
          <p:cNvSpPr txBox="1"/>
          <p:nvPr/>
        </p:nvSpPr>
        <p:spPr>
          <a:xfrm>
            <a:off x="3884759" y="0"/>
            <a:ext cx="2971800" cy="458640"/>
          </a:xfrm>
          <a:prstGeom prst="rect">
            <a:avLst/>
          </a:prstGeom>
          <a:noFill/>
          <a:ln>
            <a:noFill/>
          </a:ln>
        </p:spPr>
        <p:txBody>
          <a:bodyPr vert="horz" wrap="square" lIns="91440" tIns="45720" rIns="91440" bIns="45720" anchor="t" anchorCtr="0" compatLnSpc="0">
            <a:noAutofit/>
          </a:bodyPr>
          <a:lstStyle/>
          <a:p>
            <a:pPr marL="0" marR="0" lvl="0" indent="0" algn="r" rtl="0" hangingPunct="1">
              <a:lnSpc>
                <a:spcPct val="100000"/>
              </a:lnSpc>
              <a:spcBef>
                <a:spcPts val="0"/>
              </a:spcBef>
              <a:spcAft>
                <a:spcPts val="0"/>
              </a:spcAft>
              <a:buNone/>
              <a:tabLst/>
            </a:pPr>
            <a:fld id="{134E62DA-DDAA-47F4-8FD4-874925CB5125}" type="datetime1">
              <a:rPr lang="pt-BR" sz="1200" b="0" i="0" u="none" strike="noStrike" kern="1200" cap="none" spc="0" baseline="0">
                <a:ln>
                  <a:noFill/>
                </a:ln>
                <a:solidFill>
                  <a:srgbClr val="000000"/>
                </a:solidFill>
                <a:latin typeface="Calibri" pitchFamily="18"/>
                <a:ea typeface="PingFang SC" pitchFamily="2"/>
                <a:cs typeface="Arial Unicode MS" pitchFamily="2"/>
              </a:rPr>
              <a:pPr marL="0" marR="0" lvl="0" indent="0" algn="r" rtl="0" hangingPunct="1">
                <a:lnSpc>
                  <a:spcPct val="100000"/>
                </a:lnSpc>
                <a:spcBef>
                  <a:spcPts val="0"/>
                </a:spcBef>
                <a:spcAft>
                  <a:spcPts val="0"/>
                </a:spcAft>
                <a:buNone/>
                <a:tabLst/>
              </a:pPr>
              <a:t>15/07/2026</a:t>
            </a:fld>
            <a:endParaRPr lang="pt-BR" sz="1200" b="0" i="0" u="none" strike="noStrike" kern="1200" cap="none" spc="0" baseline="0" dirty="0">
              <a:ln>
                <a:noFill/>
              </a:ln>
              <a:solidFill>
                <a:srgbClr val="000000"/>
              </a:solidFill>
              <a:latin typeface="Calibri" pitchFamily="18"/>
              <a:ea typeface="PingFang SC" pitchFamily="2"/>
              <a:cs typeface="Arial Unicode MS" pitchFamily="2"/>
            </a:endParaRPr>
          </a:p>
        </p:txBody>
      </p:sp>
      <p:sp>
        <p:nvSpPr>
          <p:cNvPr id="6" name="Espaço Reservado para Número de Slide 5">
            <a:extLst>
              <a:ext uri="{FF2B5EF4-FFF2-40B4-BE49-F238E27FC236}">
                <a16:creationId xmlns:a16="http://schemas.microsoft.com/office/drawing/2014/main" id="{278ECB4B-7AB8-4DA2-E75A-4502F8B0497F}"/>
              </a:ext>
            </a:extLst>
          </p:cNvPr>
          <p:cNvSpPr txBox="1"/>
          <p:nvPr/>
        </p:nvSpPr>
        <p:spPr>
          <a:xfrm>
            <a:off x="4278960" y="10157400"/>
            <a:ext cx="3280680" cy="53424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0A3CE43D-8D48-439D-8FFC-453E8E572A69}" type="slidenum">
              <a:t>103</a:t>
            </a:fld>
            <a:endParaRPr lang="pt-BR" sz="1400" b="0" i="0" u="none" strike="noStrike" kern="1200" cap="none" spc="0" baseline="0" dirty="0">
              <a:ln>
                <a:noFill/>
              </a:ln>
              <a:solidFill>
                <a:srgbClr val="000000"/>
              </a:solidFill>
              <a:latin typeface="Liberation Serif" pitchFamily="18"/>
              <a:ea typeface="Tahoma" pitchFamily="2"/>
              <a:cs typeface="Tahoma" pitchFamily="2"/>
            </a:endParaRPr>
          </a:p>
        </p:txBody>
      </p:sp>
      <p:sp>
        <p:nvSpPr>
          <p:cNvPr id="7" name="Espaço Reservado para Número de Slide 6">
            <a:extLst>
              <a:ext uri="{FF2B5EF4-FFF2-40B4-BE49-F238E27FC236}">
                <a16:creationId xmlns:a16="http://schemas.microsoft.com/office/drawing/2014/main" id="{801F6D2C-685E-12BC-0B6F-F44924C9172B}"/>
              </a:ext>
            </a:extLst>
          </p:cNvPr>
          <p:cNvSpPr txBox="1"/>
          <p:nvPr/>
        </p:nvSpPr>
        <p:spPr>
          <a:xfrm>
            <a:off x="4278960" y="10157400"/>
            <a:ext cx="3280680" cy="534240"/>
          </a:xfrm>
          <a:prstGeom prst="rect">
            <a:avLst/>
          </a:prstGeom>
          <a:noFill/>
          <a:ln>
            <a:noFill/>
          </a:ln>
        </p:spPr>
        <p:txBody>
          <a:bodyPr vert="horz" wrap="square" lIns="91440" tIns="45720" rIns="91440" bIns="45720" anchor="b" anchorCtr="0" compatLnSpc="0">
            <a:noAutofit/>
          </a:bodyPr>
          <a:lstStyle/>
          <a:p>
            <a:pPr marL="0" marR="0" lvl="0" indent="0" algn="r" rtl="0" hangingPunct="0">
              <a:lnSpc>
                <a:spcPct val="100000"/>
              </a:lnSpc>
              <a:spcBef>
                <a:spcPts val="0"/>
              </a:spcBef>
              <a:spcAft>
                <a:spcPts val="0"/>
              </a:spcAft>
              <a:buNone/>
              <a:tabLst/>
            </a:pPr>
            <a:fld id="{88373791-BB39-4C86-9873-C9853B274152}" type="slidenum">
              <a:t>103</a:t>
            </a:fld>
            <a:endParaRPr lang="pt-BR" sz="1400" b="0" i="0" u="none" strike="noStrike" kern="1200" cap="none" spc="0" baseline="0" dirty="0">
              <a:ln>
                <a:noFill/>
              </a:ln>
              <a:solidFill>
                <a:srgbClr val="000000"/>
              </a:solidFill>
              <a:latin typeface="Liberation Serif" pitchFamily="18"/>
              <a:ea typeface="Tahoma" pitchFamily="2"/>
              <a:cs typeface="Tahoma" pitchFamily="2"/>
            </a:endParaRPr>
          </a:p>
        </p:txBody>
      </p:sp>
      <p:sp>
        <p:nvSpPr>
          <p:cNvPr id="8" name="Espaço Reservado para Imagem de Slide 2">
            <a:extLst>
              <a:ext uri="{FF2B5EF4-FFF2-40B4-BE49-F238E27FC236}">
                <a16:creationId xmlns:a16="http://schemas.microsoft.com/office/drawing/2014/main" id="{F4641209-496A-FF22-A2E2-DC545E6C7505}"/>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9" name="Espaço Reservado para Anotações 2">
            <a:extLst>
              <a:ext uri="{FF2B5EF4-FFF2-40B4-BE49-F238E27FC236}">
                <a16:creationId xmlns:a16="http://schemas.microsoft.com/office/drawing/2014/main" id="{79A1C75B-F009-66B1-BB53-9777081C488B}"/>
              </a:ext>
            </a:extLst>
          </p:cNvPr>
          <p:cNvSpPr txBox="1">
            <a:spLocks noGrp="1"/>
          </p:cNvSpPr>
          <p:nvPr>
            <p:ph type="body" sz="quarter" idx="1"/>
          </p:nvPr>
        </p:nvSpPr>
        <p:spPr>
          <a:xfrm>
            <a:off x="756000" y="5078520"/>
            <a:ext cx="6046560" cy="4809960"/>
          </a:xfrm>
        </p:spPr>
        <p:txBody>
          <a:bodyPr vert="horz" wrap="square" anchor="t" anchorCtr="0">
            <a:noAutofit/>
          </a:bodyPr>
          <a:lstStyle/>
          <a:p>
            <a:pPr lvl="0" algn="l">
              <a:tabLst>
                <a:tab pos="648000" algn="l"/>
              </a:tabLst>
            </a:pPr>
            <a:r>
              <a:rPr lang="pt-BR" dirty="0">
                <a:solidFill>
                  <a:srgbClr val="000000"/>
                </a:solidFill>
              </a:rPr>
              <a:t>Por gentileza! No momento da </a:t>
            </a:r>
            <a:r>
              <a:rPr lang="pt-BR" b="1" dirty="0">
                <a:solidFill>
                  <a:srgbClr val="000000"/>
                </a:solidFill>
              </a:rPr>
              <a:t>CONSAGRAÇÃO</a:t>
            </a:r>
            <a:r>
              <a:rPr lang="pt-BR" dirty="0">
                <a:solidFill>
                  <a:srgbClr val="000000"/>
                </a:solidFill>
              </a:rPr>
              <a:t> deixar no slide que esteja </a:t>
            </a:r>
            <a:r>
              <a:rPr lang="pt-BR" b="1" dirty="0">
                <a:solidFill>
                  <a:srgbClr val="000000"/>
                </a:solidFill>
              </a:rPr>
              <a:t>TODO PRETO</a:t>
            </a:r>
            <a:r>
              <a:rPr lang="pt-BR" dirty="0">
                <a:solidFill>
                  <a:srgbClr val="000000"/>
                </a:solidFill>
              </a:rPr>
              <a:t>! Obrigado!</a:t>
            </a:r>
          </a:p>
        </p:txBody>
      </p:sp>
    </p:spTree>
    <p:extLst>
      <p:ext uri="{BB962C8B-B14F-4D97-AF65-F5344CB8AC3E}">
        <p14:creationId xmlns:p14="http://schemas.microsoft.com/office/powerpoint/2010/main" val="13046610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6">
            <a:extLst>
              <a:ext uri="{FF2B5EF4-FFF2-40B4-BE49-F238E27FC236}">
                <a16:creationId xmlns:a16="http://schemas.microsoft.com/office/drawing/2014/main" id="{B7F8133B-9C11-44E8-9B95-31447AA95C25}"/>
              </a:ext>
            </a:extLst>
          </p:cNvPr>
          <p:cNvSpPr txBox="1">
            <a:spLocks noGrp="1"/>
          </p:cNvSpPr>
          <p:nvPr>
            <p:ph type="sldNum" sz="quarter" idx="5"/>
          </p:nvPr>
        </p:nvSpPr>
        <p:spPr>
          <a:ln/>
        </p:spPr>
        <p:txBody>
          <a:bodyPr vert="horz" lIns="0" tIns="0" rIns="0" bIns="0" anchor="b" anchorCtr="0">
            <a:noAutofit/>
          </a:bodyPr>
          <a:lstStyle/>
          <a:p>
            <a:pPr lvl="0"/>
            <a:fld id="{6F1E01B4-BEA4-4308-981C-67154A74ED94}" type="slidenum">
              <a:t>104</a:t>
            </a:fld>
            <a:endParaRPr lang="pt-BR" dirty="0"/>
          </a:p>
        </p:txBody>
      </p:sp>
      <p:sp>
        <p:nvSpPr>
          <p:cNvPr id="2" name="Espaço Reservado para Número de Slide 1">
            <a:extLst>
              <a:ext uri="{FF2B5EF4-FFF2-40B4-BE49-F238E27FC236}">
                <a16:creationId xmlns:a16="http://schemas.microsoft.com/office/drawing/2014/main" id="{54F87E7E-A2B3-4609-BFCA-E3DED34CA21E}"/>
              </a:ext>
            </a:extLst>
          </p:cNvPr>
          <p:cNvSpPr txBox="1"/>
          <p:nvPr/>
        </p:nvSpPr>
        <p:spPr>
          <a:xfrm>
            <a:off x="4278960" y="10157400"/>
            <a:ext cx="3279600" cy="53316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1477CD6E-BE20-441F-A85A-893B03082B33}" type="slidenum">
              <a:t>104</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3" name="Espaço Reservado para Número de Slide 3">
            <a:extLst>
              <a:ext uri="{FF2B5EF4-FFF2-40B4-BE49-F238E27FC236}">
                <a16:creationId xmlns:a16="http://schemas.microsoft.com/office/drawing/2014/main" id="{C2D32D48-10BE-4DA8-95F2-C7D5A8001E4E}"/>
              </a:ext>
            </a:extLst>
          </p:cNvPr>
          <p:cNvSpPr txBox="1"/>
          <p:nvPr/>
        </p:nvSpPr>
        <p:spPr>
          <a:xfrm>
            <a:off x="4278960" y="10157400"/>
            <a:ext cx="3279959" cy="53352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2206E3EE-07E4-46EE-B1E2-82B4CCFB46AE}" type="slidenum">
              <a:t>104</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4" name="Slide Number Placeholder 1">
            <a:extLst>
              <a:ext uri="{FF2B5EF4-FFF2-40B4-BE49-F238E27FC236}">
                <a16:creationId xmlns:a16="http://schemas.microsoft.com/office/drawing/2014/main" id="{CB8A62A0-AA44-4055-8922-D1BE9D33DC00}"/>
              </a:ext>
            </a:extLst>
          </p:cNvPr>
          <p:cNvSpPr txBox="1"/>
          <p:nvPr/>
        </p:nvSpPr>
        <p:spPr>
          <a:xfrm>
            <a:off x="4278960" y="10157400"/>
            <a:ext cx="3280320" cy="53388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2072F4E0-7793-4129-9864-C4BBBA1FD18C}" type="slidenum">
              <a:t>104</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5" name="Espaço Reservado para Data 1">
            <a:extLst>
              <a:ext uri="{FF2B5EF4-FFF2-40B4-BE49-F238E27FC236}">
                <a16:creationId xmlns:a16="http://schemas.microsoft.com/office/drawing/2014/main" id="{CB93CEDA-3146-42D4-B34C-D830949D80D6}"/>
              </a:ext>
            </a:extLst>
          </p:cNvPr>
          <p:cNvSpPr txBox="1"/>
          <p:nvPr/>
        </p:nvSpPr>
        <p:spPr>
          <a:xfrm>
            <a:off x="3884759" y="0"/>
            <a:ext cx="2971800" cy="458640"/>
          </a:xfrm>
          <a:prstGeom prst="rect">
            <a:avLst/>
          </a:prstGeom>
          <a:noFill/>
          <a:ln>
            <a:noFill/>
          </a:ln>
        </p:spPr>
        <p:txBody>
          <a:bodyPr vert="horz" wrap="square" lIns="91440" tIns="45720" rIns="91440" bIns="45720" anchor="t" anchorCtr="0" compatLnSpc="0">
            <a:noAutofit/>
          </a:bodyPr>
          <a:lstStyle/>
          <a:p>
            <a:pPr marL="0" marR="0" lvl="0" indent="0" algn="r" rtl="0" hangingPunct="1">
              <a:lnSpc>
                <a:spcPct val="100000"/>
              </a:lnSpc>
              <a:spcBef>
                <a:spcPts val="0"/>
              </a:spcBef>
              <a:spcAft>
                <a:spcPts val="0"/>
              </a:spcAft>
              <a:buNone/>
              <a:tabLst/>
            </a:pPr>
            <a:fld id="{534449F1-033B-411F-B20A-D9C36209D17C}" type="datetime1">
              <a:rPr lang="pt-BR" sz="1200" b="0" i="0" u="none" strike="noStrike" kern="1200" cap="none" spc="0" baseline="0">
                <a:ln>
                  <a:noFill/>
                </a:ln>
                <a:solidFill>
                  <a:srgbClr val="000000"/>
                </a:solidFill>
                <a:latin typeface="Calibri" pitchFamily="18"/>
                <a:ea typeface="PingFang SC" pitchFamily="2"/>
                <a:cs typeface="Arial Unicode MS" pitchFamily="2"/>
              </a:rPr>
              <a:pPr marL="0" marR="0" lvl="0" indent="0" algn="r" rtl="0" hangingPunct="1">
                <a:lnSpc>
                  <a:spcPct val="100000"/>
                </a:lnSpc>
                <a:spcBef>
                  <a:spcPts val="0"/>
                </a:spcBef>
                <a:spcAft>
                  <a:spcPts val="0"/>
                </a:spcAft>
                <a:buNone/>
                <a:tabLst/>
              </a:pPr>
              <a:t>15/07/2026</a:t>
            </a:fld>
            <a:endParaRPr lang="pt-BR" sz="1200" b="0" i="0" u="none" strike="noStrike" kern="1200" cap="none" spc="0" baseline="0" dirty="0">
              <a:ln>
                <a:noFill/>
              </a:ln>
              <a:solidFill>
                <a:srgbClr val="000000"/>
              </a:solidFill>
              <a:latin typeface="Calibri" pitchFamily="18"/>
              <a:ea typeface="PingFang SC" pitchFamily="2"/>
              <a:cs typeface="Arial Unicode MS" pitchFamily="2"/>
            </a:endParaRPr>
          </a:p>
        </p:txBody>
      </p:sp>
      <p:sp>
        <p:nvSpPr>
          <p:cNvPr id="6" name="Espaço Reservado para Número de Slide 4">
            <a:extLst>
              <a:ext uri="{FF2B5EF4-FFF2-40B4-BE49-F238E27FC236}">
                <a16:creationId xmlns:a16="http://schemas.microsoft.com/office/drawing/2014/main" id="{6718916D-9D88-4FEC-8A77-C6A1B975801D}"/>
              </a:ext>
            </a:extLst>
          </p:cNvPr>
          <p:cNvSpPr txBox="1"/>
          <p:nvPr/>
        </p:nvSpPr>
        <p:spPr>
          <a:xfrm>
            <a:off x="4278960" y="10157400"/>
            <a:ext cx="3280680" cy="53424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5473CD8A-2DBE-4542-BB55-FCDED56A5535}" type="slidenum">
              <a:t>104</a:t>
            </a:fld>
            <a:endParaRPr lang="pt-BR" sz="1400" b="0" i="0" u="none" strike="noStrike" kern="1200" cap="none" spc="0" baseline="0" dirty="0">
              <a:ln>
                <a:noFill/>
              </a:ln>
              <a:solidFill>
                <a:srgbClr val="000000"/>
              </a:solidFill>
              <a:latin typeface="Liberation Serif" pitchFamily="18"/>
              <a:ea typeface="Tahoma" pitchFamily="2"/>
              <a:cs typeface="Tahoma" pitchFamily="2"/>
            </a:endParaRPr>
          </a:p>
        </p:txBody>
      </p:sp>
      <p:sp>
        <p:nvSpPr>
          <p:cNvPr id="7" name="Espaço Reservado para Número de Slide 9">
            <a:extLst>
              <a:ext uri="{FF2B5EF4-FFF2-40B4-BE49-F238E27FC236}">
                <a16:creationId xmlns:a16="http://schemas.microsoft.com/office/drawing/2014/main" id="{8407F5DB-8B22-4396-ABAE-3E3319B40B39}"/>
              </a:ext>
            </a:extLst>
          </p:cNvPr>
          <p:cNvSpPr txBox="1"/>
          <p:nvPr/>
        </p:nvSpPr>
        <p:spPr>
          <a:xfrm>
            <a:off x="4278960" y="10157400"/>
            <a:ext cx="3280680" cy="534240"/>
          </a:xfrm>
          <a:prstGeom prst="rect">
            <a:avLst/>
          </a:prstGeom>
          <a:noFill/>
          <a:ln>
            <a:noFill/>
          </a:ln>
        </p:spPr>
        <p:txBody>
          <a:bodyPr vert="horz" wrap="square" lIns="91440" tIns="45720" rIns="91440" bIns="45720" anchor="b" anchorCtr="0" compatLnSpc="0">
            <a:noAutofit/>
          </a:bodyPr>
          <a:lstStyle/>
          <a:p>
            <a:pPr marL="0" marR="0" lvl="0" indent="0" algn="r" rtl="0" hangingPunct="0">
              <a:lnSpc>
                <a:spcPct val="100000"/>
              </a:lnSpc>
              <a:spcBef>
                <a:spcPts val="0"/>
              </a:spcBef>
              <a:spcAft>
                <a:spcPts val="0"/>
              </a:spcAft>
              <a:buNone/>
              <a:tabLst/>
            </a:pPr>
            <a:fld id="{14398102-B718-4FA3-86DE-F6D16C78E348}" type="slidenum">
              <a:t>104</a:t>
            </a:fld>
            <a:endParaRPr lang="pt-BR" sz="1400" b="0" i="0" u="none" strike="noStrike" kern="1200" cap="none" spc="0" baseline="0" dirty="0">
              <a:ln>
                <a:noFill/>
              </a:ln>
              <a:solidFill>
                <a:srgbClr val="000000"/>
              </a:solidFill>
              <a:latin typeface="Liberation Serif" pitchFamily="18"/>
              <a:ea typeface="Tahoma" pitchFamily="2"/>
              <a:cs typeface="Tahoma" pitchFamily="2"/>
            </a:endParaRPr>
          </a:p>
        </p:txBody>
      </p:sp>
      <p:sp>
        <p:nvSpPr>
          <p:cNvPr id="8" name="Espaço Reservado para Imagem de Slide 1">
            <a:extLst>
              <a:ext uri="{FF2B5EF4-FFF2-40B4-BE49-F238E27FC236}">
                <a16:creationId xmlns:a16="http://schemas.microsoft.com/office/drawing/2014/main" id="{597354AF-C0D4-4B0B-8CD3-38F35C0FF498}"/>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9" name="Espaço Reservado para Anotações 1">
            <a:extLst>
              <a:ext uri="{FF2B5EF4-FFF2-40B4-BE49-F238E27FC236}">
                <a16:creationId xmlns:a16="http://schemas.microsoft.com/office/drawing/2014/main" id="{B8514D36-E312-4093-BE60-2600369F5E1A}"/>
              </a:ext>
            </a:extLst>
          </p:cNvPr>
          <p:cNvSpPr txBox="1">
            <a:spLocks noGrp="1"/>
          </p:cNvSpPr>
          <p:nvPr>
            <p:ph type="body" sz="quarter" idx="1"/>
          </p:nvPr>
        </p:nvSpPr>
        <p:spPr>
          <a:xfrm>
            <a:off x="756000" y="5078520"/>
            <a:ext cx="6046560" cy="4809960"/>
          </a:xfrm>
        </p:spPr>
        <p:txBody>
          <a:bodyPr vert="horz" wrap="square" anchor="t" anchorCtr="0">
            <a:noAutofit/>
          </a:bodyPr>
          <a:lstStyle/>
          <a:p>
            <a:pPr lvl="0" algn="l">
              <a:tabLst>
                <a:tab pos="648000" algn="l"/>
              </a:tabLst>
            </a:pPr>
            <a:endParaRPr lang="pt-BR" dirty="0">
              <a:solidFill>
                <a:srgbClr val="000000"/>
              </a:solidFill>
            </a:endParaRPr>
          </a:p>
        </p:txBody>
      </p:sp>
    </p:spTree>
    <p:extLst>
      <p:ext uri="{BB962C8B-B14F-4D97-AF65-F5344CB8AC3E}">
        <p14:creationId xmlns:p14="http://schemas.microsoft.com/office/powerpoint/2010/main" val="256507542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6">
            <a:extLst>
              <a:ext uri="{FF2B5EF4-FFF2-40B4-BE49-F238E27FC236}">
                <a16:creationId xmlns:a16="http://schemas.microsoft.com/office/drawing/2014/main" id="{49191B5A-2A9B-4038-B591-A8DF1A5346F4}"/>
              </a:ext>
            </a:extLst>
          </p:cNvPr>
          <p:cNvSpPr txBox="1">
            <a:spLocks noGrp="1"/>
          </p:cNvSpPr>
          <p:nvPr>
            <p:ph type="sldNum" sz="quarter" idx="5"/>
          </p:nvPr>
        </p:nvSpPr>
        <p:spPr>
          <a:ln/>
        </p:spPr>
        <p:txBody>
          <a:bodyPr vert="horz" lIns="0" tIns="0" rIns="0" bIns="0" anchor="b" anchorCtr="0">
            <a:noAutofit/>
          </a:bodyPr>
          <a:lstStyle/>
          <a:p>
            <a:pPr lvl="0"/>
            <a:fld id="{0911151F-F491-4662-B13E-45FD4991AE01}" type="slidenum">
              <a:t>105</a:t>
            </a:fld>
            <a:endParaRPr lang="pt-BR" dirty="0"/>
          </a:p>
        </p:txBody>
      </p:sp>
      <p:sp>
        <p:nvSpPr>
          <p:cNvPr id="2" name="Espaço Reservado para Número de Slide 73">
            <a:extLst>
              <a:ext uri="{FF2B5EF4-FFF2-40B4-BE49-F238E27FC236}">
                <a16:creationId xmlns:a16="http://schemas.microsoft.com/office/drawing/2014/main" id="{86A3F7A6-22D4-4B5A-BE44-5DD709D2E861}"/>
              </a:ext>
            </a:extLst>
          </p:cNvPr>
          <p:cNvSpPr txBox="1"/>
          <p:nvPr/>
        </p:nvSpPr>
        <p:spPr>
          <a:xfrm>
            <a:off x="4278960" y="10157400"/>
            <a:ext cx="3279600" cy="53316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B6D6159A-0FC2-448A-95CF-4242913AB678}" type="slidenum">
              <a:t>105</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3" name="Espaço Reservado para Número de Slide 2">
            <a:extLst>
              <a:ext uri="{FF2B5EF4-FFF2-40B4-BE49-F238E27FC236}">
                <a16:creationId xmlns:a16="http://schemas.microsoft.com/office/drawing/2014/main" id="{2B527742-32EF-4007-A9D0-0F44AB45CF8A}"/>
              </a:ext>
            </a:extLst>
          </p:cNvPr>
          <p:cNvSpPr txBox="1"/>
          <p:nvPr/>
        </p:nvSpPr>
        <p:spPr>
          <a:xfrm>
            <a:off x="4278960" y="10157400"/>
            <a:ext cx="3279959" cy="53352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A8672206-6816-4641-B1AD-8CC6990B348F}" type="slidenum">
              <a:t>105</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4" name="Slide Number Placeholder 2">
            <a:extLst>
              <a:ext uri="{FF2B5EF4-FFF2-40B4-BE49-F238E27FC236}">
                <a16:creationId xmlns:a16="http://schemas.microsoft.com/office/drawing/2014/main" id="{3701DA5B-C135-46AF-98CD-BA83447E4A9A}"/>
              </a:ext>
            </a:extLst>
          </p:cNvPr>
          <p:cNvSpPr txBox="1"/>
          <p:nvPr/>
        </p:nvSpPr>
        <p:spPr>
          <a:xfrm>
            <a:off x="4278960" y="10157400"/>
            <a:ext cx="3280320" cy="53388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91A143CA-377D-4864-854E-03D37EDC3575}" type="slidenum">
              <a:t>105</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5" name="Espaço Reservado para Data 2">
            <a:extLst>
              <a:ext uri="{FF2B5EF4-FFF2-40B4-BE49-F238E27FC236}">
                <a16:creationId xmlns:a16="http://schemas.microsoft.com/office/drawing/2014/main" id="{E5CD6A83-C192-4C52-966E-B0CB05A6C1C3}"/>
              </a:ext>
            </a:extLst>
          </p:cNvPr>
          <p:cNvSpPr txBox="1"/>
          <p:nvPr/>
        </p:nvSpPr>
        <p:spPr>
          <a:xfrm>
            <a:off x="3884759" y="0"/>
            <a:ext cx="2971800" cy="458640"/>
          </a:xfrm>
          <a:prstGeom prst="rect">
            <a:avLst/>
          </a:prstGeom>
          <a:noFill/>
          <a:ln>
            <a:noFill/>
          </a:ln>
        </p:spPr>
        <p:txBody>
          <a:bodyPr vert="horz" wrap="square" lIns="91440" tIns="45720" rIns="91440" bIns="45720" anchor="t" anchorCtr="0" compatLnSpc="0">
            <a:noAutofit/>
          </a:bodyPr>
          <a:lstStyle/>
          <a:p>
            <a:pPr marL="0" marR="0" lvl="0" indent="0" algn="r" rtl="0" hangingPunct="1">
              <a:lnSpc>
                <a:spcPct val="100000"/>
              </a:lnSpc>
              <a:spcBef>
                <a:spcPts val="0"/>
              </a:spcBef>
              <a:spcAft>
                <a:spcPts val="0"/>
              </a:spcAft>
              <a:buNone/>
              <a:tabLst/>
            </a:pPr>
            <a:fld id="{134E62DA-DDAA-47F4-8FD4-874925CB5125}" type="datetime1">
              <a:rPr lang="pt-BR" sz="1200" b="0" i="0" u="none" strike="noStrike" kern="1200" cap="none" spc="0" baseline="0">
                <a:ln>
                  <a:noFill/>
                </a:ln>
                <a:solidFill>
                  <a:srgbClr val="000000"/>
                </a:solidFill>
                <a:latin typeface="Calibri" pitchFamily="18"/>
                <a:ea typeface="PingFang SC" pitchFamily="2"/>
                <a:cs typeface="Arial Unicode MS" pitchFamily="2"/>
              </a:rPr>
              <a:pPr marL="0" marR="0" lvl="0" indent="0" algn="r" rtl="0" hangingPunct="1">
                <a:lnSpc>
                  <a:spcPct val="100000"/>
                </a:lnSpc>
                <a:spcBef>
                  <a:spcPts val="0"/>
                </a:spcBef>
                <a:spcAft>
                  <a:spcPts val="0"/>
                </a:spcAft>
                <a:buNone/>
                <a:tabLst/>
              </a:pPr>
              <a:t>15/07/2026</a:t>
            </a:fld>
            <a:endParaRPr lang="pt-BR" sz="1200" b="0" i="0" u="none" strike="noStrike" kern="1200" cap="none" spc="0" baseline="0" dirty="0">
              <a:ln>
                <a:noFill/>
              </a:ln>
              <a:solidFill>
                <a:srgbClr val="000000"/>
              </a:solidFill>
              <a:latin typeface="Calibri" pitchFamily="18"/>
              <a:ea typeface="PingFang SC" pitchFamily="2"/>
              <a:cs typeface="Arial Unicode MS" pitchFamily="2"/>
            </a:endParaRPr>
          </a:p>
        </p:txBody>
      </p:sp>
      <p:sp>
        <p:nvSpPr>
          <p:cNvPr id="6" name="Espaço Reservado para Número de Slide 5">
            <a:extLst>
              <a:ext uri="{FF2B5EF4-FFF2-40B4-BE49-F238E27FC236}">
                <a16:creationId xmlns:a16="http://schemas.microsoft.com/office/drawing/2014/main" id="{4522DD2D-89CC-4D31-9C68-49E83B810721}"/>
              </a:ext>
            </a:extLst>
          </p:cNvPr>
          <p:cNvSpPr txBox="1"/>
          <p:nvPr/>
        </p:nvSpPr>
        <p:spPr>
          <a:xfrm>
            <a:off x="4278960" y="10157400"/>
            <a:ext cx="3280680" cy="53424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0A3CE43D-8D48-439D-8FFC-453E8E572A69}" type="slidenum">
              <a:t>105</a:t>
            </a:fld>
            <a:endParaRPr lang="pt-BR" sz="1400" b="0" i="0" u="none" strike="noStrike" kern="1200" cap="none" spc="0" baseline="0" dirty="0">
              <a:ln>
                <a:noFill/>
              </a:ln>
              <a:solidFill>
                <a:srgbClr val="000000"/>
              </a:solidFill>
              <a:latin typeface="Liberation Serif" pitchFamily="18"/>
              <a:ea typeface="Tahoma" pitchFamily="2"/>
              <a:cs typeface="Tahoma" pitchFamily="2"/>
            </a:endParaRPr>
          </a:p>
        </p:txBody>
      </p:sp>
      <p:sp>
        <p:nvSpPr>
          <p:cNvPr id="7" name="Espaço Reservado para Número de Slide 6">
            <a:extLst>
              <a:ext uri="{FF2B5EF4-FFF2-40B4-BE49-F238E27FC236}">
                <a16:creationId xmlns:a16="http://schemas.microsoft.com/office/drawing/2014/main" id="{BECADD00-9F72-4CC5-AC58-66BD56700A16}"/>
              </a:ext>
            </a:extLst>
          </p:cNvPr>
          <p:cNvSpPr txBox="1"/>
          <p:nvPr/>
        </p:nvSpPr>
        <p:spPr>
          <a:xfrm>
            <a:off x="4278960" y="10157400"/>
            <a:ext cx="3280680" cy="534240"/>
          </a:xfrm>
          <a:prstGeom prst="rect">
            <a:avLst/>
          </a:prstGeom>
          <a:noFill/>
          <a:ln>
            <a:noFill/>
          </a:ln>
        </p:spPr>
        <p:txBody>
          <a:bodyPr vert="horz" wrap="square" lIns="91440" tIns="45720" rIns="91440" bIns="45720" anchor="b" anchorCtr="0" compatLnSpc="0">
            <a:noAutofit/>
          </a:bodyPr>
          <a:lstStyle/>
          <a:p>
            <a:pPr marL="0" marR="0" lvl="0" indent="0" algn="r" rtl="0" hangingPunct="0">
              <a:lnSpc>
                <a:spcPct val="100000"/>
              </a:lnSpc>
              <a:spcBef>
                <a:spcPts val="0"/>
              </a:spcBef>
              <a:spcAft>
                <a:spcPts val="0"/>
              </a:spcAft>
              <a:buNone/>
              <a:tabLst/>
            </a:pPr>
            <a:fld id="{88373791-BB39-4C86-9873-C9853B274152}" type="slidenum">
              <a:t>105</a:t>
            </a:fld>
            <a:endParaRPr lang="pt-BR" sz="1400" b="0" i="0" u="none" strike="noStrike" kern="1200" cap="none" spc="0" baseline="0" dirty="0">
              <a:ln>
                <a:noFill/>
              </a:ln>
              <a:solidFill>
                <a:srgbClr val="000000"/>
              </a:solidFill>
              <a:latin typeface="Liberation Serif" pitchFamily="18"/>
              <a:ea typeface="Tahoma" pitchFamily="2"/>
              <a:cs typeface="Tahoma" pitchFamily="2"/>
            </a:endParaRPr>
          </a:p>
        </p:txBody>
      </p:sp>
      <p:sp>
        <p:nvSpPr>
          <p:cNvPr id="8" name="Espaço Reservado para Imagem de Slide 2">
            <a:extLst>
              <a:ext uri="{FF2B5EF4-FFF2-40B4-BE49-F238E27FC236}">
                <a16:creationId xmlns:a16="http://schemas.microsoft.com/office/drawing/2014/main" id="{65815054-29CD-47A0-A228-F44234F312D9}"/>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9" name="Espaço Reservado para Anotações 2">
            <a:extLst>
              <a:ext uri="{FF2B5EF4-FFF2-40B4-BE49-F238E27FC236}">
                <a16:creationId xmlns:a16="http://schemas.microsoft.com/office/drawing/2014/main" id="{DB936AF3-4659-415C-B2DC-0C0D97AABCC7}"/>
              </a:ext>
            </a:extLst>
          </p:cNvPr>
          <p:cNvSpPr txBox="1">
            <a:spLocks noGrp="1"/>
          </p:cNvSpPr>
          <p:nvPr>
            <p:ph type="body" sz="quarter" idx="1"/>
          </p:nvPr>
        </p:nvSpPr>
        <p:spPr>
          <a:xfrm>
            <a:off x="756000" y="5078520"/>
            <a:ext cx="6046560" cy="4809960"/>
          </a:xfrm>
        </p:spPr>
        <p:txBody>
          <a:bodyPr vert="horz" wrap="square" anchor="t" anchorCtr="0">
            <a:noAutofit/>
          </a:bodyPr>
          <a:lstStyle/>
          <a:p>
            <a:pPr lvl="0" algn="l">
              <a:tabLst>
                <a:tab pos="648000" algn="l"/>
              </a:tabLst>
            </a:pPr>
            <a:r>
              <a:rPr lang="pt-BR" dirty="0">
                <a:solidFill>
                  <a:srgbClr val="000000"/>
                </a:solidFill>
              </a:rPr>
              <a:t>Por gentileza! No momento da </a:t>
            </a:r>
            <a:r>
              <a:rPr lang="pt-BR" b="1" dirty="0">
                <a:solidFill>
                  <a:srgbClr val="000000"/>
                </a:solidFill>
              </a:rPr>
              <a:t>CONSAGRAÇÃO</a:t>
            </a:r>
            <a:r>
              <a:rPr lang="pt-BR" dirty="0">
                <a:solidFill>
                  <a:srgbClr val="000000"/>
                </a:solidFill>
              </a:rPr>
              <a:t> deixar no slide que esteja </a:t>
            </a:r>
            <a:r>
              <a:rPr lang="pt-BR" b="1" dirty="0">
                <a:solidFill>
                  <a:srgbClr val="000000"/>
                </a:solidFill>
              </a:rPr>
              <a:t>TODO PRETO</a:t>
            </a:r>
            <a:r>
              <a:rPr lang="pt-BR" dirty="0">
                <a:solidFill>
                  <a:srgbClr val="000000"/>
                </a:solidFill>
              </a:rPr>
              <a:t>! Obrigado!</a:t>
            </a:r>
          </a:p>
        </p:txBody>
      </p:sp>
    </p:spTree>
    <p:extLst>
      <p:ext uri="{BB962C8B-B14F-4D97-AF65-F5344CB8AC3E}">
        <p14:creationId xmlns:p14="http://schemas.microsoft.com/office/powerpoint/2010/main" val="150238259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6">
            <a:extLst>
              <a:ext uri="{FF2B5EF4-FFF2-40B4-BE49-F238E27FC236}">
                <a16:creationId xmlns:a16="http://schemas.microsoft.com/office/drawing/2014/main" id="{49191B5A-2A9B-4038-B591-A8DF1A5346F4}"/>
              </a:ext>
            </a:extLst>
          </p:cNvPr>
          <p:cNvSpPr txBox="1">
            <a:spLocks noGrp="1"/>
          </p:cNvSpPr>
          <p:nvPr>
            <p:ph type="sldNum" sz="quarter" idx="5"/>
          </p:nvPr>
        </p:nvSpPr>
        <p:spPr>
          <a:ln/>
        </p:spPr>
        <p:txBody>
          <a:bodyPr vert="horz" lIns="0" tIns="0" rIns="0" bIns="0" anchor="b" anchorCtr="0">
            <a:noAutofit/>
          </a:bodyPr>
          <a:lstStyle/>
          <a:p>
            <a:pPr lvl="0"/>
            <a:fld id="{0911151F-F491-4662-B13E-45FD4991AE01}" type="slidenum">
              <a:t>106</a:t>
            </a:fld>
            <a:endParaRPr lang="pt-BR" dirty="0"/>
          </a:p>
        </p:txBody>
      </p:sp>
      <p:sp>
        <p:nvSpPr>
          <p:cNvPr id="2" name="Espaço Reservado para Número de Slide 73">
            <a:extLst>
              <a:ext uri="{FF2B5EF4-FFF2-40B4-BE49-F238E27FC236}">
                <a16:creationId xmlns:a16="http://schemas.microsoft.com/office/drawing/2014/main" id="{86A3F7A6-22D4-4B5A-BE44-5DD709D2E861}"/>
              </a:ext>
            </a:extLst>
          </p:cNvPr>
          <p:cNvSpPr txBox="1"/>
          <p:nvPr/>
        </p:nvSpPr>
        <p:spPr>
          <a:xfrm>
            <a:off x="4278960" y="10157400"/>
            <a:ext cx="3279600" cy="53316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B6D6159A-0FC2-448A-95CF-4242913AB678}" type="slidenum">
              <a:t>106</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3" name="Espaço Reservado para Número de Slide 2">
            <a:extLst>
              <a:ext uri="{FF2B5EF4-FFF2-40B4-BE49-F238E27FC236}">
                <a16:creationId xmlns:a16="http://schemas.microsoft.com/office/drawing/2014/main" id="{2B527742-32EF-4007-A9D0-0F44AB45CF8A}"/>
              </a:ext>
            </a:extLst>
          </p:cNvPr>
          <p:cNvSpPr txBox="1"/>
          <p:nvPr/>
        </p:nvSpPr>
        <p:spPr>
          <a:xfrm>
            <a:off x="4278960" y="10157400"/>
            <a:ext cx="3279959" cy="53352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A8672206-6816-4641-B1AD-8CC6990B348F}" type="slidenum">
              <a:t>106</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4" name="Slide Number Placeholder 2">
            <a:extLst>
              <a:ext uri="{FF2B5EF4-FFF2-40B4-BE49-F238E27FC236}">
                <a16:creationId xmlns:a16="http://schemas.microsoft.com/office/drawing/2014/main" id="{3701DA5B-C135-46AF-98CD-BA83447E4A9A}"/>
              </a:ext>
            </a:extLst>
          </p:cNvPr>
          <p:cNvSpPr txBox="1"/>
          <p:nvPr/>
        </p:nvSpPr>
        <p:spPr>
          <a:xfrm>
            <a:off x="4278960" y="10157400"/>
            <a:ext cx="3280320" cy="53388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91A143CA-377D-4864-854E-03D37EDC3575}" type="slidenum">
              <a:t>106</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5" name="Espaço Reservado para Data 2">
            <a:extLst>
              <a:ext uri="{FF2B5EF4-FFF2-40B4-BE49-F238E27FC236}">
                <a16:creationId xmlns:a16="http://schemas.microsoft.com/office/drawing/2014/main" id="{E5CD6A83-C192-4C52-966E-B0CB05A6C1C3}"/>
              </a:ext>
            </a:extLst>
          </p:cNvPr>
          <p:cNvSpPr txBox="1"/>
          <p:nvPr/>
        </p:nvSpPr>
        <p:spPr>
          <a:xfrm>
            <a:off x="3884759" y="0"/>
            <a:ext cx="2971800" cy="458640"/>
          </a:xfrm>
          <a:prstGeom prst="rect">
            <a:avLst/>
          </a:prstGeom>
          <a:noFill/>
          <a:ln>
            <a:noFill/>
          </a:ln>
        </p:spPr>
        <p:txBody>
          <a:bodyPr vert="horz" wrap="square" lIns="91440" tIns="45720" rIns="91440" bIns="45720" anchor="t" anchorCtr="0" compatLnSpc="0">
            <a:noAutofit/>
          </a:bodyPr>
          <a:lstStyle/>
          <a:p>
            <a:pPr marL="0" marR="0" lvl="0" indent="0" algn="r" rtl="0" hangingPunct="1">
              <a:lnSpc>
                <a:spcPct val="100000"/>
              </a:lnSpc>
              <a:spcBef>
                <a:spcPts val="0"/>
              </a:spcBef>
              <a:spcAft>
                <a:spcPts val="0"/>
              </a:spcAft>
              <a:buNone/>
              <a:tabLst/>
            </a:pPr>
            <a:fld id="{134E62DA-DDAA-47F4-8FD4-874925CB5125}" type="datetime1">
              <a:rPr lang="pt-BR" sz="1200" b="0" i="0" u="none" strike="noStrike" kern="1200" cap="none" spc="0" baseline="0">
                <a:ln>
                  <a:noFill/>
                </a:ln>
                <a:solidFill>
                  <a:srgbClr val="000000"/>
                </a:solidFill>
                <a:latin typeface="Calibri" pitchFamily="18"/>
                <a:ea typeface="PingFang SC" pitchFamily="2"/>
                <a:cs typeface="Arial Unicode MS" pitchFamily="2"/>
              </a:rPr>
              <a:pPr marL="0" marR="0" lvl="0" indent="0" algn="r" rtl="0" hangingPunct="1">
                <a:lnSpc>
                  <a:spcPct val="100000"/>
                </a:lnSpc>
                <a:spcBef>
                  <a:spcPts val="0"/>
                </a:spcBef>
                <a:spcAft>
                  <a:spcPts val="0"/>
                </a:spcAft>
                <a:buNone/>
                <a:tabLst/>
              </a:pPr>
              <a:t>15/07/2026</a:t>
            </a:fld>
            <a:endParaRPr lang="pt-BR" sz="1200" b="0" i="0" u="none" strike="noStrike" kern="1200" cap="none" spc="0" baseline="0" dirty="0">
              <a:ln>
                <a:noFill/>
              </a:ln>
              <a:solidFill>
                <a:srgbClr val="000000"/>
              </a:solidFill>
              <a:latin typeface="Calibri" pitchFamily="18"/>
              <a:ea typeface="PingFang SC" pitchFamily="2"/>
              <a:cs typeface="Arial Unicode MS" pitchFamily="2"/>
            </a:endParaRPr>
          </a:p>
        </p:txBody>
      </p:sp>
      <p:sp>
        <p:nvSpPr>
          <p:cNvPr id="6" name="Espaço Reservado para Número de Slide 5">
            <a:extLst>
              <a:ext uri="{FF2B5EF4-FFF2-40B4-BE49-F238E27FC236}">
                <a16:creationId xmlns:a16="http://schemas.microsoft.com/office/drawing/2014/main" id="{4522DD2D-89CC-4D31-9C68-49E83B810721}"/>
              </a:ext>
            </a:extLst>
          </p:cNvPr>
          <p:cNvSpPr txBox="1"/>
          <p:nvPr/>
        </p:nvSpPr>
        <p:spPr>
          <a:xfrm>
            <a:off x="4278960" y="10157400"/>
            <a:ext cx="3280680" cy="53424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0A3CE43D-8D48-439D-8FFC-453E8E572A69}" type="slidenum">
              <a:t>106</a:t>
            </a:fld>
            <a:endParaRPr lang="pt-BR" sz="1400" b="0" i="0" u="none" strike="noStrike" kern="1200" cap="none" spc="0" baseline="0" dirty="0">
              <a:ln>
                <a:noFill/>
              </a:ln>
              <a:solidFill>
                <a:srgbClr val="000000"/>
              </a:solidFill>
              <a:latin typeface="Liberation Serif" pitchFamily="18"/>
              <a:ea typeface="Tahoma" pitchFamily="2"/>
              <a:cs typeface="Tahoma" pitchFamily="2"/>
            </a:endParaRPr>
          </a:p>
        </p:txBody>
      </p:sp>
      <p:sp>
        <p:nvSpPr>
          <p:cNvPr id="7" name="Espaço Reservado para Número de Slide 6">
            <a:extLst>
              <a:ext uri="{FF2B5EF4-FFF2-40B4-BE49-F238E27FC236}">
                <a16:creationId xmlns:a16="http://schemas.microsoft.com/office/drawing/2014/main" id="{BECADD00-9F72-4CC5-AC58-66BD56700A16}"/>
              </a:ext>
            </a:extLst>
          </p:cNvPr>
          <p:cNvSpPr txBox="1"/>
          <p:nvPr/>
        </p:nvSpPr>
        <p:spPr>
          <a:xfrm>
            <a:off x="4278960" y="10157400"/>
            <a:ext cx="3280680" cy="534240"/>
          </a:xfrm>
          <a:prstGeom prst="rect">
            <a:avLst/>
          </a:prstGeom>
          <a:noFill/>
          <a:ln>
            <a:noFill/>
          </a:ln>
        </p:spPr>
        <p:txBody>
          <a:bodyPr vert="horz" wrap="square" lIns="91440" tIns="45720" rIns="91440" bIns="45720" anchor="b" anchorCtr="0" compatLnSpc="0">
            <a:noAutofit/>
          </a:bodyPr>
          <a:lstStyle/>
          <a:p>
            <a:pPr marL="0" marR="0" lvl="0" indent="0" algn="r" rtl="0" hangingPunct="0">
              <a:lnSpc>
                <a:spcPct val="100000"/>
              </a:lnSpc>
              <a:spcBef>
                <a:spcPts val="0"/>
              </a:spcBef>
              <a:spcAft>
                <a:spcPts val="0"/>
              </a:spcAft>
              <a:buNone/>
              <a:tabLst/>
            </a:pPr>
            <a:fld id="{88373791-BB39-4C86-9873-C9853B274152}" type="slidenum">
              <a:t>106</a:t>
            </a:fld>
            <a:endParaRPr lang="pt-BR" sz="1400" b="0" i="0" u="none" strike="noStrike" kern="1200" cap="none" spc="0" baseline="0" dirty="0">
              <a:ln>
                <a:noFill/>
              </a:ln>
              <a:solidFill>
                <a:srgbClr val="000000"/>
              </a:solidFill>
              <a:latin typeface="Liberation Serif" pitchFamily="18"/>
              <a:ea typeface="Tahoma" pitchFamily="2"/>
              <a:cs typeface="Tahoma" pitchFamily="2"/>
            </a:endParaRPr>
          </a:p>
        </p:txBody>
      </p:sp>
      <p:sp>
        <p:nvSpPr>
          <p:cNvPr id="8" name="Espaço Reservado para Imagem de Slide 2">
            <a:extLst>
              <a:ext uri="{FF2B5EF4-FFF2-40B4-BE49-F238E27FC236}">
                <a16:creationId xmlns:a16="http://schemas.microsoft.com/office/drawing/2014/main" id="{65815054-29CD-47A0-A228-F44234F312D9}"/>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9" name="Espaço Reservado para Anotações 2">
            <a:extLst>
              <a:ext uri="{FF2B5EF4-FFF2-40B4-BE49-F238E27FC236}">
                <a16:creationId xmlns:a16="http://schemas.microsoft.com/office/drawing/2014/main" id="{DB936AF3-4659-415C-B2DC-0C0D97AABCC7}"/>
              </a:ext>
            </a:extLst>
          </p:cNvPr>
          <p:cNvSpPr txBox="1">
            <a:spLocks noGrp="1"/>
          </p:cNvSpPr>
          <p:nvPr>
            <p:ph type="body" sz="quarter" idx="1"/>
          </p:nvPr>
        </p:nvSpPr>
        <p:spPr>
          <a:xfrm>
            <a:off x="756000" y="5078520"/>
            <a:ext cx="6046560" cy="4809960"/>
          </a:xfrm>
        </p:spPr>
        <p:txBody>
          <a:bodyPr vert="horz" wrap="square" anchor="t" anchorCtr="0">
            <a:noAutofit/>
          </a:bodyPr>
          <a:lstStyle/>
          <a:p>
            <a:pPr lvl="0" algn="l">
              <a:tabLst>
                <a:tab pos="648000" algn="l"/>
              </a:tabLst>
            </a:pPr>
            <a:r>
              <a:rPr lang="pt-BR" dirty="0">
                <a:solidFill>
                  <a:srgbClr val="000000"/>
                </a:solidFill>
              </a:rPr>
              <a:t>Por gentileza! No momento da </a:t>
            </a:r>
            <a:r>
              <a:rPr lang="pt-BR" b="1" dirty="0">
                <a:solidFill>
                  <a:srgbClr val="000000"/>
                </a:solidFill>
              </a:rPr>
              <a:t>CONSAGRAÇÃO</a:t>
            </a:r>
            <a:r>
              <a:rPr lang="pt-BR" dirty="0">
                <a:solidFill>
                  <a:srgbClr val="000000"/>
                </a:solidFill>
              </a:rPr>
              <a:t> deixar no slide que esteja </a:t>
            </a:r>
            <a:r>
              <a:rPr lang="pt-BR" b="1" dirty="0">
                <a:solidFill>
                  <a:srgbClr val="000000"/>
                </a:solidFill>
              </a:rPr>
              <a:t>TODO PRETO</a:t>
            </a:r>
            <a:r>
              <a:rPr lang="pt-BR" dirty="0">
                <a:solidFill>
                  <a:srgbClr val="000000"/>
                </a:solidFill>
              </a:rPr>
              <a:t>! Obrigado!</a:t>
            </a:r>
          </a:p>
        </p:txBody>
      </p:sp>
    </p:spTree>
    <p:extLst>
      <p:ext uri="{BB962C8B-B14F-4D97-AF65-F5344CB8AC3E}">
        <p14:creationId xmlns:p14="http://schemas.microsoft.com/office/powerpoint/2010/main" val="238128369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6">
            <a:extLst>
              <a:ext uri="{FF2B5EF4-FFF2-40B4-BE49-F238E27FC236}">
                <a16:creationId xmlns:a16="http://schemas.microsoft.com/office/drawing/2014/main" id="{49191B5A-2A9B-4038-B591-A8DF1A5346F4}"/>
              </a:ext>
            </a:extLst>
          </p:cNvPr>
          <p:cNvSpPr txBox="1">
            <a:spLocks noGrp="1"/>
          </p:cNvSpPr>
          <p:nvPr>
            <p:ph type="sldNum" sz="quarter" idx="5"/>
          </p:nvPr>
        </p:nvSpPr>
        <p:spPr>
          <a:ln/>
        </p:spPr>
        <p:txBody>
          <a:bodyPr vert="horz" lIns="0" tIns="0" rIns="0" bIns="0" anchor="b" anchorCtr="0">
            <a:noAutofit/>
          </a:bodyPr>
          <a:lstStyle/>
          <a:p>
            <a:pPr lvl="0"/>
            <a:fld id="{0911151F-F491-4662-B13E-45FD4991AE01}" type="slidenum">
              <a:t>107</a:t>
            </a:fld>
            <a:endParaRPr lang="pt-BR" dirty="0"/>
          </a:p>
        </p:txBody>
      </p:sp>
      <p:sp>
        <p:nvSpPr>
          <p:cNvPr id="2" name="Espaço Reservado para Número de Slide 73">
            <a:extLst>
              <a:ext uri="{FF2B5EF4-FFF2-40B4-BE49-F238E27FC236}">
                <a16:creationId xmlns:a16="http://schemas.microsoft.com/office/drawing/2014/main" id="{86A3F7A6-22D4-4B5A-BE44-5DD709D2E861}"/>
              </a:ext>
            </a:extLst>
          </p:cNvPr>
          <p:cNvSpPr txBox="1"/>
          <p:nvPr/>
        </p:nvSpPr>
        <p:spPr>
          <a:xfrm>
            <a:off x="4278960" y="10157400"/>
            <a:ext cx="3279600" cy="53316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B6D6159A-0FC2-448A-95CF-4242913AB678}" type="slidenum">
              <a:t>107</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3" name="Espaço Reservado para Número de Slide 2">
            <a:extLst>
              <a:ext uri="{FF2B5EF4-FFF2-40B4-BE49-F238E27FC236}">
                <a16:creationId xmlns:a16="http://schemas.microsoft.com/office/drawing/2014/main" id="{2B527742-32EF-4007-A9D0-0F44AB45CF8A}"/>
              </a:ext>
            </a:extLst>
          </p:cNvPr>
          <p:cNvSpPr txBox="1"/>
          <p:nvPr/>
        </p:nvSpPr>
        <p:spPr>
          <a:xfrm>
            <a:off x="4278960" y="10157400"/>
            <a:ext cx="3279959" cy="53352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A8672206-6816-4641-B1AD-8CC6990B348F}" type="slidenum">
              <a:t>107</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4" name="Slide Number Placeholder 2">
            <a:extLst>
              <a:ext uri="{FF2B5EF4-FFF2-40B4-BE49-F238E27FC236}">
                <a16:creationId xmlns:a16="http://schemas.microsoft.com/office/drawing/2014/main" id="{3701DA5B-C135-46AF-98CD-BA83447E4A9A}"/>
              </a:ext>
            </a:extLst>
          </p:cNvPr>
          <p:cNvSpPr txBox="1"/>
          <p:nvPr/>
        </p:nvSpPr>
        <p:spPr>
          <a:xfrm>
            <a:off x="4278960" y="10157400"/>
            <a:ext cx="3280320" cy="53388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91A143CA-377D-4864-854E-03D37EDC3575}" type="slidenum">
              <a:t>107</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5" name="Espaço Reservado para Data 2">
            <a:extLst>
              <a:ext uri="{FF2B5EF4-FFF2-40B4-BE49-F238E27FC236}">
                <a16:creationId xmlns:a16="http://schemas.microsoft.com/office/drawing/2014/main" id="{E5CD6A83-C192-4C52-966E-B0CB05A6C1C3}"/>
              </a:ext>
            </a:extLst>
          </p:cNvPr>
          <p:cNvSpPr txBox="1"/>
          <p:nvPr/>
        </p:nvSpPr>
        <p:spPr>
          <a:xfrm>
            <a:off x="3884759" y="0"/>
            <a:ext cx="2971800" cy="458640"/>
          </a:xfrm>
          <a:prstGeom prst="rect">
            <a:avLst/>
          </a:prstGeom>
          <a:noFill/>
          <a:ln>
            <a:noFill/>
          </a:ln>
        </p:spPr>
        <p:txBody>
          <a:bodyPr vert="horz" wrap="square" lIns="91440" tIns="45720" rIns="91440" bIns="45720" anchor="t" anchorCtr="0" compatLnSpc="0">
            <a:noAutofit/>
          </a:bodyPr>
          <a:lstStyle/>
          <a:p>
            <a:pPr marL="0" marR="0" lvl="0" indent="0" algn="r" rtl="0" hangingPunct="1">
              <a:lnSpc>
                <a:spcPct val="100000"/>
              </a:lnSpc>
              <a:spcBef>
                <a:spcPts val="0"/>
              </a:spcBef>
              <a:spcAft>
                <a:spcPts val="0"/>
              </a:spcAft>
              <a:buNone/>
              <a:tabLst/>
            </a:pPr>
            <a:fld id="{134E62DA-DDAA-47F4-8FD4-874925CB5125}" type="datetime1">
              <a:rPr lang="pt-BR" sz="1200" b="0" i="0" u="none" strike="noStrike" kern="1200" cap="none" spc="0" baseline="0">
                <a:ln>
                  <a:noFill/>
                </a:ln>
                <a:solidFill>
                  <a:srgbClr val="000000"/>
                </a:solidFill>
                <a:latin typeface="Calibri" pitchFamily="18"/>
                <a:ea typeface="PingFang SC" pitchFamily="2"/>
                <a:cs typeface="Arial Unicode MS" pitchFamily="2"/>
              </a:rPr>
              <a:pPr marL="0" marR="0" lvl="0" indent="0" algn="r" rtl="0" hangingPunct="1">
                <a:lnSpc>
                  <a:spcPct val="100000"/>
                </a:lnSpc>
                <a:spcBef>
                  <a:spcPts val="0"/>
                </a:spcBef>
                <a:spcAft>
                  <a:spcPts val="0"/>
                </a:spcAft>
                <a:buNone/>
                <a:tabLst/>
              </a:pPr>
              <a:t>15/07/2026</a:t>
            </a:fld>
            <a:endParaRPr lang="pt-BR" sz="1200" b="0" i="0" u="none" strike="noStrike" kern="1200" cap="none" spc="0" baseline="0" dirty="0">
              <a:ln>
                <a:noFill/>
              </a:ln>
              <a:solidFill>
                <a:srgbClr val="000000"/>
              </a:solidFill>
              <a:latin typeface="Calibri" pitchFamily="18"/>
              <a:ea typeface="PingFang SC" pitchFamily="2"/>
              <a:cs typeface="Arial Unicode MS" pitchFamily="2"/>
            </a:endParaRPr>
          </a:p>
        </p:txBody>
      </p:sp>
      <p:sp>
        <p:nvSpPr>
          <p:cNvPr id="6" name="Espaço Reservado para Número de Slide 5">
            <a:extLst>
              <a:ext uri="{FF2B5EF4-FFF2-40B4-BE49-F238E27FC236}">
                <a16:creationId xmlns:a16="http://schemas.microsoft.com/office/drawing/2014/main" id="{4522DD2D-89CC-4D31-9C68-49E83B810721}"/>
              </a:ext>
            </a:extLst>
          </p:cNvPr>
          <p:cNvSpPr txBox="1"/>
          <p:nvPr/>
        </p:nvSpPr>
        <p:spPr>
          <a:xfrm>
            <a:off x="4278960" y="10157400"/>
            <a:ext cx="3280680" cy="53424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0A3CE43D-8D48-439D-8FFC-453E8E572A69}" type="slidenum">
              <a:t>107</a:t>
            </a:fld>
            <a:endParaRPr lang="pt-BR" sz="1400" b="0" i="0" u="none" strike="noStrike" kern="1200" cap="none" spc="0" baseline="0" dirty="0">
              <a:ln>
                <a:noFill/>
              </a:ln>
              <a:solidFill>
                <a:srgbClr val="000000"/>
              </a:solidFill>
              <a:latin typeface="Liberation Serif" pitchFamily="18"/>
              <a:ea typeface="Tahoma" pitchFamily="2"/>
              <a:cs typeface="Tahoma" pitchFamily="2"/>
            </a:endParaRPr>
          </a:p>
        </p:txBody>
      </p:sp>
      <p:sp>
        <p:nvSpPr>
          <p:cNvPr id="7" name="Espaço Reservado para Número de Slide 6">
            <a:extLst>
              <a:ext uri="{FF2B5EF4-FFF2-40B4-BE49-F238E27FC236}">
                <a16:creationId xmlns:a16="http://schemas.microsoft.com/office/drawing/2014/main" id="{BECADD00-9F72-4CC5-AC58-66BD56700A16}"/>
              </a:ext>
            </a:extLst>
          </p:cNvPr>
          <p:cNvSpPr txBox="1"/>
          <p:nvPr/>
        </p:nvSpPr>
        <p:spPr>
          <a:xfrm>
            <a:off x="4278960" y="10157400"/>
            <a:ext cx="3280680" cy="534240"/>
          </a:xfrm>
          <a:prstGeom prst="rect">
            <a:avLst/>
          </a:prstGeom>
          <a:noFill/>
          <a:ln>
            <a:noFill/>
          </a:ln>
        </p:spPr>
        <p:txBody>
          <a:bodyPr vert="horz" wrap="square" lIns="91440" tIns="45720" rIns="91440" bIns="45720" anchor="b" anchorCtr="0" compatLnSpc="0">
            <a:noAutofit/>
          </a:bodyPr>
          <a:lstStyle/>
          <a:p>
            <a:pPr marL="0" marR="0" lvl="0" indent="0" algn="r" rtl="0" hangingPunct="0">
              <a:lnSpc>
                <a:spcPct val="100000"/>
              </a:lnSpc>
              <a:spcBef>
                <a:spcPts val="0"/>
              </a:spcBef>
              <a:spcAft>
                <a:spcPts val="0"/>
              </a:spcAft>
              <a:buNone/>
              <a:tabLst/>
            </a:pPr>
            <a:fld id="{88373791-BB39-4C86-9873-C9853B274152}" type="slidenum">
              <a:t>107</a:t>
            </a:fld>
            <a:endParaRPr lang="pt-BR" sz="1400" b="0" i="0" u="none" strike="noStrike" kern="1200" cap="none" spc="0" baseline="0" dirty="0">
              <a:ln>
                <a:noFill/>
              </a:ln>
              <a:solidFill>
                <a:srgbClr val="000000"/>
              </a:solidFill>
              <a:latin typeface="Liberation Serif" pitchFamily="18"/>
              <a:ea typeface="Tahoma" pitchFamily="2"/>
              <a:cs typeface="Tahoma" pitchFamily="2"/>
            </a:endParaRPr>
          </a:p>
        </p:txBody>
      </p:sp>
      <p:sp>
        <p:nvSpPr>
          <p:cNvPr id="8" name="Espaço Reservado para Imagem de Slide 2">
            <a:extLst>
              <a:ext uri="{FF2B5EF4-FFF2-40B4-BE49-F238E27FC236}">
                <a16:creationId xmlns:a16="http://schemas.microsoft.com/office/drawing/2014/main" id="{65815054-29CD-47A0-A228-F44234F312D9}"/>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9" name="Espaço Reservado para Anotações 2">
            <a:extLst>
              <a:ext uri="{FF2B5EF4-FFF2-40B4-BE49-F238E27FC236}">
                <a16:creationId xmlns:a16="http://schemas.microsoft.com/office/drawing/2014/main" id="{DB936AF3-4659-415C-B2DC-0C0D97AABCC7}"/>
              </a:ext>
            </a:extLst>
          </p:cNvPr>
          <p:cNvSpPr txBox="1">
            <a:spLocks noGrp="1"/>
          </p:cNvSpPr>
          <p:nvPr>
            <p:ph type="body" sz="quarter" idx="1"/>
          </p:nvPr>
        </p:nvSpPr>
        <p:spPr>
          <a:xfrm>
            <a:off x="756000" y="5078520"/>
            <a:ext cx="6046560" cy="4809960"/>
          </a:xfrm>
        </p:spPr>
        <p:txBody>
          <a:bodyPr vert="horz" wrap="square" anchor="t" anchorCtr="0">
            <a:noAutofit/>
          </a:bodyPr>
          <a:lstStyle/>
          <a:p>
            <a:pPr lvl="0" algn="l">
              <a:tabLst>
                <a:tab pos="648000" algn="l"/>
              </a:tabLst>
            </a:pPr>
            <a:r>
              <a:rPr lang="pt-BR" dirty="0">
                <a:solidFill>
                  <a:srgbClr val="000000"/>
                </a:solidFill>
              </a:rPr>
              <a:t>Por gentileza! No momento da </a:t>
            </a:r>
            <a:r>
              <a:rPr lang="pt-BR" b="1" dirty="0">
                <a:solidFill>
                  <a:srgbClr val="000000"/>
                </a:solidFill>
              </a:rPr>
              <a:t>CONSAGRAÇÃO</a:t>
            </a:r>
            <a:r>
              <a:rPr lang="pt-BR" dirty="0">
                <a:solidFill>
                  <a:srgbClr val="000000"/>
                </a:solidFill>
              </a:rPr>
              <a:t> deixar no slide que esteja </a:t>
            </a:r>
            <a:r>
              <a:rPr lang="pt-BR" b="1" dirty="0">
                <a:solidFill>
                  <a:srgbClr val="000000"/>
                </a:solidFill>
              </a:rPr>
              <a:t>TODO PRETO</a:t>
            </a:r>
            <a:r>
              <a:rPr lang="pt-BR" dirty="0">
                <a:solidFill>
                  <a:srgbClr val="000000"/>
                </a:solidFill>
              </a:rPr>
              <a:t>! Obrigado!</a:t>
            </a:r>
          </a:p>
        </p:txBody>
      </p:sp>
    </p:spTree>
    <p:extLst>
      <p:ext uri="{BB962C8B-B14F-4D97-AF65-F5344CB8AC3E}">
        <p14:creationId xmlns:p14="http://schemas.microsoft.com/office/powerpoint/2010/main" val="115269141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6">
            <a:extLst>
              <a:ext uri="{FF2B5EF4-FFF2-40B4-BE49-F238E27FC236}">
                <a16:creationId xmlns:a16="http://schemas.microsoft.com/office/drawing/2014/main" id="{B7F8133B-9C11-44E8-9B95-31447AA95C25}"/>
              </a:ext>
            </a:extLst>
          </p:cNvPr>
          <p:cNvSpPr txBox="1">
            <a:spLocks noGrp="1"/>
          </p:cNvSpPr>
          <p:nvPr>
            <p:ph type="sldNum" sz="quarter" idx="5"/>
          </p:nvPr>
        </p:nvSpPr>
        <p:spPr>
          <a:ln/>
        </p:spPr>
        <p:txBody>
          <a:bodyPr vert="horz" lIns="0" tIns="0" rIns="0" bIns="0" anchor="b" anchorCtr="0">
            <a:noAutofit/>
          </a:bodyPr>
          <a:lstStyle/>
          <a:p>
            <a:pPr lvl="0"/>
            <a:fld id="{6F1E01B4-BEA4-4308-981C-67154A74ED94}" type="slidenum">
              <a:t>108</a:t>
            </a:fld>
            <a:endParaRPr lang="pt-BR" dirty="0"/>
          </a:p>
        </p:txBody>
      </p:sp>
      <p:sp>
        <p:nvSpPr>
          <p:cNvPr id="2" name="Espaço Reservado para Número de Slide 1">
            <a:extLst>
              <a:ext uri="{FF2B5EF4-FFF2-40B4-BE49-F238E27FC236}">
                <a16:creationId xmlns:a16="http://schemas.microsoft.com/office/drawing/2014/main" id="{54F87E7E-A2B3-4609-BFCA-E3DED34CA21E}"/>
              </a:ext>
            </a:extLst>
          </p:cNvPr>
          <p:cNvSpPr txBox="1"/>
          <p:nvPr/>
        </p:nvSpPr>
        <p:spPr>
          <a:xfrm>
            <a:off x="4278960" y="10157400"/>
            <a:ext cx="3279600" cy="53316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1477CD6E-BE20-441F-A85A-893B03082B33}" type="slidenum">
              <a:t>108</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3" name="Espaço Reservado para Número de Slide 3">
            <a:extLst>
              <a:ext uri="{FF2B5EF4-FFF2-40B4-BE49-F238E27FC236}">
                <a16:creationId xmlns:a16="http://schemas.microsoft.com/office/drawing/2014/main" id="{C2D32D48-10BE-4DA8-95F2-C7D5A8001E4E}"/>
              </a:ext>
            </a:extLst>
          </p:cNvPr>
          <p:cNvSpPr txBox="1"/>
          <p:nvPr/>
        </p:nvSpPr>
        <p:spPr>
          <a:xfrm>
            <a:off x="4278960" y="10157400"/>
            <a:ext cx="3279959" cy="53352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2206E3EE-07E4-46EE-B1E2-82B4CCFB46AE}" type="slidenum">
              <a:t>108</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4" name="Slide Number Placeholder 1">
            <a:extLst>
              <a:ext uri="{FF2B5EF4-FFF2-40B4-BE49-F238E27FC236}">
                <a16:creationId xmlns:a16="http://schemas.microsoft.com/office/drawing/2014/main" id="{CB8A62A0-AA44-4055-8922-D1BE9D33DC00}"/>
              </a:ext>
            </a:extLst>
          </p:cNvPr>
          <p:cNvSpPr txBox="1"/>
          <p:nvPr/>
        </p:nvSpPr>
        <p:spPr>
          <a:xfrm>
            <a:off x="4278960" y="10157400"/>
            <a:ext cx="3280320" cy="53388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2072F4E0-7793-4129-9864-C4BBBA1FD18C}" type="slidenum">
              <a:t>108</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5" name="Espaço Reservado para Data 1">
            <a:extLst>
              <a:ext uri="{FF2B5EF4-FFF2-40B4-BE49-F238E27FC236}">
                <a16:creationId xmlns:a16="http://schemas.microsoft.com/office/drawing/2014/main" id="{CB93CEDA-3146-42D4-B34C-D830949D80D6}"/>
              </a:ext>
            </a:extLst>
          </p:cNvPr>
          <p:cNvSpPr txBox="1"/>
          <p:nvPr/>
        </p:nvSpPr>
        <p:spPr>
          <a:xfrm>
            <a:off x="3884759" y="0"/>
            <a:ext cx="2971800" cy="458640"/>
          </a:xfrm>
          <a:prstGeom prst="rect">
            <a:avLst/>
          </a:prstGeom>
          <a:noFill/>
          <a:ln>
            <a:noFill/>
          </a:ln>
        </p:spPr>
        <p:txBody>
          <a:bodyPr vert="horz" wrap="square" lIns="91440" tIns="45720" rIns="91440" bIns="45720" anchor="t" anchorCtr="0" compatLnSpc="0">
            <a:noAutofit/>
          </a:bodyPr>
          <a:lstStyle/>
          <a:p>
            <a:pPr marL="0" marR="0" lvl="0" indent="0" algn="r" rtl="0" hangingPunct="1">
              <a:lnSpc>
                <a:spcPct val="100000"/>
              </a:lnSpc>
              <a:spcBef>
                <a:spcPts val="0"/>
              </a:spcBef>
              <a:spcAft>
                <a:spcPts val="0"/>
              </a:spcAft>
              <a:buNone/>
              <a:tabLst/>
            </a:pPr>
            <a:fld id="{534449F1-033B-411F-B20A-D9C36209D17C}" type="datetime1">
              <a:rPr lang="pt-BR" sz="1200" b="0" i="0" u="none" strike="noStrike" kern="1200" cap="none" spc="0" baseline="0">
                <a:ln>
                  <a:noFill/>
                </a:ln>
                <a:solidFill>
                  <a:srgbClr val="000000"/>
                </a:solidFill>
                <a:latin typeface="Calibri" pitchFamily="18"/>
                <a:ea typeface="PingFang SC" pitchFamily="2"/>
                <a:cs typeface="Arial Unicode MS" pitchFamily="2"/>
              </a:rPr>
              <a:pPr marL="0" marR="0" lvl="0" indent="0" algn="r" rtl="0" hangingPunct="1">
                <a:lnSpc>
                  <a:spcPct val="100000"/>
                </a:lnSpc>
                <a:spcBef>
                  <a:spcPts val="0"/>
                </a:spcBef>
                <a:spcAft>
                  <a:spcPts val="0"/>
                </a:spcAft>
                <a:buNone/>
                <a:tabLst/>
              </a:pPr>
              <a:t>15/07/2026</a:t>
            </a:fld>
            <a:endParaRPr lang="pt-BR" sz="1200" b="0" i="0" u="none" strike="noStrike" kern="1200" cap="none" spc="0" baseline="0" dirty="0">
              <a:ln>
                <a:noFill/>
              </a:ln>
              <a:solidFill>
                <a:srgbClr val="000000"/>
              </a:solidFill>
              <a:latin typeface="Calibri" pitchFamily="18"/>
              <a:ea typeface="PingFang SC" pitchFamily="2"/>
              <a:cs typeface="Arial Unicode MS" pitchFamily="2"/>
            </a:endParaRPr>
          </a:p>
        </p:txBody>
      </p:sp>
      <p:sp>
        <p:nvSpPr>
          <p:cNvPr id="6" name="Espaço Reservado para Número de Slide 4">
            <a:extLst>
              <a:ext uri="{FF2B5EF4-FFF2-40B4-BE49-F238E27FC236}">
                <a16:creationId xmlns:a16="http://schemas.microsoft.com/office/drawing/2014/main" id="{6718916D-9D88-4FEC-8A77-C6A1B975801D}"/>
              </a:ext>
            </a:extLst>
          </p:cNvPr>
          <p:cNvSpPr txBox="1"/>
          <p:nvPr/>
        </p:nvSpPr>
        <p:spPr>
          <a:xfrm>
            <a:off x="4278960" y="10157400"/>
            <a:ext cx="3280680" cy="53424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5473CD8A-2DBE-4542-BB55-FCDED56A5535}" type="slidenum">
              <a:t>108</a:t>
            </a:fld>
            <a:endParaRPr lang="pt-BR" sz="1400" b="0" i="0" u="none" strike="noStrike" kern="1200" cap="none" spc="0" baseline="0" dirty="0">
              <a:ln>
                <a:noFill/>
              </a:ln>
              <a:solidFill>
                <a:srgbClr val="000000"/>
              </a:solidFill>
              <a:latin typeface="Liberation Serif" pitchFamily="18"/>
              <a:ea typeface="Tahoma" pitchFamily="2"/>
              <a:cs typeface="Tahoma" pitchFamily="2"/>
            </a:endParaRPr>
          </a:p>
        </p:txBody>
      </p:sp>
      <p:sp>
        <p:nvSpPr>
          <p:cNvPr id="7" name="Espaço Reservado para Número de Slide 9">
            <a:extLst>
              <a:ext uri="{FF2B5EF4-FFF2-40B4-BE49-F238E27FC236}">
                <a16:creationId xmlns:a16="http://schemas.microsoft.com/office/drawing/2014/main" id="{8407F5DB-8B22-4396-ABAE-3E3319B40B39}"/>
              </a:ext>
            </a:extLst>
          </p:cNvPr>
          <p:cNvSpPr txBox="1"/>
          <p:nvPr/>
        </p:nvSpPr>
        <p:spPr>
          <a:xfrm>
            <a:off x="4278960" y="10157400"/>
            <a:ext cx="3280680" cy="534240"/>
          </a:xfrm>
          <a:prstGeom prst="rect">
            <a:avLst/>
          </a:prstGeom>
          <a:noFill/>
          <a:ln>
            <a:noFill/>
          </a:ln>
        </p:spPr>
        <p:txBody>
          <a:bodyPr vert="horz" wrap="square" lIns="91440" tIns="45720" rIns="91440" bIns="45720" anchor="b" anchorCtr="0" compatLnSpc="0">
            <a:noAutofit/>
          </a:bodyPr>
          <a:lstStyle/>
          <a:p>
            <a:pPr marL="0" marR="0" lvl="0" indent="0" algn="r" rtl="0" hangingPunct="0">
              <a:lnSpc>
                <a:spcPct val="100000"/>
              </a:lnSpc>
              <a:spcBef>
                <a:spcPts val="0"/>
              </a:spcBef>
              <a:spcAft>
                <a:spcPts val="0"/>
              </a:spcAft>
              <a:buNone/>
              <a:tabLst/>
            </a:pPr>
            <a:fld id="{14398102-B718-4FA3-86DE-F6D16C78E348}" type="slidenum">
              <a:t>108</a:t>
            </a:fld>
            <a:endParaRPr lang="pt-BR" sz="1400" b="0" i="0" u="none" strike="noStrike" kern="1200" cap="none" spc="0" baseline="0" dirty="0">
              <a:ln>
                <a:noFill/>
              </a:ln>
              <a:solidFill>
                <a:srgbClr val="000000"/>
              </a:solidFill>
              <a:latin typeface="Liberation Serif" pitchFamily="18"/>
              <a:ea typeface="Tahoma" pitchFamily="2"/>
              <a:cs typeface="Tahoma" pitchFamily="2"/>
            </a:endParaRPr>
          </a:p>
        </p:txBody>
      </p:sp>
      <p:sp>
        <p:nvSpPr>
          <p:cNvPr id="8" name="Espaço Reservado para Imagem de Slide 1">
            <a:extLst>
              <a:ext uri="{FF2B5EF4-FFF2-40B4-BE49-F238E27FC236}">
                <a16:creationId xmlns:a16="http://schemas.microsoft.com/office/drawing/2014/main" id="{597354AF-C0D4-4B0B-8CD3-38F35C0FF498}"/>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9" name="Espaço Reservado para Anotações 1">
            <a:extLst>
              <a:ext uri="{FF2B5EF4-FFF2-40B4-BE49-F238E27FC236}">
                <a16:creationId xmlns:a16="http://schemas.microsoft.com/office/drawing/2014/main" id="{B8514D36-E312-4093-BE60-2600369F5E1A}"/>
              </a:ext>
            </a:extLst>
          </p:cNvPr>
          <p:cNvSpPr txBox="1">
            <a:spLocks noGrp="1"/>
          </p:cNvSpPr>
          <p:nvPr>
            <p:ph type="body" sz="quarter" idx="1"/>
          </p:nvPr>
        </p:nvSpPr>
        <p:spPr>
          <a:xfrm>
            <a:off x="756000" y="5078520"/>
            <a:ext cx="6046560" cy="4809960"/>
          </a:xfrm>
        </p:spPr>
        <p:txBody>
          <a:bodyPr vert="horz" wrap="square" anchor="t" anchorCtr="0">
            <a:noAutofit/>
          </a:bodyPr>
          <a:lstStyle/>
          <a:p>
            <a:pPr lvl="0" algn="l">
              <a:tabLst>
                <a:tab pos="648000" algn="l"/>
              </a:tabLst>
            </a:pPr>
            <a:r>
              <a:rPr lang="pt-BR" dirty="0">
                <a:solidFill>
                  <a:srgbClr val="000000"/>
                </a:solidFill>
              </a:rPr>
              <a:t>Por gentileza! No momento da </a:t>
            </a:r>
            <a:r>
              <a:rPr lang="pt-BR" b="1" dirty="0">
                <a:solidFill>
                  <a:srgbClr val="000000"/>
                </a:solidFill>
              </a:rPr>
              <a:t>CONSAGRAÇÃO</a:t>
            </a:r>
            <a:r>
              <a:rPr lang="pt-BR" dirty="0">
                <a:solidFill>
                  <a:srgbClr val="000000"/>
                </a:solidFill>
              </a:rPr>
              <a:t> deixar no slide que esteja </a:t>
            </a:r>
            <a:r>
              <a:rPr lang="pt-BR" b="1" dirty="0">
                <a:solidFill>
                  <a:srgbClr val="000000"/>
                </a:solidFill>
              </a:rPr>
              <a:t>TODO PRETO</a:t>
            </a:r>
            <a:r>
              <a:rPr lang="pt-BR" dirty="0">
                <a:solidFill>
                  <a:srgbClr val="000000"/>
                </a:solidFill>
              </a:rPr>
              <a:t>! Obrigado!</a:t>
            </a:r>
          </a:p>
        </p:txBody>
      </p:sp>
    </p:spTree>
    <p:extLst>
      <p:ext uri="{BB962C8B-B14F-4D97-AF65-F5344CB8AC3E}">
        <p14:creationId xmlns:p14="http://schemas.microsoft.com/office/powerpoint/2010/main" val="744023820"/>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0FB4F6E6-1750-4A46-877B-9045E47E146D}"/>
              </a:ext>
            </a:extLst>
          </p:cNvPr>
          <p:cNvSpPr txBox="1">
            <a:spLocks noGrp="1"/>
          </p:cNvSpPr>
          <p:nvPr>
            <p:ph type="sldNum" sz="quarter" idx="8"/>
          </p:nvPr>
        </p:nvSpPr>
        <p:spPr>
          <a:xfrm>
            <a:off x="4278960" y="10157400"/>
            <a:ext cx="3277439" cy="531000"/>
          </a:xfrm>
        </p:spPr>
        <p:txBody>
          <a:bodyPr wrap="square"/>
          <a:lstStyle/>
          <a:p>
            <a:pPr lvl="0"/>
            <a:fld id="{13A1218C-96EC-4BFB-B176-D1B9A61ED84F}" type="slidenum">
              <a:t>109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33E69B56-9B54-477D-8D70-3AF620D02FE0}"/>
              </a:ext>
            </a:extLst>
          </p:cNvPr>
          <p:cNvSpPr txBox="1">
            <a:spLocks noGrp="1"/>
          </p:cNvSpPr>
          <p:nvPr>
            <p:ph type="sldNum" sz="quarter" idx="8"/>
          </p:nvPr>
        </p:nvSpPr>
        <p:spPr>
          <a:xfrm>
            <a:off x="4278960" y="10157400"/>
            <a:ext cx="3277800" cy="531360"/>
          </a:xfrm>
        </p:spPr>
        <p:txBody>
          <a:bodyPr wrap="square"/>
          <a:lstStyle/>
          <a:p>
            <a:pPr lvl="0"/>
            <a:fld id="{D8A5844B-06D7-451C-AA47-A553628FBF3F}" type="slidenum">
              <a:t>109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3B93A2D0-D5EA-4E64-8F58-4AAF1B6D5BD7}"/>
              </a:ext>
            </a:extLst>
          </p:cNvPr>
          <p:cNvSpPr txBox="1">
            <a:spLocks noGrp="1"/>
          </p:cNvSpPr>
          <p:nvPr>
            <p:ph type="sldNum" sz="quarter" idx="8"/>
          </p:nvPr>
        </p:nvSpPr>
        <p:spPr>
          <a:xfrm>
            <a:off x="4278960" y="10157400"/>
            <a:ext cx="3278160" cy="531720"/>
          </a:xfrm>
        </p:spPr>
        <p:txBody>
          <a:bodyPr wrap="square"/>
          <a:lstStyle/>
          <a:p>
            <a:pPr lvl="0"/>
            <a:fld id="{7A1B0035-B107-43E8-AAA2-0CCE48518CD5}" type="slidenum">
              <a:t>109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9C21D447-AF5D-46FA-ACCD-ABC4339B95B0}"/>
              </a:ext>
            </a:extLst>
          </p:cNvPr>
          <p:cNvSpPr txBox="1">
            <a:spLocks noGrp="1"/>
          </p:cNvSpPr>
          <p:nvPr>
            <p:ph type="sldNum" sz="quarter" idx="8"/>
          </p:nvPr>
        </p:nvSpPr>
        <p:spPr>
          <a:xfrm>
            <a:off x="4278960" y="10157400"/>
            <a:ext cx="3278519" cy="532080"/>
          </a:xfrm>
        </p:spPr>
        <p:txBody>
          <a:bodyPr wrap="square"/>
          <a:lstStyle/>
          <a:p>
            <a:pPr lvl="0"/>
            <a:fld id="{8A0271E5-9E6B-4AB1-922F-A287EE711B84}" type="slidenum">
              <a:t>109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A4C8D40-2F72-4F65-BD23-7107C0B2EB84}"/>
              </a:ext>
            </a:extLst>
          </p:cNvPr>
          <p:cNvSpPr txBox="1">
            <a:spLocks noGrp="1"/>
          </p:cNvSpPr>
          <p:nvPr>
            <p:ph type="sldNum" sz="quarter" idx="8"/>
          </p:nvPr>
        </p:nvSpPr>
        <p:spPr>
          <a:xfrm>
            <a:off x="4278960" y="10157400"/>
            <a:ext cx="3278879" cy="532440"/>
          </a:xfrm>
        </p:spPr>
        <p:txBody>
          <a:bodyPr wrap="square"/>
          <a:lstStyle/>
          <a:p>
            <a:pPr lvl="0"/>
            <a:fld id="{D33F8D19-793C-4664-B751-494A4142CB5F}" type="slidenum">
              <a:t>109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579FA695-CC65-422A-9196-8BC35720A76D}"/>
              </a:ext>
            </a:extLst>
          </p:cNvPr>
          <p:cNvSpPr txBox="1">
            <a:spLocks noGrp="1"/>
          </p:cNvSpPr>
          <p:nvPr>
            <p:ph type="sldNum" sz="quarter" idx="5"/>
          </p:nvPr>
        </p:nvSpPr>
        <p:spPr>
          <a:ln/>
        </p:spPr>
        <p:txBody>
          <a:bodyPr vert="horz" lIns="0" tIns="0" rIns="0" bIns="0" anchor="b" anchorCtr="0">
            <a:noAutofit/>
          </a:bodyPr>
          <a:lstStyle/>
          <a:p>
            <a:pPr lvl="0"/>
            <a:fld id="{4764CF84-C5E8-476A-A01E-5D91B197641C}" type="slidenum">
              <a:t>109</a:t>
            </a:fld>
            <a:endParaRPr lang="pt-BR"/>
          </a:p>
        </p:txBody>
      </p:sp>
      <p:sp>
        <p:nvSpPr>
          <p:cNvPr id="7" name="PlaceHolder 6">
            <a:extLst>
              <a:ext uri="{FF2B5EF4-FFF2-40B4-BE49-F238E27FC236}">
                <a16:creationId xmlns:a16="http://schemas.microsoft.com/office/drawing/2014/main" id="{F515B00E-1EEB-4E1E-92DB-E5ADC1BDD91C}"/>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47EDBA92-E82E-43D5-B044-5B5235A66A0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1354B04-F5CF-45ED-9E29-084EB00525ED}"/>
              </a:ext>
            </a:extLst>
          </p:cNvPr>
          <p:cNvSpPr txBox="1">
            <a:spLocks noGrp="1"/>
          </p:cNvSpPr>
          <p:nvPr>
            <p:ph type="sldNum" sz="quarter" idx="8"/>
          </p:nvPr>
        </p:nvSpPr>
        <p:spPr>
          <a:xfrm>
            <a:off x="4278960" y="10157400"/>
            <a:ext cx="3277439" cy="531000"/>
          </a:xfrm>
        </p:spPr>
        <p:txBody>
          <a:bodyPr wrap="square"/>
          <a:lstStyle/>
          <a:p>
            <a:pPr lvl="0"/>
            <a:fld id="{210F6F8C-FA92-4991-935A-9C0CA2CC0BFE}" type="slidenum">
              <a:t>11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FD96571-04BC-449A-9D0B-6E981DA04CAA}"/>
              </a:ext>
            </a:extLst>
          </p:cNvPr>
          <p:cNvSpPr txBox="1">
            <a:spLocks noGrp="1"/>
          </p:cNvSpPr>
          <p:nvPr>
            <p:ph type="sldNum" sz="quarter" idx="8"/>
          </p:nvPr>
        </p:nvSpPr>
        <p:spPr>
          <a:xfrm>
            <a:off x="4278960" y="10157400"/>
            <a:ext cx="3277800" cy="531360"/>
          </a:xfrm>
        </p:spPr>
        <p:txBody>
          <a:bodyPr wrap="square"/>
          <a:lstStyle/>
          <a:p>
            <a:pPr lvl="0"/>
            <a:fld id="{B14975C1-B878-45DC-B51D-6DCD2488FE05}" type="slidenum">
              <a:t>11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2B44B368-9CD7-4CA8-8FC2-1F72B8823A62}"/>
              </a:ext>
            </a:extLst>
          </p:cNvPr>
          <p:cNvSpPr txBox="1">
            <a:spLocks noGrp="1"/>
          </p:cNvSpPr>
          <p:nvPr>
            <p:ph type="sldNum" sz="quarter" idx="8"/>
          </p:nvPr>
        </p:nvSpPr>
        <p:spPr>
          <a:xfrm>
            <a:off x="4278960" y="10157400"/>
            <a:ext cx="3278160" cy="531720"/>
          </a:xfrm>
        </p:spPr>
        <p:txBody>
          <a:bodyPr wrap="square"/>
          <a:lstStyle/>
          <a:p>
            <a:pPr lvl="0"/>
            <a:fld id="{E80EF5C9-00B2-4D0A-8E25-B7FC15658F84}" type="slidenum">
              <a:t>11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3A88A8A5-58C6-459B-80F1-3FE4A8D4D68E}"/>
              </a:ext>
            </a:extLst>
          </p:cNvPr>
          <p:cNvSpPr txBox="1">
            <a:spLocks noGrp="1"/>
          </p:cNvSpPr>
          <p:nvPr>
            <p:ph type="sldNum" sz="quarter" idx="8"/>
          </p:nvPr>
        </p:nvSpPr>
        <p:spPr>
          <a:xfrm>
            <a:off x="4278960" y="10157400"/>
            <a:ext cx="3278519" cy="532080"/>
          </a:xfrm>
        </p:spPr>
        <p:txBody>
          <a:bodyPr wrap="square"/>
          <a:lstStyle/>
          <a:p>
            <a:pPr lvl="0"/>
            <a:fld id="{C843EA3B-6DC8-4CD9-884B-B776DE3AFCEB}" type="slidenum">
              <a:t>11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B4191861-2599-4CD4-9799-06E79C8FFE61}"/>
              </a:ext>
            </a:extLst>
          </p:cNvPr>
          <p:cNvSpPr txBox="1">
            <a:spLocks noGrp="1"/>
          </p:cNvSpPr>
          <p:nvPr>
            <p:ph type="sldNum" sz="quarter" idx="8"/>
          </p:nvPr>
        </p:nvSpPr>
        <p:spPr>
          <a:xfrm>
            <a:off x="4278960" y="10157400"/>
            <a:ext cx="3278879" cy="532440"/>
          </a:xfrm>
        </p:spPr>
        <p:txBody>
          <a:bodyPr wrap="square"/>
          <a:lstStyle/>
          <a:p>
            <a:pPr lvl="0"/>
            <a:fld id="{97634EDC-8E7C-46AA-A088-6713E3799D1D}" type="slidenum">
              <a:t>11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653682B-F8F2-4D7F-9104-C6BF5527A8E2}"/>
              </a:ext>
            </a:extLst>
          </p:cNvPr>
          <p:cNvSpPr txBox="1">
            <a:spLocks noGrp="1"/>
          </p:cNvSpPr>
          <p:nvPr>
            <p:ph type="sldNum" sz="quarter" idx="5"/>
          </p:nvPr>
        </p:nvSpPr>
        <p:spPr>
          <a:ln/>
        </p:spPr>
        <p:txBody>
          <a:bodyPr vert="horz" lIns="0" tIns="0" rIns="0" bIns="0" anchor="b" anchorCtr="0">
            <a:noAutofit/>
          </a:bodyPr>
          <a:lstStyle/>
          <a:p>
            <a:pPr lvl="0"/>
            <a:fld id="{946E5D71-1BDE-4FF0-849D-1575C8F87B44}" type="slidenum">
              <a:t>11</a:t>
            </a:fld>
            <a:endParaRPr lang="pt-BR"/>
          </a:p>
        </p:txBody>
      </p:sp>
      <p:sp>
        <p:nvSpPr>
          <p:cNvPr id="7" name="PlaceHolder 6">
            <a:extLst>
              <a:ext uri="{FF2B5EF4-FFF2-40B4-BE49-F238E27FC236}">
                <a16:creationId xmlns:a16="http://schemas.microsoft.com/office/drawing/2014/main" id="{BBF242F8-CAF7-403D-BF93-88968ECDE561}"/>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D8228AF5-8542-4AF1-8FD4-B47F4689FE24}"/>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81F24BA-7E96-4EF9-899F-8C2EE9CABC0A}"/>
              </a:ext>
            </a:extLst>
          </p:cNvPr>
          <p:cNvSpPr txBox="1">
            <a:spLocks noGrp="1"/>
          </p:cNvSpPr>
          <p:nvPr>
            <p:ph type="sldNum" sz="quarter" idx="8"/>
          </p:nvPr>
        </p:nvSpPr>
        <p:spPr>
          <a:xfrm>
            <a:off x="4278960" y="10157400"/>
            <a:ext cx="3277439" cy="531000"/>
          </a:xfrm>
        </p:spPr>
        <p:txBody>
          <a:bodyPr wrap="square"/>
          <a:lstStyle/>
          <a:p>
            <a:pPr lvl="0"/>
            <a:fld id="{276F0214-26B1-4EDA-B6C0-F4F7EFCA6111}" type="slidenum">
              <a:t>110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15BE099-E205-443A-BC2E-7C2FB4796B38}"/>
              </a:ext>
            </a:extLst>
          </p:cNvPr>
          <p:cNvSpPr txBox="1">
            <a:spLocks noGrp="1"/>
          </p:cNvSpPr>
          <p:nvPr>
            <p:ph type="sldNum" sz="quarter" idx="8"/>
          </p:nvPr>
        </p:nvSpPr>
        <p:spPr>
          <a:xfrm>
            <a:off x="4278960" y="10157400"/>
            <a:ext cx="3277800" cy="531360"/>
          </a:xfrm>
        </p:spPr>
        <p:txBody>
          <a:bodyPr wrap="square"/>
          <a:lstStyle/>
          <a:p>
            <a:pPr lvl="0"/>
            <a:fld id="{0652C59D-03A7-4D94-A9BE-118418A4A69F}" type="slidenum">
              <a:t>110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40823E43-2AE6-461D-974B-0F765747FF69}"/>
              </a:ext>
            </a:extLst>
          </p:cNvPr>
          <p:cNvSpPr txBox="1">
            <a:spLocks noGrp="1"/>
          </p:cNvSpPr>
          <p:nvPr>
            <p:ph type="sldNum" sz="quarter" idx="8"/>
          </p:nvPr>
        </p:nvSpPr>
        <p:spPr>
          <a:xfrm>
            <a:off x="4278960" y="10157400"/>
            <a:ext cx="3278160" cy="531720"/>
          </a:xfrm>
        </p:spPr>
        <p:txBody>
          <a:bodyPr wrap="square"/>
          <a:lstStyle/>
          <a:p>
            <a:pPr lvl="0"/>
            <a:fld id="{E32DC1A0-34A0-48B1-9F13-D023EC2B6256}" type="slidenum">
              <a:t>110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9B51542-9ECA-4CFA-959D-D4D8A7546ACC}"/>
              </a:ext>
            </a:extLst>
          </p:cNvPr>
          <p:cNvSpPr txBox="1">
            <a:spLocks noGrp="1"/>
          </p:cNvSpPr>
          <p:nvPr>
            <p:ph type="sldNum" sz="quarter" idx="8"/>
          </p:nvPr>
        </p:nvSpPr>
        <p:spPr>
          <a:xfrm>
            <a:off x="4278960" y="10157400"/>
            <a:ext cx="3278519" cy="532080"/>
          </a:xfrm>
        </p:spPr>
        <p:txBody>
          <a:bodyPr wrap="square"/>
          <a:lstStyle/>
          <a:p>
            <a:pPr lvl="0"/>
            <a:fld id="{3020347D-6BD5-450F-B031-570FA487E0D9}" type="slidenum">
              <a:t>110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13AD9A5-ADC7-491A-BA9A-3A6DF7C21A19}"/>
              </a:ext>
            </a:extLst>
          </p:cNvPr>
          <p:cNvSpPr txBox="1">
            <a:spLocks noGrp="1"/>
          </p:cNvSpPr>
          <p:nvPr>
            <p:ph type="sldNum" sz="quarter" idx="8"/>
          </p:nvPr>
        </p:nvSpPr>
        <p:spPr>
          <a:xfrm>
            <a:off x="4278960" y="10157400"/>
            <a:ext cx="3278879" cy="532440"/>
          </a:xfrm>
        </p:spPr>
        <p:txBody>
          <a:bodyPr wrap="square"/>
          <a:lstStyle/>
          <a:p>
            <a:pPr lvl="0"/>
            <a:fld id="{37EDF43D-555C-4DF7-AADC-366AC32AFF8F}" type="slidenum">
              <a:t>110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D82A57A-9550-4BF2-8426-A5FA6BC1669B}"/>
              </a:ext>
            </a:extLst>
          </p:cNvPr>
          <p:cNvSpPr txBox="1">
            <a:spLocks noGrp="1"/>
          </p:cNvSpPr>
          <p:nvPr>
            <p:ph type="sldNum" sz="quarter" idx="5"/>
          </p:nvPr>
        </p:nvSpPr>
        <p:spPr>
          <a:ln/>
        </p:spPr>
        <p:txBody>
          <a:bodyPr vert="horz" lIns="0" tIns="0" rIns="0" bIns="0" anchor="b" anchorCtr="0">
            <a:noAutofit/>
          </a:bodyPr>
          <a:lstStyle/>
          <a:p>
            <a:pPr lvl="0"/>
            <a:fld id="{6CAC2701-681E-4CA4-9E2E-E6AD9F3B52C6}" type="slidenum">
              <a:t>110</a:t>
            </a:fld>
            <a:endParaRPr lang="pt-BR"/>
          </a:p>
        </p:txBody>
      </p:sp>
      <p:sp>
        <p:nvSpPr>
          <p:cNvPr id="7" name="PlaceHolder 6">
            <a:extLst>
              <a:ext uri="{FF2B5EF4-FFF2-40B4-BE49-F238E27FC236}">
                <a16:creationId xmlns:a16="http://schemas.microsoft.com/office/drawing/2014/main" id="{AA9F91EB-7B0D-44EC-8292-06ACDF12D1E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64D663B5-4CE2-4D9C-A254-10DB8F028364}"/>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81F24BA-7E96-4EF9-899F-8C2EE9CABC0A}"/>
              </a:ext>
            </a:extLst>
          </p:cNvPr>
          <p:cNvSpPr txBox="1">
            <a:spLocks noGrp="1"/>
          </p:cNvSpPr>
          <p:nvPr>
            <p:ph type="sldNum" sz="quarter" idx="8"/>
          </p:nvPr>
        </p:nvSpPr>
        <p:spPr>
          <a:xfrm>
            <a:off x="4278960" y="10157400"/>
            <a:ext cx="3277439" cy="531000"/>
          </a:xfrm>
        </p:spPr>
        <p:txBody>
          <a:bodyPr wrap="square"/>
          <a:lstStyle/>
          <a:p>
            <a:pPr lvl="0"/>
            <a:fld id="{276F0214-26B1-4EDA-B6C0-F4F7EFCA6111}" type="slidenum">
              <a:t>111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15BE099-E205-443A-BC2E-7C2FB4796B38}"/>
              </a:ext>
            </a:extLst>
          </p:cNvPr>
          <p:cNvSpPr txBox="1">
            <a:spLocks noGrp="1"/>
          </p:cNvSpPr>
          <p:nvPr>
            <p:ph type="sldNum" sz="quarter" idx="8"/>
          </p:nvPr>
        </p:nvSpPr>
        <p:spPr>
          <a:xfrm>
            <a:off x="4278960" y="10157400"/>
            <a:ext cx="3277800" cy="531360"/>
          </a:xfrm>
        </p:spPr>
        <p:txBody>
          <a:bodyPr wrap="square"/>
          <a:lstStyle/>
          <a:p>
            <a:pPr lvl="0"/>
            <a:fld id="{0652C59D-03A7-4D94-A9BE-118418A4A69F}" type="slidenum">
              <a:t>111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40823E43-2AE6-461D-974B-0F765747FF69}"/>
              </a:ext>
            </a:extLst>
          </p:cNvPr>
          <p:cNvSpPr txBox="1">
            <a:spLocks noGrp="1"/>
          </p:cNvSpPr>
          <p:nvPr>
            <p:ph type="sldNum" sz="quarter" idx="8"/>
          </p:nvPr>
        </p:nvSpPr>
        <p:spPr>
          <a:xfrm>
            <a:off x="4278960" y="10157400"/>
            <a:ext cx="3278160" cy="531720"/>
          </a:xfrm>
        </p:spPr>
        <p:txBody>
          <a:bodyPr wrap="square"/>
          <a:lstStyle/>
          <a:p>
            <a:pPr lvl="0"/>
            <a:fld id="{E32DC1A0-34A0-48B1-9F13-D023EC2B6256}" type="slidenum">
              <a:t>111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9B51542-9ECA-4CFA-959D-D4D8A7546ACC}"/>
              </a:ext>
            </a:extLst>
          </p:cNvPr>
          <p:cNvSpPr txBox="1">
            <a:spLocks noGrp="1"/>
          </p:cNvSpPr>
          <p:nvPr>
            <p:ph type="sldNum" sz="quarter" idx="8"/>
          </p:nvPr>
        </p:nvSpPr>
        <p:spPr>
          <a:xfrm>
            <a:off x="4278960" y="10157400"/>
            <a:ext cx="3278519" cy="532080"/>
          </a:xfrm>
        </p:spPr>
        <p:txBody>
          <a:bodyPr wrap="square"/>
          <a:lstStyle/>
          <a:p>
            <a:pPr lvl="0"/>
            <a:fld id="{3020347D-6BD5-450F-B031-570FA487E0D9}" type="slidenum">
              <a:t>111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13AD9A5-ADC7-491A-BA9A-3A6DF7C21A19}"/>
              </a:ext>
            </a:extLst>
          </p:cNvPr>
          <p:cNvSpPr txBox="1">
            <a:spLocks noGrp="1"/>
          </p:cNvSpPr>
          <p:nvPr>
            <p:ph type="sldNum" sz="quarter" idx="8"/>
          </p:nvPr>
        </p:nvSpPr>
        <p:spPr>
          <a:xfrm>
            <a:off x="4278960" y="10157400"/>
            <a:ext cx="3278879" cy="532440"/>
          </a:xfrm>
        </p:spPr>
        <p:txBody>
          <a:bodyPr wrap="square"/>
          <a:lstStyle/>
          <a:p>
            <a:pPr lvl="0"/>
            <a:fld id="{37EDF43D-555C-4DF7-AADC-366AC32AFF8F}" type="slidenum">
              <a:t>111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D82A57A-9550-4BF2-8426-A5FA6BC1669B}"/>
              </a:ext>
            </a:extLst>
          </p:cNvPr>
          <p:cNvSpPr txBox="1">
            <a:spLocks noGrp="1"/>
          </p:cNvSpPr>
          <p:nvPr>
            <p:ph type="sldNum" sz="quarter" idx="5"/>
          </p:nvPr>
        </p:nvSpPr>
        <p:spPr>
          <a:ln/>
        </p:spPr>
        <p:txBody>
          <a:bodyPr vert="horz" lIns="0" tIns="0" rIns="0" bIns="0" anchor="b" anchorCtr="0">
            <a:noAutofit/>
          </a:bodyPr>
          <a:lstStyle/>
          <a:p>
            <a:pPr lvl="0"/>
            <a:fld id="{6CAC2701-681E-4CA4-9E2E-E6AD9F3B52C6}" type="slidenum">
              <a:t>111</a:t>
            </a:fld>
            <a:endParaRPr lang="pt-BR"/>
          </a:p>
        </p:txBody>
      </p:sp>
      <p:sp>
        <p:nvSpPr>
          <p:cNvPr id="7" name="PlaceHolder 6">
            <a:extLst>
              <a:ext uri="{FF2B5EF4-FFF2-40B4-BE49-F238E27FC236}">
                <a16:creationId xmlns:a16="http://schemas.microsoft.com/office/drawing/2014/main" id="{AA9F91EB-7B0D-44EC-8292-06ACDF12D1E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64D663B5-4CE2-4D9C-A254-10DB8F028364}"/>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441279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D8CBD4C-E3DB-4587-B40C-E10A6EA7020B}"/>
              </a:ext>
            </a:extLst>
          </p:cNvPr>
          <p:cNvSpPr txBox="1">
            <a:spLocks noGrp="1"/>
          </p:cNvSpPr>
          <p:nvPr>
            <p:ph type="sldNum" sz="quarter" idx="8"/>
          </p:nvPr>
        </p:nvSpPr>
        <p:spPr>
          <a:xfrm>
            <a:off x="4278960" y="10157400"/>
            <a:ext cx="3277439" cy="531000"/>
          </a:xfrm>
        </p:spPr>
        <p:txBody>
          <a:bodyPr wrap="square"/>
          <a:lstStyle/>
          <a:p>
            <a:pPr lvl="0"/>
            <a:fld id="{08D2E7C9-6B07-415C-85A9-F98176A7A15C}" type="slidenum">
              <a:t>112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FFDE3CB2-0EB5-4BFB-947B-CADB7D9F9E7F}"/>
              </a:ext>
            </a:extLst>
          </p:cNvPr>
          <p:cNvSpPr txBox="1">
            <a:spLocks noGrp="1"/>
          </p:cNvSpPr>
          <p:nvPr>
            <p:ph type="sldNum" sz="quarter" idx="8"/>
          </p:nvPr>
        </p:nvSpPr>
        <p:spPr>
          <a:xfrm>
            <a:off x="4278960" y="10157400"/>
            <a:ext cx="3277800" cy="531360"/>
          </a:xfrm>
        </p:spPr>
        <p:txBody>
          <a:bodyPr wrap="square"/>
          <a:lstStyle/>
          <a:p>
            <a:pPr lvl="0"/>
            <a:fld id="{9960347E-B4AA-4C42-985F-17070A1F8809}" type="slidenum">
              <a:t>112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25F52430-51E0-4E02-AD64-B144308EABB4}"/>
              </a:ext>
            </a:extLst>
          </p:cNvPr>
          <p:cNvSpPr txBox="1">
            <a:spLocks noGrp="1"/>
          </p:cNvSpPr>
          <p:nvPr>
            <p:ph type="sldNum" sz="quarter" idx="8"/>
          </p:nvPr>
        </p:nvSpPr>
        <p:spPr>
          <a:xfrm>
            <a:off x="4278960" y="10157400"/>
            <a:ext cx="3278160" cy="531720"/>
          </a:xfrm>
        </p:spPr>
        <p:txBody>
          <a:bodyPr wrap="square"/>
          <a:lstStyle/>
          <a:p>
            <a:pPr lvl="0"/>
            <a:fld id="{75642AAE-38A1-431B-8BE4-E2F6EC12CAEB}" type="slidenum">
              <a:t>112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C27E070-89FB-4D46-AA9D-672B92E3F83E}"/>
              </a:ext>
            </a:extLst>
          </p:cNvPr>
          <p:cNvSpPr txBox="1">
            <a:spLocks noGrp="1"/>
          </p:cNvSpPr>
          <p:nvPr>
            <p:ph type="sldNum" sz="quarter" idx="8"/>
          </p:nvPr>
        </p:nvSpPr>
        <p:spPr>
          <a:xfrm>
            <a:off x="4278960" y="10157400"/>
            <a:ext cx="3278519" cy="532080"/>
          </a:xfrm>
        </p:spPr>
        <p:txBody>
          <a:bodyPr wrap="square"/>
          <a:lstStyle/>
          <a:p>
            <a:pPr lvl="0"/>
            <a:fld id="{854050EF-AA5E-4A9F-9A40-ADD21F811B42}" type="slidenum">
              <a:t>112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EAEFAC9C-7918-4E7E-ACA6-07FA87A2C48A}"/>
              </a:ext>
            </a:extLst>
          </p:cNvPr>
          <p:cNvSpPr txBox="1">
            <a:spLocks noGrp="1"/>
          </p:cNvSpPr>
          <p:nvPr>
            <p:ph type="sldNum" sz="quarter" idx="8"/>
          </p:nvPr>
        </p:nvSpPr>
        <p:spPr>
          <a:xfrm>
            <a:off x="4278960" y="10157400"/>
            <a:ext cx="3278879" cy="532440"/>
          </a:xfrm>
        </p:spPr>
        <p:txBody>
          <a:bodyPr wrap="square"/>
          <a:lstStyle/>
          <a:p>
            <a:pPr lvl="0"/>
            <a:fld id="{0C12E3E0-A7B2-434B-B1D0-8CC61360C1A8}" type="slidenum">
              <a:t>112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F822D408-5495-4059-B448-748A6E428530}"/>
              </a:ext>
            </a:extLst>
          </p:cNvPr>
          <p:cNvSpPr txBox="1">
            <a:spLocks noGrp="1"/>
          </p:cNvSpPr>
          <p:nvPr>
            <p:ph type="sldNum" sz="quarter" idx="5"/>
          </p:nvPr>
        </p:nvSpPr>
        <p:spPr>
          <a:ln/>
        </p:spPr>
        <p:txBody>
          <a:bodyPr vert="horz" lIns="0" tIns="0" rIns="0" bIns="0" anchor="b" anchorCtr="0">
            <a:noAutofit/>
          </a:bodyPr>
          <a:lstStyle/>
          <a:p>
            <a:pPr lvl="0"/>
            <a:fld id="{20AEADB4-86E8-4EFC-A194-3B92ED4BE2E1}" type="slidenum">
              <a:t>112</a:t>
            </a:fld>
            <a:endParaRPr lang="pt-BR"/>
          </a:p>
        </p:txBody>
      </p:sp>
      <p:sp>
        <p:nvSpPr>
          <p:cNvPr id="7" name="PlaceHolder 6">
            <a:extLst>
              <a:ext uri="{FF2B5EF4-FFF2-40B4-BE49-F238E27FC236}">
                <a16:creationId xmlns:a16="http://schemas.microsoft.com/office/drawing/2014/main" id="{1CB6E312-D790-42FB-8449-0B2E79334BA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F8B90D7C-E798-4B37-BF7E-C71071C32704}"/>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D8CBD4C-E3DB-4587-B40C-E10A6EA7020B}"/>
              </a:ext>
            </a:extLst>
          </p:cNvPr>
          <p:cNvSpPr txBox="1">
            <a:spLocks noGrp="1"/>
          </p:cNvSpPr>
          <p:nvPr>
            <p:ph type="sldNum" sz="quarter" idx="8"/>
          </p:nvPr>
        </p:nvSpPr>
        <p:spPr>
          <a:xfrm>
            <a:off x="4278960" y="10157400"/>
            <a:ext cx="3277439" cy="531000"/>
          </a:xfrm>
        </p:spPr>
        <p:txBody>
          <a:bodyPr wrap="square"/>
          <a:lstStyle/>
          <a:p>
            <a:pPr lvl="0"/>
            <a:fld id="{08D2E7C9-6B07-415C-85A9-F98176A7A15C}" type="slidenum">
              <a:t>113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FFDE3CB2-0EB5-4BFB-947B-CADB7D9F9E7F}"/>
              </a:ext>
            </a:extLst>
          </p:cNvPr>
          <p:cNvSpPr txBox="1">
            <a:spLocks noGrp="1"/>
          </p:cNvSpPr>
          <p:nvPr>
            <p:ph type="sldNum" sz="quarter" idx="8"/>
          </p:nvPr>
        </p:nvSpPr>
        <p:spPr>
          <a:xfrm>
            <a:off x="4278960" y="10157400"/>
            <a:ext cx="3277800" cy="531360"/>
          </a:xfrm>
        </p:spPr>
        <p:txBody>
          <a:bodyPr wrap="square"/>
          <a:lstStyle/>
          <a:p>
            <a:pPr lvl="0"/>
            <a:fld id="{9960347E-B4AA-4C42-985F-17070A1F8809}" type="slidenum">
              <a:t>113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25F52430-51E0-4E02-AD64-B144308EABB4}"/>
              </a:ext>
            </a:extLst>
          </p:cNvPr>
          <p:cNvSpPr txBox="1">
            <a:spLocks noGrp="1"/>
          </p:cNvSpPr>
          <p:nvPr>
            <p:ph type="sldNum" sz="quarter" idx="8"/>
          </p:nvPr>
        </p:nvSpPr>
        <p:spPr>
          <a:xfrm>
            <a:off x="4278960" y="10157400"/>
            <a:ext cx="3278160" cy="531720"/>
          </a:xfrm>
        </p:spPr>
        <p:txBody>
          <a:bodyPr wrap="square"/>
          <a:lstStyle/>
          <a:p>
            <a:pPr lvl="0"/>
            <a:fld id="{75642AAE-38A1-431B-8BE4-E2F6EC12CAEB}" type="slidenum">
              <a:t>113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C27E070-89FB-4D46-AA9D-672B92E3F83E}"/>
              </a:ext>
            </a:extLst>
          </p:cNvPr>
          <p:cNvSpPr txBox="1">
            <a:spLocks noGrp="1"/>
          </p:cNvSpPr>
          <p:nvPr>
            <p:ph type="sldNum" sz="quarter" idx="8"/>
          </p:nvPr>
        </p:nvSpPr>
        <p:spPr>
          <a:xfrm>
            <a:off x="4278960" y="10157400"/>
            <a:ext cx="3278519" cy="532080"/>
          </a:xfrm>
        </p:spPr>
        <p:txBody>
          <a:bodyPr wrap="square"/>
          <a:lstStyle/>
          <a:p>
            <a:pPr lvl="0"/>
            <a:fld id="{854050EF-AA5E-4A9F-9A40-ADD21F811B42}" type="slidenum">
              <a:t>113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EAEFAC9C-7918-4E7E-ACA6-07FA87A2C48A}"/>
              </a:ext>
            </a:extLst>
          </p:cNvPr>
          <p:cNvSpPr txBox="1">
            <a:spLocks noGrp="1"/>
          </p:cNvSpPr>
          <p:nvPr>
            <p:ph type="sldNum" sz="quarter" idx="8"/>
          </p:nvPr>
        </p:nvSpPr>
        <p:spPr>
          <a:xfrm>
            <a:off x="4278960" y="10157400"/>
            <a:ext cx="3278879" cy="532440"/>
          </a:xfrm>
        </p:spPr>
        <p:txBody>
          <a:bodyPr wrap="square"/>
          <a:lstStyle/>
          <a:p>
            <a:pPr lvl="0"/>
            <a:fld id="{0C12E3E0-A7B2-434B-B1D0-8CC61360C1A8}" type="slidenum">
              <a:t>113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F822D408-5495-4059-B448-748A6E428530}"/>
              </a:ext>
            </a:extLst>
          </p:cNvPr>
          <p:cNvSpPr txBox="1">
            <a:spLocks noGrp="1"/>
          </p:cNvSpPr>
          <p:nvPr>
            <p:ph type="sldNum" sz="quarter" idx="5"/>
          </p:nvPr>
        </p:nvSpPr>
        <p:spPr>
          <a:ln/>
        </p:spPr>
        <p:txBody>
          <a:bodyPr vert="horz" lIns="0" tIns="0" rIns="0" bIns="0" anchor="b" anchorCtr="0">
            <a:noAutofit/>
          </a:bodyPr>
          <a:lstStyle/>
          <a:p>
            <a:pPr lvl="0"/>
            <a:fld id="{20AEADB4-86E8-4EFC-A194-3B92ED4BE2E1}" type="slidenum">
              <a:t>113</a:t>
            </a:fld>
            <a:endParaRPr lang="pt-BR"/>
          </a:p>
        </p:txBody>
      </p:sp>
      <p:sp>
        <p:nvSpPr>
          <p:cNvPr id="7" name="PlaceHolder 6">
            <a:extLst>
              <a:ext uri="{FF2B5EF4-FFF2-40B4-BE49-F238E27FC236}">
                <a16:creationId xmlns:a16="http://schemas.microsoft.com/office/drawing/2014/main" id="{1CB6E312-D790-42FB-8449-0B2E79334BA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F8B90D7C-E798-4B37-BF7E-C71071C32704}"/>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606427072"/>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A42CBD9-2978-4EA8-A236-71910A70F132}"/>
              </a:ext>
            </a:extLst>
          </p:cNvPr>
          <p:cNvSpPr txBox="1">
            <a:spLocks noGrp="1"/>
          </p:cNvSpPr>
          <p:nvPr>
            <p:ph type="sldNum" sz="quarter" idx="8"/>
          </p:nvPr>
        </p:nvSpPr>
        <p:spPr>
          <a:xfrm>
            <a:off x="4278960" y="10157400"/>
            <a:ext cx="3277439" cy="531000"/>
          </a:xfrm>
        </p:spPr>
        <p:txBody>
          <a:bodyPr wrap="square"/>
          <a:lstStyle/>
          <a:p>
            <a:pPr lvl="0"/>
            <a:fld id="{C99AB6FC-7CD8-49F3-8592-0E0E30CB06C9}" type="slidenum">
              <a:t>114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2EC0BFC0-752E-4688-9BCD-E4735A7F0BA5}"/>
              </a:ext>
            </a:extLst>
          </p:cNvPr>
          <p:cNvSpPr txBox="1">
            <a:spLocks noGrp="1"/>
          </p:cNvSpPr>
          <p:nvPr>
            <p:ph type="sldNum" sz="quarter" idx="8"/>
          </p:nvPr>
        </p:nvSpPr>
        <p:spPr>
          <a:xfrm>
            <a:off x="4278960" y="10157400"/>
            <a:ext cx="3277800" cy="531360"/>
          </a:xfrm>
        </p:spPr>
        <p:txBody>
          <a:bodyPr wrap="square"/>
          <a:lstStyle/>
          <a:p>
            <a:pPr lvl="0"/>
            <a:fld id="{3A240C49-0CE8-4984-BACB-8D15ACBF1757}" type="slidenum">
              <a:t>114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A416F759-C2CE-43C9-A423-DFBEDB58FDC3}"/>
              </a:ext>
            </a:extLst>
          </p:cNvPr>
          <p:cNvSpPr txBox="1">
            <a:spLocks noGrp="1"/>
          </p:cNvSpPr>
          <p:nvPr>
            <p:ph type="sldNum" sz="quarter" idx="8"/>
          </p:nvPr>
        </p:nvSpPr>
        <p:spPr>
          <a:xfrm>
            <a:off x="4278960" y="10157400"/>
            <a:ext cx="3278160" cy="531720"/>
          </a:xfrm>
        </p:spPr>
        <p:txBody>
          <a:bodyPr wrap="square"/>
          <a:lstStyle/>
          <a:p>
            <a:pPr lvl="0"/>
            <a:fld id="{E898CF81-9B66-46B7-9B7B-2A4AF158BDCE}" type="slidenum">
              <a:t>114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5DF508C-0807-44DD-BF84-348A90B48C63}"/>
              </a:ext>
            </a:extLst>
          </p:cNvPr>
          <p:cNvSpPr txBox="1">
            <a:spLocks noGrp="1"/>
          </p:cNvSpPr>
          <p:nvPr>
            <p:ph type="sldNum" sz="quarter" idx="8"/>
          </p:nvPr>
        </p:nvSpPr>
        <p:spPr>
          <a:xfrm>
            <a:off x="4278960" y="10157400"/>
            <a:ext cx="3278519" cy="532080"/>
          </a:xfrm>
        </p:spPr>
        <p:txBody>
          <a:bodyPr wrap="square"/>
          <a:lstStyle/>
          <a:p>
            <a:pPr lvl="0"/>
            <a:fld id="{97E6D56D-45ED-48E5-ACD8-8933389A5312}" type="slidenum">
              <a:t>114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603FF65E-9A9C-4CE3-8F85-651EF562BF9F}"/>
              </a:ext>
            </a:extLst>
          </p:cNvPr>
          <p:cNvSpPr txBox="1">
            <a:spLocks noGrp="1"/>
          </p:cNvSpPr>
          <p:nvPr>
            <p:ph type="sldNum" sz="quarter" idx="8"/>
          </p:nvPr>
        </p:nvSpPr>
        <p:spPr>
          <a:xfrm>
            <a:off x="4278960" y="10157400"/>
            <a:ext cx="3278879" cy="532440"/>
          </a:xfrm>
        </p:spPr>
        <p:txBody>
          <a:bodyPr wrap="square"/>
          <a:lstStyle/>
          <a:p>
            <a:pPr lvl="0"/>
            <a:fld id="{4485E2B9-56E6-4A24-83D3-CC6BEF2014D3}" type="slidenum">
              <a:t>114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54F80841-485F-4B80-A8CE-FA8861039593}"/>
              </a:ext>
            </a:extLst>
          </p:cNvPr>
          <p:cNvSpPr txBox="1">
            <a:spLocks noGrp="1"/>
          </p:cNvSpPr>
          <p:nvPr>
            <p:ph type="sldNum" sz="quarter" idx="5"/>
          </p:nvPr>
        </p:nvSpPr>
        <p:spPr>
          <a:ln/>
        </p:spPr>
        <p:txBody>
          <a:bodyPr vert="horz" lIns="0" tIns="0" rIns="0" bIns="0" anchor="b" anchorCtr="0">
            <a:noAutofit/>
          </a:bodyPr>
          <a:lstStyle/>
          <a:p>
            <a:pPr lvl="0"/>
            <a:fld id="{FC70273A-0255-4F52-AA22-78D14AAC250C}" type="slidenum">
              <a:t>114</a:t>
            </a:fld>
            <a:endParaRPr lang="pt-BR"/>
          </a:p>
        </p:txBody>
      </p:sp>
      <p:sp>
        <p:nvSpPr>
          <p:cNvPr id="7" name="PlaceHolder 6">
            <a:extLst>
              <a:ext uri="{FF2B5EF4-FFF2-40B4-BE49-F238E27FC236}">
                <a16:creationId xmlns:a16="http://schemas.microsoft.com/office/drawing/2014/main" id="{7969636A-66BF-4CCE-9C75-46689302C21A}"/>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26998102-C0F1-4903-87F7-BE0ED8312AF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A3188A-86F4-48A5-A583-3859AB80F729}"/>
              </a:ext>
            </a:extLst>
          </p:cNvPr>
          <p:cNvSpPr txBox="1">
            <a:spLocks noGrp="1"/>
          </p:cNvSpPr>
          <p:nvPr>
            <p:ph type="sldNum" sz="quarter" idx="8"/>
          </p:nvPr>
        </p:nvSpPr>
        <p:spPr>
          <a:xfrm>
            <a:off x="4278960" y="10157400"/>
            <a:ext cx="3277439" cy="531000"/>
          </a:xfrm>
        </p:spPr>
        <p:txBody>
          <a:bodyPr wrap="square"/>
          <a:lstStyle/>
          <a:p>
            <a:pPr lvl="0"/>
            <a:fld id="{BB7831B5-7DA5-409D-9B31-486D8DD5FF0F}" type="slidenum">
              <a:t>115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03F0DE73-8C48-478B-8905-489290C43EE7}"/>
              </a:ext>
            </a:extLst>
          </p:cNvPr>
          <p:cNvSpPr txBox="1">
            <a:spLocks noGrp="1"/>
          </p:cNvSpPr>
          <p:nvPr>
            <p:ph type="sldNum" sz="quarter" idx="8"/>
          </p:nvPr>
        </p:nvSpPr>
        <p:spPr>
          <a:xfrm>
            <a:off x="4278960" y="10157400"/>
            <a:ext cx="3277800" cy="531360"/>
          </a:xfrm>
        </p:spPr>
        <p:txBody>
          <a:bodyPr wrap="square"/>
          <a:lstStyle/>
          <a:p>
            <a:pPr lvl="0"/>
            <a:fld id="{DAE33A75-6EB6-4EEB-8C6C-EB6373F9BCCA}" type="slidenum">
              <a:t>115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82B5FCD7-6E36-490F-A477-1E97C2E795DC}"/>
              </a:ext>
            </a:extLst>
          </p:cNvPr>
          <p:cNvSpPr txBox="1">
            <a:spLocks noGrp="1"/>
          </p:cNvSpPr>
          <p:nvPr>
            <p:ph type="sldNum" sz="quarter" idx="8"/>
          </p:nvPr>
        </p:nvSpPr>
        <p:spPr>
          <a:xfrm>
            <a:off x="4278960" y="10157400"/>
            <a:ext cx="3278160" cy="531720"/>
          </a:xfrm>
        </p:spPr>
        <p:txBody>
          <a:bodyPr wrap="square"/>
          <a:lstStyle/>
          <a:p>
            <a:pPr lvl="0"/>
            <a:fld id="{C419D445-CAA0-4B3A-865D-25699CF22196}" type="slidenum">
              <a:t>115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83592462-201B-4F5D-928D-EAD49A704694}"/>
              </a:ext>
            </a:extLst>
          </p:cNvPr>
          <p:cNvSpPr txBox="1">
            <a:spLocks noGrp="1"/>
          </p:cNvSpPr>
          <p:nvPr>
            <p:ph type="sldNum" sz="quarter" idx="8"/>
          </p:nvPr>
        </p:nvSpPr>
        <p:spPr>
          <a:xfrm>
            <a:off x="4278960" y="10157400"/>
            <a:ext cx="3278519" cy="532080"/>
          </a:xfrm>
        </p:spPr>
        <p:txBody>
          <a:bodyPr wrap="square"/>
          <a:lstStyle/>
          <a:p>
            <a:pPr lvl="0"/>
            <a:fld id="{AE00DDE6-00F2-4EF4-9E74-21790D20D804}" type="slidenum">
              <a:t>115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E8FF349B-50EF-4A02-A9EC-0A1C0FB511F9}"/>
              </a:ext>
            </a:extLst>
          </p:cNvPr>
          <p:cNvSpPr txBox="1">
            <a:spLocks noGrp="1"/>
          </p:cNvSpPr>
          <p:nvPr>
            <p:ph type="sldNum" sz="quarter" idx="8"/>
          </p:nvPr>
        </p:nvSpPr>
        <p:spPr>
          <a:xfrm>
            <a:off x="4278960" y="10157400"/>
            <a:ext cx="3278879" cy="532440"/>
          </a:xfrm>
        </p:spPr>
        <p:txBody>
          <a:bodyPr wrap="square"/>
          <a:lstStyle/>
          <a:p>
            <a:pPr lvl="0"/>
            <a:fld id="{ABD8C017-0856-4EEA-823C-BD65A18D59D0}" type="slidenum">
              <a:t>115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9A6BE26-667D-469E-A4F2-FD9A7B2C228F}"/>
              </a:ext>
            </a:extLst>
          </p:cNvPr>
          <p:cNvSpPr txBox="1">
            <a:spLocks noGrp="1"/>
          </p:cNvSpPr>
          <p:nvPr>
            <p:ph type="sldNum" sz="quarter" idx="5"/>
          </p:nvPr>
        </p:nvSpPr>
        <p:spPr>
          <a:ln/>
        </p:spPr>
        <p:txBody>
          <a:bodyPr vert="horz" lIns="0" tIns="0" rIns="0" bIns="0" anchor="b" anchorCtr="0">
            <a:noAutofit/>
          </a:bodyPr>
          <a:lstStyle/>
          <a:p>
            <a:pPr lvl="0"/>
            <a:fld id="{DAEF33A4-C062-4114-8CA2-419C664F9DED}" type="slidenum">
              <a:t>115</a:t>
            </a:fld>
            <a:endParaRPr lang="pt-BR"/>
          </a:p>
        </p:txBody>
      </p:sp>
      <p:sp>
        <p:nvSpPr>
          <p:cNvPr id="7" name="PlaceHolder 6">
            <a:extLst>
              <a:ext uri="{FF2B5EF4-FFF2-40B4-BE49-F238E27FC236}">
                <a16:creationId xmlns:a16="http://schemas.microsoft.com/office/drawing/2014/main" id="{A1F00F47-1CBE-41E3-9329-6EA3AD46FFA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21ED0BBD-2BDA-4D4E-A7F4-702C5D17EA93}"/>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50E7464F-3A45-43C6-8CCB-AD578C75469C}"/>
              </a:ext>
            </a:extLst>
          </p:cNvPr>
          <p:cNvSpPr txBox="1">
            <a:spLocks noGrp="1"/>
          </p:cNvSpPr>
          <p:nvPr>
            <p:ph type="sldNum" sz="quarter" idx="8"/>
          </p:nvPr>
        </p:nvSpPr>
        <p:spPr>
          <a:xfrm>
            <a:off x="4278960" y="10157400"/>
            <a:ext cx="3277439" cy="531000"/>
          </a:xfrm>
        </p:spPr>
        <p:txBody>
          <a:bodyPr wrap="square"/>
          <a:lstStyle/>
          <a:p>
            <a:pPr lvl="0"/>
            <a:fld id="{88A99EFF-5F47-4F47-B563-02382032C8EA}" type="slidenum">
              <a:t>116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8A00B014-02B2-4218-8344-D1DEB64C9C94}"/>
              </a:ext>
            </a:extLst>
          </p:cNvPr>
          <p:cNvSpPr txBox="1">
            <a:spLocks noGrp="1"/>
          </p:cNvSpPr>
          <p:nvPr>
            <p:ph type="sldNum" sz="quarter" idx="8"/>
          </p:nvPr>
        </p:nvSpPr>
        <p:spPr>
          <a:xfrm>
            <a:off x="4278960" y="10157400"/>
            <a:ext cx="3277800" cy="531360"/>
          </a:xfrm>
        </p:spPr>
        <p:txBody>
          <a:bodyPr wrap="square"/>
          <a:lstStyle/>
          <a:p>
            <a:pPr lvl="0"/>
            <a:fld id="{99311DFF-D16C-4769-82AE-D6A42D9F67E8}" type="slidenum">
              <a:t>116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31552834-1F5A-480A-83ED-AC7D3BC74F57}"/>
              </a:ext>
            </a:extLst>
          </p:cNvPr>
          <p:cNvSpPr txBox="1">
            <a:spLocks noGrp="1"/>
          </p:cNvSpPr>
          <p:nvPr>
            <p:ph type="sldNum" sz="quarter" idx="8"/>
          </p:nvPr>
        </p:nvSpPr>
        <p:spPr>
          <a:xfrm>
            <a:off x="4278960" y="10157400"/>
            <a:ext cx="3278160" cy="531720"/>
          </a:xfrm>
        </p:spPr>
        <p:txBody>
          <a:bodyPr wrap="square"/>
          <a:lstStyle/>
          <a:p>
            <a:pPr lvl="0"/>
            <a:fld id="{51AD906E-48B6-48D4-B5AD-AE89E59E60B8}" type="slidenum">
              <a:t>116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E1A85646-1D6C-4A37-8C7E-C4BD5437C5E2}"/>
              </a:ext>
            </a:extLst>
          </p:cNvPr>
          <p:cNvSpPr txBox="1">
            <a:spLocks noGrp="1"/>
          </p:cNvSpPr>
          <p:nvPr>
            <p:ph type="sldNum" sz="quarter" idx="8"/>
          </p:nvPr>
        </p:nvSpPr>
        <p:spPr>
          <a:xfrm>
            <a:off x="4278960" y="10157400"/>
            <a:ext cx="3278519" cy="532080"/>
          </a:xfrm>
        </p:spPr>
        <p:txBody>
          <a:bodyPr wrap="square"/>
          <a:lstStyle/>
          <a:p>
            <a:pPr lvl="0"/>
            <a:fld id="{C1A3AB7F-73FE-4075-B5B3-3EEC8BC51423}" type="slidenum">
              <a:t>116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E46F88E3-3AA2-4747-B66C-34C2D0D88CE4}"/>
              </a:ext>
            </a:extLst>
          </p:cNvPr>
          <p:cNvSpPr txBox="1">
            <a:spLocks noGrp="1"/>
          </p:cNvSpPr>
          <p:nvPr>
            <p:ph type="sldNum" sz="quarter" idx="8"/>
          </p:nvPr>
        </p:nvSpPr>
        <p:spPr>
          <a:xfrm>
            <a:off x="4278960" y="10157400"/>
            <a:ext cx="3278879" cy="532440"/>
          </a:xfrm>
        </p:spPr>
        <p:txBody>
          <a:bodyPr wrap="square"/>
          <a:lstStyle/>
          <a:p>
            <a:pPr lvl="0"/>
            <a:fld id="{633F7A41-A889-4C80-A6AB-808DDCF7F74E}" type="slidenum">
              <a:t>116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64E66950-99E7-42AB-8C57-7A00E0F59CAA}"/>
              </a:ext>
            </a:extLst>
          </p:cNvPr>
          <p:cNvSpPr txBox="1">
            <a:spLocks noGrp="1"/>
          </p:cNvSpPr>
          <p:nvPr>
            <p:ph type="sldNum" sz="quarter" idx="5"/>
          </p:nvPr>
        </p:nvSpPr>
        <p:spPr>
          <a:ln/>
        </p:spPr>
        <p:txBody>
          <a:bodyPr vert="horz" lIns="0" tIns="0" rIns="0" bIns="0" anchor="b" anchorCtr="0">
            <a:noAutofit/>
          </a:bodyPr>
          <a:lstStyle/>
          <a:p>
            <a:pPr lvl="0"/>
            <a:fld id="{20C4D920-23E1-4196-B7AB-829F109EE7C9}" type="slidenum">
              <a:t>116</a:t>
            </a:fld>
            <a:endParaRPr lang="pt-BR"/>
          </a:p>
        </p:txBody>
      </p:sp>
      <p:sp>
        <p:nvSpPr>
          <p:cNvPr id="7" name="PlaceHolder 6">
            <a:extLst>
              <a:ext uri="{FF2B5EF4-FFF2-40B4-BE49-F238E27FC236}">
                <a16:creationId xmlns:a16="http://schemas.microsoft.com/office/drawing/2014/main" id="{EF285D7C-3F58-4CE8-AA7D-1B56194718F8}"/>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4435EF3-5816-475E-A619-AE1CDA4A2345}"/>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D4D60B1C-5D5F-4058-85D5-82E5588AF553}"/>
              </a:ext>
            </a:extLst>
          </p:cNvPr>
          <p:cNvSpPr txBox="1">
            <a:spLocks noGrp="1"/>
          </p:cNvSpPr>
          <p:nvPr>
            <p:ph type="sldNum" sz="quarter" idx="8"/>
          </p:nvPr>
        </p:nvSpPr>
        <p:spPr>
          <a:xfrm>
            <a:off x="4278960" y="10157400"/>
            <a:ext cx="3277439" cy="531000"/>
          </a:xfrm>
        </p:spPr>
        <p:txBody>
          <a:bodyPr wrap="square"/>
          <a:lstStyle/>
          <a:p>
            <a:pPr lvl="0"/>
            <a:fld id="{B3938384-2BAC-4B8B-B42F-1851D9EE027A}" type="slidenum">
              <a:t>117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0B385DC-8E5E-4A66-A475-A45AB6E4939E}"/>
              </a:ext>
            </a:extLst>
          </p:cNvPr>
          <p:cNvSpPr txBox="1">
            <a:spLocks noGrp="1"/>
          </p:cNvSpPr>
          <p:nvPr>
            <p:ph type="sldNum" sz="quarter" idx="8"/>
          </p:nvPr>
        </p:nvSpPr>
        <p:spPr>
          <a:xfrm>
            <a:off x="4278960" y="10157400"/>
            <a:ext cx="3277800" cy="531360"/>
          </a:xfrm>
        </p:spPr>
        <p:txBody>
          <a:bodyPr wrap="square"/>
          <a:lstStyle/>
          <a:p>
            <a:pPr lvl="0"/>
            <a:fld id="{0000BB9C-76C3-49C2-B43E-84ADC31568E2}" type="slidenum">
              <a:t>117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D653D13D-D584-4215-AD95-B338AA3AEDEA}"/>
              </a:ext>
            </a:extLst>
          </p:cNvPr>
          <p:cNvSpPr txBox="1">
            <a:spLocks noGrp="1"/>
          </p:cNvSpPr>
          <p:nvPr>
            <p:ph type="sldNum" sz="quarter" idx="8"/>
          </p:nvPr>
        </p:nvSpPr>
        <p:spPr>
          <a:xfrm>
            <a:off x="4278960" y="10157400"/>
            <a:ext cx="3278160" cy="531720"/>
          </a:xfrm>
        </p:spPr>
        <p:txBody>
          <a:bodyPr wrap="square"/>
          <a:lstStyle/>
          <a:p>
            <a:pPr lvl="0"/>
            <a:fld id="{AFF5D1E8-BB4E-497E-A00A-432F4DF30DF4}" type="slidenum">
              <a:t>117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983D3D47-DD51-4C90-9F29-A5D889C5AC9E}"/>
              </a:ext>
            </a:extLst>
          </p:cNvPr>
          <p:cNvSpPr txBox="1">
            <a:spLocks noGrp="1"/>
          </p:cNvSpPr>
          <p:nvPr>
            <p:ph type="sldNum" sz="quarter" idx="8"/>
          </p:nvPr>
        </p:nvSpPr>
        <p:spPr>
          <a:xfrm>
            <a:off x="4278960" y="10157400"/>
            <a:ext cx="3278519" cy="532080"/>
          </a:xfrm>
        </p:spPr>
        <p:txBody>
          <a:bodyPr wrap="square"/>
          <a:lstStyle/>
          <a:p>
            <a:pPr lvl="0"/>
            <a:fld id="{438168EC-53FD-44FD-B19E-6316EA955A11}" type="slidenum">
              <a:t>117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E141A650-C921-40C1-BF50-5F9EB737C46A}"/>
              </a:ext>
            </a:extLst>
          </p:cNvPr>
          <p:cNvSpPr txBox="1">
            <a:spLocks noGrp="1"/>
          </p:cNvSpPr>
          <p:nvPr>
            <p:ph type="sldNum" sz="quarter" idx="8"/>
          </p:nvPr>
        </p:nvSpPr>
        <p:spPr>
          <a:xfrm>
            <a:off x="4278960" y="10157400"/>
            <a:ext cx="3278879" cy="532440"/>
          </a:xfrm>
        </p:spPr>
        <p:txBody>
          <a:bodyPr wrap="square"/>
          <a:lstStyle/>
          <a:p>
            <a:pPr lvl="0"/>
            <a:fld id="{C9022295-C06C-4977-AEE6-5AF75A47F2DE}" type="slidenum">
              <a:t>117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6FB7047-5826-4927-806A-34D4087632DE}"/>
              </a:ext>
            </a:extLst>
          </p:cNvPr>
          <p:cNvSpPr txBox="1">
            <a:spLocks noGrp="1"/>
          </p:cNvSpPr>
          <p:nvPr>
            <p:ph type="sldNum" sz="quarter" idx="5"/>
          </p:nvPr>
        </p:nvSpPr>
        <p:spPr>
          <a:ln/>
        </p:spPr>
        <p:txBody>
          <a:bodyPr vert="horz" lIns="0" tIns="0" rIns="0" bIns="0" anchor="b" anchorCtr="0">
            <a:noAutofit/>
          </a:bodyPr>
          <a:lstStyle/>
          <a:p>
            <a:pPr lvl="0"/>
            <a:fld id="{DAB34F95-B842-4A10-AF18-1C5C938FD29F}" type="slidenum">
              <a:t>117</a:t>
            </a:fld>
            <a:endParaRPr lang="pt-BR"/>
          </a:p>
        </p:txBody>
      </p:sp>
      <p:sp>
        <p:nvSpPr>
          <p:cNvPr id="7" name="PlaceHolder 6">
            <a:extLst>
              <a:ext uri="{FF2B5EF4-FFF2-40B4-BE49-F238E27FC236}">
                <a16:creationId xmlns:a16="http://schemas.microsoft.com/office/drawing/2014/main" id="{1FF96CDB-A1F7-4C22-9789-5C859F728E74}"/>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6749065E-0FF1-4455-BD51-EEB5B5693019}"/>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118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118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118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118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118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118</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119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119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119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119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119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119</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1250320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96">
            <a:extLst>
              <a:ext uri="{FF2B5EF4-FFF2-40B4-BE49-F238E27FC236}">
                <a16:creationId xmlns:a16="http://schemas.microsoft.com/office/drawing/2014/main" id="{CAF964D6-1FA2-4E22-ABA6-D39BE5B35E4C}"/>
              </a:ext>
            </a:extLst>
          </p:cNvPr>
          <p:cNvSpPr txBox="1">
            <a:spLocks noGrp="1"/>
          </p:cNvSpPr>
          <p:nvPr>
            <p:ph type="sldNum" sz="quarter" idx="8"/>
          </p:nvPr>
        </p:nvSpPr>
        <p:spPr>
          <a:xfrm>
            <a:off x="4278960" y="10157400"/>
            <a:ext cx="3277439" cy="531000"/>
          </a:xfrm>
        </p:spPr>
        <p:txBody>
          <a:bodyPr wrap="square"/>
          <a:lstStyle/>
          <a:p>
            <a:pPr lvl="0"/>
            <a:fld id="{6758E4D4-AB0C-447E-BECF-D7F361960116}" type="slidenum">
              <a:t>12</a:t>
            </a:fld>
            <a:endParaRPr lang="pt-BR">
              <a:solidFill>
                <a:srgbClr val="000000"/>
              </a:solidFill>
              <a:highlight>
                <a:scrgbClr r="0" g="0" b="0">
                  <a:alpha val="0"/>
                </a:scrgbClr>
              </a:highlight>
              <a:latin typeface="Times New Roman"/>
            </a:endParaRPr>
          </a:p>
        </p:txBody>
      </p:sp>
      <p:sp>
        <p:nvSpPr>
          <p:cNvPr id="3" name="PlaceHolder 167">
            <a:extLst>
              <a:ext uri="{FF2B5EF4-FFF2-40B4-BE49-F238E27FC236}">
                <a16:creationId xmlns:a16="http://schemas.microsoft.com/office/drawing/2014/main" id="{70BB5641-3353-4CA5-BAA3-8A5AAF231576}"/>
              </a:ext>
            </a:extLst>
          </p:cNvPr>
          <p:cNvSpPr txBox="1">
            <a:spLocks noGrp="1"/>
          </p:cNvSpPr>
          <p:nvPr>
            <p:ph type="sldNum" sz="quarter" idx="8"/>
          </p:nvPr>
        </p:nvSpPr>
        <p:spPr>
          <a:xfrm>
            <a:off x="4278960" y="10157400"/>
            <a:ext cx="3277800" cy="531360"/>
          </a:xfrm>
        </p:spPr>
        <p:txBody>
          <a:bodyPr wrap="square"/>
          <a:lstStyle/>
          <a:p>
            <a:pPr lvl="0"/>
            <a:fld id="{80DFAF07-0E38-4246-9D5F-77F858CC0FE2}" type="slidenum">
              <a:t>12</a:t>
            </a:fld>
            <a:endParaRPr lang="pt-BR">
              <a:solidFill>
                <a:srgbClr val="000000"/>
              </a:solidFill>
              <a:highlight>
                <a:scrgbClr r="0" g="0" b="0">
                  <a:alpha val="0"/>
                </a:scrgbClr>
              </a:highlight>
              <a:latin typeface="Times New Roman"/>
            </a:endParaRPr>
          </a:p>
        </p:txBody>
      </p:sp>
      <p:sp>
        <p:nvSpPr>
          <p:cNvPr id="4" name="PlaceHolder 168">
            <a:extLst>
              <a:ext uri="{FF2B5EF4-FFF2-40B4-BE49-F238E27FC236}">
                <a16:creationId xmlns:a16="http://schemas.microsoft.com/office/drawing/2014/main" id="{16F04DC2-154D-4511-80F9-12510AA62F84}"/>
              </a:ext>
            </a:extLst>
          </p:cNvPr>
          <p:cNvSpPr txBox="1">
            <a:spLocks noGrp="1"/>
          </p:cNvSpPr>
          <p:nvPr>
            <p:ph type="sldNum" sz="quarter" idx="8"/>
          </p:nvPr>
        </p:nvSpPr>
        <p:spPr>
          <a:xfrm>
            <a:off x="4278960" y="10157400"/>
            <a:ext cx="3278160" cy="531720"/>
          </a:xfrm>
        </p:spPr>
        <p:txBody>
          <a:bodyPr wrap="square"/>
          <a:lstStyle/>
          <a:p>
            <a:pPr lvl="0"/>
            <a:fld id="{872EF2F2-5BA7-40E0-9703-FBCCF99119CD}" type="slidenum">
              <a:t>12</a:t>
            </a:fld>
            <a:endParaRPr lang="pt-BR">
              <a:solidFill>
                <a:srgbClr val="000000"/>
              </a:solidFill>
              <a:highlight>
                <a:scrgbClr r="0" g="0" b="0">
                  <a:alpha val="0"/>
                </a:scrgbClr>
              </a:highlight>
              <a:latin typeface="Times New Roman"/>
            </a:endParaRPr>
          </a:p>
        </p:txBody>
      </p:sp>
      <p:sp>
        <p:nvSpPr>
          <p:cNvPr id="5" name="PlaceHolder 169">
            <a:extLst>
              <a:ext uri="{FF2B5EF4-FFF2-40B4-BE49-F238E27FC236}">
                <a16:creationId xmlns:a16="http://schemas.microsoft.com/office/drawing/2014/main" id="{B25EC87E-F067-4951-9D17-A857B055E605}"/>
              </a:ext>
            </a:extLst>
          </p:cNvPr>
          <p:cNvSpPr txBox="1">
            <a:spLocks noGrp="1"/>
          </p:cNvSpPr>
          <p:nvPr>
            <p:ph type="sldNum" sz="quarter" idx="8"/>
          </p:nvPr>
        </p:nvSpPr>
        <p:spPr>
          <a:xfrm>
            <a:off x="4278960" y="10157400"/>
            <a:ext cx="3278519" cy="532080"/>
          </a:xfrm>
        </p:spPr>
        <p:txBody>
          <a:bodyPr wrap="square"/>
          <a:lstStyle/>
          <a:p>
            <a:pPr lvl="0"/>
            <a:fld id="{DA59A383-69A9-49BE-8FEA-6B7AC0B02BE1}" type="slidenum">
              <a:t>12</a:t>
            </a:fld>
            <a:endParaRPr lang="pt-BR">
              <a:solidFill>
                <a:srgbClr val="000000"/>
              </a:solidFill>
              <a:highlight>
                <a:scrgbClr r="0" g="0" b="0">
                  <a:alpha val="0"/>
                </a:scrgbClr>
              </a:highlight>
              <a:latin typeface="Times New Roman"/>
            </a:endParaRPr>
          </a:p>
        </p:txBody>
      </p:sp>
      <p:sp>
        <p:nvSpPr>
          <p:cNvPr id="6" name="PlaceHolder 170">
            <a:extLst>
              <a:ext uri="{FF2B5EF4-FFF2-40B4-BE49-F238E27FC236}">
                <a16:creationId xmlns:a16="http://schemas.microsoft.com/office/drawing/2014/main" id="{688EF945-B86C-4C0B-8877-05AEA2F22A11}"/>
              </a:ext>
            </a:extLst>
          </p:cNvPr>
          <p:cNvSpPr txBox="1">
            <a:spLocks noGrp="1"/>
          </p:cNvSpPr>
          <p:nvPr>
            <p:ph type="sldNum" sz="quarter" idx="8"/>
          </p:nvPr>
        </p:nvSpPr>
        <p:spPr>
          <a:xfrm>
            <a:off x="4278960" y="10157400"/>
            <a:ext cx="3278879" cy="532440"/>
          </a:xfrm>
        </p:spPr>
        <p:txBody>
          <a:bodyPr wrap="square"/>
          <a:lstStyle/>
          <a:p>
            <a:pPr lvl="0"/>
            <a:fld id="{10968853-DCAD-4A6C-AC26-4C978B7F2D9E}" type="slidenum">
              <a:t>12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887E71B-3798-4E5A-B588-A802BFF684AB}"/>
              </a:ext>
            </a:extLst>
          </p:cNvPr>
          <p:cNvSpPr txBox="1">
            <a:spLocks noGrp="1"/>
          </p:cNvSpPr>
          <p:nvPr>
            <p:ph type="sldNum" sz="quarter" idx="5"/>
          </p:nvPr>
        </p:nvSpPr>
        <p:spPr>
          <a:ln/>
        </p:spPr>
        <p:txBody>
          <a:bodyPr vert="horz" lIns="0" tIns="0" rIns="0" bIns="0" anchor="b" anchorCtr="0">
            <a:noAutofit/>
          </a:bodyPr>
          <a:lstStyle/>
          <a:p>
            <a:pPr lvl="0"/>
            <a:fld id="{A72FB913-6D0D-4F29-97F6-6F585B95B580}" type="slidenum">
              <a:t>12</a:t>
            </a:fld>
            <a:endParaRPr lang="pt-BR"/>
          </a:p>
        </p:txBody>
      </p:sp>
      <p:sp>
        <p:nvSpPr>
          <p:cNvPr id="7" name="PlaceHolder 171">
            <a:extLst>
              <a:ext uri="{FF2B5EF4-FFF2-40B4-BE49-F238E27FC236}">
                <a16:creationId xmlns:a16="http://schemas.microsoft.com/office/drawing/2014/main" id="{A7D91973-6B53-4756-B235-B64F727CF7A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172">
            <a:extLst>
              <a:ext uri="{FF2B5EF4-FFF2-40B4-BE49-F238E27FC236}">
                <a16:creationId xmlns:a16="http://schemas.microsoft.com/office/drawing/2014/main" id="{0CC54DBC-5432-42D5-8832-85628D2869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182641444"/>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120</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88038886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121</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5703027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122</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419315580"/>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123</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76372615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F9867-79FD-0DCD-4A31-B77A31BA9945}"/>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084975FE-913F-5F5C-3CB5-C5FD5D1BFF6A}"/>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976F2BFC-DF49-F61A-1F04-A29CA2E60AB9}"/>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85F9B1C0-5602-E1C7-07D8-F8C9AE0CF67C}"/>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A180763-3EBE-0D77-C3F8-759B87E671E9}"/>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5EACE672-2DC5-905F-9785-6AF747103D4B}"/>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8FD06601-9308-D32F-B976-92944D690F6C}"/>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124</a:t>
            </a:fld>
            <a:endParaRPr lang="pt-BR"/>
          </a:p>
        </p:txBody>
      </p:sp>
      <p:sp>
        <p:nvSpPr>
          <p:cNvPr id="7" name="PlaceHolder 6">
            <a:extLst>
              <a:ext uri="{FF2B5EF4-FFF2-40B4-BE49-F238E27FC236}">
                <a16:creationId xmlns:a16="http://schemas.microsoft.com/office/drawing/2014/main" id="{6F82D607-F960-6DF3-6015-B6B5A80889FC}"/>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89D9BDFE-7CA1-C63E-237A-FB8161AFCA21}"/>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428819486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DED0E-6EB2-C2C0-C15D-BA211EFB23A2}"/>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E6A8EDF7-E54E-6D43-BBBD-898CDBD2FC2F}"/>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094B87DF-470E-7DD2-2756-EA8F09554B1F}"/>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408147D-138A-1F1F-A5FE-1B4673D5C870}"/>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8AC3F332-C32E-6C8E-1E50-C18780C65EC0}"/>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EC9F8873-A289-8EF9-1A81-EA259E13C454}"/>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7D57A35F-2B18-8023-C1DD-4760288BC41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125</a:t>
            </a:fld>
            <a:endParaRPr lang="pt-BR"/>
          </a:p>
        </p:txBody>
      </p:sp>
      <p:sp>
        <p:nvSpPr>
          <p:cNvPr id="7" name="PlaceHolder 6">
            <a:extLst>
              <a:ext uri="{FF2B5EF4-FFF2-40B4-BE49-F238E27FC236}">
                <a16:creationId xmlns:a16="http://schemas.microsoft.com/office/drawing/2014/main" id="{7C1B83C4-7688-31A5-3330-67F738E621FA}"/>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63F02EA2-49CB-90D8-E5B6-EB0CF534007C}"/>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511849676"/>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D5690-FEB1-08A5-495D-27DECFA0D391}"/>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37D8BFE3-9EA9-EC16-3341-7128911944AA}"/>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39FBA531-2CAF-6551-48F4-DC6656AFD27F}"/>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423E504F-2A8C-6ACD-2664-70397B2C85DA}"/>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A70656D3-D45F-D551-414D-223F8F7014AD}"/>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B7238BD5-93F9-7316-2586-EA3E853631B1}"/>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E0CD04BC-C764-43EF-EBC0-8F3DD04F7EBA}"/>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127</a:t>
            </a:fld>
            <a:endParaRPr lang="pt-BR"/>
          </a:p>
        </p:txBody>
      </p:sp>
      <p:sp>
        <p:nvSpPr>
          <p:cNvPr id="7" name="PlaceHolder 6">
            <a:extLst>
              <a:ext uri="{FF2B5EF4-FFF2-40B4-BE49-F238E27FC236}">
                <a16:creationId xmlns:a16="http://schemas.microsoft.com/office/drawing/2014/main" id="{BF209E88-00DE-E5BD-AAB2-1419ECBD9B9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A46E3D98-9832-411F-7291-D62A20B5C685}"/>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838390304"/>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128</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793090705"/>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129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129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129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129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129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129</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24137268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130</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374015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96">
            <a:extLst>
              <a:ext uri="{FF2B5EF4-FFF2-40B4-BE49-F238E27FC236}">
                <a16:creationId xmlns:a16="http://schemas.microsoft.com/office/drawing/2014/main" id="{CAF964D6-1FA2-4E22-ABA6-D39BE5B35E4C}"/>
              </a:ext>
            </a:extLst>
          </p:cNvPr>
          <p:cNvSpPr txBox="1">
            <a:spLocks noGrp="1"/>
          </p:cNvSpPr>
          <p:nvPr>
            <p:ph type="sldNum" sz="quarter" idx="8"/>
          </p:nvPr>
        </p:nvSpPr>
        <p:spPr>
          <a:xfrm>
            <a:off x="4278960" y="10157400"/>
            <a:ext cx="3277439" cy="531000"/>
          </a:xfrm>
        </p:spPr>
        <p:txBody>
          <a:bodyPr wrap="square"/>
          <a:lstStyle/>
          <a:p>
            <a:pPr lvl="0"/>
            <a:fld id="{6758E4D4-AB0C-447E-BECF-D7F361960116}" type="slidenum">
              <a:t>13</a:t>
            </a:fld>
            <a:endParaRPr lang="pt-BR">
              <a:solidFill>
                <a:srgbClr val="000000"/>
              </a:solidFill>
              <a:highlight>
                <a:scrgbClr r="0" g="0" b="0">
                  <a:alpha val="0"/>
                </a:scrgbClr>
              </a:highlight>
              <a:latin typeface="Times New Roman"/>
            </a:endParaRPr>
          </a:p>
        </p:txBody>
      </p:sp>
      <p:sp>
        <p:nvSpPr>
          <p:cNvPr id="3" name="PlaceHolder 167">
            <a:extLst>
              <a:ext uri="{FF2B5EF4-FFF2-40B4-BE49-F238E27FC236}">
                <a16:creationId xmlns:a16="http://schemas.microsoft.com/office/drawing/2014/main" id="{70BB5641-3353-4CA5-BAA3-8A5AAF231576}"/>
              </a:ext>
            </a:extLst>
          </p:cNvPr>
          <p:cNvSpPr txBox="1">
            <a:spLocks noGrp="1"/>
          </p:cNvSpPr>
          <p:nvPr>
            <p:ph type="sldNum" sz="quarter" idx="8"/>
          </p:nvPr>
        </p:nvSpPr>
        <p:spPr>
          <a:xfrm>
            <a:off x="4278960" y="10157400"/>
            <a:ext cx="3277800" cy="531360"/>
          </a:xfrm>
        </p:spPr>
        <p:txBody>
          <a:bodyPr wrap="square"/>
          <a:lstStyle/>
          <a:p>
            <a:pPr lvl="0"/>
            <a:fld id="{80DFAF07-0E38-4246-9D5F-77F858CC0FE2}" type="slidenum">
              <a:t>13</a:t>
            </a:fld>
            <a:endParaRPr lang="pt-BR">
              <a:solidFill>
                <a:srgbClr val="000000"/>
              </a:solidFill>
              <a:highlight>
                <a:scrgbClr r="0" g="0" b="0">
                  <a:alpha val="0"/>
                </a:scrgbClr>
              </a:highlight>
              <a:latin typeface="Times New Roman"/>
            </a:endParaRPr>
          </a:p>
        </p:txBody>
      </p:sp>
      <p:sp>
        <p:nvSpPr>
          <p:cNvPr id="4" name="PlaceHolder 168">
            <a:extLst>
              <a:ext uri="{FF2B5EF4-FFF2-40B4-BE49-F238E27FC236}">
                <a16:creationId xmlns:a16="http://schemas.microsoft.com/office/drawing/2014/main" id="{16F04DC2-154D-4511-80F9-12510AA62F84}"/>
              </a:ext>
            </a:extLst>
          </p:cNvPr>
          <p:cNvSpPr txBox="1">
            <a:spLocks noGrp="1"/>
          </p:cNvSpPr>
          <p:nvPr>
            <p:ph type="sldNum" sz="quarter" idx="8"/>
          </p:nvPr>
        </p:nvSpPr>
        <p:spPr>
          <a:xfrm>
            <a:off x="4278960" y="10157400"/>
            <a:ext cx="3278160" cy="531720"/>
          </a:xfrm>
        </p:spPr>
        <p:txBody>
          <a:bodyPr wrap="square"/>
          <a:lstStyle/>
          <a:p>
            <a:pPr lvl="0"/>
            <a:fld id="{872EF2F2-5BA7-40E0-9703-FBCCF99119CD}" type="slidenum">
              <a:t>13</a:t>
            </a:fld>
            <a:endParaRPr lang="pt-BR">
              <a:solidFill>
                <a:srgbClr val="000000"/>
              </a:solidFill>
              <a:highlight>
                <a:scrgbClr r="0" g="0" b="0">
                  <a:alpha val="0"/>
                </a:scrgbClr>
              </a:highlight>
              <a:latin typeface="Times New Roman"/>
            </a:endParaRPr>
          </a:p>
        </p:txBody>
      </p:sp>
      <p:sp>
        <p:nvSpPr>
          <p:cNvPr id="5" name="PlaceHolder 169">
            <a:extLst>
              <a:ext uri="{FF2B5EF4-FFF2-40B4-BE49-F238E27FC236}">
                <a16:creationId xmlns:a16="http://schemas.microsoft.com/office/drawing/2014/main" id="{B25EC87E-F067-4951-9D17-A857B055E605}"/>
              </a:ext>
            </a:extLst>
          </p:cNvPr>
          <p:cNvSpPr txBox="1">
            <a:spLocks noGrp="1"/>
          </p:cNvSpPr>
          <p:nvPr>
            <p:ph type="sldNum" sz="quarter" idx="8"/>
          </p:nvPr>
        </p:nvSpPr>
        <p:spPr>
          <a:xfrm>
            <a:off x="4278960" y="10157400"/>
            <a:ext cx="3278519" cy="532080"/>
          </a:xfrm>
        </p:spPr>
        <p:txBody>
          <a:bodyPr wrap="square"/>
          <a:lstStyle/>
          <a:p>
            <a:pPr lvl="0"/>
            <a:fld id="{DA59A383-69A9-49BE-8FEA-6B7AC0B02BE1}" type="slidenum">
              <a:t>13</a:t>
            </a:fld>
            <a:endParaRPr lang="pt-BR">
              <a:solidFill>
                <a:srgbClr val="000000"/>
              </a:solidFill>
              <a:highlight>
                <a:scrgbClr r="0" g="0" b="0">
                  <a:alpha val="0"/>
                </a:scrgbClr>
              </a:highlight>
              <a:latin typeface="Times New Roman"/>
            </a:endParaRPr>
          </a:p>
        </p:txBody>
      </p:sp>
      <p:sp>
        <p:nvSpPr>
          <p:cNvPr id="6" name="PlaceHolder 170">
            <a:extLst>
              <a:ext uri="{FF2B5EF4-FFF2-40B4-BE49-F238E27FC236}">
                <a16:creationId xmlns:a16="http://schemas.microsoft.com/office/drawing/2014/main" id="{688EF945-B86C-4C0B-8877-05AEA2F22A11}"/>
              </a:ext>
            </a:extLst>
          </p:cNvPr>
          <p:cNvSpPr txBox="1">
            <a:spLocks noGrp="1"/>
          </p:cNvSpPr>
          <p:nvPr>
            <p:ph type="sldNum" sz="quarter" idx="8"/>
          </p:nvPr>
        </p:nvSpPr>
        <p:spPr>
          <a:xfrm>
            <a:off x="4278960" y="10157400"/>
            <a:ext cx="3278879" cy="532440"/>
          </a:xfrm>
        </p:spPr>
        <p:txBody>
          <a:bodyPr wrap="square"/>
          <a:lstStyle/>
          <a:p>
            <a:pPr lvl="0"/>
            <a:fld id="{10968853-DCAD-4A6C-AC26-4C978B7F2D9E}" type="slidenum">
              <a:t>13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887E71B-3798-4E5A-B588-A802BFF684AB}"/>
              </a:ext>
            </a:extLst>
          </p:cNvPr>
          <p:cNvSpPr txBox="1">
            <a:spLocks noGrp="1"/>
          </p:cNvSpPr>
          <p:nvPr>
            <p:ph type="sldNum" sz="quarter" idx="5"/>
          </p:nvPr>
        </p:nvSpPr>
        <p:spPr>
          <a:ln/>
        </p:spPr>
        <p:txBody>
          <a:bodyPr vert="horz" lIns="0" tIns="0" rIns="0" bIns="0" anchor="b" anchorCtr="0">
            <a:noAutofit/>
          </a:bodyPr>
          <a:lstStyle/>
          <a:p>
            <a:pPr lvl="0"/>
            <a:fld id="{A72FB913-6D0D-4F29-97F6-6F585B95B580}" type="slidenum">
              <a:t>13</a:t>
            </a:fld>
            <a:endParaRPr lang="pt-BR"/>
          </a:p>
        </p:txBody>
      </p:sp>
      <p:sp>
        <p:nvSpPr>
          <p:cNvPr id="7" name="PlaceHolder 171">
            <a:extLst>
              <a:ext uri="{FF2B5EF4-FFF2-40B4-BE49-F238E27FC236}">
                <a16:creationId xmlns:a16="http://schemas.microsoft.com/office/drawing/2014/main" id="{A7D91973-6B53-4756-B235-B64F727CF7A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172">
            <a:extLst>
              <a:ext uri="{FF2B5EF4-FFF2-40B4-BE49-F238E27FC236}">
                <a16:creationId xmlns:a16="http://schemas.microsoft.com/office/drawing/2014/main" id="{0CC54DBC-5432-42D5-8832-85628D2869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834114737"/>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131</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657806404"/>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132</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594541319"/>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133</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419263768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BD04F-7D34-8C39-E3B4-2F935651F9B5}"/>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D70CD075-34A6-2045-3FCC-49396A01D07A}"/>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514C54BE-EF50-B6C8-57ED-E091B1EA28C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A7C6AC24-97DF-F1F8-3AEC-BBB75AAD5CA3}"/>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C70B6311-B17B-8B29-7CB0-3CDF801B0845}"/>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518FC291-EC4F-67F2-CD85-A81932F94715}"/>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572447EC-F980-8874-8C24-10EA872CAF34}"/>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134</a:t>
            </a:fld>
            <a:endParaRPr lang="pt-BR"/>
          </a:p>
        </p:txBody>
      </p:sp>
      <p:sp>
        <p:nvSpPr>
          <p:cNvPr id="7" name="PlaceHolder 6">
            <a:extLst>
              <a:ext uri="{FF2B5EF4-FFF2-40B4-BE49-F238E27FC236}">
                <a16:creationId xmlns:a16="http://schemas.microsoft.com/office/drawing/2014/main" id="{5E20DFE1-E269-507E-6C34-57A64D4F5016}"/>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B8B183D8-9777-21E8-7DE0-68D3988E6F5C}"/>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40486455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0BA5D-D456-A6B3-7435-33B057F4124A}"/>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63DF9DDA-0DF9-6DE6-43DE-760A8FA10A0A}"/>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F60FDFB9-9C49-8918-39F4-A40ACA6D5A56}"/>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DFCDF105-4B8E-D78E-11C1-49AC451BA48B}"/>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F2BE990-97EC-014D-0EF3-D47626DA70D3}"/>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E451EB4-3B11-B604-F2C0-A07B6357991F}"/>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12C376FF-7AFD-A0E9-FB9E-75807BA947CE}"/>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135</a:t>
            </a:fld>
            <a:endParaRPr lang="pt-BR"/>
          </a:p>
        </p:txBody>
      </p:sp>
      <p:sp>
        <p:nvSpPr>
          <p:cNvPr id="7" name="PlaceHolder 6">
            <a:extLst>
              <a:ext uri="{FF2B5EF4-FFF2-40B4-BE49-F238E27FC236}">
                <a16:creationId xmlns:a16="http://schemas.microsoft.com/office/drawing/2014/main" id="{C9439E20-78E5-E6A4-59F5-FA86B1279CAA}"/>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14F873B3-CBC9-D316-459C-0C5822428804}"/>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598955918"/>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D8B1F-3970-DA0A-0038-51B956B57C01}"/>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54839EE1-0EC3-1CB8-B75F-8D0506FC0C8A}"/>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0260C1E4-9A06-E7E9-0305-8A758CF6DFBA}"/>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B476D3C2-F5AC-A37B-B793-F539A75E28F0}"/>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DAE0E53-D7E1-EADE-F44E-4C471536B7E7}"/>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BB64C89-1288-082A-E222-FAF921538859}"/>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EF62999-C502-E882-ED64-ADE710850A1B}"/>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136</a:t>
            </a:fld>
            <a:endParaRPr lang="pt-BR"/>
          </a:p>
        </p:txBody>
      </p:sp>
      <p:sp>
        <p:nvSpPr>
          <p:cNvPr id="7" name="PlaceHolder 6">
            <a:extLst>
              <a:ext uri="{FF2B5EF4-FFF2-40B4-BE49-F238E27FC236}">
                <a16:creationId xmlns:a16="http://schemas.microsoft.com/office/drawing/2014/main" id="{1477C1C4-536C-87F1-3355-66154323B98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BF247D4-EEA4-DBB1-0A1A-3A6C1B91C505}"/>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176633353"/>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92479-65AE-BDD5-6FC3-605886DFC61A}"/>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BD7862C2-17A3-AD24-AA02-7B00CB608E37}"/>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6EFD2F4-213B-BDF7-3FB6-2E26DC537D90}"/>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CD11F162-E62F-3903-03C7-0546C6D1AED2}"/>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8F64370-31AE-1505-3C12-EA4D9ED2CDB7}"/>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A2619545-9304-EB05-5A03-D973D614913E}"/>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59342CC8-EDC2-35FB-BD4F-33E7EA3A414F}"/>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137</a:t>
            </a:fld>
            <a:endParaRPr lang="pt-BR"/>
          </a:p>
        </p:txBody>
      </p:sp>
      <p:sp>
        <p:nvSpPr>
          <p:cNvPr id="7" name="PlaceHolder 6">
            <a:extLst>
              <a:ext uri="{FF2B5EF4-FFF2-40B4-BE49-F238E27FC236}">
                <a16:creationId xmlns:a16="http://schemas.microsoft.com/office/drawing/2014/main" id="{2772B892-70E9-9FF0-5AD9-17896E6E6641}"/>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77B3D82B-B621-E426-3562-753A8E2D1EB3}"/>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214612712"/>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FD0D605-6A41-4AFD-9CF8-1E95AA894E42}"/>
              </a:ext>
            </a:extLst>
          </p:cNvPr>
          <p:cNvSpPr txBox="1">
            <a:spLocks noGrp="1"/>
          </p:cNvSpPr>
          <p:nvPr>
            <p:ph type="sldNum" sz="quarter" idx="8"/>
          </p:nvPr>
        </p:nvSpPr>
        <p:spPr>
          <a:xfrm>
            <a:off x="4278960" y="10157400"/>
            <a:ext cx="3277439" cy="531000"/>
          </a:xfrm>
        </p:spPr>
        <p:txBody>
          <a:bodyPr wrap="square"/>
          <a:lstStyle/>
          <a:p>
            <a:pPr lvl="0"/>
            <a:fld id="{5E659C45-61C8-48DB-8109-70CEC3F7012D}" type="slidenum">
              <a:t>138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604ED417-C91C-4F31-9697-C77079AF2E5E}"/>
              </a:ext>
            </a:extLst>
          </p:cNvPr>
          <p:cNvSpPr txBox="1">
            <a:spLocks noGrp="1"/>
          </p:cNvSpPr>
          <p:nvPr>
            <p:ph type="sldNum" sz="quarter" idx="8"/>
          </p:nvPr>
        </p:nvSpPr>
        <p:spPr>
          <a:xfrm>
            <a:off x="4278960" y="10157400"/>
            <a:ext cx="3277800" cy="531360"/>
          </a:xfrm>
        </p:spPr>
        <p:txBody>
          <a:bodyPr wrap="square"/>
          <a:lstStyle/>
          <a:p>
            <a:pPr lvl="0"/>
            <a:fld id="{7A0BF630-CBB5-4D68-9A42-A5C2EC8C67A7}" type="slidenum">
              <a:t>138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35D28482-1A55-440B-A2FD-4D3A1C83073C}"/>
              </a:ext>
            </a:extLst>
          </p:cNvPr>
          <p:cNvSpPr txBox="1">
            <a:spLocks noGrp="1"/>
          </p:cNvSpPr>
          <p:nvPr>
            <p:ph type="sldNum" sz="quarter" idx="8"/>
          </p:nvPr>
        </p:nvSpPr>
        <p:spPr>
          <a:xfrm>
            <a:off x="4278960" y="10157400"/>
            <a:ext cx="3278160" cy="531720"/>
          </a:xfrm>
        </p:spPr>
        <p:txBody>
          <a:bodyPr wrap="square"/>
          <a:lstStyle/>
          <a:p>
            <a:pPr lvl="0"/>
            <a:fld id="{4EB9DD6E-1AC0-437E-9BD8-6BFE7FDADAC2}" type="slidenum">
              <a:t>138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1A28FA5-570C-4D26-9884-87412AC9D7CA}"/>
              </a:ext>
            </a:extLst>
          </p:cNvPr>
          <p:cNvSpPr txBox="1">
            <a:spLocks noGrp="1"/>
          </p:cNvSpPr>
          <p:nvPr>
            <p:ph type="sldNum" sz="quarter" idx="8"/>
          </p:nvPr>
        </p:nvSpPr>
        <p:spPr>
          <a:xfrm>
            <a:off x="4278960" y="10157400"/>
            <a:ext cx="3278519" cy="532080"/>
          </a:xfrm>
        </p:spPr>
        <p:txBody>
          <a:bodyPr wrap="square"/>
          <a:lstStyle/>
          <a:p>
            <a:pPr lvl="0"/>
            <a:fld id="{D094B0DA-BB10-49B5-9894-DD6FA19356F9}" type="slidenum">
              <a:t>138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D0E55D6-AFE6-4751-8B7A-59134B0573CF}"/>
              </a:ext>
            </a:extLst>
          </p:cNvPr>
          <p:cNvSpPr txBox="1">
            <a:spLocks noGrp="1"/>
          </p:cNvSpPr>
          <p:nvPr>
            <p:ph type="sldNum" sz="quarter" idx="8"/>
          </p:nvPr>
        </p:nvSpPr>
        <p:spPr>
          <a:xfrm>
            <a:off x="4278960" y="10157400"/>
            <a:ext cx="3278879" cy="532440"/>
          </a:xfrm>
        </p:spPr>
        <p:txBody>
          <a:bodyPr wrap="square"/>
          <a:lstStyle/>
          <a:p>
            <a:pPr lvl="0"/>
            <a:fld id="{F9E16267-518F-4D2B-B5F9-117B5C28E22C}" type="slidenum">
              <a:t>138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665FD90C-F1B0-40A5-B402-2B0F44FFC0DF}"/>
              </a:ext>
            </a:extLst>
          </p:cNvPr>
          <p:cNvSpPr txBox="1">
            <a:spLocks noGrp="1"/>
          </p:cNvSpPr>
          <p:nvPr>
            <p:ph type="sldNum" sz="quarter" idx="5"/>
          </p:nvPr>
        </p:nvSpPr>
        <p:spPr>
          <a:ln/>
        </p:spPr>
        <p:txBody>
          <a:bodyPr vert="horz" lIns="0" tIns="0" rIns="0" bIns="0" anchor="b" anchorCtr="0">
            <a:noAutofit/>
          </a:bodyPr>
          <a:lstStyle/>
          <a:p>
            <a:pPr lvl="0"/>
            <a:fld id="{35F18257-CB78-4216-A7B8-F502C614517E}" type="slidenum">
              <a:t>138</a:t>
            </a:fld>
            <a:endParaRPr lang="pt-BR"/>
          </a:p>
        </p:txBody>
      </p:sp>
      <p:sp>
        <p:nvSpPr>
          <p:cNvPr id="7" name="PlaceHolder 6">
            <a:extLst>
              <a:ext uri="{FF2B5EF4-FFF2-40B4-BE49-F238E27FC236}">
                <a16:creationId xmlns:a16="http://schemas.microsoft.com/office/drawing/2014/main" id="{DF2C5722-8914-4DF5-B7FE-C8293F3BA323}"/>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B778F9ED-6026-4558-B880-6CB5E8C0CDCE}"/>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139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139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139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139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139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139</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07563688"/>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22CC3AA-F791-4228-9C20-29E95D36895D}"/>
              </a:ext>
            </a:extLst>
          </p:cNvPr>
          <p:cNvSpPr txBox="1">
            <a:spLocks noGrp="1"/>
          </p:cNvSpPr>
          <p:nvPr>
            <p:ph type="sldNum" sz="quarter" idx="8"/>
          </p:nvPr>
        </p:nvSpPr>
        <p:spPr>
          <a:xfrm>
            <a:off x="4278960" y="10157400"/>
            <a:ext cx="3277439" cy="531000"/>
          </a:xfrm>
        </p:spPr>
        <p:txBody>
          <a:bodyPr wrap="square"/>
          <a:lstStyle/>
          <a:p>
            <a:pPr lvl="0"/>
            <a:fld id="{0C0B33CC-1AC8-4CA6-95C2-FA6F0709CDD6}" type="slidenum">
              <a:t>140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73D7234-8BC5-4BF6-80FC-F8A02D7F3343}"/>
              </a:ext>
            </a:extLst>
          </p:cNvPr>
          <p:cNvSpPr txBox="1">
            <a:spLocks noGrp="1"/>
          </p:cNvSpPr>
          <p:nvPr>
            <p:ph type="sldNum" sz="quarter" idx="8"/>
          </p:nvPr>
        </p:nvSpPr>
        <p:spPr>
          <a:xfrm>
            <a:off x="4278960" y="10157400"/>
            <a:ext cx="3277800" cy="531360"/>
          </a:xfrm>
        </p:spPr>
        <p:txBody>
          <a:bodyPr wrap="square"/>
          <a:lstStyle/>
          <a:p>
            <a:pPr lvl="0"/>
            <a:fld id="{01A691C2-53B1-4699-BB47-E047E3FCC3EC}" type="slidenum">
              <a:t>140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BB75485-ADEC-474F-8CB2-2F1F3B868461}"/>
              </a:ext>
            </a:extLst>
          </p:cNvPr>
          <p:cNvSpPr txBox="1">
            <a:spLocks noGrp="1"/>
          </p:cNvSpPr>
          <p:nvPr>
            <p:ph type="sldNum" sz="quarter" idx="8"/>
          </p:nvPr>
        </p:nvSpPr>
        <p:spPr>
          <a:xfrm>
            <a:off x="4278960" y="10157400"/>
            <a:ext cx="3278160" cy="531720"/>
          </a:xfrm>
        </p:spPr>
        <p:txBody>
          <a:bodyPr wrap="square"/>
          <a:lstStyle/>
          <a:p>
            <a:pPr lvl="0"/>
            <a:fld id="{4D422802-DF09-4F08-9A0B-CBE2D85A1B2D}" type="slidenum">
              <a:t>140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7378126-E6B1-44D2-9CD3-EF42596E0321}"/>
              </a:ext>
            </a:extLst>
          </p:cNvPr>
          <p:cNvSpPr txBox="1">
            <a:spLocks noGrp="1"/>
          </p:cNvSpPr>
          <p:nvPr>
            <p:ph type="sldNum" sz="quarter" idx="8"/>
          </p:nvPr>
        </p:nvSpPr>
        <p:spPr>
          <a:xfrm>
            <a:off x="4278960" y="10157400"/>
            <a:ext cx="3278519" cy="532080"/>
          </a:xfrm>
        </p:spPr>
        <p:txBody>
          <a:bodyPr wrap="square"/>
          <a:lstStyle/>
          <a:p>
            <a:pPr lvl="0"/>
            <a:fld id="{B5B8A542-D0A9-4BD9-BF2F-949A01D96C76}" type="slidenum">
              <a:t>140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F27351F0-1006-4F3E-B1E8-4B47DA22F338}"/>
              </a:ext>
            </a:extLst>
          </p:cNvPr>
          <p:cNvSpPr txBox="1">
            <a:spLocks noGrp="1"/>
          </p:cNvSpPr>
          <p:nvPr>
            <p:ph type="sldNum" sz="quarter" idx="8"/>
          </p:nvPr>
        </p:nvSpPr>
        <p:spPr>
          <a:xfrm>
            <a:off x="4278960" y="10157400"/>
            <a:ext cx="3278879" cy="532440"/>
          </a:xfrm>
        </p:spPr>
        <p:txBody>
          <a:bodyPr wrap="square"/>
          <a:lstStyle/>
          <a:p>
            <a:pPr lvl="0"/>
            <a:fld id="{9AEE9390-7CE7-4B57-B271-AB4DF7F199CB}" type="slidenum">
              <a:t>140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2934B06-7180-48ED-AAB5-914FC6E21558}"/>
              </a:ext>
            </a:extLst>
          </p:cNvPr>
          <p:cNvSpPr txBox="1">
            <a:spLocks noGrp="1"/>
          </p:cNvSpPr>
          <p:nvPr>
            <p:ph type="sldNum" sz="quarter" idx="5"/>
          </p:nvPr>
        </p:nvSpPr>
        <p:spPr>
          <a:ln/>
        </p:spPr>
        <p:txBody>
          <a:bodyPr vert="horz" lIns="0" tIns="0" rIns="0" bIns="0" anchor="b" anchorCtr="0">
            <a:noAutofit/>
          </a:bodyPr>
          <a:lstStyle/>
          <a:p>
            <a:pPr lvl="0"/>
            <a:fld id="{3AE59B89-50B2-4049-92F3-DE823B37FDDF}" type="slidenum">
              <a:t>140</a:t>
            </a:fld>
            <a:endParaRPr lang="pt-BR"/>
          </a:p>
        </p:txBody>
      </p:sp>
      <p:sp>
        <p:nvSpPr>
          <p:cNvPr id="7" name="PlaceHolder 6">
            <a:extLst>
              <a:ext uri="{FF2B5EF4-FFF2-40B4-BE49-F238E27FC236}">
                <a16:creationId xmlns:a16="http://schemas.microsoft.com/office/drawing/2014/main" id="{350C9802-629F-46C9-AB4B-743BEFEEF5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BB372F7-AD90-4E08-9DAB-CC4EBABA1EB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196924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F099FCA-0629-4E62-823A-958076FB38DF}"/>
              </a:ext>
            </a:extLst>
          </p:cNvPr>
          <p:cNvSpPr txBox="1">
            <a:spLocks noGrp="1"/>
          </p:cNvSpPr>
          <p:nvPr>
            <p:ph type="sldNum" sz="quarter" idx="8"/>
          </p:nvPr>
        </p:nvSpPr>
        <p:spPr>
          <a:xfrm>
            <a:off x="4278960" y="10157400"/>
            <a:ext cx="3277439" cy="531000"/>
          </a:xfrm>
        </p:spPr>
        <p:txBody>
          <a:bodyPr wrap="square"/>
          <a:lstStyle/>
          <a:p>
            <a:pPr lvl="0"/>
            <a:fld id="{9B349087-E3F8-4A5E-8A0A-20B686D0B812}" type="slidenum">
              <a:t>14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5E5779E-7EE1-4330-94BF-4288890FC01A}"/>
              </a:ext>
            </a:extLst>
          </p:cNvPr>
          <p:cNvSpPr txBox="1">
            <a:spLocks noGrp="1"/>
          </p:cNvSpPr>
          <p:nvPr>
            <p:ph type="sldNum" sz="quarter" idx="8"/>
          </p:nvPr>
        </p:nvSpPr>
        <p:spPr>
          <a:xfrm>
            <a:off x="4278960" y="10157400"/>
            <a:ext cx="3277800" cy="531360"/>
          </a:xfrm>
        </p:spPr>
        <p:txBody>
          <a:bodyPr wrap="square"/>
          <a:lstStyle/>
          <a:p>
            <a:pPr lvl="0"/>
            <a:fld id="{6E2778C9-5EAB-43E9-91C8-5369E7E9BE77}" type="slidenum">
              <a:t>14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C361DD67-E1D7-4EC8-B160-AD2E644C6DC7}"/>
              </a:ext>
            </a:extLst>
          </p:cNvPr>
          <p:cNvSpPr txBox="1">
            <a:spLocks noGrp="1"/>
          </p:cNvSpPr>
          <p:nvPr>
            <p:ph type="sldNum" sz="quarter" idx="8"/>
          </p:nvPr>
        </p:nvSpPr>
        <p:spPr>
          <a:xfrm>
            <a:off x="4278960" y="10157400"/>
            <a:ext cx="3278160" cy="531720"/>
          </a:xfrm>
        </p:spPr>
        <p:txBody>
          <a:bodyPr wrap="square"/>
          <a:lstStyle/>
          <a:p>
            <a:pPr lvl="0"/>
            <a:fld id="{A4405649-265B-41F0-BEFD-CDF70102F813}" type="slidenum">
              <a:t>14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EB9EB9D5-6406-41B7-B89E-517A4B9355C8}"/>
              </a:ext>
            </a:extLst>
          </p:cNvPr>
          <p:cNvSpPr txBox="1">
            <a:spLocks noGrp="1"/>
          </p:cNvSpPr>
          <p:nvPr>
            <p:ph type="sldNum" sz="quarter" idx="8"/>
          </p:nvPr>
        </p:nvSpPr>
        <p:spPr>
          <a:xfrm>
            <a:off x="4278960" y="10157400"/>
            <a:ext cx="3278519" cy="532080"/>
          </a:xfrm>
        </p:spPr>
        <p:txBody>
          <a:bodyPr wrap="square"/>
          <a:lstStyle/>
          <a:p>
            <a:pPr lvl="0"/>
            <a:fld id="{3BA2817F-2ECC-4379-A153-35B0C1C0CCA7}" type="slidenum">
              <a:t>14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DB8C599B-0493-4B11-AFC6-9BFC429A6C0A}"/>
              </a:ext>
            </a:extLst>
          </p:cNvPr>
          <p:cNvSpPr txBox="1">
            <a:spLocks noGrp="1"/>
          </p:cNvSpPr>
          <p:nvPr>
            <p:ph type="sldNum" sz="quarter" idx="8"/>
          </p:nvPr>
        </p:nvSpPr>
        <p:spPr>
          <a:xfrm>
            <a:off x="4278960" y="10157400"/>
            <a:ext cx="3278879" cy="532440"/>
          </a:xfrm>
        </p:spPr>
        <p:txBody>
          <a:bodyPr wrap="square"/>
          <a:lstStyle/>
          <a:p>
            <a:pPr lvl="0"/>
            <a:fld id="{D4FC1C1D-014C-4B33-965F-7B78E514CFBD}" type="slidenum">
              <a:t>14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F11C394-85D7-4C5F-B53D-CA87F46BF9A8}"/>
              </a:ext>
            </a:extLst>
          </p:cNvPr>
          <p:cNvSpPr txBox="1">
            <a:spLocks noGrp="1"/>
          </p:cNvSpPr>
          <p:nvPr>
            <p:ph type="sldNum" sz="quarter" idx="5"/>
          </p:nvPr>
        </p:nvSpPr>
        <p:spPr>
          <a:ln/>
        </p:spPr>
        <p:txBody>
          <a:bodyPr vert="horz" lIns="0" tIns="0" rIns="0" bIns="0" anchor="b" anchorCtr="0">
            <a:noAutofit/>
          </a:bodyPr>
          <a:lstStyle/>
          <a:p>
            <a:pPr lvl="0"/>
            <a:fld id="{1ADA48EE-C856-4A66-929A-031ACCE2EA19}" type="slidenum">
              <a:t>14</a:t>
            </a:fld>
            <a:endParaRPr lang="pt-BR"/>
          </a:p>
        </p:txBody>
      </p:sp>
      <p:sp>
        <p:nvSpPr>
          <p:cNvPr id="7" name="PlaceHolder 6">
            <a:extLst>
              <a:ext uri="{FF2B5EF4-FFF2-40B4-BE49-F238E27FC236}">
                <a16:creationId xmlns:a16="http://schemas.microsoft.com/office/drawing/2014/main" id="{91E460F2-18A0-461D-878F-D62156165E7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7F338163-CF64-4EB8-881A-D2C128F1960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453E8A78-B3C6-4073-9670-DDF7F4164201}"/>
              </a:ext>
            </a:extLst>
          </p:cNvPr>
          <p:cNvSpPr txBox="1">
            <a:spLocks noGrp="1"/>
          </p:cNvSpPr>
          <p:nvPr>
            <p:ph type="sldNum" sz="quarter" idx="8"/>
          </p:nvPr>
        </p:nvSpPr>
        <p:spPr>
          <a:xfrm>
            <a:off x="3884759" y="8685360"/>
            <a:ext cx="2968199" cy="455040"/>
          </a:xfrm>
        </p:spPr>
        <p:txBody>
          <a:bodyPr wrap="square"/>
          <a:lstStyle/>
          <a:p>
            <a:pPr lvl="0"/>
            <a:fld id="{494DA356-D4B0-455D-9BC8-8015DBE62A01}" type="slidenum">
              <a:t>141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5807310-8C59-47AB-AF3E-0118027F0EFB}"/>
              </a:ext>
            </a:extLst>
          </p:cNvPr>
          <p:cNvSpPr txBox="1">
            <a:spLocks noGrp="1"/>
          </p:cNvSpPr>
          <p:nvPr>
            <p:ph type="sldNum" sz="quarter" idx="8"/>
          </p:nvPr>
        </p:nvSpPr>
        <p:spPr>
          <a:xfrm>
            <a:off x="4278960" y="10157400"/>
            <a:ext cx="3277439" cy="531000"/>
          </a:xfrm>
        </p:spPr>
        <p:txBody>
          <a:bodyPr wrap="square"/>
          <a:lstStyle/>
          <a:p>
            <a:pPr lvl="0"/>
            <a:fld id="{B8EFE230-EE47-40B1-BF30-10074E3B952C}" type="slidenum">
              <a:t>141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A5571032-6740-42E8-985F-08DA6A3B9CC2}"/>
              </a:ext>
            </a:extLst>
          </p:cNvPr>
          <p:cNvSpPr txBox="1">
            <a:spLocks noGrp="1"/>
          </p:cNvSpPr>
          <p:nvPr>
            <p:ph type="sldNum" sz="quarter" idx="8"/>
          </p:nvPr>
        </p:nvSpPr>
        <p:spPr>
          <a:xfrm>
            <a:off x="4278960" y="10157400"/>
            <a:ext cx="3277800" cy="531360"/>
          </a:xfrm>
        </p:spPr>
        <p:txBody>
          <a:bodyPr wrap="square"/>
          <a:lstStyle/>
          <a:p>
            <a:pPr lvl="0"/>
            <a:fld id="{750C5B84-2028-4F49-81B4-FF72A25DACDB}" type="slidenum">
              <a:t>141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0AA0B626-027A-4163-A697-4CCDC2A8BD69}"/>
              </a:ext>
            </a:extLst>
          </p:cNvPr>
          <p:cNvSpPr txBox="1">
            <a:spLocks noGrp="1"/>
          </p:cNvSpPr>
          <p:nvPr>
            <p:ph type="sldNum" sz="quarter" idx="8"/>
          </p:nvPr>
        </p:nvSpPr>
        <p:spPr>
          <a:xfrm>
            <a:off x="4278960" y="10157400"/>
            <a:ext cx="3278160" cy="531720"/>
          </a:xfrm>
        </p:spPr>
        <p:txBody>
          <a:bodyPr wrap="square"/>
          <a:lstStyle/>
          <a:p>
            <a:pPr lvl="0"/>
            <a:fld id="{06C046E7-FC31-402E-9352-FDA18CCD7ABE}" type="slidenum">
              <a:t>141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5ECFE3B6-FBB4-4946-BCAE-DFCECE3A4EC7}"/>
              </a:ext>
            </a:extLst>
          </p:cNvPr>
          <p:cNvSpPr txBox="1">
            <a:spLocks noGrp="1"/>
          </p:cNvSpPr>
          <p:nvPr>
            <p:ph type="sldNum" sz="quarter" idx="8"/>
          </p:nvPr>
        </p:nvSpPr>
        <p:spPr>
          <a:xfrm>
            <a:off x="4278960" y="10157400"/>
            <a:ext cx="3278519" cy="532080"/>
          </a:xfrm>
        </p:spPr>
        <p:txBody>
          <a:bodyPr wrap="square"/>
          <a:lstStyle/>
          <a:p>
            <a:pPr lvl="0"/>
            <a:fld id="{FA03EA0C-5BCC-4494-99DD-24F60B9AB05D}" type="slidenum">
              <a:t>141</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9AFAA3D8-EB09-42D9-8719-448CA0D0C2AC}"/>
              </a:ext>
            </a:extLst>
          </p:cNvPr>
          <p:cNvSpPr txBox="1">
            <a:spLocks noGrp="1"/>
          </p:cNvSpPr>
          <p:nvPr>
            <p:ph type="sldNum" sz="quarter" idx="8"/>
          </p:nvPr>
        </p:nvSpPr>
        <p:spPr>
          <a:xfrm>
            <a:off x="4278960" y="10157400"/>
            <a:ext cx="3278879" cy="532440"/>
          </a:xfrm>
        </p:spPr>
        <p:txBody>
          <a:bodyPr wrap="square"/>
          <a:lstStyle/>
          <a:p>
            <a:pPr lvl="0"/>
            <a:fld id="{273C7D97-E31C-4257-9486-6146648D1B63}" type="slidenum">
              <a:t>141</a:t>
            </a:fld>
            <a:endParaRPr lang="pt-BR">
              <a:highlight>
                <a:scrgbClr r="0" g="0" b="0">
                  <a:alpha val="0"/>
                </a:scrgbClr>
              </a:highlight>
              <a:latin typeface="Times New Roman"/>
            </a:endParaRPr>
          </a:p>
        </p:txBody>
      </p:sp>
      <p:sp>
        <p:nvSpPr>
          <p:cNvPr id="13" name="Slide Number Placeholder 6">
            <a:extLst>
              <a:ext uri="{FF2B5EF4-FFF2-40B4-BE49-F238E27FC236}">
                <a16:creationId xmlns:a16="http://schemas.microsoft.com/office/drawing/2014/main" id="{D19890F8-57BB-4D3D-BF2F-EA3EF8035047}"/>
              </a:ext>
            </a:extLst>
          </p:cNvPr>
          <p:cNvSpPr txBox="1">
            <a:spLocks noGrp="1"/>
          </p:cNvSpPr>
          <p:nvPr>
            <p:ph type="sldNum" sz="quarter" idx="5"/>
          </p:nvPr>
        </p:nvSpPr>
        <p:spPr>
          <a:ln/>
        </p:spPr>
        <p:txBody>
          <a:bodyPr vert="horz" lIns="0" tIns="0" rIns="0" bIns="0" anchor="b" anchorCtr="0">
            <a:noAutofit/>
          </a:bodyPr>
          <a:lstStyle/>
          <a:p>
            <a:pPr lvl="0"/>
            <a:fld id="{1EF83C9A-F01C-4A7A-983A-D651E913F131}" type="slidenum">
              <a:t>141</a:t>
            </a:fld>
            <a:endParaRPr lang="pt-BR"/>
          </a:p>
        </p:txBody>
      </p:sp>
      <p:sp>
        <p:nvSpPr>
          <p:cNvPr id="8" name="PlaceHolder 7">
            <a:extLst>
              <a:ext uri="{FF2B5EF4-FFF2-40B4-BE49-F238E27FC236}">
                <a16:creationId xmlns:a16="http://schemas.microsoft.com/office/drawing/2014/main" id="{AFBD9F9F-C2BD-4FE1-9C48-E8C004423F2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9" name="PlaceHolder 8">
            <a:extLst>
              <a:ext uri="{FF2B5EF4-FFF2-40B4-BE49-F238E27FC236}">
                <a16:creationId xmlns:a16="http://schemas.microsoft.com/office/drawing/2014/main" id="{EF51935F-21E5-450E-900B-F08796A935B7}"/>
              </a:ext>
            </a:extLst>
          </p:cNvPr>
          <p:cNvSpPr txBox="1">
            <a:spLocks noGrp="1"/>
          </p:cNvSpPr>
          <p:nvPr>
            <p:ph type="body" sz="quarter" idx="1"/>
          </p:nvPr>
        </p:nvSpPr>
        <p:spPr>
          <a:xfrm>
            <a:off x="685799" y="4400639"/>
            <a:ext cx="5482799" cy="3596760"/>
          </a:xfrm>
        </p:spPr>
        <p:txBody>
          <a:bodyPr vert="horz" wrap="square" anchor="t" anchorCtr="0">
            <a:noAutofit/>
          </a:bodyPr>
          <a:lstStyle/>
          <a:p>
            <a:pPr lvl="0" algn="l">
              <a:tabLst>
                <a:tab pos="216000" algn="l"/>
              </a:tabLst>
            </a:pPr>
            <a:r>
              <a:rPr lang="pt-BR">
                <a:latin typeface="Arial" pitchFamily="18"/>
              </a:rPr>
              <a:t>Por gentileza, mostrar os </a:t>
            </a:r>
            <a:r>
              <a:rPr lang="pt-BR" b="1">
                <a:latin typeface="Arial" pitchFamily="18"/>
              </a:rPr>
              <a:t>avisos! </a:t>
            </a:r>
            <a:r>
              <a:rPr lang="pt-BR">
                <a:latin typeface="Arial" pitchFamily="18"/>
              </a:rPr>
              <a:t>Passar para o próximo slide. Obrigado!</a:t>
            </a:r>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CAE6578-38C2-433A-90A6-413076EADB08}"/>
              </a:ext>
            </a:extLst>
          </p:cNvPr>
          <p:cNvSpPr txBox="1">
            <a:spLocks noGrp="1"/>
          </p:cNvSpPr>
          <p:nvPr>
            <p:ph type="sldNum" sz="quarter" idx="8"/>
          </p:nvPr>
        </p:nvSpPr>
        <p:spPr>
          <a:xfrm>
            <a:off x="4278960" y="10157400"/>
            <a:ext cx="3277439" cy="531000"/>
          </a:xfrm>
        </p:spPr>
        <p:txBody>
          <a:bodyPr wrap="square"/>
          <a:lstStyle/>
          <a:p>
            <a:pPr lvl="0"/>
            <a:fld id="{9515B605-840C-4878-A32A-9D92A00F730F}" type="slidenum">
              <a:t>142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22A9B200-6E86-4FB3-9F6E-56E3CF63D5B0}"/>
              </a:ext>
            </a:extLst>
          </p:cNvPr>
          <p:cNvSpPr txBox="1">
            <a:spLocks noGrp="1"/>
          </p:cNvSpPr>
          <p:nvPr>
            <p:ph type="sldNum" sz="quarter" idx="8"/>
          </p:nvPr>
        </p:nvSpPr>
        <p:spPr>
          <a:xfrm>
            <a:off x="4278960" y="10157400"/>
            <a:ext cx="3277800" cy="531360"/>
          </a:xfrm>
        </p:spPr>
        <p:txBody>
          <a:bodyPr wrap="square"/>
          <a:lstStyle/>
          <a:p>
            <a:pPr lvl="0"/>
            <a:fld id="{72F48613-113A-4581-824C-A4A596083B7F}" type="slidenum">
              <a:t>142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B8EA51D9-A52F-4E8D-A192-A1B83D56DA0C}"/>
              </a:ext>
            </a:extLst>
          </p:cNvPr>
          <p:cNvSpPr txBox="1">
            <a:spLocks noGrp="1"/>
          </p:cNvSpPr>
          <p:nvPr>
            <p:ph type="sldNum" sz="quarter" idx="8"/>
          </p:nvPr>
        </p:nvSpPr>
        <p:spPr>
          <a:xfrm>
            <a:off x="4278960" y="10157400"/>
            <a:ext cx="3278160" cy="531720"/>
          </a:xfrm>
        </p:spPr>
        <p:txBody>
          <a:bodyPr wrap="square"/>
          <a:lstStyle/>
          <a:p>
            <a:pPr lvl="0"/>
            <a:fld id="{071CCE3C-0DFA-45CD-9F38-C3AE48A73C43}" type="slidenum">
              <a:t>142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077ADFE-4C51-46C0-92C4-4A1C2EDA5AFB}"/>
              </a:ext>
            </a:extLst>
          </p:cNvPr>
          <p:cNvSpPr txBox="1">
            <a:spLocks noGrp="1"/>
          </p:cNvSpPr>
          <p:nvPr>
            <p:ph type="sldNum" sz="quarter" idx="8"/>
          </p:nvPr>
        </p:nvSpPr>
        <p:spPr>
          <a:xfrm>
            <a:off x="4278960" y="10157400"/>
            <a:ext cx="3278519" cy="532080"/>
          </a:xfrm>
        </p:spPr>
        <p:txBody>
          <a:bodyPr wrap="square"/>
          <a:lstStyle/>
          <a:p>
            <a:pPr lvl="0"/>
            <a:fld id="{FC49BBDD-2CB5-4805-AFC7-1380077D4EB4}" type="slidenum">
              <a:t>142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521E0118-1646-4D25-86DE-428BF420E3FD}"/>
              </a:ext>
            </a:extLst>
          </p:cNvPr>
          <p:cNvSpPr txBox="1">
            <a:spLocks noGrp="1"/>
          </p:cNvSpPr>
          <p:nvPr>
            <p:ph type="sldNum" sz="quarter" idx="8"/>
          </p:nvPr>
        </p:nvSpPr>
        <p:spPr>
          <a:xfrm>
            <a:off x="4278960" y="10157400"/>
            <a:ext cx="3278879" cy="532440"/>
          </a:xfrm>
        </p:spPr>
        <p:txBody>
          <a:bodyPr wrap="square"/>
          <a:lstStyle/>
          <a:p>
            <a:pPr lvl="0"/>
            <a:fld id="{D9CBA1FC-B070-4D9D-9E6D-8B9623AF1B08}" type="slidenum">
              <a:t>142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383072C-302D-4C24-B619-752CD230DD98}"/>
              </a:ext>
            </a:extLst>
          </p:cNvPr>
          <p:cNvSpPr txBox="1">
            <a:spLocks noGrp="1"/>
          </p:cNvSpPr>
          <p:nvPr>
            <p:ph type="sldNum" sz="quarter" idx="5"/>
          </p:nvPr>
        </p:nvSpPr>
        <p:spPr>
          <a:ln/>
        </p:spPr>
        <p:txBody>
          <a:bodyPr vert="horz" lIns="0" tIns="0" rIns="0" bIns="0" anchor="b" anchorCtr="0">
            <a:noAutofit/>
          </a:bodyPr>
          <a:lstStyle/>
          <a:p>
            <a:pPr lvl="0"/>
            <a:fld id="{EEB2DDB4-542F-4E25-AC2C-B4C51342E62C}" type="slidenum">
              <a:t>142</a:t>
            </a:fld>
            <a:endParaRPr lang="pt-BR"/>
          </a:p>
        </p:txBody>
      </p:sp>
      <p:sp>
        <p:nvSpPr>
          <p:cNvPr id="7" name="PlaceHolder 6">
            <a:extLst>
              <a:ext uri="{FF2B5EF4-FFF2-40B4-BE49-F238E27FC236}">
                <a16:creationId xmlns:a16="http://schemas.microsoft.com/office/drawing/2014/main" id="{D412F3E9-05E6-41D3-BC58-B42757A9BB1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D75CA274-2A8F-44F2-8771-14DD38CE635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160932209"/>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CAE6578-38C2-433A-90A6-413076EADB08}"/>
              </a:ext>
            </a:extLst>
          </p:cNvPr>
          <p:cNvSpPr txBox="1">
            <a:spLocks noGrp="1"/>
          </p:cNvSpPr>
          <p:nvPr>
            <p:ph type="sldNum" sz="quarter" idx="8"/>
          </p:nvPr>
        </p:nvSpPr>
        <p:spPr>
          <a:xfrm>
            <a:off x="4278960" y="10157400"/>
            <a:ext cx="3277439" cy="531000"/>
          </a:xfrm>
        </p:spPr>
        <p:txBody>
          <a:bodyPr wrap="square"/>
          <a:lstStyle/>
          <a:p>
            <a:pPr lvl="0"/>
            <a:fld id="{9515B605-840C-4878-A32A-9D92A00F730F}" type="slidenum">
              <a:t>143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22A9B200-6E86-4FB3-9F6E-56E3CF63D5B0}"/>
              </a:ext>
            </a:extLst>
          </p:cNvPr>
          <p:cNvSpPr txBox="1">
            <a:spLocks noGrp="1"/>
          </p:cNvSpPr>
          <p:nvPr>
            <p:ph type="sldNum" sz="quarter" idx="8"/>
          </p:nvPr>
        </p:nvSpPr>
        <p:spPr>
          <a:xfrm>
            <a:off x="4278960" y="10157400"/>
            <a:ext cx="3277800" cy="531360"/>
          </a:xfrm>
        </p:spPr>
        <p:txBody>
          <a:bodyPr wrap="square"/>
          <a:lstStyle/>
          <a:p>
            <a:pPr lvl="0"/>
            <a:fld id="{72F48613-113A-4581-824C-A4A596083B7F}" type="slidenum">
              <a:t>143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B8EA51D9-A52F-4E8D-A192-A1B83D56DA0C}"/>
              </a:ext>
            </a:extLst>
          </p:cNvPr>
          <p:cNvSpPr txBox="1">
            <a:spLocks noGrp="1"/>
          </p:cNvSpPr>
          <p:nvPr>
            <p:ph type="sldNum" sz="quarter" idx="8"/>
          </p:nvPr>
        </p:nvSpPr>
        <p:spPr>
          <a:xfrm>
            <a:off x="4278960" y="10157400"/>
            <a:ext cx="3278160" cy="531720"/>
          </a:xfrm>
        </p:spPr>
        <p:txBody>
          <a:bodyPr wrap="square"/>
          <a:lstStyle/>
          <a:p>
            <a:pPr lvl="0"/>
            <a:fld id="{071CCE3C-0DFA-45CD-9F38-C3AE48A73C43}" type="slidenum">
              <a:t>143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077ADFE-4C51-46C0-92C4-4A1C2EDA5AFB}"/>
              </a:ext>
            </a:extLst>
          </p:cNvPr>
          <p:cNvSpPr txBox="1">
            <a:spLocks noGrp="1"/>
          </p:cNvSpPr>
          <p:nvPr>
            <p:ph type="sldNum" sz="quarter" idx="8"/>
          </p:nvPr>
        </p:nvSpPr>
        <p:spPr>
          <a:xfrm>
            <a:off x="4278960" y="10157400"/>
            <a:ext cx="3278519" cy="532080"/>
          </a:xfrm>
        </p:spPr>
        <p:txBody>
          <a:bodyPr wrap="square"/>
          <a:lstStyle/>
          <a:p>
            <a:pPr lvl="0"/>
            <a:fld id="{FC49BBDD-2CB5-4805-AFC7-1380077D4EB4}" type="slidenum">
              <a:t>143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521E0118-1646-4D25-86DE-428BF420E3FD}"/>
              </a:ext>
            </a:extLst>
          </p:cNvPr>
          <p:cNvSpPr txBox="1">
            <a:spLocks noGrp="1"/>
          </p:cNvSpPr>
          <p:nvPr>
            <p:ph type="sldNum" sz="quarter" idx="8"/>
          </p:nvPr>
        </p:nvSpPr>
        <p:spPr>
          <a:xfrm>
            <a:off x="4278960" y="10157400"/>
            <a:ext cx="3278879" cy="532440"/>
          </a:xfrm>
        </p:spPr>
        <p:txBody>
          <a:bodyPr wrap="square"/>
          <a:lstStyle/>
          <a:p>
            <a:pPr lvl="0"/>
            <a:fld id="{D9CBA1FC-B070-4D9D-9E6D-8B9623AF1B08}" type="slidenum">
              <a:t>143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383072C-302D-4C24-B619-752CD230DD98}"/>
              </a:ext>
            </a:extLst>
          </p:cNvPr>
          <p:cNvSpPr txBox="1">
            <a:spLocks noGrp="1"/>
          </p:cNvSpPr>
          <p:nvPr>
            <p:ph type="sldNum" sz="quarter" idx="5"/>
          </p:nvPr>
        </p:nvSpPr>
        <p:spPr>
          <a:ln/>
        </p:spPr>
        <p:txBody>
          <a:bodyPr vert="horz" lIns="0" tIns="0" rIns="0" bIns="0" anchor="b" anchorCtr="0">
            <a:noAutofit/>
          </a:bodyPr>
          <a:lstStyle/>
          <a:p>
            <a:pPr lvl="0"/>
            <a:fld id="{EEB2DDB4-542F-4E25-AC2C-B4C51342E62C}" type="slidenum">
              <a:t>143</a:t>
            </a:fld>
            <a:endParaRPr lang="pt-BR"/>
          </a:p>
        </p:txBody>
      </p:sp>
      <p:sp>
        <p:nvSpPr>
          <p:cNvPr id="7" name="PlaceHolder 6">
            <a:extLst>
              <a:ext uri="{FF2B5EF4-FFF2-40B4-BE49-F238E27FC236}">
                <a16:creationId xmlns:a16="http://schemas.microsoft.com/office/drawing/2014/main" id="{D412F3E9-05E6-41D3-BC58-B42757A9BB1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D75CA274-2A8F-44F2-8771-14DD38CE635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CAE6578-38C2-433A-90A6-413076EADB08}"/>
              </a:ext>
            </a:extLst>
          </p:cNvPr>
          <p:cNvSpPr txBox="1">
            <a:spLocks noGrp="1"/>
          </p:cNvSpPr>
          <p:nvPr>
            <p:ph type="sldNum" sz="quarter" idx="8"/>
          </p:nvPr>
        </p:nvSpPr>
        <p:spPr>
          <a:xfrm>
            <a:off x="4278960" y="10157400"/>
            <a:ext cx="3277439" cy="531000"/>
          </a:xfrm>
        </p:spPr>
        <p:txBody>
          <a:bodyPr wrap="square"/>
          <a:lstStyle/>
          <a:p>
            <a:pPr lvl="0"/>
            <a:fld id="{9515B605-840C-4878-A32A-9D92A00F730F}" type="slidenum">
              <a:t>144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22A9B200-6E86-4FB3-9F6E-56E3CF63D5B0}"/>
              </a:ext>
            </a:extLst>
          </p:cNvPr>
          <p:cNvSpPr txBox="1">
            <a:spLocks noGrp="1"/>
          </p:cNvSpPr>
          <p:nvPr>
            <p:ph type="sldNum" sz="quarter" idx="8"/>
          </p:nvPr>
        </p:nvSpPr>
        <p:spPr>
          <a:xfrm>
            <a:off x="4278960" y="10157400"/>
            <a:ext cx="3277800" cy="531360"/>
          </a:xfrm>
        </p:spPr>
        <p:txBody>
          <a:bodyPr wrap="square"/>
          <a:lstStyle/>
          <a:p>
            <a:pPr lvl="0"/>
            <a:fld id="{72F48613-113A-4581-824C-A4A596083B7F}" type="slidenum">
              <a:t>144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B8EA51D9-A52F-4E8D-A192-A1B83D56DA0C}"/>
              </a:ext>
            </a:extLst>
          </p:cNvPr>
          <p:cNvSpPr txBox="1">
            <a:spLocks noGrp="1"/>
          </p:cNvSpPr>
          <p:nvPr>
            <p:ph type="sldNum" sz="quarter" idx="8"/>
          </p:nvPr>
        </p:nvSpPr>
        <p:spPr>
          <a:xfrm>
            <a:off x="4278960" y="10157400"/>
            <a:ext cx="3278160" cy="531720"/>
          </a:xfrm>
        </p:spPr>
        <p:txBody>
          <a:bodyPr wrap="square"/>
          <a:lstStyle/>
          <a:p>
            <a:pPr lvl="0"/>
            <a:fld id="{071CCE3C-0DFA-45CD-9F38-C3AE48A73C43}" type="slidenum">
              <a:t>144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077ADFE-4C51-46C0-92C4-4A1C2EDA5AFB}"/>
              </a:ext>
            </a:extLst>
          </p:cNvPr>
          <p:cNvSpPr txBox="1">
            <a:spLocks noGrp="1"/>
          </p:cNvSpPr>
          <p:nvPr>
            <p:ph type="sldNum" sz="quarter" idx="8"/>
          </p:nvPr>
        </p:nvSpPr>
        <p:spPr>
          <a:xfrm>
            <a:off x="4278960" y="10157400"/>
            <a:ext cx="3278519" cy="532080"/>
          </a:xfrm>
        </p:spPr>
        <p:txBody>
          <a:bodyPr wrap="square"/>
          <a:lstStyle/>
          <a:p>
            <a:pPr lvl="0"/>
            <a:fld id="{FC49BBDD-2CB5-4805-AFC7-1380077D4EB4}" type="slidenum">
              <a:t>144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521E0118-1646-4D25-86DE-428BF420E3FD}"/>
              </a:ext>
            </a:extLst>
          </p:cNvPr>
          <p:cNvSpPr txBox="1">
            <a:spLocks noGrp="1"/>
          </p:cNvSpPr>
          <p:nvPr>
            <p:ph type="sldNum" sz="quarter" idx="8"/>
          </p:nvPr>
        </p:nvSpPr>
        <p:spPr>
          <a:xfrm>
            <a:off x="4278960" y="10157400"/>
            <a:ext cx="3278879" cy="532440"/>
          </a:xfrm>
        </p:spPr>
        <p:txBody>
          <a:bodyPr wrap="square"/>
          <a:lstStyle/>
          <a:p>
            <a:pPr lvl="0"/>
            <a:fld id="{D9CBA1FC-B070-4D9D-9E6D-8B9623AF1B08}" type="slidenum">
              <a:t>144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383072C-302D-4C24-B619-752CD230DD98}"/>
              </a:ext>
            </a:extLst>
          </p:cNvPr>
          <p:cNvSpPr txBox="1">
            <a:spLocks noGrp="1"/>
          </p:cNvSpPr>
          <p:nvPr>
            <p:ph type="sldNum" sz="quarter" idx="5"/>
          </p:nvPr>
        </p:nvSpPr>
        <p:spPr>
          <a:ln/>
        </p:spPr>
        <p:txBody>
          <a:bodyPr vert="horz" lIns="0" tIns="0" rIns="0" bIns="0" anchor="b" anchorCtr="0">
            <a:noAutofit/>
          </a:bodyPr>
          <a:lstStyle/>
          <a:p>
            <a:pPr lvl="0"/>
            <a:fld id="{EEB2DDB4-542F-4E25-AC2C-B4C51342E62C}" type="slidenum">
              <a:t>144</a:t>
            </a:fld>
            <a:endParaRPr lang="pt-BR"/>
          </a:p>
        </p:txBody>
      </p:sp>
      <p:sp>
        <p:nvSpPr>
          <p:cNvPr id="7" name="PlaceHolder 6">
            <a:extLst>
              <a:ext uri="{FF2B5EF4-FFF2-40B4-BE49-F238E27FC236}">
                <a16:creationId xmlns:a16="http://schemas.microsoft.com/office/drawing/2014/main" id="{D412F3E9-05E6-41D3-BC58-B42757A9BB1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D75CA274-2A8F-44F2-8771-14DD38CE635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784223558"/>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CAE6578-38C2-433A-90A6-413076EADB08}"/>
              </a:ext>
            </a:extLst>
          </p:cNvPr>
          <p:cNvSpPr txBox="1">
            <a:spLocks noGrp="1"/>
          </p:cNvSpPr>
          <p:nvPr>
            <p:ph type="sldNum" sz="quarter" idx="8"/>
          </p:nvPr>
        </p:nvSpPr>
        <p:spPr>
          <a:xfrm>
            <a:off x="4278960" y="10157400"/>
            <a:ext cx="3277439" cy="531000"/>
          </a:xfrm>
        </p:spPr>
        <p:txBody>
          <a:bodyPr wrap="square"/>
          <a:lstStyle/>
          <a:p>
            <a:pPr lvl="0"/>
            <a:fld id="{9515B605-840C-4878-A32A-9D92A00F730F}" type="slidenum">
              <a:t>145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22A9B200-6E86-4FB3-9F6E-56E3CF63D5B0}"/>
              </a:ext>
            </a:extLst>
          </p:cNvPr>
          <p:cNvSpPr txBox="1">
            <a:spLocks noGrp="1"/>
          </p:cNvSpPr>
          <p:nvPr>
            <p:ph type="sldNum" sz="quarter" idx="8"/>
          </p:nvPr>
        </p:nvSpPr>
        <p:spPr>
          <a:xfrm>
            <a:off x="4278960" y="10157400"/>
            <a:ext cx="3277800" cy="531360"/>
          </a:xfrm>
        </p:spPr>
        <p:txBody>
          <a:bodyPr wrap="square"/>
          <a:lstStyle/>
          <a:p>
            <a:pPr lvl="0"/>
            <a:fld id="{72F48613-113A-4581-824C-A4A596083B7F}" type="slidenum">
              <a:t>145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B8EA51D9-A52F-4E8D-A192-A1B83D56DA0C}"/>
              </a:ext>
            </a:extLst>
          </p:cNvPr>
          <p:cNvSpPr txBox="1">
            <a:spLocks noGrp="1"/>
          </p:cNvSpPr>
          <p:nvPr>
            <p:ph type="sldNum" sz="quarter" idx="8"/>
          </p:nvPr>
        </p:nvSpPr>
        <p:spPr>
          <a:xfrm>
            <a:off x="4278960" y="10157400"/>
            <a:ext cx="3278160" cy="531720"/>
          </a:xfrm>
        </p:spPr>
        <p:txBody>
          <a:bodyPr wrap="square"/>
          <a:lstStyle/>
          <a:p>
            <a:pPr lvl="0"/>
            <a:fld id="{071CCE3C-0DFA-45CD-9F38-C3AE48A73C43}" type="slidenum">
              <a:t>145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077ADFE-4C51-46C0-92C4-4A1C2EDA5AFB}"/>
              </a:ext>
            </a:extLst>
          </p:cNvPr>
          <p:cNvSpPr txBox="1">
            <a:spLocks noGrp="1"/>
          </p:cNvSpPr>
          <p:nvPr>
            <p:ph type="sldNum" sz="quarter" idx="8"/>
          </p:nvPr>
        </p:nvSpPr>
        <p:spPr>
          <a:xfrm>
            <a:off x="4278960" y="10157400"/>
            <a:ext cx="3278519" cy="532080"/>
          </a:xfrm>
        </p:spPr>
        <p:txBody>
          <a:bodyPr wrap="square"/>
          <a:lstStyle/>
          <a:p>
            <a:pPr lvl="0"/>
            <a:fld id="{FC49BBDD-2CB5-4805-AFC7-1380077D4EB4}" type="slidenum">
              <a:t>145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521E0118-1646-4D25-86DE-428BF420E3FD}"/>
              </a:ext>
            </a:extLst>
          </p:cNvPr>
          <p:cNvSpPr txBox="1">
            <a:spLocks noGrp="1"/>
          </p:cNvSpPr>
          <p:nvPr>
            <p:ph type="sldNum" sz="quarter" idx="8"/>
          </p:nvPr>
        </p:nvSpPr>
        <p:spPr>
          <a:xfrm>
            <a:off x="4278960" y="10157400"/>
            <a:ext cx="3278879" cy="532440"/>
          </a:xfrm>
        </p:spPr>
        <p:txBody>
          <a:bodyPr wrap="square"/>
          <a:lstStyle/>
          <a:p>
            <a:pPr lvl="0"/>
            <a:fld id="{D9CBA1FC-B070-4D9D-9E6D-8B9623AF1B08}" type="slidenum">
              <a:t>145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383072C-302D-4C24-B619-752CD230DD98}"/>
              </a:ext>
            </a:extLst>
          </p:cNvPr>
          <p:cNvSpPr txBox="1">
            <a:spLocks noGrp="1"/>
          </p:cNvSpPr>
          <p:nvPr>
            <p:ph type="sldNum" sz="quarter" idx="5"/>
          </p:nvPr>
        </p:nvSpPr>
        <p:spPr>
          <a:ln/>
        </p:spPr>
        <p:txBody>
          <a:bodyPr vert="horz" lIns="0" tIns="0" rIns="0" bIns="0" anchor="b" anchorCtr="0">
            <a:noAutofit/>
          </a:bodyPr>
          <a:lstStyle/>
          <a:p>
            <a:pPr lvl="0"/>
            <a:fld id="{EEB2DDB4-542F-4E25-AC2C-B4C51342E62C}" type="slidenum">
              <a:t>145</a:t>
            </a:fld>
            <a:endParaRPr lang="pt-BR"/>
          </a:p>
        </p:txBody>
      </p:sp>
      <p:sp>
        <p:nvSpPr>
          <p:cNvPr id="7" name="PlaceHolder 6">
            <a:extLst>
              <a:ext uri="{FF2B5EF4-FFF2-40B4-BE49-F238E27FC236}">
                <a16:creationId xmlns:a16="http://schemas.microsoft.com/office/drawing/2014/main" id="{D412F3E9-05E6-41D3-BC58-B42757A9BB1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D75CA274-2A8F-44F2-8771-14DD38CE635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4293204804"/>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0">
            <a:extLst>
              <a:ext uri="{FF2B5EF4-FFF2-40B4-BE49-F238E27FC236}">
                <a16:creationId xmlns:a16="http://schemas.microsoft.com/office/drawing/2014/main" id="{49E164C7-034C-4060-AB60-0A4E8E426BC0}"/>
              </a:ext>
            </a:extLst>
          </p:cNvPr>
          <p:cNvSpPr txBox="1">
            <a:spLocks noGrp="1"/>
          </p:cNvSpPr>
          <p:nvPr>
            <p:ph type="sldNum" sz="quarter" idx="8"/>
          </p:nvPr>
        </p:nvSpPr>
        <p:spPr>
          <a:xfrm>
            <a:off x="4278960" y="10157400"/>
            <a:ext cx="3277439" cy="531000"/>
          </a:xfrm>
        </p:spPr>
        <p:txBody>
          <a:bodyPr wrap="square"/>
          <a:lstStyle/>
          <a:p>
            <a:pPr lvl="0"/>
            <a:fld id="{76520473-5A94-4CBA-A368-13BED53EEA32}" type="slidenum">
              <a:t>146</a:t>
            </a:fld>
            <a:endParaRPr lang="pt-BR">
              <a:solidFill>
                <a:srgbClr val="000000"/>
              </a:solidFill>
              <a:highlight>
                <a:scrgbClr r="0" g="0" b="0">
                  <a:alpha val="0"/>
                </a:scrgbClr>
              </a:highlight>
              <a:latin typeface="Times New Roman"/>
            </a:endParaRPr>
          </a:p>
        </p:txBody>
      </p:sp>
      <p:sp>
        <p:nvSpPr>
          <p:cNvPr id="3" name="PlaceHolder 21">
            <a:extLst>
              <a:ext uri="{FF2B5EF4-FFF2-40B4-BE49-F238E27FC236}">
                <a16:creationId xmlns:a16="http://schemas.microsoft.com/office/drawing/2014/main" id="{FB91A253-DA23-415A-8175-BA9093AE8AC1}"/>
              </a:ext>
            </a:extLst>
          </p:cNvPr>
          <p:cNvSpPr txBox="1">
            <a:spLocks noGrp="1"/>
          </p:cNvSpPr>
          <p:nvPr>
            <p:ph type="sldNum" sz="quarter" idx="8"/>
          </p:nvPr>
        </p:nvSpPr>
        <p:spPr>
          <a:xfrm>
            <a:off x="4278960" y="10157400"/>
            <a:ext cx="3277800" cy="531360"/>
          </a:xfrm>
        </p:spPr>
        <p:txBody>
          <a:bodyPr wrap="square"/>
          <a:lstStyle/>
          <a:p>
            <a:pPr lvl="0"/>
            <a:fld id="{AC6D8891-B308-4F7D-9E50-C9407E5D8C7F}" type="slidenum">
              <a:t>146</a:t>
            </a:fld>
            <a:endParaRPr lang="pt-BR">
              <a:solidFill>
                <a:srgbClr val="000000"/>
              </a:solidFill>
              <a:highlight>
                <a:scrgbClr r="0" g="0" b="0">
                  <a:alpha val="0"/>
                </a:scrgbClr>
              </a:highlight>
              <a:latin typeface="Times New Roman"/>
            </a:endParaRPr>
          </a:p>
        </p:txBody>
      </p:sp>
      <p:sp>
        <p:nvSpPr>
          <p:cNvPr id="4" name="PlaceHolder 22">
            <a:extLst>
              <a:ext uri="{FF2B5EF4-FFF2-40B4-BE49-F238E27FC236}">
                <a16:creationId xmlns:a16="http://schemas.microsoft.com/office/drawing/2014/main" id="{1A10E192-555C-435F-84EC-C2B0FFCBF402}"/>
              </a:ext>
            </a:extLst>
          </p:cNvPr>
          <p:cNvSpPr txBox="1">
            <a:spLocks noGrp="1"/>
          </p:cNvSpPr>
          <p:nvPr>
            <p:ph type="sldNum" sz="quarter" idx="8"/>
          </p:nvPr>
        </p:nvSpPr>
        <p:spPr>
          <a:xfrm>
            <a:off x="4278960" y="10157400"/>
            <a:ext cx="3278160" cy="531720"/>
          </a:xfrm>
        </p:spPr>
        <p:txBody>
          <a:bodyPr wrap="square"/>
          <a:lstStyle/>
          <a:p>
            <a:pPr lvl="0"/>
            <a:fld id="{AC21A02C-C668-4E96-AFB4-2F34DA5BE967}" type="slidenum">
              <a:t>146</a:t>
            </a:fld>
            <a:endParaRPr lang="pt-BR">
              <a:solidFill>
                <a:srgbClr val="000000"/>
              </a:solidFill>
              <a:highlight>
                <a:scrgbClr r="0" g="0" b="0">
                  <a:alpha val="0"/>
                </a:scrgbClr>
              </a:highlight>
              <a:latin typeface="Times New Roman"/>
            </a:endParaRPr>
          </a:p>
        </p:txBody>
      </p:sp>
      <p:sp>
        <p:nvSpPr>
          <p:cNvPr id="5" name="PlaceHolder 23">
            <a:extLst>
              <a:ext uri="{FF2B5EF4-FFF2-40B4-BE49-F238E27FC236}">
                <a16:creationId xmlns:a16="http://schemas.microsoft.com/office/drawing/2014/main" id="{7B1C5E1A-233F-4E18-9561-02B6B73876B4}"/>
              </a:ext>
            </a:extLst>
          </p:cNvPr>
          <p:cNvSpPr txBox="1">
            <a:spLocks noGrp="1"/>
          </p:cNvSpPr>
          <p:nvPr>
            <p:ph type="sldNum" sz="quarter" idx="8"/>
          </p:nvPr>
        </p:nvSpPr>
        <p:spPr>
          <a:xfrm>
            <a:off x="4278960" y="10157400"/>
            <a:ext cx="3278519" cy="532080"/>
          </a:xfrm>
        </p:spPr>
        <p:txBody>
          <a:bodyPr wrap="square"/>
          <a:lstStyle/>
          <a:p>
            <a:pPr lvl="0"/>
            <a:fld id="{CAB873E5-772D-4555-80F2-653953E13791}" type="slidenum">
              <a:t>146</a:t>
            </a:fld>
            <a:endParaRPr lang="pt-BR">
              <a:solidFill>
                <a:srgbClr val="000000"/>
              </a:solidFill>
              <a:highlight>
                <a:scrgbClr r="0" g="0" b="0">
                  <a:alpha val="0"/>
                </a:scrgbClr>
              </a:highlight>
              <a:latin typeface="Times New Roman"/>
            </a:endParaRPr>
          </a:p>
        </p:txBody>
      </p:sp>
      <p:sp>
        <p:nvSpPr>
          <p:cNvPr id="6" name="PlaceHolder 24">
            <a:extLst>
              <a:ext uri="{FF2B5EF4-FFF2-40B4-BE49-F238E27FC236}">
                <a16:creationId xmlns:a16="http://schemas.microsoft.com/office/drawing/2014/main" id="{81F1D54A-6401-49B5-9BA6-6D69A39EB719}"/>
              </a:ext>
            </a:extLst>
          </p:cNvPr>
          <p:cNvSpPr txBox="1">
            <a:spLocks noGrp="1"/>
          </p:cNvSpPr>
          <p:nvPr>
            <p:ph type="sldNum" sz="quarter" idx="8"/>
          </p:nvPr>
        </p:nvSpPr>
        <p:spPr>
          <a:xfrm>
            <a:off x="4278960" y="10157400"/>
            <a:ext cx="3278879" cy="532440"/>
          </a:xfrm>
        </p:spPr>
        <p:txBody>
          <a:bodyPr wrap="square"/>
          <a:lstStyle/>
          <a:p>
            <a:pPr lvl="0"/>
            <a:fld id="{BE3A53F6-2B5F-4192-8617-44C1A13075C5}" type="slidenum">
              <a:t>146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1893528-A001-4991-8911-1230E666859A}"/>
              </a:ext>
            </a:extLst>
          </p:cNvPr>
          <p:cNvSpPr txBox="1">
            <a:spLocks noGrp="1"/>
          </p:cNvSpPr>
          <p:nvPr>
            <p:ph type="sldNum" sz="quarter" idx="5"/>
          </p:nvPr>
        </p:nvSpPr>
        <p:spPr>
          <a:ln/>
        </p:spPr>
        <p:txBody>
          <a:bodyPr vert="horz" lIns="0" tIns="0" rIns="0" bIns="0" anchor="b" anchorCtr="0">
            <a:noAutofit/>
          </a:bodyPr>
          <a:lstStyle/>
          <a:p>
            <a:pPr lvl="0"/>
            <a:fld id="{53D4FA30-4A0E-4479-BBA0-8BB692760D80}" type="slidenum">
              <a:t>146</a:t>
            </a:fld>
            <a:endParaRPr lang="pt-BR"/>
          </a:p>
        </p:txBody>
      </p:sp>
      <p:sp>
        <p:nvSpPr>
          <p:cNvPr id="7" name="PlaceHolder 66">
            <a:extLst>
              <a:ext uri="{FF2B5EF4-FFF2-40B4-BE49-F238E27FC236}">
                <a16:creationId xmlns:a16="http://schemas.microsoft.com/office/drawing/2014/main" id="{AB7847F0-538C-491C-AA67-AC9C3175C104}"/>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67">
            <a:extLst>
              <a:ext uri="{FF2B5EF4-FFF2-40B4-BE49-F238E27FC236}">
                <a16:creationId xmlns:a16="http://schemas.microsoft.com/office/drawing/2014/main" id="{BE00CFBD-3EA0-4E23-9FFF-A54B127F0B4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0">
            <a:extLst>
              <a:ext uri="{FF2B5EF4-FFF2-40B4-BE49-F238E27FC236}">
                <a16:creationId xmlns:a16="http://schemas.microsoft.com/office/drawing/2014/main" id="{49E164C7-034C-4060-AB60-0A4E8E426BC0}"/>
              </a:ext>
            </a:extLst>
          </p:cNvPr>
          <p:cNvSpPr txBox="1">
            <a:spLocks noGrp="1"/>
          </p:cNvSpPr>
          <p:nvPr>
            <p:ph type="sldNum" sz="quarter" idx="8"/>
          </p:nvPr>
        </p:nvSpPr>
        <p:spPr>
          <a:xfrm>
            <a:off x="4278960" y="10157400"/>
            <a:ext cx="3277439" cy="531000"/>
          </a:xfrm>
        </p:spPr>
        <p:txBody>
          <a:bodyPr wrap="square"/>
          <a:lstStyle/>
          <a:p>
            <a:pPr lvl="0"/>
            <a:fld id="{76520473-5A94-4CBA-A368-13BED53EEA32}" type="slidenum">
              <a:t>147</a:t>
            </a:fld>
            <a:endParaRPr lang="pt-BR">
              <a:solidFill>
                <a:srgbClr val="000000"/>
              </a:solidFill>
              <a:highlight>
                <a:scrgbClr r="0" g="0" b="0">
                  <a:alpha val="0"/>
                </a:scrgbClr>
              </a:highlight>
              <a:latin typeface="Times New Roman"/>
            </a:endParaRPr>
          </a:p>
        </p:txBody>
      </p:sp>
      <p:sp>
        <p:nvSpPr>
          <p:cNvPr id="3" name="PlaceHolder 21">
            <a:extLst>
              <a:ext uri="{FF2B5EF4-FFF2-40B4-BE49-F238E27FC236}">
                <a16:creationId xmlns:a16="http://schemas.microsoft.com/office/drawing/2014/main" id="{FB91A253-DA23-415A-8175-BA9093AE8AC1}"/>
              </a:ext>
            </a:extLst>
          </p:cNvPr>
          <p:cNvSpPr txBox="1">
            <a:spLocks noGrp="1"/>
          </p:cNvSpPr>
          <p:nvPr>
            <p:ph type="sldNum" sz="quarter" idx="8"/>
          </p:nvPr>
        </p:nvSpPr>
        <p:spPr>
          <a:xfrm>
            <a:off x="4278960" y="10157400"/>
            <a:ext cx="3277800" cy="531360"/>
          </a:xfrm>
        </p:spPr>
        <p:txBody>
          <a:bodyPr wrap="square"/>
          <a:lstStyle/>
          <a:p>
            <a:pPr lvl="0"/>
            <a:fld id="{AC6D8891-B308-4F7D-9E50-C9407E5D8C7F}" type="slidenum">
              <a:t>147</a:t>
            </a:fld>
            <a:endParaRPr lang="pt-BR">
              <a:solidFill>
                <a:srgbClr val="000000"/>
              </a:solidFill>
              <a:highlight>
                <a:scrgbClr r="0" g="0" b="0">
                  <a:alpha val="0"/>
                </a:scrgbClr>
              </a:highlight>
              <a:latin typeface="Times New Roman"/>
            </a:endParaRPr>
          </a:p>
        </p:txBody>
      </p:sp>
      <p:sp>
        <p:nvSpPr>
          <p:cNvPr id="4" name="PlaceHolder 22">
            <a:extLst>
              <a:ext uri="{FF2B5EF4-FFF2-40B4-BE49-F238E27FC236}">
                <a16:creationId xmlns:a16="http://schemas.microsoft.com/office/drawing/2014/main" id="{1A10E192-555C-435F-84EC-C2B0FFCBF402}"/>
              </a:ext>
            </a:extLst>
          </p:cNvPr>
          <p:cNvSpPr txBox="1">
            <a:spLocks noGrp="1"/>
          </p:cNvSpPr>
          <p:nvPr>
            <p:ph type="sldNum" sz="quarter" idx="8"/>
          </p:nvPr>
        </p:nvSpPr>
        <p:spPr>
          <a:xfrm>
            <a:off x="4278960" y="10157400"/>
            <a:ext cx="3278160" cy="531720"/>
          </a:xfrm>
        </p:spPr>
        <p:txBody>
          <a:bodyPr wrap="square"/>
          <a:lstStyle/>
          <a:p>
            <a:pPr lvl="0"/>
            <a:fld id="{AC21A02C-C668-4E96-AFB4-2F34DA5BE967}" type="slidenum">
              <a:t>147</a:t>
            </a:fld>
            <a:endParaRPr lang="pt-BR">
              <a:solidFill>
                <a:srgbClr val="000000"/>
              </a:solidFill>
              <a:highlight>
                <a:scrgbClr r="0" g="0" b="0">
                  <a:alpha val="0"/>
                </a:scrgbClr>
              </a:highlight>
              <a:latin typeface="Times New Roman"/>
            </a:endParaRPr>
          </a:p>
        </p:txBody>
      </p:sp>
      <p:sp>
        <p:nvSpPr>
          <p:cNvPr id="5" name="PlaceHolder 23">
            <a:extLst>
              <a:ext uri="{FF2B5EF4-FFF2-40B4-BE49-F238E27FC236}">
                <a16:creationId xmlns:a16="http://schemas.microsoft.com/office/drawing/2014/main" id="{7B1C5E1A-233F-4E18-9561-02B6B73876B4}"/>
              </a:ext>
            </a:extLst>
          </p:cNvPr>
          <p:cNvSpPr txBox="1">
            <a:spLocks noGrp="1"/>
          </p:cNvSpPr>
          <p:nvPr>
            <p:ph type="sldNum" sz="quarter" idx="8"/>
          </p:nvPr>
        </p:nvSpPr>
        <p:spPr>
          <a:xfrm>
            <a:off x="4278960" y="10157400"/>
            <a:ext cx="3278519" cy="532080"/>
          </a:xfrm>
        </p:spPr>
        <p:txBody>
          <a:bodyPr wrap="square"/>
          <a:lstStyle/>
          <a:p>
            <a:pPr lvl="0"/>
            <a:fld id="{CAB873E5-772D-4555-80F2-653953E13791}" type="slidenum">
              <a:t>147</a:t>
            </a:fld>
            <a:endParaRPr lang="pt-BR">
              <a:solidFill>
                <a:srgbClr val="000000"/>
              </a:solidFill>
              <a:highlight>
                <a:scrgbClr r="0" g="0" b="0">
                  <a:alpha val="0"/>
                </a:scrgbClr>
              </a:highlight>
              <a:latin typeface="Times New Roman"/>
            </a:endParaRPr>
          </a:p>
        </p:txBody>
      </p:sp>
      <p:sp>
        <p:nvSpPr>
          <p:cNvPr id="6" name="PlaceHolder 24">
            <a:extLst>
              <a:ext uri="{FF2B5EF4-FFF2-40B4-BE49-F238E27FC236}">
                <a16:creationId xmlns:a16="http://schemas.microsoft.com/office/drawing/2014/main" id="{81F1D54A-6401-49B5-9BA6-6D69A39EB719}"/>
              </a:ext>
            </a:extLst>
          </p:cNvPr>
          <p:cNvSpPr txBox="1">
            <a:spLocks noGrp="1"/>
          </p:cNvSpPr>
          <p:nvPr>
            <p:ph type="sldNum" sz="quarter" idx="8"/>
          </p:nvPr>
        </p:nvSpPr>
        <p:spPr>
          <a:xfrm>
            <a:off x="4278960" y="10157400"/>
            <a:ext cx="3278879" cy="532440"/>
          </a:xfrm>
        </p:spPr>
        <p:txBody>
          <a:bodyPr wrap="square"/>
          <a:lstStyle/>
          <a:p>
            <a:pPr lvl="0"/>
            <a:fld id="{BE3A53F6-2B5F-4192-8617-44C1A13075C5}" type="slidenum">
              <a:t>147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1893528-A001-4991-8911-1230E666859A}"/>
              </a:ext>
            </a:extLst>
          </p:cNvPr>
          <p:cNvSpPr txBox="1">
            <a:spLocks noGrp="1"/>
          </p:cNvSpPr>
          <p:nvPr>
            <p:ph type="sldNum" sz="quarter" idx="5"/>
          </p:nvPr>
        </p:nvSpPr>
        <p:spPr>
          <a:ln/>
        </p:spPr>
        <p:txBody>
          <a:bodyPr vert="horz" lIns="0" tIns="0" rIns="0" bIns="0" anchor="b" anchorCtr="0">
            <a:noAutofit/>
          </a:bodyPr>
          <a:lstStyle/>
          <a:p>
            <a:pPr lvl="0"/>
            <a:fld id="{53D4FA30-4A0E-4479-BBA0-8BB692760D80}" type="slidenum">
              <a:t>147</a:t>
            </a:fld>
            <a:endParaRPr lang="pt-BR"/>
          </a:p>
        </p:txBody>
      </p:sp>
      <p:sp>
        <p:nvSpPr>
          <p:cNvPr id="7" name="PlaceHolder 66">
            <a:extLst>
              <a:ext uri="{FF2B5EF4-FFF2-40B4-BE49-F238E27FC236}">
                <a16:creationId xmlns:a16="http://schemas.microsoft.com/office/drawing/2014/main" id="{AB7847F0-538C-491C-AA67-AC9C3175C104}"/>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67">
            <a:extLst>
              <a:ext uri="{FF2B5EF4-FFF2-40B4-BE49-F238E27FC236}">
                <a16:creationId xmlns:a16="http://schemas.microsoft.com/office/drawing/2014/main" id="{BE00CFBD-3EA0-4E23-9FFF-A54B127F0B4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736429970"/>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0">
            <a:extLst>
              <a:ext uri="{FF2B5EF4-FFF2-40B4-BE49-F238E27FC236}">
                <a16:creationId xmlns:a16="http://schemas.microsoft.com/office/drawing/2014/main" id="{49E164C7-034C-4060-AB60-0A4E8E426BC0}"/>
              </a:ext>
            </a:extLst>
          </p:cNvPr>
          <p:cNvSpPr txBox="1">
            <a:spLocks noGrp="1"/>
          </p:cNvSpPr>
          <p:nvPr>
            <p:ph type="sldNum" sz="quarter" idx="8"/>
          </p:nvPr>
        </p:nvSpPr>
        <p:spPr>
          <a:xfrm>
            <a:off x="4278960" y="10157400"/>
            <a:ext cx="3277439" cy="531000"/>
          </a:xfrm>
        </p:spPr>
        <p:txBody>
          <a:bodyPr wrap="square"/>
          <a:lstStyle/>
          <a:p>
            <a:pPr lvl="0"/>
            <a:fld id="{76520473-5A94-4CBA-A368-13BED53EEA32}" type="slidenum">
              <a:t>148</a:t>
            </a:fld>
            <a:endParaRPr lang="pt-BR">
              <a:solidFill>
                <a:srgbClr val="000000"/>
              </a:solidFill>
              <a:highlight>
                <a:scrgbClr r="0" g="0" b="0">
                  <a:alpha val="0"/>
                </a:scrgbClr>
              </a:highlight>
              <a:latin typeface="Times New Roman"/>
            </a:endParaRPr>
          </a:p>
        </p:txBody>
      </p:sp>
      <p:sp>
        <p:nvSpPr>
          <p:cNvPr id="3" name="PlaceHolder 21">
            <a:extLst>
              <a:ext uri="{FF2B5EF4-FFF2-40B4-BE49-F238E27FC236}">
                <a16:creationId xmlns:a16="http://schemas.microsoft.com/office/drawing/2014/main" id="{FB91A253-DA23-415A-8175-BA9093AE8AC1}"/>
              </a:ext>
            </a:extLst>
          </p:cNvPr>
          <p:cNvSpPr txBox="1">
            <a:spLocks noGrp="1"/>
          </p:cNvSpPr>
          <p:nvPr>
            <p:ph type="sldNum" sz="quarter" idx="8"/>
          </p:nvPr>
        </p:nvSpPr>
        <p:spPr>
          <a:xfrm>
            <a:off x="4278960" y="10157400"/>
            <a:ext cx="3277800" cy="531360"/>
          </a:xfrm>
        </p:spPr>
        <p:txBody>
          <a:bodyPr wrap="square"/>
          <a:lstStyle/>
          <a:p>
            <a:pPr lvl="0"/>
            <a:fld id="{AC6D8891-B308-4F7D-9E50-C9407E5D8C7F}" type="slidenum">
              <a:t>148</a:t>
            </a:fld>
            <a:endParaRPr lang="pt-BR">
              <a:solidFill>
                <a:srgbClr val="000000"/>
              </a:solidFill>
              <a:highlight>
                <a:scrgbClr r="0" g="0" b="0">
                  <a:alpha val="0"/>
                </a:scrgbClr>
              </a:highlight>
              <a:latin typeface="Times New Roman"/>
            </a:endParaRPr>
          </a:p>
        </p:txBody>
      </p:sp>
      <p:sp>
        <p:nvSpPr>
          <p:cNvPr id="4" name="PlaceHolder 22">
            <a:extLst>
              <a:ext uri="{FF2B5EF4-FFF2-40B4-BE49-F238E27FC236}">
                <a16:creationId xmlns:a16="http://schemas.microsoft.com/office/drawing/2014/main" id="{1A10E192-555C-435F-84EC-C2B0FFCBF402}"/>
              </a:ext>
            </a:extLst>
          </p:cNvPr>
          <p:cNvSpPr txBox="1">
            <a:spLocks noGrp="1"/>
          </p:cNvSpPr>
          <p:nvPr>
            <p:ph type="sldNum" sz="quarter" idx="8"/>
          </p:nvPr>
        </p:nvSpPr>
        <p:spPr>
          <a:xfrm>
            <a:off x="4278960" y="10157400"/>
            <a:ext cx="3278160" cy="531720"/>
          </a:xfrm>
        </p:spPr>
        <p:txBody>
          <a:bodyPr wrap="square"/>
          <a:lstStyle/>
          <a:p>
            <a:pPr lvl="0"/>
            <a:fld id="{AC21A02C-C668-4E96-AFB4-2F34DA5BE967}" type="slidenum">
              <a:t>148</a:t>
            </a:fld>
            <a:endParaRPr lang="pt-BR">
              <a:solidFill>
                <a:srgbClr val="000000"/>
              </a:solidFill>
              <a:highlight>
                <a:scrgbClr r="0" g="0" b="0">
                  <a:alpha val="0"/>
                </a:scrgbClr>
              </a:highlight>
              <a:latin typeface="Times New Roman"/>
            </a:endParaRPr>
          </a:p>
        </p:txBody>
      </p:sp>
      <p:sp>
        <p:nvSpPr>
          <p:cNvPr id="5" name="PlaceHolder 23">
            <a:extLst>
              <a:ext uri="{FF2B5EF4-FFF2-40B4-BE49-F238E27FC236}">
                <a16:creationId xmlns:a16="http://schemas.microsoft.com/office/drawing/2014/main" id="{7B1C5E1A-233F-4E18-9561-02B6B73876B4}"/>
              </a:ext>
            </a:extLst>
          </p:cNvPr>
          <p:cNvSpPr txBox="1">
            <a:spLocks noGrp="1"/>
          </p:cNvSpPr>
          <p:nvPr>
            <p:ph type="sldNum" sz="quarter" idx="8"/>
          </p:nvPr>
        </p:nvSpPr>
        <p:spPr>
          <a:xfrm>
            <a:off x="4278960" y="10157400"/>
            <a:ext cx="3278519" cy="532080"/>
          </a:xfrm>
        </p:spPr>
        <p:txBody>
          <a:bodyPr wrap="square"/>
          <a:lstStyle/>
          <a:p>
            <a:pPr lvl="0"/>
            <a:fld id="{CAB873E5-772D-4555-80F2-653953E13791}" type="slidenum">
              <a:t>148</a:t>
            </a:fld>
            <a:endParaRPr lang="pt-BR">
              <a:solidFill>
                <a:srgbClr val="000000"/>
              </a:solidFill>
              <a:highlight>
                <a:scrgbClr r="0" g="0" b="0">
                  <a:alpha val="0"/>
                </a:scrgbClr>
              </a:highlight>
              <a:latin typeface="Times New Roman"/>
            </a:endParaRPr>
          </a:p>
        </p:txBody>
      </p:sp>
      <p:sp>
        <p:nvSpPr>
          <p:cNvPr id="6" name="PlaceHolder 24">
            <a:extLst>
              <a:ext uri="{FF2B5EF4-FFF2-40B4-BE49-F238E27FC236}">
                <a16:creationId xmlns:a16="http://schemas.microsoft.com/office/drawing/2014/main" id="{81F1D54A-6401-49B5-9BA6-6D69A39EB719}"/>
              </a:ext>
            </a:extLst>
          </p:cNvPr>
          <p:cNvSpPr txBox="1">
            <a:spLocks noGrp="1"/>
          </p:cNvSpPr>
          <p:nvPr>
            <p:ph type="sldNum" sz="quarter" idx="8"/>
          </p:nvPr>
        </p:nvSpPr>
        <p:spPr>
          <a:xfrm>
            <a:off x="4278960" y="10157400"/>
            <a:ext cx="3278879" cy="532440"/>
          </a:xfrm>
        </p:spPr>
        <p:txBody>
          <a:bodyPr wrap="square"/>
          <a:lstStyle/>
          <a:p>
            <a:pPr lvl="0"/>
            <a:fld id="{BE3A53F6-2B5F-4192-8617-44C1A13075C5}" type="slidenum">
              <a:t>148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1893528-A001-4991-8911-1230E666859A}"/>
              </a:ext>
            </a:extLst>
          </p:cNvPr>
          <p:cNvSpPr txBox="1">
            <a:spLocks noGrp="1"/>
          </p:cNvSpPr>
          <p:nvPr>
            <p:ph type="sldNum" sz="quarter" idx="5"/>
          </p:nvPr>
        </p:nvSpPr>
        <p:spPr>
          <a:ln/>
        </p:spPr>
        <p:txBody>
          <a:bodyPr vert="horz" lIns="0" tIns="0" rIns="0" bIns="0" anchor="b" anchorCtr="0">
            <a:noAutofit/>
          </a:bodyPr>
          <a:lstStyle/>
          <a:p>
            <a:pPr lvl="0"/>
            <a:fld id="{53D4FA30-4A0E-4479-BBA0-8BB692760D80}" type="slidenum">
              <a:t>148</a:t>
            </a:fld>
            <a:endParaRPr lang="pt-BR"/>
          </a:p>
        </p:txBody>
      </p:sp>
      <p:sp>
        <p:nvSpPr>
          <p:cNvPr id="7" name="PlaceHolder 66">
            <a:extLst>
              <a:ext uri="{FF2B5EF4-FFF2-40B4-BE49-F238E27FC236}">
                <a16:creationId xmlns:a16="http://schemas.microsoft.com/office/drawing/2014/main" id="{AB7847F0-538C-491C-AA67-AC9C3175C104}"/>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67">
            <a:extLst>
              <a:ext uri="{FF2B5EF4-FFF2-40B4-BE49-F238E27FC236}">
                <a16:creationId xmlns:a16="http://schemas.microsoft.com/office/drawing/2014/main" id="{BE00CFBD-3EA0-4E23-9FFF-A54B127F0B4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974850608"/>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0">
            <a:extLst>
              <a:ext uri="{FF2B5EF4-FFF2-40B4-BE49-F238E27FC236}">
                <a16:creationId xmlns:a16="http://schemas.microsoft.com/office/drawing/2014/main" id="{49E164C7-034C-4060-AB60-0A4E8E426BC0}"/>
              </a:ext>
            </a:extLst>
          </p:cNvPr>
          <p:cNvSpPr txBox="1">
            <a:spLocks noGrp="1"/>
          </p:cNvSpPr>
          <p:nvPr>
            <p:ph type="sldNum" sz="quarter" idx="8"/>
          </p:nvPr>
        </p:nvSpPr>
        <p:spPr>
          <a:xfrm>
            <a:off x="4278960" y="10157400"/>
            <a:ext cx="3277439" cy="531000"/>
          </a:xfrm>
        </p:spPr>
        <p:txBody>
          <a:bodyPr wrap="square"/>
          <a:lstStyle/>
          <a:p>
            <a:pPr lvl="0"/>
            <a:fld id="{76520473-5A94-4CBA-A368-13BED53EEA32}" type="slidenum">
              <a:t>149</a:t>
            </a:fld>
            <a:endParaRPr lang="pt-BR">
              <a:solidFill>
                <a:srgbClr val="000000"/>
              </a:solidFill>
              <a:highlight>
                <a:scrgbClr r="0" g="0" b="0">
                  <a:alpha val="0"/>
                </a:scrgbClr>
              </a:highlight>
              <a:latin typeface="Times New Roman"/>
            </a:endParaRPr>
          </a:p>
        </p:txBody>
      </p:sp>
      <p:sp>
        <p:nvSpPr>
          <p:cNvPr id="3" name="PlaceHolder 21">
            <a:extLst>
              <a:ext uri="{FF2B5EF4-FFF2-40B4-BE49-F238E27FC236}">
                <a16:creationId xmlns:a16="http://schemas.microsoft.com/office/drawing/2014/main" id="{FB91A253-DA23-415A-8175-BA9093AE8AC1}"/>
              </a:ext>
            </a:extLst>
          </p:cNvPr>
          <p:cNvSpPr txBox="1">
            <a:spLocks noGrp="1"/>
          </p:cNvSpPr>
          <p:nvPr>
            <p:ph type="sldNum" sz="quarter" idx="8"/>
          </p:nvPr>
        </p:nvSpPr>
        <p:spPr>
          <a:xfrm>
            <a:off x="4278960" y="10157400"/>
            <a:ext cx="3277800" cy="531360"/>
          </a:xfrm>
        </p:spPr>
        <p:txBody>
          <a:bodyPr wrap="square"/>
          <a:lstStyle/>
          <a:p>
            <a:pPr lvl="0"/>
            <a:fld id="{AC6D8891-B308-4F7D-9E50-C9407E5D8C7F}" type="slidenum">
              <a:t>149</a:t>
            </a:fld>
            <a:endParaRPr lang="pt-BR">
              <a:solidFill>
                <a:srgbClr val="000000"/>
              </a:solidFill>
              <a:highlight>
                <a:scrgbClr r="0" g="0" b="0">
                  <a:alpha val="0"/>
                </a:scrgbClr>
              </a:highlight>
              <a:latin typeface="Times New Roman"/>
            </a:endParaRPr>
          </a:p>
        </p:txBody>
      </p:sp>
      <p:sp>
        <p:nvSpPr>
          <p:cNvPr id="4" name="PlaceHolder 22">
            <a:extLst>
              <a:ext uri="{FF2B5EF4-FFF2-40B4-BE49-F238E27FC236}">
                <a16:creationId xmlns:a16="http://schemas.microsoft.com/office/drawing/2014/main" id="{1A10E192-555C-435F-84EC-C2B0FFCBF402}"/>
              </a:ext>
            </a:extLst>
          </p:cNvPr>
          <p:cNvSpPr txBox="1">
            <a:spLocks noGrp="1"/>
          </p:cNvSpPr>
          <p:nvPr>
            <p:ph type="sldNum" sz="quarter" idx="8"/>
          </p:nvPr>
        </p:nvSpPr>
        <p:spPr>
          <a:xfrm>
            <a:off x="4278960" y="10157400"/>
            <a:ext cx="3278160" cy="531720"/>
          </a:xfrm>
        </p:spPr>
        <p:txBody>
          <a:bodyPr wrap="square"/>
          <a:lstStyle/>
          <a:p>
            <a:pPr lvl="0"/>
            <a:fld id="{AC21A02C-C668-4E96-AFB4-2F34DA5BE967}" type="slidenum">
              <a:t>149</a:t>
            </a:fld>
            <a:endParaRPr lang="pt-BR">
              <a:solidFill>
                <a:srgbClr val="000000"/>
              </a:solidFill>
              <a:highlight>
                <a:scrgbClr r="0" g="0" b="0">
                  <a:alpha val="0"/>
                </a:scrgbClr>
              </a:highlight>
              <a:latin typeface="Times New Roman"/>
            </a:endParaRPr>
          </a:p>
        </p:txBody>
      </p:sp>
      <p:sp>
        <p:nvSpPr>
          <p:cNvPr id="5" name="PlaceHolder 23">
            <a:extLst>
              <a:ext uri="{FF2B5EF4-FFF2-40B4-BE49-F238E27FC236}">
                <a16:creationId xmlns:a16="http://schemas.microsoft.com/office/drawing/2014/main" id="{7B1C5E1A-233F-4E18-9561-02B6B73876B4}"/>
              </a:ext>
            </a:extLst>
          </p:cNvPr>
          <p:cNvSpPr txBox="1">
            <a:spLocks noGrp="1"/>
          </p:cNvSpPr>
          <p:nvPr>
            <p:ph type="sldNum" sz="quarter" idx="8"/>
          </p:nvPr>
        </p:nvSpPr>
        <p:spPr>
          <a:xfrm>
            <a:off x="4278960" y="10157400"/>
            <a:ext cx="3278519" cy="532080"/>
          </a:xfrm>
        </p:spPr>
        <p:txBody>
          <a:bodyPr wrap="square"/>
          <a:lstStyle/>
          <a:p>
            <a:pPr lvl="0"/>
            <a:fld id="{CAB873E5-772D-4555-80F2-653953E13791}" type="slidenum">
              <a:t>149</a:t>
            </a:fld>
            <a:endParaRPr lang="pt-BR">
              <a:solidFill>
                <a:srgbClr val="000000"/>
              </a:solidFill>
              <a:highlight>
                <a:scrgbClr r="0" g="0" b="0">
                  <a:alpha val="0"/>
                </a:scrgbClr>
              </a:highlight>
              <a:latin typeface="Times New Roman"/>
            </a:endParaRPr>
          </a:p>
        </p:txBody>
      </p:sp>
      <p:sp>
        <p:nvSpPr>
          <p:cNvPr id="6" name="PlaceHolder 24">
            <a:extLst>
              <a:ext uri="{FF2B5EF4-FFF2-40B4-BE49-F238E27FC236}">
                <a16:creationId xmlns:a16="http://schemas.microsoft.com/office/drawing/2014/main" id="{81F1D54A-6401-49B5-9BA6-6D69A39EB719}"/>
              </a:ext>
            </a:extLst>
          </p:cNvPr>
          <p:cNvSpPr txBox="1">
            <a:spLocks noGrp="1"/>
          </p:cNvSpPr>
          <p:nvPr>
            <p:ph type="sldNum" sz="quarter" idx="8"/>
          </p:nvPr>
        </p:nvSpPr>
        <p:spPr>
          <a:xfrm>
            <a:off x="4278960" y="10157400"/>
            <a:ext cx="3278879" cy="532440"/>
          </a:xfrm>
        </p:spPr>
        <p:txBody>
          <a:bodyPr wrap="square"/>
          <a:lstStyle/>
          <a:p>
            <a:pPr lvl="0"/>
            <a:fld id="{BE3A53F6-2B5F-4192-8617-44C1A13075C5}" type="slidenum">
              <a:t>149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1893528-A001-4991-8911-1230E666859A}"/>
              </a:ext>
            </a:extLst>
          </p:cNvPr>
          <p:cNvSpPr txBox="1">
            <a:spLocks noGrp="1"/>
          </p:cNvSpPr>
          <p:nvPr>
            <p:ph type="sldNum" sz="quarter" idx="5"/>
          </p:nvPr>
        </p:nvSpPr>
        <p:spPr>
          <a:ln/>
        </p:spPr>
        <p:txBody>
          <a:bodyPr vert="horz" lIns="0" tIns="0" rIns="0" bIns="0" anchor="b" anchorCtr="0">
            <a:noAutofit/>
          </a:bodyPr>
          <a:lstStyle/>
          <a:p>
            <a:pPr lvl="0"/>
            <a:fld id="{53D4FA30-4A0E-4479-BBA0-8BB692760D80}" type="slidenum">
              <a:t>149</a:t>
            </a:fld>
            <a:endParaRPr lang="pt-BR"/>
          </a:p>
        </p:txBody>
      </p:sp>
      <p:sp>
        <p:nvSpPr>
          <p:cNvPr id="7" name="PlaceHolder 66">
            <a:extLst>
              <a:ext uri="{FF2B5EF4-FFF2-40B4-BE49-F238E27FC236}">
                <a16:creationId xmlns:a16="http://schemas.microsoft.com/office/drawing/2014/main" id="{AB7847F0-538C-491C-AA67-AC9C3175C104}"/>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67">
            <a:extLst>
              <a:ext uri="{FF2B5EF4-FFF2-40B4-BE49-F238E27FC236}">
                <a16:creationId xmlns:a16="http://schemas.microsoft.com/office/drawing/2014/main" id="{BE00CFBD-3EA0-4E23-9FFF-A54B127F0B4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296517406"/>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76A0A-CEDE-0D57-1F6B-6052B54B19D7}"/>
            </a:ext>
          </a:extLst>
        </p:cNvPr>
        <p:cNvGrpSpPr/>
        <p:nvPr/>
      </p:nvGrpSpPr>
      <p:grpSpPr>
        <a:xfrm>
          <a:off x="0" y="0"/>
          <a:ext cx="0" cy="0"/>
          <a:chOff x="0" y="0"/>
          <a:chExt cx="0" cy="0"/>
        </a:xfrm>
      </p:grpSpPr>
      <p:sp>
        <p:nvSpPr>
          <p:cNvPr id="2" name="PlaceHolder 20">
            <a:extLst>
              <a:ext uri="{FF2B5EF4-FFF2-40B4-BE49-F238E27FC236}">
                <a16:creationId xmlns:a16="http://schemas.microsoft.com/office/drawing/2014/main" id="{A1327BD7-04AD-DBF1-614F-F7A4AA0F5CEE}"/>
              </a:ext>
            </a:extLst>
          </p:cNvPr>
          <p:cNvSpPr txBox="1">
            <a:spLocks noGrp="1"/>
          </p:cNvSpPr>
          <p:nvPr>
            <p:ph type="sldNum" sz="quarter" idx="8"/>
          </p:nvPr>
        </p:nvSpPr>
        <p:spPr>
          <a:xfrm>
            <a:off x="4278960" y="10157400"/>
            <a:ext cx="3277439" cy="531000"/>
          </a:xfrm>
        </p:spPr>
        <p:txBody>
          <a:bodyPr wrap="square"/>
          <a:lstStyle/>
          <a:p>
            <a:pPr lvl="0"/>
            <a:fld id="{76520473-5A94-4CBA-A368-13BED53EEA32}" type="slidenum">
              <a:t>150</a:t>
            </a:fld>
            <a:endParaRPr lang="pt-BR">
              <a:solidFill>
                <a:srgbClr val="000000"/>
              </a:solidFill>
              <a:highlight>
                <a:scrgbClr r="0" g="0" b="0">
                  <a:alpha val="0"/>
                </a:scrgbClr>
              </a:highlight>
              <a:latin typeface="Times New Roman"/>
            </a:endParaRPr>
          </a:p>
        </p:txBody>
      </p:sp>
      <p:sp>
        <p:nvSpPr>
          <p:cNvPr id="3" name="PlaceHolder 21">
            <a:extLst>
              <a:ext uri="{FF2B5EF4-FFF2-40B4-BE49-F238E27FC236}">
                <a16:creationId xmlns:a16="http://schemas.microsoft.com/office/drawing/2014/main" id="{6E5FC87A-B206-BDF5-3488-FCD236872B4B}"/>
              </a:ext>
            </a:extLst>
          </p:cNvPr>
          <p:cNvSpPr txBox="1">
            <a:spLocks noGrp="1"/>
          </p:cNvSpPr>
          <p:nvPr>
            <p:ph type="sldNum" sz="quarter" idx="8"/>
          </p:nvPr>
        </p:nvSpPr>
        <p:spPr>
          <a:xfrm>
            <a:off x="4278960" y="10157400"/>
            <a:ext cx="3277800" cy="531360"/>
          </a:xfrm>
        </p:spPr>
        <p:txBody>
          <a:bodyPr wrap="square"/>
          <a:lstStyle/>
          <a:p>
            <a:pPr lvl="0"/>
            <a:fld id="{AC6D8891-B308-4F7D-9E50-C9407E5D8C7F}" type="slidenum">
              <a:t>150</a:t>
            </a:fld>
            <a:endParaRPr lang="pt-BR">
              <a:solidFill>
                <a:srgbClr val="000000"/>
              </a:solidFill>
              <a:highlight>
                <a:scrgbClr r="0" g="0" b="0">
                  <a:alpha val="0"/>
                </a:scrgbClr>
              </a:highlight>
              <a:latin typeface="Times New Roman"/>
            </a:endParaRPr>
          </a:p>
        </p:txBody>
      </p:sp>
      <p:sp>
        <p:nvSpPr>
          <p:cNvPr id="4" name="PlaceHolder 22">
            <a:extLst>
              <a:ext uri="{FF2B5EF4-FFF2-40B4-BE49-F238E27FC236}">
                <a16:creationId xmlns:a16="http://schemas.microsoft.com/office/drawing/2014/main" id="{34F161D4-DABD-835D-0C77-0083D731FE50}"/>
              </a:ext>
            </a:extLst>
          </p:cNvPr>
          <p:cNvSpPr txBox="1">
            <a:spLocks noGrp="1"/>
          </p:cNvSpPr>
          <p:nvPr>
            <p:ph type="sldNum" sz="quarter" idx="8"/>
          </p:nvPr>
        </p:nvSpPr>
        <p:spPr>
          <a:xfrm>
            <a:off x="4278960" y="10157400"/>
            <a:ext cx="3278160" cy="531720"/>
          </a:xfrm>
        </p:spPr>
        <p:txBody>
          <a:bodyPr wrap="square"/>
          <a:lstStyle/>
          <a:p>
            <a:pPr lvl="0"/>
            <a:fld id="{AC21A02C-C668-4E96-AFB4-2F34DA5BE967}" type="slidenum">
              <a:t>150</a:t>
            </a:fld>
            <a:endParaRPr lang="pt-BR">
              <a:solidFill>
                <a:srgbClr val="000000"/>
              </a:solidFill>
              <a:highlight>
                <a:scrgbClr r="0" g="0" b="0">
                  <a:alpha val="0"/>
                </a:scrgbClr>
              </a:highlight>
              <a:latin typeface="Times New Roman"/>
            </a:endParaRPr>
          </a:p>
        </p:txBody>
      </p:sp>
      <p:sp>
        <p:nvSpPr>
          <p:cNvPr id="5" name="PlaceHolder 23">
            <a:extLst>
              <a:ext uri="{FF2B5EF4-FFF2-40B4-BE49-F238E27FC236}">
                <a16:creationId xmlns:a16="http://schemas.microsoft.com/office/drawing/2014/main" id="{B021F42C-3F37-B870-0BA8-ED9DA2C62015}"/>
              </a:ext>
            </a:extLst>
          </p:cNvPr>
          <p:cNvSpPr txBox="1">
            <a:spLocks noGrp="1"/>
          </p:cNvSpPr>
          <p:nvPr>
            <p:ph type="sldNum" sz="quarter" idx="8"/>
          </p:nvPr>
        </p:nvSpPr>
        <p:spPr>
          <a:xfrm>
            <a:off x="4278960" y="10157400"/>
            <a:ext cx="3278519" cy="532080"/>
          </a:xfrm>
        </p:spPr>
        <p:txBody>
          <a:bodyPr wrap="square"/>
          <a:lstStyle/>
          <a:p>
            <a:pPr lvl="0"/>
            <a:fld id="{CAB873E5-772D-4555-80F2-653953E13791}" type="slidenum">
              <a:t>150</a:t>
            </a:fld>
            <a:endParaRPr lang="pt-BR">
              <a:solidFill>
                <a:srgbClr val="000000"/>
              </a:solidFill>
              <a:highlight>
                <a:scrgbClr r="0" g="0" b="0">
                  <a:alpha val="0"/>
                </a:scrgbClr>
              </a:highlight>
              <a:latin typeface="Times New Roman"/>
            </a:endParaRPr>
          </a:p>
        </p:txBody>
      </p:sp>
      <p:sp>
        <p:nvSpPr>
          <p:cNvPr id="6" name="PlaceHolder 24">
            <a:extLst>
              <a:ext uri="{FF2B5EF4-FFF2-40B4-BE49-F238E27FC236}">
                <a16:creationId xmlns:a16="http://schemas.microsoft.com/office/drawing/2014/main" id="{947945CE-EE0E-5A93-879D-4720FAD4BC48}"/>
              </a:ext>
            </a:extLst>
          </p:cNvPr>
          <p:cNvSpPr txBox="1">
            <a:spLocks noGrp="1"/>
          </p:cNvSpPr>
          <p:nvPr>
            <p:ph type="sldNum" sz="quarter" idx="8"/>
          </p:nvPr>
        </p:nvSpPr>
        <p:spPr>
          <a:xfrm>
            <a:off x="4278960" y="10157400"/>
            <a:ext cx="3278879" cy="532440"/>
          </a:xfrm>
        </p:spPr>
        <p:txBody>
          <a:bodyPr wrap="square"/>
          <a:lstStyle/>
          <a:p>
            <a:pPr lvl="0"/>
            <a:fld id="{BE3A53F6-2B5F-4192-8617-44C1A13075C5}" type="slidenum">
              <a:t>150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BC9904C1-D3DE-DC31-FB8B-DB968654B2B2}"/>
              </a:ext>
            </a:extLst>
          </p:cNvPr>
          <p:cNvSpPr txBox="1">
            <a:spLocks noGrp="1"/>
          </p:cNvSpPr>
          <p:nvPr>
            <p:ph type="sldNum" sz="quarter" idx="5"/>
          </p:nvPr>
        </p:nvSpPr>
        <p:spPr>
          <a:ln/>
        </p:spPr>
        <p:txBody>
          <a:bodyPr vert="horz" lIns="0" tIns="0" rIns="0" bIns="0" anchor="b" anchorCtr="0">
            <a:noAutofit/>
          </a:bodyPr>
          <a:lstStyle/>
          <a:p>
            <a:pPr lvl="0"/>
            <a:fld id="{53D4FA30-4A0E-4479-BBA0-8BB692760D80}" type="slidenum">
              <a:t>150</a:t>
            </a:fld>
            <a:endParaRPr lang="pt-BR"/>
          </a:p>
        </p:txBody>
      </p:sp>
      <p:sp>
        <p:nvSpPr>
          <p:cNvPr id="7" name="PlaceHolder 66">
            <a:extLst>
              <a:ext uri="{FF2B5EF4-FFF2-40B4-BE49-F238E27FC236}">
                <a16:creationId xmlns:a16="http://schemas.microsoft.com/office/drawing/2014/main" id="{2B18323E-FA98-976D-8CB4-A3516093612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67">
            <a:extLst>
              <a:ext uri="{FF2B5EF4-FFF2-40B4-BE49-F238E27FC236}">
                <a16:creationId xmlns:a16="http://schemas.microsoft.com/office/drawing/2014/main" id="{5DB5D745-4E2C-9ED8-DC4F-946558D67A4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3482177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96">
            <a:extLst>
              <a:ext uri="{FF2B5EF4-FFF2-40B4-BE49-F238E27FC236}">
                <a16:creationId xmlns:a16="http://schemas.microsoft.com/office/drawing/2014/main" id="{CAF964D6-1FA2-4E22-ABA6-D39BE5B35E4C}"/>
              </a:ext>
            </a:extLst>
          </p:cNvPr>
          <p:cNvSpPr txBox="1">
            <a:spLocks noGrp="1"/>
          </p:cNvSpPr>
          <p:nvPr>
            <p:ph type="sldNum" sz="quarter" idx="8"/>
          </p:nvPr>
        </p:nvSpPr>
        <p:spPr>
          <a:xfrm>
            <a:off x="4278960" y="10157400"/>
            <a:ext cx="3277439" cy="531000"/>
          </a:xfrm>
        </p:spPr>
        <p:txBody>
          <a:bodyPr wrap="square"/>
          <a:lstStyle/>
          <a:p>
            <a:pPr lvl="0"/>
            <a:fld id="{6758E4D4-AB0C-447E-BECF-D7F361960116}" type="slidenum">
              <a:t>15</a:t>
            </a:fld>
            <a:endParaRPr lang="pt-BR">
              <a:solidFill>
                <a:srgbClr val="000000"/>
              </a:solidFill>
              <a:highlight>
                <a:scrgbClr r="0" g="0" b="0">
                  <a:alpha val="0"/>
                </a:scrgbClr>
              </a:highlight>
              <a:latin typeface="Times New Roman"/>
            </a:endParaRPr>
          </a:p>
        </p:txBody>
      </p:sp>
      <p:sp>
        <p:nvSpPr>
          <p:cNvPr id="3" name="PlaceHolder 167">
            <a:extLst>
              <a:ext uri="{FF2B5EF4-FFF2-40B4-BE49-F238E27FC236}">
                <a16:creationId xmlns:a16="http://schemas.microsoft.com/office/drawing/2014/main" id="{70BB5641-3353-4CA5-BAA3-8A5AAF231576}"/>
              </a:ext>
            </a:extLst>
          </p:cNvPr>
          <p:cNvSpPr txBox="1">
            <a:spLocks noGrp="1"/>
          </p:cNvSpPr>
          <p:nvPr>
            <p:ph type="sldNum" sz="quarter" idx="8"/>
          </p:nvPr>
        </p:nvSpPr>
        <p:spPr>
          <a:xfrm>
            <a:off x="4278960" y="10157400"/>
            <a:ext cx="3277800" cy="531360"/>
          </a:xfrm>
        </p:spPr>
        <p:txBody>
          <a:bodyPr wrap="square"/>
          <a:lstStyle/>
          <a:p>
            <a:pPr lvl="0"/>
            <a:fld id="{80DFAF07-0E38-4246-9D5F-77F858CC0FE2}" type="slidenum">
              <a:t>15</a:t>
            </a:fld>
            <a:endParaRPr lang="pt-BR">
              <a:solidFill>
                <a:srgbClr val="000000"/>
              </a:solidFill>
              <a:highlight>
                <a:scrgbClr r="0" g="0" b="0">
                  <a:alpha val="0"/>
                </a:scrgbClr>
              </a:highlight>
              <a:latin typeface="Times New Roman"/>
            </a:endParaRPr>
          </a:p>
        </p:txBody>
      </p:sp>
      <p:sp>
        <p:nvSpPr>
          <p:cNvPr id="4" name="PlaceHolder 168">
            <a:extLst>
              <a:ext uri="{FF2B5EF4-FFF2-40B4-BE49-F238E27FC236}">
                <a16:creationId xmlns:a16="http://schemas.microsoft.com/office/drawing/2014/main" id="{16F04DC2-154D-4511-80F9-12510AA62F84}"/>
              </a:ext>
            </a:extLst>
          </p:cNvPr>
          <p:cNvSpPr txBox="1">
            <a:spLocks noGrp="1"/>
          </p:cNvSpPr>
          <p:nvPr>
            <p:ph type="sldNum" sz="quarter" idx="8"/>
          </p:nvPr>
        </p:nvSpPr>
        <p:spPr>
          <a:xfrm>
            <a:off x="4278960" y="10157400"/>
            <a:ext cx="3278160" cy="531720"/>
          </a:xfrm>
        </p:spPr>
        <p:txBody>
          <a:bodyPr wrap="square"/>
          <a:lstStyle/>
          <a:p>
            <a:pPr lvl="0"/>
            <a:fld id="{872EF2F2-5BA7-40E0-9703-FBCCF99119CD}" type="slidenum">
              <a:t>15</a:t>
            </a:fld>
            <a:endParaRPr lang="pt-BR">
              <a:solidFill>
                <a:srgbClr val="000000"/>
              </a:solidFill>
              <a:highlight>
                <a:scrgbClr r="0" g="0" b="0">
                  <a:alpha val="0"/>
                </a:scrgbClr>
              </a:highlight>
              <a:latin typeface="Times New Roman"/>
            </a:endParaRPr>
          </a:p>
        </p:txBody>
      </p:sp>
      <p:sp>
        <p:nvSpPr>
          <p:cNvPr id="5" name="PlaceHolder 169">
            <a:extLst>
              <a:ext uri="{FF2B5EF4-FFF2-40B4-BE49-F238E27FC236}">
                <a16:creationId xmlns:a16="http://schemas.microsoft.com/office/drawing/2014/main" id="{B25EC87E-F067-4951-9D17-A857B055E605}"/>
              </a:ext>
            </a:extLst>
          </p:cNvPr>
          <p:cNvSpPr txBox="1">
            <a:spLocks noGrp="1"/>
          </p:cNvSpPr>
          <p:nvPr>
            <p:ph type="sldNum" sz="quarter" idx="8"/>
          </p:nvPr>
        </p:nvSpPr>
        <p:spPr>
          <a:xfrm>
            <a:off x="4278960" y="10157400"/>
            <a:ext cx="3278519" cy="532080"/>
          </a:xfrm>
        </p:spPr>
        <p:txBody>
          <a:bodyPr wrap="square"/>
          <a:lstStyle/>
          <a:p>
            <a:pPr lvl="0"/>
            <a:fld id="{DA59A383-69A9-49BE-8FEA-6B7AC0B02BE1}" type="slidenum">
              <a:t>15</a:t>
            </a:fld>
            <a:endParaRPr lang="pt-BR">
              <a:solidFill>
                <a:srgbClr val="000000"/>
              </a:solidFill>
              <a:highlight>
                <a:scrgbClr r="0" g="0" b="0">
                  <a:alpha val="0"/>
                </a:scrgbClr>
              </a:highlight>
              <a:latin typeface="Times New Roman"/>
            </a:endParaRPr>
          </a:p>
        </p:txBody>
      </p:sp>
      <p:sp>
        <p:nvSpPr>
          <p:cNvPr id="6" name="PlaceHolder 170">
            <a:extLst>
              <a:ext uri="{FF2B5EF4-FFF2-40B4-BE49-F238E27FC236}">
                <a16:creationId xmlns:a16="http://schemas.microsoft.com/office/drawing/2014/main" id="{688EF945-B86C-4C0B-8877-05AEA2F22A11}"/>
              </a:ext>
            </a:extLst>
          </p:cNvPr>
          <p:cNvSpPr txBox="1">
            <a:spLocks noGrp="1"/>
          </p:cNvSpPr>
          <p:nvPr>
            <p:ph type="sldNum" sz="quarter" idx="8"/>
          </p:nvPr>
        </p:nvSpPr>
        <p:spPr>
          <a:xfrm>
            <a:off x="4278960" y="10157400"/>
            <a:ext cx="3278879" cy="532440"/>
          </a:xfrm>
        </p:spPr>
        <p:txBody>
          <a:bodyPr wrap="square"/>
          <a:lstStyle/>
          <a:p>
            <a:pPr lvl="0"/>
            <a:fld id="{10968853-DCAD-4A6C-AC26-4C978B7F2D9E}" type="slidenum">
              <a:t>15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887E71B-3798-4E5A-B588-A802BFF684AB}"/>
              </a:ext>
            </a:extLst>
          </p:cNvPr>
          <p:cNvSpPr txBox="1">
            <a:spLocks noGrp="1"/>
          </p:cNvSpPr>
          <p:nvPr>
            <p:ph type="sldNum" sz="quarter" idx="5"/>
          </p:nvPr>
        </p:nvSpPr>
        <p:spPr>
          <a:ln/>
        </p:spPr>
        <p:txBody>
          <a:bodyPr vert="horz" lIns="0" tIns="0" rIns="0" bIns="0" anchor="b" anchorCtr="0">
            <a:noAutofit/>
          </a:bodyPr>
          <a:lstStyle/>
          <a:p>
            <a:pPr lvl="0"/>
            <a:fld id="{A72FB913-6D0D-4F29-97F6-6F585B95B580}" type="slidenum">
              <a:t>15</a:t>
            </a:fld>
            <a:endParaRPr lang="pt-BR"/>
          </a:p>
        </p:txBody>
      </p:sp>
      <p:sp>
        <p:nvSpPr>
          <p:cNvPr id="7" name="PlaceHolder 171">
            <a:extLst>
              <a:ext uri="{FF2B5EF4-FFF2-40B4-BE49-F238E27FC236}">
                <a16:creationId xmlns:a16="http://schemas.microsoft.com/office/drawing/2014/main" id="{A7D91973-6B53-4756-B235-B64F727CF7A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172">
            <a:extLst>
              <a:ext uri="{FF2B5EF4-FFF2-40B4-BE49-F238E27FC236}">
                <a16:creationId xmlns:a16="http://schemas.microsoft.com/office/drawing/2014/main" id="{0CC54DBC-5432-42D5-8832-85628D2869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856142126"/>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76E66-6A0D-51C9-FDFA-A7FB4C63537D}"/>
            </a:ext>
          </a:extLst>
        </p:cNvPr>
        <p:cNvGrpSpPr/>
        <p:nvPr/>
      </p:nvGrpSpPr>
      <p:grpSpPr>
        <a:xfrm>
          <a:off x="0" y="0"/>
          <a:ext cx="0" cy="0"/>
          <a:chOff x="0" y="0"/>
          <a:chExt cx="0" cy="0"/>
        </a:xfrm>
      </p:grpSpPr>
      <p:sp>
        <p:nvSpPr>
          <p:cNvPr id="2" name="PlaceHolder 20">
            <a:extLst>
              <a:ext uri="{FF2B5EF4-FFF2-40B4-BE49-F238E27FC236}">
                <a16:creationId xmlns:a16="http://schemas.microsoft.com/office/drawing/2014/main" id="{07295BE0-67D6-CD46-B31A-230CB3954410}"/>
              </a:ext>
            </a:extLst>
          </p:cNvPr>
          <p:cNvSpPr txBox="1">
            <a:spLocks noGrp="1"/>
          </p:cNvSpPr>
          <p:nvPr>
            <p:ph type="sldNum" sz="quarter" idx="8"/>
          </p:nvPr>
        </p:nvSpPr>
        <p:spPr>
          <a:xfrm>
            <a:off x="4278960" y="10157400"/>
            <a:ext cx="3277439" cy="531000"/>
          </a:xfrm>
        </p:spPr>
        <p:txBody>
          <a:bodyPr wrap="square"/>
          <a:lstStyle/>
          <a:p>
            <a:pPr lvl="0"/>
            <a:fld id="{76520473-5A94-4CBA-A368-13BED53EEA32}" type="slidenum">
              <a:t>151</a:t>
            </a:fld>
            <a:endParaRPr lang="pt-BR">
              <a:solidFill>
                <a:srgbClr val="000000"/>
              </a:solidFill>
              <a:highlight>
                <a:scrgbClr r="0" g="0" b="0">
                  <a:alpha val="0"/>
                </a:scrgbClr>
              </a:highlight>
              <a:latin typeface="Times New Roman"/>
            </a:endParaRPr>
          </a:p>
        </p:txBody>
      </p:sp>
      <p:sp>
        <p:nvSpPr>
          <p:cNvPr id="3" name="PlaceHolder 21">
            <a:extLst>
              <a:ext uri="{FF2B5EF4-FFF2-40B4-BE49-F238E27FC236}">
                <a16:creationId xmlns:a16="http://schemas.microsoft.com/office/drawing/2014/main" id="{569D736E-016E-AE0F-AAD1-07BC10B49725}"/>
              </a:ext>
            </a:extLst>
          </p:cNvPr>
          <p:cNvSpPr txBox="1">
            <a:spLocks noGrp="1"/>
          </p:cNvSpPr>
          <p:nvPr>
            <p:ph type="sldNum" sz="quarter" idx="8"/>
          </p:nvPr>
        </p:nvSpPr>
        <p:spPr>
          <a:xfrm>
            <a:off x="4278960" y="10157400"/>
            <a:ext cx="3277800" cy="531360"/>
          </a:xfrm>
        </p:spPr>
        <p:txBody>
          <a:bodyPr wrap="square"/>
          <a:lstStyle/>
          <a:p>
            <a:pPr lvl="0"/>
            <a:fld id="{AC6D8891-B308-4F7D-9E50-C9407E5D8C7F}" type="slidenum">
              <a:t>151</a:t>
            </a:fld>
            <a:endParaRPr lang="pt-BR">
              <a:solidFill>
                <a:srgbClr val="000000"/>
              </a:solidFill>
              <a:highlight>
                <a:scrgbClr r="0" g="0" b="0">
                  <a:alpha val="0"/>
                </a:scrgbClr>
              </a:highlight>
              <a:latin typeface="Times New Roman"/>
            </a:endParaRPr>
          </a:p>
        </p:txBody>
      </p:sp>
      <p:sp>
        <p:nvSpPr>
          <p:cNvPr id="4" name="PlaceHolder 22">
            <a:extLst>
              <a:ext uri="{FF2B5EF4-FFF2-40B4-BE49-F238E27FC236}">
                <a16:creationId xmlns:a16="http://schemas.microsoft.com/office/drawing/2014/main" id="{75B5321F-E4F3-D3B6-187E-D180EFFA667D}"/>
              </a:ext>
            </a:extLst>
          </p:cNvPr>
          <p:cNvSpPr txBox="1">
            <a:spLocks noGrp="1"/>
          </p:cNvSpPr>
          <p:nvPr>
            <p:ph type="sldNum" sz="quarter" idx="8"/>
          </p:nvPr>
        </p:nvSpPr>
        <p:spPr>
          <a:xfrm>
            <a:off x="4278960" y="10157400"/>
            <a:ext cx="3278160" cy="531720"/>
          </a:xfrm>
        </p:spPr>
        <p:txBody>
          <a:bodyPr wrap="square"/>
          <a:lstStyle/>
          <a:p>
            <a:pPr lvl="0"/>
            <a:fld id="{AC21A02C-C668-4E96-AFB4-2F34DA5BE967}" type="slidenum">
              <a:t>151</a:t>
            </a:fld>
            <a:endParaRPr lang="pt-BR">
              <a:solidFill>
                <a:srgbClr val="000000"/>
              </a:solidFill>
              <a:highlight>
                <a:scrgbClr r="0" g="0" b="0">
                  <a:alpha val="0"/>
                </a:scrgbClr>
              </a:highlight>
              <a:latin typeface="Times New Roman"/>
            </a:endParaRPr>
          </a:p>
        </p:txBody>
      </p:sp>
      <p:sp>
        <p:nvSpPr>
          <p:cNvPr id="5" name="PlaceHolder 23">
            <a:extLst>
              <a:ext uri="{FF2B5EF4-FFF2-40B4-BE49-F238E27FC236}">
                <a16:creationId xmlns:a16="http://schemas.microsoft.com/office/drawing/2014/main" id="{4E895A96-834C-FD1A-252A-67CC5B8B0EE6}"/>
              </a:ext>
            </a:extLst>
          </p:cNvPr>
          <p:cNvSpPr txBox="1">
            <a:spLocks noGrp="1"/>
          </p:cNvSpPr>
          <p:nvPr>
            <p:ph type="sldNum" sz="quarter" idx="8"/>
          </p:nvPr>
        </p:nvSpPr>
        <p:spPr>
          <a:xfrm>
            <a:off x="4278960" y="10157400"/>
            <a:ext cx="3278519" cy="532080"/>
          </a:xfrm>
        </p:spPr>
        <p:txBody>
          <a:bodyPr wrap="square"/>
          <a:lstStyle/>
          <a:p>
            <a:pPr lvl="0"/>
            <a:fld id="{CAB873E5-772D-4555-80F2-653953E13791}" type="slidenum">
              <a:t>151</a:t>
            </a:fld>
            <a:endParaRPr lang="pt-BR">
              <a:solidFill>
                <a:srgbClr val="000000"/>
              </a:solidFill>
              <a:highlight>
                <a:scrgbClr r="0" g="0" b="0">
                  <a:alpha val="0"/>
                </a:scrgbClr>
              </a:highlight>
              <a:latin typeface="Times New Roman"/>
            </a:endParaRPr>
          </a:p>
        </p:txBody>
      </p:sp>
      <p:sp>
        <p:nvSpPr>
          <p:cNvPr id="6" name="PlaceHolder 24">
            <a:extLst>
              <a:ext uri="{FF2B5EF4-FFF2-40B4-BE49-F238E27FC236}">
                <a16:creationId xmlns:a16="http://schemas.microsoft.com/office/drawing/2014/main" id="{99FF444E-2430-5AE8-3318-DCAA586D4922}"/>
              </a:ext>
            </a:extLst>
          </p:cNvPr>
          <p:cNvSpPr txBox="1">
            <a:spLocks noGrp="1"/>
          </p:cNvSpPr>
          <p:nvPr>
            <p:ph type="sldNum" sz="quarter" idx="8"/>
          </p:nvPr>
        </p:nvSpPr>
        <p:spPr>
          <a:xfrm>
            <a:off x="4278960" y="10157400"/>
            <a:ext cx="3278879" cy="532440"/>
          </a:xfrm>
        </p:spPr>
        <p:txBody>
          <a:bodyPr wrap="square"/>
          <a:lstStyle/>
          <a:p>
            <a:pPr lvl="0"/>
            <a:fld id="{BE3A53F6-2B5F-4192-8617-44C1A13075C5}" type="slidenum">
              <a:t>151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53E9C7D-FD1F-A3E1-DDCC-6B92D0FFCB17}"/>
              </a:ext>
            </a:extLst>
          </p:cNvPr>
          <p:cNvSpPr txBox="1">
            <a:spLocks noGrp="1"/>
          </p:cNvSpPr>
          <p:nvPr>
            <p:ph type="sldNum" sz="quarter" idx="5"/>
          </p:nvPr>
        </p:nvSpPr>
        <p:spPr>
          <a:ln/>
        </p:spPr>
        <p:txBody>
          <a:bodyPr vert="horz" lIns="0" tIns="0" rIns="0" bIns="0" anchor="b" anchorCtr="0">
            <a:noAutofit/>
          </a:bodyPr>
          <a:lstStyle/>
          <a:p>
            <a:pPr lvl="0"/>
            <a:fld id="{53D4FA30-4A0E-4479-BBA0-8BB692760D80}" type="slidenum">
              <a:t>151</a:t>
            </a:fld>
            <a:endParaRPr lang="pt-BR"/>
          </a:p>
        </p:txBody>
      </p:sp>
      <p:sp>
        <p:nvSpPr>
          <p:cNvPr id="7" name="PlaceHolder 66">
            <a:extLst>
              <a:ext uri="{FF2B5EF4-FFF2-40B4-BE49-F238E27FC236}">
                <a16:creationId xmlns:a16="http://schemas.microsoft.com/office/drawing/2014/main" id="{A966CEE2-3810-DAAD-C87B-A63EC7C36ECE}"/>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67">
            <a:extLst>
              <a:ext uri="{FF2B5EF4-FFF2-40B4-BE49-F238E27FC236}">
                <a16:creationId xmlns:a16="http://schemas.microsoft.com/office/drawing/2014/main" id="{5690ACF4-D4FE-E751-1D9F-5179B275C801}"/>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8712213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49">
            <a:extLst>
              <a:ext uri="{FF2B5EF4-FFF2-40B4-BE49-F238E27FC236}">
                <a16:creationId xmlns:a16="http://schemas.microsoft.com/office/drawing/2014/main" id="{E02B64B6-4BFF-4D89-8B1C-2515243BCF37}"/>
              </a:ext>
            </a:extLst>
          </p:cNvPr>
          <p:cNvSpPr txBox="1">
            <a:spLocks noGrp="1"/>
          </p:cNvSpPr>
          <p:nvPr>
            <p:ph type="sldNum" sz="quarter" idx="8"/>
          </p:nvPr>
        </p:nvSpPr>
        <p:spPr>
          <a:xfrm>
            <a:off x="4278960" y="10157400"/>
            <a:ext cx="3277439" cy="531000"/>
          </a:xfrm>
        </p:spPr>
        <p:txBody>
          <a:bodyPr wrap="square"/>
          <a:lstStyle/>
          <a:p>
            <a:pPr lvl="0"/>
            <a:fld id="{413CFE8D-272B-4015-AA27-5E98817AB728}" type="slidenum">
              <a:t>16</a:t>
            </a:fld>
            <a:endParaRPr lang="pt-BR">
              <a:solidFill>
                <a:srgbClr val="000000"/>
              </a:solidFill>
              <a:highlight>
                <a:scrgbClr r="0" g="0" b="0">
                  <a:alpha val="0"/>
                </a:scrgbClr>
              </a:highlight>
              <a:latin typeface="Times New Roman"/>
            </a:endParaRPr>
          </a:p>
        </p:txBody>
      </p:sp>
      <p:sp>
        <p:nvSpPr>
          <p:cNvPr id="3" name="PlaceHolder 258">
            <a:extLst>
              <a:ext uri="{FF2B5EF4-FFF2-40B4-BE49-F238E27FC236}">
                <a16:creationId xmlns:a16="http://schemas.microsoft.com/office/drawing/2014/main" id="{EE29D03C-4BEB-4C06-868F-798732FA591E}"/>
              </a:ext>
            </a:extLst>
          </p:cNvPr>
          <p:cNvSpPr txBox="1">
            <a:spLocks noGrp="1"/>
          </p:cNvSpPr>
          <p:nvPr>
            <p:ph type="sldNum" sz="quarter" idx="8"/>
          </p:nvPr>
        </p:nvSpPr>
        <p:spPr>
          <a:xfrm>
            <a:off x="4278960" y="10157400"/>
            <a:ext cx="3277800" cy="531360"/>
          </a:xfrm>
        </p:spPr>
        <p:txBody>
          <a:bodyPr wrap="square"/>
          <a:lstStyle/>
          <a:p>
            <a:pPr lvl="0"/>
            <a:fld id="{DD3E6664-B117-4B70-9636-08615ADB9C23}" type="slidenum">
              <a:t>16</a:t>
            </a:fld>
            <a:endParaRPr lang="pt-BR">
              <a:solidFill>
                <a:srgbClr val="000000"/>
              </a:solidFill>
              <a:highlight>
                <a:scrgbClr r="0" g="0" b="0">
                  <a:alpha val="0"/>
                </a:scrgbClr>
              </a:highlight>
              <a:latin typeface="Times New Roman"/>
            </a:endParaRPr>
          </a:p>
        </p:txBody>
      </p:sp>
      <p:sp>
        <p:nvSpPr>
          <p:cNvPr id="4" name="PlaceHolder 264">
            <a:extLst>
              <a:ext uri="{FF2B5EF4-FFF2-40B4-BE49-F238E27FC236}">
                <a16:creationId xmlns:a16="http://schemas.microsoft.com/office/drawing/2014/main" id="{FFF36959-6B9C-43AA-A7E5-ACBFB9A980F6}"/>
              </a:ext>
            </a:extLst>
          </p:cNvPr>
          <p:cNvSpPr txBox="1">
            <a:spLocks noGrp="1"/>
          </p:cNvSpPr>
          <p:nvPr>
            <p:ph type="sldNum" sz="quarter" idx="8"/>
          </p:nvPr>
        </p:nvSpPr>
        <p:spPr>
          <a:xfrm>
            <a:off x="4278960" y="10157400"/>
            <a:ext cx="3278160" cy="531720"/>
          </a:xfrm>
        </p:spPr>
        <p:txBody>
          <a:bodyPr wrap="square"/>
          <a:lstStyle/>
          <a:p>
            <a:pPr lvl="0"/>
            <a:fld id="{8D98161B-EA4A-4497-9E34-0C76194647E1}" type="slidenum">
              <a:t>16</a:t>
            </a:fld>
            <a:endParaRPr lang="pt-BR">
              <a:solidFill>
                <a:srgbClr val="000000"/>
              </a:solidFill>
              <a:highlight>
                <a:scrgbClr r="0" g="0" b="0">
                  <a:alpha val="0"/>
                </a:scrgbClr>
              </a:highlight>
              <a:latin typeface="Times New Roman"/>
            </a:endParaRPr>
          </a:p>
        </p:txBody>
      </p:sp>
      <p:sp>
        <p:nvSpPr>
          <p:cNvPr id="5" name="PlaceHolder 265">
            <a:extLst>
              <a:ext uri="{FF2B5EF4-FFF2-40B4-BE49-F238E27FC236}">
                <a16:creationId xmlns:a16="http://schemas.microsoft.com/office/drawing/2014/main" id="{319640B7-C06F-44B7-AEAD-276830649249}"/>
              </a:ext>
            </a:extLst>
          </p:cNvPr>
          <p:cNvSpPr txBox="1">
            <a:spLocks noGrp="1"/>
          </p:cNvSpPr>
          <p:nvPr>
            <p:ph type="sldNum" sz="quarter" idx="8"/>
          </p:nvPr>
        </p:nvSpPr>
        <p:spPr>
          <a:xfrm>
            <a:off x="4278960" y="10157400"/>
            <a:ext cx="3278519" cy="532080"/>
          </a:xfrm>
        </p:spPr>
        <p:txBody>
          <a:bodyPr wrap="square"/>
          <a:lstStyle/>
          <a:p>
            <a:pPr lvl="0"/>
            <a:fld id="{46D7078E-6C85-4D42-9626-53CD1CC2B69C}" type="slidenum">
              <a:t>16</a:t>
            </a:fld>
            <a:endParaRPr lang="pt-BR">
              <a:solidFill>
                <a:srgbClr val="000000"/>
              </a:solidFill>
              <a:highlight>
                <a:scrgbClr r="0" g="0" b="0">
                  <a:alpha val="0"/>
                </a:scrgbClr>
              </a:highlight>
              <a:latin typeface="Times New Roman"/>
            </a:endParaRPr>
          </a:p>
        </p:txBody>
      </p:sp>
      <p:sp>
        <p:nvSpPr>
          <p:cNvPr id="6" name="PlaceHolder 266">
            <a:extLst>
              <a:ext uri="{FF2B5EF4-FFF2-40B4-BE49-F238E27FC236}">
                <a16:creationId xmlns:a16="http://schemas.microsoft.com/office/drawing/2014/main" id="{00C3C7E0-52F9-4470-B939-42EDE25B6114}"/>
              </a:ext>
            </a:extLst>
          </p:cNvPr>
          <p:cNvSpPr txBox="1">
            <a:spLocks noGrp="1"/>
          </p:cNvSpPr>
          <p:nvPr>
            <p:ph type="sldNum" sz="quarter" idx="8"/>
          </p:nvPr>
        </p:nvSpPr>
        <p:spPr>
          <a:xfrm>
            <a:off x="4278960" y="10157400"/>
            <a:ext cx="3278879" cy="532440"/>
          </a:xfrm>
        </p:spPr>
        <p:txBody>
          <a:bodyPr wrap="square"/>
          <a:lstStyle/>
          <a:p>
            <a:pPr lvl="0"/>
            <a:fld id="{1A1D3D33-A6A3-45A4-9946-5B47394D72FE}" type="slidenum">
              <a:t>16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4CD3009-24F0-4842-B254-49FCA2CA25C0}"/>
              </a:ext>
            </a:extLst>
          </p:cNvPr>
          <p:cNvSpPr txBox="1">
            <a:spLocks noGrp="1"/>
          </p:cNvSpPr>
          <p:nvPr>
            <p:ph type="sldNum" sz="quarter" idx="5"/>
          </p:nvPr>
        </p:nvSpPr>
        <p:spPr>
          <a:ln/>
        </p:spPr>
        <p:txBody>
          <a:bodyPr vert="horz" lIns="0" tIns="0" rIns="0" bIns="0" anchor="b" anchorCtr="0">
            <a:noAutofit/>
          </a:bodyPr>
          <a:lstStyle/>
          <a:p>
            <a:pPr lvl="0"/>
            <a:fld id="{0EC49051-F4F5-46D1-BE36-FBC4F81B90E2}" type="slidenum">
              <a:t>16</a:t>
            </a:fld>
            <a:endParaRPr lang="pt-BR"/>
          </a:p>
        </p:txBody>
      </p:sp>
      <p:sp>
        <p:nvSpPr>
          <p:cNvPr id="7" name="PlaceHolder 267">
            <a:extLst>
              <a:ext uri="{FF2B5EF4-FFF2-40B4-BE49-F238E27FC236}">
                <a16:creationId xmlns:a16="http://schemas.microsoft.com/office/drawing/2014/main" id="{AAFD2A20-4F72-4345-82EC-12019BCD758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68">
            <a:extLst>
              <a:ext uri="{FF2B5EF4-FFF2-40B4-BE49-F238E27FC236}">
                <a16:creationId xmlns:a16="http://schemas.microsoft.com/office/drawing/2014/main" id="{FC443805-0D7E-47ED-BF48-360DC9EE79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0263271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49">
            <a:extLst>
              <a:ext uri="{FF2B5EF4-FFF2-40B4-BE49-F238E27FC236}">
                <a16:creationId xmlns:a16="http://schemas.microsoft.com/office/drawing/2014/main" id="{E02B64B6-4BFF-4D89-8B1C-2515243BCF37}"/>
              </a:ext>
            </a:extLst>
          </p:cNvPr>
          <p:cNvSpPr txBox="1">
            <a:spLocks noGrp="1"/>
          </p:cNvSpPr>
          <p:nvPr>
            <p:ph type="sldNum" sz="quarter" idx="8"/>
          </p:nvPr>
        </p:nvSpPr>
        <p:spPr>
          <a:xfrm>
            <a:off x="4278960" y="10157400"/>
            <a:ext cx="3277439" cy="531000"/>
          </a:xfrm>
        </p:spPr>
        <p:txBody>
          <a:bodyPr wrap="square"/>
          <a:lstStyle/>
          <a:p>
            <a:pPr lvl="0"/>
            <a:fld id="{413CFE8D-272B-4015-AA27-5E98817AB728}" type="slidenum">
              <a:t>17</a:t>
            </a:fld>
            <a:endParaRPr lang="pt-BR">
              <a:solidFill>
                <a:srgbClr val="000000"/>
              </a:solidFill>
              <a:highlight>
                <a:scrgbClr r="0" g="0" b="0">
                  <a:alpha val="0"/>
                </a:scrgbClr>
              </a:highlight>
              <a:latin typeface="Times New Roman"/>
            </a:endParaRPr>
          </a:p>
        </p:txBody>
      </p:sp>
      <p:sp>
        <p:nvSpPr>
          <p:cNvPr id="3" name="PlaceHolder 258">
            <a:extLst>
              <a:ext uri="{FF2B5EF4-FFF2-40B4-BE49-F238E27FC236}">
                <a16:creationId xmlns:a16="http://schemas.microsoft.com/office/drawing/2014/main" id="{EE29D03C-4BEB-4C06-868F-798732FA591E}"/>
              </a:ext>
            </a:extLst>
          </p:cNvPr>
          <p:cNvSpPr txBox="1">
            <a:spLocks noGrp="1"/>
          </p:cNvSpPr>
          <p:nvPr>
            <p:ph type="sldNum" sz="quarter" idx="8"/>
          </p:nvPr>
        </p:nvSpPr>
        <p:spPr>
          <a:xfrm>
            <a:off x="4278960" y="10157400"/>
            <a:ext cx="3277800" cy="531360"/>
          </a:xfrm>
        </p:spPr>
        <p:txBody>
          <a:bodyPr wrap="square"/>
          <a:lstStyle/>
          <a:p>
            <a:pPr lvl="0"/>
            <a:fld id="{DD3E6664-B117-4B70-9636-08615ADB9C23}" type="slidenum">
              <a:t>17</a:t>
            </a:fld>
            <a:endParaRPr lang="pt-BR">
              <a:solidFill>
                <a:srgbClr val="000000"/>
              </a:solidFill>
              <a:highlight>
                <a:scrgbClr r="0" g="0" b="0">
                  <a:alpha val="0"/>
                </a:scrgbClr>
              </a:highlight>
              <a:latin typeface="Times New Roman"/>
            </a:endParaRPr>
          </a:p>
        </p:txBody>
      </p:sp>
      <p:sp>
        <p:nvSpPr>
          <p:cNvPr id="4" name="PlaceHolder 264">
            <a:extLst>
              <a:ext uri="{FF2B5EF4-FFF2-40B4-BE49-F238E27FC236}">
                <a16:creationId xmlns:a16="http://schemas.microsoft.com/office/drawing/2014/main" id="{FFF36959-6B9C-43AA-A7E5-ACBFB9A980F6}"/>
              </a:ext>
            </a:extLst>
          </p:cNvPr>
          <p:cNvSpPr txBox="1">
            <a:spLocks noGrp="1"/>
          </p:cNvSpPr>
          <p:nvPr>
            <p:ph type="sldNum" sz="quarter" idx="8"/>
          </p:nvPr>
        </p:nvSpPr>
        <p:spPr>
          <a:xfrm>
            <a:off x="4278960" y="10157400"/>
            <a:ext cx="3278160" cy="531720"/>
          </a:xfrm>
        </p:spPr>
        <p:txBody>
          <a:bodyPr wrap="square"/>
          <a:lstStyle/>
          <a:p>
            <a:pPr lvl="0"/>
            <a:fld id="{8D98161B-EA4A-4497-9E34-0C76194647E1}" type="slidenum">
              <a:t>17</a:t>
            </a:fld>
            <a:endParaRPr lang="pt-BR">
              <a:solidFill>
                <a:srgbClr val="000000"/>
              </a:solidFill>
              <a:highlight>
                <a:scrgbClr r="0" g="0" b="0">
                  <a:alpha val="0"/>
                </a:scrgbClr>
              </a:highlight>
              <a:latin typeface="Times New Roman"/>
            </a:endParaRPr>
          </a:p>
        </p:txBody>
      </p:sp>
      <p:sp>
        <p:nvSpPr>
          <p:cNvPr id="5" name="PlaceHolder 265">
            <a:extLst>
              <a:ext uri="{FF2B5EF4-FFF2-40B4-BE49-F238E27FC236}">
                <a16:creationId xmlns:a16="http://schemas.microsoft.com/office/drawing/2014/main" id="{319640B7-C06F-44B7-AEAD-276830649249}"/>
              </a:ext>
            </a:extLst>
          </p:cNvPr>
          <p:cNvSpPr txBox="1">
            <a:spLocks noGrp="1"/>
          </p:cNvSpPr>
          <p:nvPr>
            <p:ph type="sldNum" sz="quarter" idx="8"/>
          </p:nvPr>
        </p:nvSpPr>
        <p:spPr>
          <a:xfrm>
            <a:off x="4278960" y="10157400"/>
            <a:ext cx="3278519" cy="532080"/>
          </a:xfrm>
        </p:spPr>
        <p:txBody>
          <a:bodyPr wrap="square"/>
          <a:lstStyle/>
          <a:p>
            <a:pPr lvl="0"/>
            <a:fld id="{46D7078E-6C85-4D42-9626-53CD1CC2B69C}" type="slidenum">
              <a:t>17</a:t>
            </a:fld>
            <a:endParaRPr lang="pt-BR">
              <a:solidFill>
                <a:srgbClr val="000000"/>
              </a:solidFill>
              <a:highlight>
                <a:scrgbClr r="0" g="0" b="0">
                  <a:alpha val="0"/>
                </a:scrgbClr>
              </a:highlight>
              <a:latin typeface="Times New Roman"/>
            </a:endParaRPr>
          </a:p>
        </p:txBody>
      </p:sp>
      <p:sp>
        <p:nvSpPr>
          <p:cNvPr id="6" name="PlaceHolder 266">
            <a:extLst>
              <a:ext uri="{FF2B5EF4-FFF2-40B4-BE49-F238E27FC236}">
                <a16:creationId xmlns:a16="http://schemas.microsoft.com/office/drawing/2014/main" id="{00C3C7E0-52F9-4470-B939-42EDE25B6114}"/>
              </a:ext>
            </a:extLst>
          </p:cNvPr>
          <p:cNvSpPr txBox="1">
            <a:spLocks noGrp="1"/>
          </p:cNvSpPr>
          <p:nvPr>
            <p:ph type="sldNum" sz="quarter" idx="8"/>
          </p:nvPr>
        </p:nvSpPr>
        <p:spPr>
          <a:xfrm>
            <a:off x="4278960" y="10157400"/>
            <a:ext cx="3278879" cy="532440"/>
          </a:xfrm>
        </p:spPr>
        <p:txBody>
          <a:bodyPr wrap="square"/>
          <a:lstStyle/>
          <a:p>
            <a:pPr lvl="0"/>
            <a:fld id="{1A1D3D33-A6A3-45A4-9946-5B47394D72FE}" type="slidenum">
              <a:t>17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4CD3009-24F0-4842-B254-49FCA2CA25C0}"/>
              </a:ext>
            </a:extLst>
          </p:cNvPr>
          <p:cNvSpPr txBox="1">
            <a:spLocks noGrp="1"/>
          </p:cNvSpPr>
          <p:nvPr>
            <p:ph type="sldNum" sz="quarter" idx="5"/>
          </p:nvPr>
        </p:nvSpPr>
        <p:spPr>
          <a:ln/>
        </p:spPr>
        <p:txBody>
          <a:bodyPr vert="horz" lIns="0" tIns="0" rIns="0" bIns="0" anchor="b" anchorCtr="0">
            <a:noAutofit/>
          </a:bodyPr>
          <a:lstStyle/>
          <a:p>
            <a:pPr lvl="0"/>
            <a:fld id="{0EC49051-F4F5-46D1-BE36-FBC4F81B90E2}" type="slidenum">
              <a:t>17</a:t>
            </a:fld>
            <a:endParaRPr lang="pt-BR"/>
          </a:p>
        </p:txBody>
      </p:sp>
      <p:sp>
        <p:nvSpPr>
          <p:cNvPr id="7" name="PlaceHolder 267">
            <a:extLst>
              <a:ext uri="{FF2B5EF4-FFF2-40B4-BE49-F238E27FC236}">
                <a16:creationId xmlns:a16="http://schemas.microsoft.com/office/drawing/2014/main" id="{AAFD2A20-4F72-4345-82EC-12019BCD758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68">
            <a:extLst>
              <a:ext uri="{FF2B5EF4-FFF2-40B4-BE49-F238E27FC236}">
                <a16:creationId xmlns:a16="http://schemas.microsoft.com/office/drawing/2014/main" id="{FC443805-0D7E-47ED-BF48-360DC9EE79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5505877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49">
            <a:extLst>
              <a:ext uri="{FF2B5EF4-FFF2-40B4-BE49-F238E27FC236}">
                <a16:creationId xmlns:a16="http://schemas.microsoft.com/office/drawing/2014/main" id="{E02B64B6-4BFF-4D89-8B1C-2515243BCF37}"/>
              </a:ext>
            </a:extLst>
          </p:cNvPr>
          <p:cNvSpPr txBox="1">
            <a:spLocks noGrp="1"/>
          </p:cNvSpPr>
          <p:nvPr>
            <p:ph type="sldNum" sz="quarter" idx="8"/>
          </p:nvPr>
        </p:nvSpPr>
        <p:spPr>
          <a:xfrm>
            <a:off x="4278960" y="10157400"/>
            <a:ext cx="3277439" cy="531000"/>
          </a:xfrm>
        </p:spPr>
        <p:txBody>
          <a:bodyPr wrap="square"/>
          <a:lstStyle/>
          <a:p>
            <a:pPr lvl="0"/>
            <a:fld id="{413CFE8D-272B-4015-AA27-5E98817AB728}" type="slidenum">
              <a:t>18</a:t>
            </a:fld>
            <a:endParaRPr lang="pt-BR">
              <a:solidFill>
                <a:srgbClr val="000000"/>
              </a:solidFill>
              <a:highlight>
                <a:scrgbClr r="0" g="0" b="0">
                  <a:alpha val="0"/>
                </a:scrgbClr>
              </a:highlight>
              <a:latin typeface="Times New Roman"/>
            </a:endParaRPr>
          </a:p>
        </p:txBody>
      </p:sp>
      <p:sp>
        <p:nvSpPr>
          <p:cNvPr id="3" name="PlaceHolder 258">
            <a:extLst>
              <a:ext uri="{FF2B5EF4-FFF2-40B4-BE49-F238E27FC236}">
                <a16:creationId xmlns:a16="http://schemas.microsoft.com/office/drawing/2014/main" id="{EE29D03C-4BEB-4C06-868F-798732FA591E}"/>
              </a:ext>
            </a:extLst>
          </p:cNvPr>
          <p:cNvSpPr txBox="1">
            <a:spLocks noGrp="1"/>
          </p:cNvSpPr>
          <p:nvPr>
            <p:ph type="sldNum" sz="quarter" idx="8"/>
          </p:nvPr>
        </p:nvSpPr>
        <p:spPr>
          <a:xfrm>
            <a:off x="4278960" y="10157400"/>
            <a:ext cx="3277800" cy="531360"/>
          </a:xfrm>
        </p:spPr>
        <p:txBody>
          <a:bodyPr wrap="square"/>
          <a:lstStyle/>
          <a:p>
            <a:pPr lvl="0"/>
            <a:fld id="{DD3E6664-B117-4B70-9636-08615ADB9C23}" type="slidenum">
              <a:t>18</a:t>
            </a:fld>
            <a:endParaRPr lang="pt-BR">
              <a:solidFill>
                <a:srgbClr val="000000"/>
              </a:solidFill>
              <a:highlight>
                <a:scrgbClr r="0" g="0" b="0">
                  <a:alpha val="0"/>
                </a:scrgbClr>
              </a:highlight>
              <a:latin typeface="Times New Roman"/>
            </a:endParaRPr>
          </a:p>
        </p:txBody>
      </p:sp>
      <p:sp>
        <p:nvSpPr>
          <p:cNvPr id="4" name="PlaceHolder 264">
            <a:extLst>
              <a:ext uri="{FF2B5EF4-FFF2-40B4-BE49-F238E27FC236}">
                <a16:creationId xmlns:a16="http://schemas.microsoft.com/office/drawing/2014/main" id="{FFF36959-6B9C-43AA-A7E5-ACBFB9A980F6}"/>
              </a:ext>
            </a:extLst>
          </p:cNvPr>
          <p:cNvSpPr txBox="1">
            <a:spLocks noGrp="1"/>
          </p:cNvSpPr>
          <p:nvPr>
            <p:ph type="sldNum" sz="quarter" idx="8"/>
          </p:nvPr>
        </p:nvSpPr>
        <p:spPr>
          <a:xfrm>
            <a:off x="4278960" y="10157400"/>
            <a:ext cx="3278160" cy="531720"/>
          </a:xfrm>
        </p:spPr>
        <p:txBody>
          <a:bodyPr wrap="square"/>
          <a:lstStyle/>
          <a:p>
            <a:pPr lvl="0"/>
            <a:fld id="{8D98161B-EA4A-4497-9E34-0C76194647E1}" type="slidenum">
              <a:t>18</a:t>
            </a:fld>
            <a:endParaRPr lang="pt-BR">
              <a:solidFill>
                <a:srgbClr val="000000"/>
              </a:solidFill>
              <a:highlight>
                <a:scrgbClr r="0" g="0" b="0">
                  <a:alpha val="0"/>
                </a:scrgbClr>
              </a:highlight>
              <a:latin typeface="Times New Roman"/>
            </a:endParaRPr>
          </a:p>
        </p:txBody>
      </p:sp>
      <p:sp>
        <p:nvSpPr>
          <p:cNvPr id="5" name="PlaceHolder 265">
            <a:extLst>
              <a:ext uri="{FF2B5EF4-FFF2-40B4-BE49-F238E27FC236}">
                <a16:creationId xmlns:a16="http://schemas.microsoft.com/office/drawing/2014/main" id="{319640B7-C06F-44B7-AEAD-276830649249}"/>
              </a:ext>
            </a:extLst>
          </p:cNvPr>
          <p:cNvSpPr txBox="1">
            <a:spLocks noGrp="1"/>
          </p:cNvSpPr>
          <p:nvPr>
            <p:ph type="sldNum" sz="quarter" idx="8"/>
          </p:nvPr>
        </p:nvSpPr>
        <p:spPr>
          <a:xfrm>
            <a:off x="4278960" y="10157400"/>
            <a:ext cx="3278519" cy="532080"/>
          </a:xfrm>
        </p:spPr>
        <p:txBody>
          <a:bodyPr wrap="square"/>
          <a:lstStyle/>
          <a:p>
            <a:pPr lvl="0"/>
            <a:fld id="{46D7078E-6C85-4D42-9626-53CD1CC2B69C}" type="slidenum">
              <a:t>18</a:t>
            </a:fld>
            <a:endParaRPr lang="pt-BR">
              <a:solidFill>
                <a:srgbClr val="000000"/>
              </a:solidFill>
              <a:highlight>
                <a:scrgbClr r="0" g="0" b="0">
                  <a:alpha val="0"/>
                </a:scrgbClr>
              </a:highlight>
              <a:latin typeface="Times New Roman"/>
            </a:endParaRPr>
          </a:p>
        </p:txBody>
      </p:sp>
      <p:sp>
        <p:nvSpPr>
          <p:cNvPr id="6" name="PlaceHolder 266">
            <a:extLst>
              <a:ext uri="{FF2B5EF4-FFF2-40B4-BE49-F238E27FC236}">
                <a16:creationId xmlns:a16="http://schemas.microsoft.com/office/drawing/2014/main" id="{00C3C7E0-52F9-4470-B939-42EDE25B6114}"/>
              </a:ext>
            </a:extLst>
          </p:cNvPr>
          <p:cNvSpPr txBox="1">
            <a:spLocks noGrp="1"/>
          </p:cNvSpPr>
          <p:nvPr>
            <p:ph type="sldNum" sz="quarter" idx="8"/>
          </p:nvPr>
        </p:nvSpPr>
        <p:spPr>
          <a:xfrm>
            <a:off x="4278960" y="10157400"/>
            <a:ext cx="3278879" cy="532440"/>
          </a:xfrm>
        </p:spPr>
        <p:txBody>
          <a:bodyPr wrap="square"/>
          <a:lstStyle/>
          <a:p>
            <a:pPr lvl="0"/>
            <a:fld id="{1A1D3D33-A6A3-45A4-9946-5B47394D72FE}" type="slidenum">
              <a:t>18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34CD3009-24F0-4842-B254-49FCA2CA25C0}"/>
              </a:ext>
            </a:extLst>
          </p:cNvPr>
          <p:cNvSpPr txBox="1">
            <a:spLocks noGrp="1"/>
          </p:cNvSpPr>
          <p:nvPr>
            <p:ph type="sldNum" sz="quarter" idx="5"/>
          </p:nvPr>
        </p:nvSpPr>
        <p:spPr>
          <a:ln/>
        </p:spPr>
        <p:txBody>
          <a:bodyPr vert="horz" lIns="0" tIns="0" rIns="0" bIns="0" anchor="b" anchorCtr="0">
            <a:noAutofit/>
          </a:bodyPr>
          <a:lstStyle/>
          <a:p>
            <a:pPr lvl="0"/>
            <a:fld id="{0EC49051-F4F5-46D1-BE36-FBC4F81B90E2}" type="slidenum">
              <a:t>18</a:t>
            </a:fld>
            <a:endParaRPr lang="pt-BR"/>
          </a:p>
        </p:txBody>
      </p:sp>
      <p:sp>
        <p:nvSpPr>
          <p:cNvPr id="7" name="PlaceHolder 267">
            <a:extLst>
              <a:ext uri="{FF2B5EF4-FFF2-40B4-BE49-F238E27FC236}">
                <a16:creationId xmlns:a16="http://schemas.microsoft.com/office/drawing/2014/main" id="{AAFD2A20-4F72-4345-82EC-12019BCD758F}"/>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68">
            <a:extLst>
              <a:ext uri="{FF2B5EF4-FFF2-40B4-BE49-F238E27FC236}">
                <a16:creationId xmlns:a16="http://schemas.microsoft.com/office/drawing/2014/main" id="{FC443805-0D7E-47ED-BF48-360DC9EE79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6460230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9DF7-6A63-81C0-E2D2-04547C88CEB3}"/>
            </a:ext>
          </a:extLst>
        </p:cNvPr>
        <p:cNvGrpSpPr/>
        <p:nvPr/>
      </p:nvGrpSpPr>
      <p:grpSpPr>
        <a:xfrm>
          <a:off x="0" y="0"/>
          <a:ext cx="0" cy="0"/>
          <a:chOff x="0" y="0"/>
          <a:chExt cx="0" cy="0"/>
        </a:xfrm>
      </p:grpSpPr>
      <p:sp>
        <p:nvSpPr>
          <p:cNvPr id="2" name="PlaceHolder 249">
            <a:extLst>
              <a:ext uri="{FF2B5EF4-FFF2-40B4-BE49-F238E27FC236}">
                <a16:creationId xmlns:a16="http://schemas.microsoft.com/office/drawing/2014/main" id="{88935717-62B8-5241-6D58-C1CBAB47405B}"/>
              </a:ext>
            </a:extLst>
          </p:cNvPr>
          <p:cNvSpPr txBox="1">
            <a:spLocks noGrp="1"/>
          </p:cNvSpPr>
          <p:nvPr>
            <p:ph type="sldNum" sz="quarter" idx="8"/>
          </p:nvPr>
        </p:nvSpPr>
        <p:spPr>
          <a:xfrm>
            <a:off x="4278960" y="10157400"/>
            <a:ext cx="3277439" cy="531000"/>
          </a:xfrm>
        </p:spPr>
        <p:txBody>
          <a:bodyPr wrap="square"/>
          <a:lstStyle/>
          <a:p>
            <a:pPr lvl="0"/>
            <a:fld id="{413CFE8D-272B-4015-AA27-5E98817AB728}" type="slidenum">
              <a:t>19</a:t>
            </a:fld>
            <a:endParaRPr lang="pt-BR">
              <a:solidFill>
                <a:srgbClr val="000000"/>
              </a:solidFill>
              <a:highlight>
                <a:scrgbClr r="0" g="0" b="0">
                  <a:alpha val="0"/>
                </a:scrgbClr>
              </a:highlight>
              <a:latin typeface="Times New Roman"/>
            </a:endParaRPr>
          </a:p>
        </p:txBody>
      </p:sp>
      <p:sp>
        <p:nvSpPr>
          <p:cNvPr id="3" name="PlaceHolder 258">
            <a:extLst>
              <a:ext uri="{FF2B5EF4-FFF2-40B4-BE49-F238E27FC236}">
                <a16:creationId xmlns:a16="http://schemas.microsoft.com/office/drawing/2014/main" id="{B411C07F-A444-BE57-87D6-606AE4EE6AE9}"/>
              </a:ext>
            </a:extLst>
          </p:cNvPr>
          <p:cNvSpPr txBox="1">
            <a:spLocks noGrp="1"/>
          </p:cNvSpPr>
          <p:nvPr>
            <p:ph type="sldNum" sz="quarter" idx="8"/>
          </p:nvPr>
        </p:nvSpPr>
        <p:spPr>
          <a:xfrm>
            <a:off x="4278960" y="10157400"/>
            <a:ext cx="3277800" cy="531360"/>
          </a:xfrm>
        </p:spPr>
        <p:txBody>
          <a:bodyPr wrap="square"/>
          <a:lstStyle/>
          <a:p>
            <a:pPr lvl="0"/>
            <a:fld id="{DD3E6664-B117-4B70-9636-08615ADB9C23}" type="slidenum">
              <a:t>19</a:t>
            </a:fld>
            <a:endParaRPr lang="pt-BR">
              <a:solidFill>
                <a:srgbClr val="000000"/>
              </a:solidFill>
              <a:highlight>
                <a:scrgbClr r="0" g="0" b="0">
                  <a:alpha val="0"/>
                </a:scrgbClr>
              </a:highlight>
              <a:latin typeface="Times New Roman"/>
            </a:endParaRPr>
          </a:p>
        </p:txBody>
      </p:sp>
      <p:sp>
        <p:nvSpPr>
          <p:cNvPr id="4" name="PlaceHolder 264">
            <a:extLst>
              <a:ext uri="{FF2B5EF4-FFF2-40B4-BE49-F238E27FC236}">
                <a16:creationId xmlns:a16="http://schemas.microsoft.com/office/drawing/2014/main" id="{B0DF40D4-24A4-0E8F-551E-DCB6F2F88FB6}"/>
              </a:ext>
            </a:extLst>
          </p:cNvPr>
          <p:cNvSpPr txBox="1">
            <a:spLocks noGrp="1"/>
          </p:cNvSpPr>
          <p:nvPr>
            <p:ph type="sldNum" sz="quarter" idx="8"/>
          </p:nvPr>
        </p:nvSpPr>
        <p:spPr>
          <a:xfrm>
            <a:off x="4278960" y="10157400"/>
            <a:ext cx="3278160" cy="531720"/>
          </a:xfrm>
        </p:spPr>
        <p:txBody>
          <a:bodyPr wrap="square"/>
          <a:lstStyle/>
          <a:p>
            <a:pPr lvl="0"/>
            <a:fld id="{8D98161B-EA4A-4497-9E34-0C76194647E1}" type="slidenum">
              <a:t>19</a:t>
            </a:fld>
            <a:endParaRPr lang="pt-BR">
              <a:solidFill>
                <a:srgbClr val="000000"/>
              </a:solidFill>
              <a:highlight>
                <a:scrgbClr r="0" g="0" b="0">
                  <a:alpha val="0"/>
                </a:scrgbClr>
              </a:highlight>
              <a:latin typeface="Times New Roman"/>
            </a:endParaRPr>
          </a:p>
        </p:txBody>
      </p:sp>
      <p:sp>
        <p:nvSpPr>
          <p:cNvPr id="5" name="PlaceHolder 265">
            <a:extLst>
              <a:ext uri="{FF2B5EF4-FFF2-40B4-BE49-F238E27FC236}">
                <a16:creationId xmlns:a16="http://schemas.microsoft.com/office/drawing/2014/main" id="{F5856C92-359C-CAAC-5C03-CEF0ED03236A}"/>
              </a:ext>
            </a:extLst>
          </p:cNvPr>
          <p:cNvSpPr txBox="1">
            <a:spLocks noGrp="1"/>
          </p:cNvSpPr>
          <p:nvPr>
            <p:ph type="sldNum" sz="quarter" idx="8"/>
          </p:nvPr>
        </p:nvSpPr>
        <p:spPr>
          <a:xfrm>
            <a:off x="4278960" y="10157400"/>
            <a:ext cx="3278519" cy="532080"/>
          </a:xfrm>
        </p:spPr>
        <p:txBody>
          <a:bodyPr wrap="square"/>
          <a:lstStyle/>
          <a:p>
            <a:pPr lvl="0"/>
            <a:fld id="{46D7078E-6C85-4D42-9626-53CD1CC2B69C}" type="slidenum">
              <a:t>19</a:t>
            </a:fld>
            <a:endParaRPr lang="pt-BR">
              <a:solidFill>
                <a:srgbClr val="000000"/>
              </a:solidFill>
              <a:highlight>
                <a:scrgbClr r="0" g="0" b="0">
                  <a:alpha val="0"/>
                </a:scrgbClr>
              </a:highlight>
              <a:latin typeface="Times New Roman"/>
            </a:endParaRPr>
          </a:p>
        </p:txBody>
      </p:sp>
      <p:sp>
        <p:nvSpPr>
          <p:cNvPr id="6" name="PlaceHolder 266">
            <a:extLst>
              <a:ext uri="{FF2B5EF4-FFF2-40B4-BE49-F238E27FC236}">
                <a16:creationId xmlns:a16="http://schemas.microsoft.com/office/drawing/2014/main" id="{F1B3DBC2-E8F6-9DA1-6258-3EEF537D6C69}"/>
              </a:ext>
            </a:extLst>
          </p:cNvPr>
          <p:cNvSpPr txBox="1">
            <a:spLocks noGrp="1"/>
          </p:cNvSpPr>
          <p:nvPr>
            <p:ph type="sldNum" sz="quarter" idx="8"/>
          </p:nvPr>
        </p:nvSpPr>
        <p:spPr>
          <a:xfrm>
            <a:off x="4278960" y="10157400"/>
            <a:ext cx="3278879" cy="532440"/>
          </a:xfrm>
        </p:spPr>
        <p:txBody>
          <a:bodyPr wrap="square"/>
          <a:lstStyle/>
          <a:p>
            <a:pPr lvl="0"/>
            <a:fld id="{1A1D3D33-A6A3-45A4-9946-5B47394D72FE}" type="slidenum">
              <a:t>19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68372D75-B022-CA04-74D8-89C795036D1A}"/>
              </a:ext>
            </a:extLst>
          </p:cNvPr>
          <p:cNvSpPr txBox="1">
            <a:spLocks noGrp="1"/>
          </p:cNvSpPr>
          <p:nvPr>
            <p:ph type="sldNum" sz="quarter" idx="5"/>
          </p:nvPr>
        </p:nvSpPr>
        <p:spPr>
          <a:ln/>
        </p:spPr>
        <p:txBody>
          <a:bodyPr vert="horz" lIns="0" tIns="0" rIns="0" bIns="0" anchor="b" anchorCtr="0">
            <a:noAutofit/>
          </a:bodyPr>
          <a:lstStyle/>
          <a:p>
            <a:pPr lvl="0"/>
            <a:fld id="{0EC49051-F4F5-46D1-BE36-FBC4F81B90E2}" type="slidenum">
              <a:t>19</a:t>
            </a:fld>
            <a:endParaRPr lang="pt-BR"/>
          </a:p>
        </p:txBody>
      </p:sp>
      <p:sp>
        <p:nvSpPr>
          <p:cNvPr id="7" name="PlaceHolder 267">
            <a:extLst>
              <a:ext uri="{FF2B5EF4-FFF2-40B4-BE49-F238E27FC236}">
                <a16:creationId xmlns:a16="http://schemas.microsoft.com/office/drawing/2014/main" id="{EE850FC5-D0F3-0D80-1553-902C463B1C8A}"/>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68">
            <a:extLst>
              <a:ext uri="{FF2B5EF4-FFF2-40B4-BE49-F238E27FC236}">
                <a16:creationId xmlns:a16="http://schemas.microsoft.com/office/drawing/2014/main" id="{1772F14D-5D39-13EE-E7CF-F1E51C43DDB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642496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122163E4-FDED-403B-81DA-7CBFEFEA35F3}"/>
              </a:ext>
            </a:extLst>
          </p:cNvPr>
          <p:cNvSpPr txBox="1">
            <a:spLocks noGrp="1"/>
          </p:cNvSpPr>
          <p:nvPr>
            <p:ph type="sldNum" sz="quarter" idx="8"/>
          </p:nvPr>
        </p:nvSpPr>
        <p:spPr>
          <a:xfrm>
            <a:off x="4278960" y="10157400"/>
            <a:ext cx="3276359" cy="529920"/>
          </a:xfrm>
        </p:spPr>
        <p:txBody>
          <a:bodyPr wrap="square"/>
          <a:lstStyle/>
          <a:p>
            <a:pPr lvl="0"/>
            <a:fld id="{2AF184DD-42F0-4D0B-B4DD-BDF8663BF1DB}" type="slidenum">
              <a:t>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EBFC7C2-46A3-4634-BB0F-0A4AE4579396}"/>
              </a:ext>
            </a:extLst>
          </p:cNvPr>
          <p:cNvSpPr txBox="1">
            <a:spLocks noGrp="1"/>
          </p:cNvSpPr>
          <p:nvPr>
            <p:ph type="sldNum" sz="quarter" idx="8"/>
          </p:nvPr>
        </p:nvSpPr>
        <p:spPr>
          <a:xfrm>
            <a:off x="4278960" y="10157400"/>
            <a:ext cx="3276720" cy="530280"/>
          </a:xfrm>
        </p:spPr>
        <p:txBody>
          <a:bodyPr wrap="square"/>
          <a:lstStyle/>
          <a:p>
            <a:pPr lvl="0"/>
            <a:fld id="{E1FC276F-3C58-4AF6-86A2-FA49F7C1964B}" type="slidenum">
              <a:t>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93935FC9-894C-46C3-9037-2DC27F14F7B5}"/>
              </a:ext>
            </a:extLst>
          </p:cNvPr>
          <p:cNvSpPr txBox="1">
            <a:spLocks noGrp="1"/>
          </p:cNvSpPr>
          <p:nvPr>
            <p:ph type="sldNum" sz="quarter" idx="8"/>
          </p:nvPr>
        </p:nvSpPr>
        <p:spPr>
          <a:xfrm>
            <a:off x="4278960" y="10157400"/>
            <a:ext cx="3277080" cy="530640"/>
          </a:xfrm>
        </p:spPr>
        <p:txBody>
          <a:bodyPr wrap="square"/>
          <a:lstStyle/>
          <a:p>
            <a:pPr lvl="0"/>
            <a:fld id="{3E7E14B4-51E6-4BD3-9C14-9D025E920D60}" type="slidenum">
              <a:t>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8C9A76F-DA13-413E-A752-9D06208761F6}"/>
              </a:ext>
            </a:extLst>
          </p:cNvPr>
          <p:cNvSpPr txBox="1">
            <a:spLocks noGrp="1"/>
          </p:cNvSpPr>
          <p:nvPr>
            <p:ph type="sldNum" sz="quarter" idx="8"/>
          </p:nvPr>
        </p:nvSpPr>
        <p:spPr>
          <a:xfrm>
            <a:off x="4278960" y="10157400"/>
            <a:ext cx="3277439" cy="531000"/>
          </a:xfrm>
        </p:spPr>
        <p:txBody>
          <a:bodyPr wrap="square"/>
          <a:lstStyle/>
          <a:p>
            <a:pPr lvl="0"/>
            <a:fld id="{FDD5BCC5-24D0-48E0-A39C-12E7B910D5CB}" type="slidenum">
              <a:t>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28369CAC-9E8D-49B1-8AA2-48E4A2C34B02}"/>
              </a:ext>
            </a:extLst>
          </p:cNvPr>
          <p:cNvSpPr txBox="1">
            <a:spLocks noGrp="1"/>
          </p:cNvSpPr>
          <p:nvPr>
            <p:ph type="sldNum" sz="quarter" idx="8"/>
          </p:nvPr>
        </p:nvSpPr>
        <p:spPr>
          <a:xfrm>
            <a:off x="4278960" y="10157400"/>
            <a:ext cx="3277800" cy="531360"/>
          </a:xfrm>
        </p:spPr>
        <p:txBody>
          <a:bodyPr wrap="square"/>
          <a:lstStyle/>
          <a:p>
            <a:pPr lvl="0"/>
            <a:fld id="{6EE2EE66-FB6D-4877-A527-936BEC08F9B2}" type="slidenum">
              <a:t>2</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931FD95C-8F91-44DE-8E33-5C94F66365B9}"/>
              </a:ext>
            </a:extLst>
          </p:cNvPr>
          <p:cNvSpPr txBox="1">
            <a:spLocks noGrp="1"/>
          </p:cNvSpPr>
          <p:nvPr>
            <p:ph type="sldNum" sz="quarter" idx="8"/>
          </p:nvPr>
        </p:nvSpPr>
        <p:spPr>
          <a:xfrm>
            <a:off x="4278960" y="10157400"/>
            <a:ext cx="3278160" cy="531720"/>
          </a:xfrm>
        </p:spPr>
        <p:txBody>
          <a:bodyPr wrap="square"/>
          <a:lstStyle/>
          <a:p>
            <a:pPr lvl="0"/>
            <a:fld id="{DF24EE70-91C0-41F2-B909-768A5C5C4AFD}" type="slidenum">
              <a:t>2</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05653F67-ED27-41F5-8AFD-683E05D0F658}"/>
              </a:ext>
            </a:extLst>
          </p:cNvPr>
          <p:cNvSpPr txBox="1">
            <a:spLocks noGrp="1"/>
          </p:cNvSpPr>
          <p:nvPr>
            <p:ph type="sldNum" sz="quarter" idx="8"/>
          </p:nvPr>
        </p:nvSpPr>
        <p:spPr>
          <a:xfrm>
            <a:off x="4278960" y="10157400"/>
            <a:ext cx="3278519" cy="532080"/>
          </a:xfrm>
        </p:spPr>
        <p:txBody>
          <a:bodyPr wrap="square"/>
          <a:lstStyle/>
          <a:p>
            <a:pPr lvl="0"/>
            <a:fld id="{C5A3094A-8D44-48E1-9782-4A001D4D874E}" type="slidenum">
              <a:t>2</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8DBA5914-122A-4A0B-AB33-E766B07B4BB9}"/>
              </a:ext>
            </a:extLst>
          </p:cNvPr>
          <p:cNvSpPr txBox="1">
            <a:spLocks noGrp="1"/>
          </p:cNvSpPr>
          <p:nvPr>
            <p:ph type="sldNum" sz="quarter" idx="8"/>
          </p:nvPr>
        </p:nvSpPr>
        <p:spPr>
          <a:xfrm>
            <a:off x="4278960" y="10157400"/>
            <a:ext cx="3278879" cy="532440"/>
          </a:xfrm>
        </p:spPr>
        <p:txBody>
          <a:bodyPr wrap="square"/>
          <a:lstStyle/>
          <a:p>
            <a:pPr lvl="0"/>
            <a:fld id="{8D2075E5-B474-46C3-BE8B-565A39A368EE}" type="slidenum">
              <a:t>2</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BEEAC91B-F0F1-4F89-A426-026D7302D7C5}"/>
              </a:ext>
            </a:extLst>
          </p:cNvPr>
          <p:cNvSpPr txBox="1">
            <a:spLocks noGrp="1"/>
          </p:cNvSpPr>
          <p:nvPr>
            <p:ph type="sldNum" sz="quarter" idx="5"/>
          </p:nvPr>
        </p:nvSpPr>
        <p:spPr>
          <a:ln/>
        </p:spPr>
        <p:txBody>
          <a:bodyPr vert="horz" lIns="0" tIns="0" rIns="0" bIns="0" anchor="b" anchorCtr="0">
            <a:noAutofit/>
          </a:bodyPr>
          <a:lstStyle/>
          <a:p>
            <a:pPr lvl="0"/>
            <a:fld id="{68D7EF5B-832D-4E57-974B-D25E4A872341}" type="slidenum">
              <a:t>2</a:t>
            </a:fld>
            <a:endParaRPr lang="pt-BR"/>
          </a:p>
        </p:txBody>
      </p:sp>
      <p:sp>
        <p:nvSpPr>
          <p:cNvPr id="10" name="PlaceHolder 9">
            <a:extLst>
              <a:ext uri="{FF2B5EF4-FFF2-40B4-BE49-F238E27FC236}">
                <a16:creationId xmlns:a16="http://schemas.microsoft.com/office/drawing/2014/main" id="{5597AAB9-8A5D-4FFE-A0ED-2316BD251B8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011D4786-2F94-4582-9C7C-1E85B4708F84}"/>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409AA76C-5137-4C64-92A3-8193342CEEC4}"/>
              </a:ext>
            </a:extLst>
          </p:cNvPr>
          <p:cNvSpPr txBox="1">
            <a:spLocks noGrp="1"/>
          </p:cNvSpPr>
          <p:nvPr>
            <p:ph type="sldNum" sz="quarter" idx="8"/>
          </p:nvPr>
        </p:nvSpPr>
        <p:spPr>
          <a:xfrm>
            <a:off x="4278960" y="10157400"/>
            <a:ext cx="3277439" cy="531000"/>
          </a:xfrm>
        </p:spPr>
        <p:txBody>
          <a:bodyPr wrap="square"/>
          <a:lstStyle/>
          <a:p>
            <a:pPr lvl="0"/>
            <a:fld id="{824AFB68-59CC-4D9D-88D3-9ADFF8AEBA89}" type="slidenum">
              <a:t>20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7818ABB-65DA-4BEE-A8F3-A76DBE7F1826}"/>
              </a:ext>
            </a:extLst>
          </p:cNvPr>
          <p:cNvSpPr txBox="1">
            <a:spLocks noGrp="1"/>
          </p:cNvSpPr>
          <p:nvPr>
            <p:ph type="sldNum" sz="quarter" idx="8"/>
          </p:nvPr>
        </p:nvSpPr>
        <p:spPr>
          <a:xfrm>
            <a:off x="4278960" y="10157400"/>
            <a:ext cx="3277800" cy="531360"/>
          </a:xfrm>
        </p:spPr>
        <p:txBody>
          <a:bodyPr wrap="square"/>
          <a:lstStyle/>
          <a:p>
            <a:pPr lvl="0"/>
            <a:fld id="{781D5094-81AF-49E0-9963-9CDCD1B9496E}" type="slidenum">
              <a:t>20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75EC4151-1D51-4AAB-9248-EA5FDEED3D48}"/>
              </a:ext>
            </a:extLst>
          </p:cNvPr>
          <p:cNvSpPr txBox="1">
            <a:spLocks noGrp="1"/>
          </p:cNvSpPr>
          <p:nvPr>
            <p:ph type="sldNum" sz="quarter" idx="8"/>
          </p:nvPr>
        </p:nvSpPr>
        <p:spPr>
          <a:xfrm>
            <a:off x="4278960" y="10157400"/>
            <a:ext cx="3278160" cy="531720"/>
          </a:xfrm>
        </p:spPr>
        <p:txBody>
          <a:bodyPr wrap="square"/>
          <a:lstStyle/>
          <a:p>
            <a:pPr lvl="0"/>
            <a:fld id="{9FEBAE0F-0A0F-4157-A420-14700EF38867}" type="slidenum">
              <a:t>20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839545F-374F-43DD-93CF-1BD987A91206}"/>
              </a:ext>
            </a:extLst>
          </p:cNvPr>
          <p:cNvSpPr txBox="1">
            <a:spLocks noGrp="1"/>
          </p:cNvSpPr>
          <p:nvPr>
            <p:ph type="sldNum" sz="quarter" idx="8"/>
          </p:nvPr>
        </p:nvSpPr>
        <p:spPr>
          <a:xfrm>
            <a:off x="4278960" y="10157400"/>
            <a:ext cx="3278519" cy="532080"/>
          </a:xfrm>
        </p:spPr>
        <p:txBody>
          <a:bodyPr wrap="square"/>
          <a:lstStyle/>
          <a:p>
            <a:pPr lvl="0"/>
            <a:fld id="{0A8E696F-42A5-4788-83E3-EA50526D960C}" type="slidenum">
              <a:t>20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A43D588-01AE-4426-92D5-DD3EAA743E38}"/>
              </a:ext>
            </a:extLst>
          </p:cNvPr>
          <p:cNvSpPr txBox="1">
            <a:spLocks noGrp="1"/>
          </p:cNvSpPr>
          <p:nvPr>
            <p:ph type="sldNum" sz="quarter" idx="8"/>
          </p:nvPr>
        </p:nvSpPr>
        <p:spPr>
          <a:xfrm>
            <a:off x="4278960" y="10157400"/>
            <a:ext cx="3278879" cy="532440"/>
          </a:xfrm>
        </p:spPr>
        <p:txBody>
          <a:bodyPr wrap="square"/>
          <a:lstStyle/>
          <a:p>
            <a:pPr lvl="0"/>
            <a:fld id="{747C5B92-38CD-47DD-8BD7-903F2EC4EBA9}" type="slidenum">
              <a:t>20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7D7B222-850C-4BC1-9E9A-16E8ED96CA87}"/>
              </a:ext>
            </a:extLst>
          </p:cNvPr>
          <p:cNvSpPr txBox="1">
            <a:spLocks noGrp="1"/>
          </p:cNvSpPr>
          <p:nvPr>
            <p:ph type="sldNum" sz="quarter" idx="5"/>
          </p:nvPr>
        </p:nvSpPr>
        <p:spPr>
          <a:ln/>
        </p:spPr>
        <p:txBody>
          <a:bodyPr vert="horz" lIns="0" tIns="0" rIns="0" bIns="0" anchor="b" anchorCtr="0">
            <a:noAutofit/>
          </a:bodyPr>
          <a:lstStyle/>
          <a:p>
            <a:pPr lvl="0"/>
            <a:fld id="{A3C63AB4-8DF1-4C28-966D-186F6DDFB848}" type="slidenum">
              <a:t>20</a:t>
            </a:fld>
            <a:endParaRPr lang="pt-BR"/>
          </a:p>
        </p:txBody>
      </p:sp>
      <p:sp>
        <p:nvSpPr>
          <p:cNvPr id="7" name="PlaceHolder 6">
            <a:extLst>
              <a:ext uri="{FF2B5EF4-FFF2-40B4-BE49-F238E27FC236}">
                <a16:creationId xmlns:a16="http://schemas.microsoft.com/office/drawing/2014/main" id="{513D65B6-8F2A-4017-9CE5-6490924CB9A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1FE4F613-B77F-43C2-8894-0BF448C81F03}"/>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409AA76C-5137-4C64-92A3-8193342CEEC4}"/>
              </a:ext>
            </a:extLst>
          </p:cNvPr>
          <p:cNvSpPr txBox="1">
            <a:spLocks noGrp="1"/>
          </p:cNvSpPr>
          <p:nvPr>
            <p:ph type="sldNum" sz="quarter" idx="8"/>
          </p:nvPr>
        </p:nvSpPr>
        <p:spPr>
          <a:xfrm>
            <a:off x="4278960" y="10157400"/>
            <a:ext cx="3277439" cy="531000"/>
          </a:xfrm>
        </p:spPr>
        <p:txBody>
          <a:bodyPr wrap="square"/>
          <a:lstStyle/>
          <a:p>
            <a:pPr lvl="0"/>
            <a:fld id="{824AFB68-59CC-4D9D-88D3-9ADFF8AEBA89}" type="slidenum">
              <a:t>21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7818ABB-65DA-4BEE-A8F3-A76DBE7F1826}"/>
              </a:ext>
            </a:extLst>
          </p:cNvPr>
          <p:cNvSpPr txBox="1">
            <a:spLocks noGrp="1"/>
          </p:cNvSpPr>
          <p:nvPr>
            <p:ph type="sldNum" sz="quarter" idx="8"/>
          </p:nvPr>
        </p:nvSpPr>
        <p:spPr>
          <a:xfrm>
            <a:off x="4278960" y="10157400"/>
            <a:ext cx="3277800" cy="531360"/>
          </a:xfrm>
        </p:spPr>
        <p:txBody>
          <a:bodyPr wrap="square"/>
          <a:lstStyle/>
          <a:p>
            <a:pPr lvl="0"/>
            <a:fld id="{781D5094-81AF-49E0-9963-9CDCD1B9496E}" type="slidenum">
              <a:t>21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75EC4151-1D51-4AAB-9248-EA5FDEED3D48}"/>
              </a:ext>
            </a:extLst>
          </p:cNvPr>
          <p:cNvSpPr txBox="1">
            <a:spLocks noGrp="1"/>
          </p:cNvSpPr>
          <p:nvPr>
            <p:ph type="sldNum" sz="quarter" idx="8"/>
          </p:nvPr>
        </p:nvSpPr>
        <p:spPr>
          <a:xfrm>
            <a:off x="4278960" y="10157400"/>
            <a:ext cx="3278160" cy="531720"/>
          </a:xfrm>
        </p:spPr>
        <p:txBody>
          <a:bodyPr wrap="square"/>
          <a:lstStyle/>
          <a:p>
            <a:pPr lvl="0"/>
            <a:fld id="{9FEBAE0F-0A0F-4157-A420-14700EF38867}" type="slidenum">
              <a:t>21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839545F-374F-43DD-93CF-1BD987A91206}"/>
              </a:ext>
            </a:extLst>
          </p:cNvPr>
          <p:cNvSpPr txBox="1">
            <a:spLocks noGrp="1"/>
          </p:cNvSpPr>
          <p:nvPr>
            <p:ph type="sldNum" sz="quarter" idx="8"/>
          </p:nvPr>
        </p:nvSpPr>
        <p:spPr>
          <a:xfrm>
            <a:off x="4278960" y="10157400"/>
            <a:ext cx="3278519" cy="532080"/>
          </a:xfrm>
        </p:spPr>
        <p:txBody>
          <a:bodyPr wrap="square"/>
          <a:lstStyle/>
          <a:p>
            <a:pPr lvl="0"/>
            <a:fld id="{0A8E696F-42A5-4788-83E3-EA50526D960C}" type="slidenum">
              <a:t>21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A43D588-01AE-4426-92D5-DD3EAA743E38}"/>
              </a:ext>
            </a:extLst>
          </p:cNvPr>
          <p:cNvSpPr txBox="1">
            <a:spLocks noGrp="1"/>
          </p:cNvSpPr>
          <p:nvPr>
            <p:ph type="sldNum" sz="quarter" idx="8"/>
          </p:nvPr>
        </p:nvSpPr>
        <p:spPr>
          <a:xfrm>
            <a:off x="4278960" y="10157400"/>
            <a:ext cx="3278879" cy="532440"/>
          </a:xfrm>
        </p:spPr>
        <p:txBody>
          <a:bodyPr wrap="square"/>
          <a:lstStyle/>
          <a:p>
            <a:pPr lvl="0"/>
            <a:fld id="{747C5B92-38CD-47DD-8BD7-903F2EC4EBA9}" type="slidenum">
              <a:t>21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7D7B222-850C-4BC1-9E9A-16E8ED96CA87}"/>
              </a:ext>
            </a:extLst>
          </p:cNvPr>
          <p:cNvSpPr txBox="1">
            <a:spLocks noGrp="1"/>
          </p:cNvSpPr>
          <p:nvPr>
            <p:ph type="sldNum" sz="quarter" idx="5"/>
          </p:nvPr>
        </p:nvSpPr>
        <p:spPr>
          <a:ln/>
        </p:spPr>
        <p:txBody>
          <a:bodyPr vert="horz" lIns="0" tIns="0" rIns="0" bIns="0" anchor="b" anchorCtr="0">
            <a:noAutofit/>
          </a:bodyPr>
          <a:lstStyle/>
          <a:p>
            <a:pPr lvl="0"/>
            <a:fld id="{A3C63AB4-8DF1-4C28-966D-186F6DDFB848}" type="slidenum">
              <a:t>21</a:t>
            </a:fld>
            <a:endParaRPr lang="pt-BR"/>
          </a:p>
        </p:txBody>
      </p:sp>
      <p:sp>
        <p:nvSpPr>
          <p:cNvPr id="7" name="PlaceHolder 6">
            <a:extLst>
              <a:ext uri="{FF2B5EF4-FFF2-40B4-BE49-F238E27FC236}">
                <a16:creationId xmlns:a16="http://schemas.microsoft.com/office/drawing/2014/main" id="{513D65B6-8F2A-4017-9CE5-6490924CB9A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1FE4F613-B77F-43C2-8894-0BF448C81F03}"/>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2070590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409AA76C-5137-4C64-92A3-8193342CEEC4}"/>
              </a:ext>
            </a:extLst>
          </p:cNvPr>
          <p:cNvSpPr txBox="1">
            <a:spLocks noGrp="1"/>
          </p:cNvSpPr>
          <p:nvPr>
            <p:ph type="sldNum" sz="quarter" idx="8"/>
          </p:nvPr>
        </p:nvSpPr>
        <p:spPr>
          <a:xfrm>
            <a:off x="4278960" y="10157400"/>
            <a:ext cx="3277439" cy="531000"/>
          </a:xfrm>
        </p:spPr>
        <p:txBody>
          <a:bodyPr wrap="square"/>
          <a:lstStyle/>
          <a:p>
            <a:pPr lvl="0"/>
            <a:fld id="{824AFB68-59CC-4D9D-88D3-9ADFF8AEBA89}" type="slidenum">
              <a:t>22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7818ABB-65DA-4BEE-A8F3-A76DBE7F1826}"/>
              </a:ext>
            </a:extLst>
          </p:cNvPr>
          <p:cNvSpPr txBox="1">
            <a:spLocks noGrp="1"/>
          </p:cNvSpPr>
          <p:nvPr>
            <p:ph type="sldNum" sz="quarter" idx="8"/>
          </p:nvPr>
        </p:nvSpPr>
        <p:spPr>
          <a:xfrm>
            <a:off x="4278960" y="10157400"/>
            <a:ext cx="3277800" cy="531360"/>
          </a:xfrm>
        </p:spPr>
        <p:txBody>
          <a:bodyPr wrap="square"/>
          <a:lstStyle/>
          <a:p>
            <a:pPr lvl="0"/>
            <a:fld id="{781D5094-81AF-49E0-9963-9CDCD1B9496E}" type="slidenum">
              <a:t>22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75EC4151-1D51-4AAB-9248-EA5FDEED3D48}"/>
              </a:ext>
            </a:extLst>
          </p:cNvPr>
          <p:cNvSpPr txBox="1">
            <a:spLocks noGrp="1"/>
          </p:cNvSpPr>
          <p:nvPr>
            <p:ph type="sldNum" sz="quarter" idx="8"/>
          </p:nvPr>
        </p:nvSpPr>
        <p:spPr>
          <a:xfrm>
            <a:off x="4278960" y="10157400"/>
            <a:ext cx="3278160" cy="531720"/>
          </a:xfrm>
        </p:spPr>
        <p:txBody>
          <a:bodyPr wrap="square"/>
          <a:lstStyle/>
          <a:p>
            <a:pPr lvl="0"/>
            <a:fld id="{9FEBAE0F-0A0F-4157-A420-14700EF38867}" type="slidenum">
              <a:t>22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839545F-374F-43DD-93CF-1BD987A91206}"/>
              </a:ext>
            </a:extLst>
          </p:cNvPr>
          <p:cNvSpPr txBox="1">
            <a:spLocks noGrp="1"/>
          </p:cNvSpPr>
          <p:nvPr>
            <p:ph type="sldNum" sz="quarter" idx="8"/>
          </p:nvPr>
        </p:nvSpPr>
        <p:spPr>
          <a:xfrm>
            <a:off x="4278960" y="10157400"/>
            <a:ext cx="3278519" cy="532080"/>
          </a:xfrm>
        </p:spPr>
        <p:txBody>
          <a:bodyPr wrap="square"/>
          <a:lstStyle/>
          <a:p>
            <a:pPr lvl="0"/>
            <a:fld id="{0A8E696F-42A5-4788-83E3-EA50526D960C}" type="slidenum">
              <a:t>22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A43D588-01AE-4426-92D5-DD3EAA743E38}"/>
              </a:ext>
            </a:extLst>
          </p:cNvPr>
          <p:cNvSpPr txBox="1">
            <a:spLocks noGrp="1"/>
          </p:cNvSpPr>
          <p:nvPr>
            <p:ph type="sldNum" sz="quarter" idx="8"/>
          </p:nvPr>
        </p:nvSpPr>
        <p:spPr>
          <a:xfrm>
            <a:off x="4278960" y="10157400"/>
            <a:ext cx="3278879" cy="532440"/>
          </a:xfrm>
        </p:spPr>
        <p:txBody>
          <a:bodyPr wrap="square"/>
          <a:lstStyle/>
          <a:p>
            <a:pPr lvl="0"/>
            <a:fld id="{747C5B92-38CD-47DD-8BD7-903F2EC4EBA9}" type="slidenum">
              <a:t>22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7D7B222-850C-4BC1-9E9A-16E8ED96CA87}"/>
              </a:ext>
            </a:extLst>
          </p:cNvPr>
          <p:cNvSpPr txBox="1">
            <a:spLocks noGrp="1"/>
          </p:cNvSpPr>
          <p:nvPr>
            <p:ph type="sldNum" sz="quarter" idx="5"/>
          </p:nvPr>
        </p:nvSpPr>
        <p:spPr>
          <a:ln/>
        </p:spPr>
        <p:txBody>
          <a:bodyPr vert="horz" lIns="0" tIns="0" rIns="0" bIns="0" anchor="b" anchorCtr="0">
            <a:noAutofit/>
          </a:bodyPr>
          <a:lstStyle/>
          <a:p>
            <a:pPr lvl="0"/>
            <a:fld id="{A3C63AB4-8DF1-4C28-966D-186F6DDFB848}" type="slidenum">
              <a:t>22</a:t>
            </a:fld>
            <a:endParaRPr lang="pt-BR"/>
          </a:p>
        </p:txBody>
      </p:sp>
      <p:sp>
        <p:nvSpPr>
          <p:cNvPr id="7" name="PlaceHolder 6">
            <a:extLst>
              <a:ext uri="{FF2B5EF4-FFF2-40B4-BE49-F238E27FC236}">
                <a16:creationId xmlns:a16="http://schemas.microsoft.com/office/drawing/2014/main" id="{513D65B6-8F2A-4017-9CE5-6490924CB9A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1FE4F613-B77F-43C2-8894-0BF448C81F03}"/>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405356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409AA76C-5137-4C64-92A3-8193342CEEC4}"/>
              </a:ext>
            </a:extLst>
          </p:cNvPr>
          <p:cNvSpPr txBox="1">
            <a:spLocks noGrp="1"/>
          </p:cNvSpPr>
          <p:nvPr>
            <p:ph type="sldNum" sz="quarter" idx="8"/>
          </p:nvPr>
        </p:nvSpPr>
        <p:spPr>
          <a:xfrm>
            <a:off x="4278960" y="10157400"/>
            <a:ext cx="3277439" cy="531000"/>
          </a:xfrm>
        </p:spPr>
        <p:txBody>
          <a:bodyPr wrap="square"/>
          <a:lstStyle/>
          <a:p>
            <a:pPr lvl="0"/>
            <a:fld id="{824AFB68-59CC-4D9D-88D3-9ADFF8AEBA89}" type="slidenum">
              <a:t>23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7818ABB-65DA-4BEE-A8F3-A76DBE7F1826}"/>
              </a:ext>
            </a:extLst>
          </p:cNvPr>
          <p:cNvSpPr txBox="1">
            <a:spLocks noGrp="1"/>
          </p:cNvSpPr>
          <p:nvPr>
            <p:ph type="sldNum" sz="quarter" idx="8"/>
          </p:nvPr>
        </p:nvSpPr>
        <p:spPr>
          <a:xfrm>
            <a:off x="4278960" y="10157400"/>
            <a:ext cx="3277800" cy="531360"/>
          </a:xfrm>
        </p:spPr>
        <p:txBody>
          <a:bodyPr wrap="square"/>
          <a:lstStyle/>
          <a:p>
            <a:pPr lvl="0"/>
            <a:fld id="{781D5094-81AF-49E0-9963-9CDCD1B9496E}" type="slidenum">
              <a:t>23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75EC4151-1D51-4AAB-9248-EA5FDEED3D48}"/>
              </a:ext>
            </a:extLst>
          </p:cNvPr>
          <p:cNvSpPr txBox="1">
            <a:spLocks noGrp="1"/>
          </p:cNvSpPr>
          <p:nvPr>
            <p:ph type="sldNum" sz="quarter" idx="8"/>
          </p:nvPr>
        </p:nvSpPr>
        <p:spPr>
          <a:xfrm>
            <a:off x="4278960" y="10157400"/>
            <a:ext cx="3278160" cy="531720"/>
          </a:xfrm>
        </p:spPr>
        <p:txBody>
          <a:bodyPr wrap="square"/>
          <a:lstStyle/>
          <a:p>
            <a:pPr lvl="0"/>
            <a:fld id="{9FEBAE0F-0A0F-4157-A420-14700EF38867}" type="slidenum">
              <a:t>23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839545F-374F-43DD-93CF-1BD987A91206}"/>
              </a:ext>
            </a:extLst>
          </p:cNvPr>
          <p:cNvSpPr txBox="1">
            <a:spLocks noGrp="1"/>
          </p:cNvSpPr>
          <p:nvPr>
            <p:ph type="sldNum" sz="quarter" idx="8"/>
          </p:nvPr>
        </p:nvSpPr>
        <p:spPr>
          <a:xfrm>
            <a:off x="4278960" y="10157400"/>
            <a:ext cx="3278519" cy="532080"/>
          </a:xfrm>
        </p:spPr>
        <p:txBody>
          <a:bodyPr wrap="square"/>
          <a:lstStyle/>
          <a:p>
            <a:pPr lvl="0"/>
            <a:fld id="{0A8E696F-42A5-4788-83E3-EA50526D960C}" type="slidenum">
              <a:t>23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A43D588-01AE-4426-92D5-DD3EAA743E38}"/>
              </a:ext>
            </a:extLst>
          </p:cNvPr>
          <p:cNvSpPr txBox="1">
            <a:spLocks noGrp="1"/>
          </p:cNvSpPr>
          <p:nvPr>
            <p:ph type="sldNum" sz="quarter" idx="8"/>
          </p:nvPr>
        </p:nvSpPr>
        <p:spPr>
          <a:xfrm>
            <a:off x="4278960" y="10157400"/>
            <a:ext cx="3278879" cy="532440"/>
          </a:xfrm>
        </p:spPr>
        <p:txBody>
          <a:bodyPr wrap="square"/>
          <a:lstStyle/>
          <a:p>
            <a:pPr lvl="0"/>
            <a:fld id="{747C5B92-38CD-47DD-8BD7-903F2EC4EBA9}" type="slidenum">
              <a:t>23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7D7B222-850C-4BC1-9E9A-16E8ED96CA87}"/>
              </a:ext>
            </a:extLst>
          </p:cNvPr>
          <p:cNvSpPr txBox="1">
            <a:spLocks noGrp="1"/>
          </p:cNvSpPr>
          <p:nvPr>
            <p:ph type="sldNum" sz="quarter" idx="5"/>
          </p:nvPr>
        </p:nvSpPr>
        <p:spPr>
          <a:ln/>
        </p:spPr>
        <p:txBody>
          <a:bodyPr vert="horz" lIns="0" tIns="0" rIns="0" bIns="0" anchor="b" anchorCtr="0">
            <a:noAutofit/>
          </a:bodyPr>
          <a:lstStyle/>
          <a:p>
            <a:pPr lvl="0"/>
            <a:fld id="{A3C63AB4-8DF1-4C28-966D-186F6DDFB848}" type="slidenum">
              <a:t>23</a:t>
            </a:fld>
            <a:endParaRPr lang="pt-BR"/>
          </a:p>
        </p:txBody>
      </p:sp>
      <p:sp>
        <p:nvSpPr>
          <p:cNvPr id="7" name="PlaceHolder 6">
            <a:extLst>
              <a:ext uri="{FF2B5EF4-FFF2-40B4-BE49-F238E27FC236}">
                <a16:creationId xmlns:a16="http://schemas.microsoft.com/office/drawing/2014/main" id="{513D65B6-8F2A-4017-9CE5-6490924CB9A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1FE4F613-B77F-43C2-8894-0BF448C81F03}"/>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0176543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18054386-9F8D-4E81-9829-A337C44A0850}"/>
              </a:ext>
            </a:extLst>
          </p:cNvPr>
          <p:cNvSpPr txBox="1">
            <a:spLocks noGrp="1"/>
          </p:cNvSpPr>
          <p:nvPr>
            <p:ph type="sldNum" sz="quarter" idx="8"/>
          </p:nvPr>
        </p:nvSpPr>
        <p:spPr>
          <a:xfrm>
            <a:off x="4278960" y="10157400"/>
            <a:ext cx="3276359" cy="529920"/>
          </a:xfrm>
        </p:spPr>
        <p:txBody>
          <a:bodyPr wrap="square"/>
          <a:lstStyle/>
          <a:p>
            <a:pPr lvl="0"/>
            <a:fld id="{2F2939F8-D53A-4247-A6E6-0CC4AA004C5A}" type="slidenum">
              <a:t>24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846A6CC-4994-4488-B641-270EDC45AA07}"/>
              </a:ext>
            </a:extLst>
          </p:cNvPr>
          <p:cNvSpPr txBox="1">
            <a:spLocks noGrp="1"/>
          </p:cNvSpPr>
          <p:nvPr>
            <p:ph type="sldNum" sz="quarter" idx="8"/>
          </p:nvPr>
        </p:nvSpPr>
        <p:spPr>
          <a:xfrm>
            <a:off x="4278960" y="10157400"/>
            <a:ext cx="3276720" cy="530280"/>
          </a:xfrm>
        </p:spPr>
        <p:txBody>
          <a:bodyPr wrap="square"/>
          <a:lstStyle/>
          <a:p>
            <a:pPr lvl="0"/>
            <a:fld id="{071BF793-5AB0-4C4A-B0EC-0256BDB9152F}" type="slidenum">
              <a:t>24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1724F8DC-7621-4EAE-9232-AF1DF7349F3C}"/>
              </a:ext>
            </a:extLst>
          </p:cNvPr>
          <p:cNvSpPr txBox="1">
            <a:spLocks noGrp="1"/>
          </p:cNvSpPr>
          <p:nvPr>
            <p:ph type="sldNum" sz="quarter" idx="8"/>
          </p:nvPr>
        </p:nvSpPr>
        <p:spPr>
          <a:xfrm>
            <a:off x="4278960" y="10157400"/>
            <a:ext cx="3277080" cy="530640"/>
          </a:xfrm>
        </p:spPr>
        <p:txBody>
          <a:bodyPr wrap="square"/>
          <a:lstStyle/>
          <a:p>
            <a:pPr lvl="0"/>
            <a:fld id="{4EA28FE7-828F-4A20-88BC-D4073951EE23}" type="slidenum">
              <a:t>24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06EFF7E-D87D-498A-90AB-EFB25BDD4C2A}"/>
              </a:ext>
            </a:extLst>
          </p:cNvPr>
          <p:cNvSpPr txBox="1">
            <a:spLocks noGrp="1"/>
          </p:cNvSpPr>
          <p:nvPr>
            <p:ph type="sldNum" sz="quarter" idx="8"/>
          </p:nvPr>
        </p:nvSpPr>
        <p:spPr>
          <a:xfrm>
            <a:off x="4278960" y="10157400"/>
            <a:ext cx="3277439" cy="531000"/>
          </a:xfrm>
        </p:spPr>
        <p:txBody>
          <a:bodyPr wrap="square"/>
          <a:lstStyle/>
          <a:p>
            <a:pPr lvl="0"/>
            <a:fld id="{77BA1C58-7BE2-49C2-AABC-64981002A135}" type="slidenum">
              <a:t>24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6B84822-8A7F-4B58-80B6-BBE4B218491D}"/>
              </a:ext>
            </a:extLst>
          </p:cNvPr>
          <p:cNvSpPr txBox="1">
            <a:spLocks noGrp="1"/>
          </p:cNvSpPr>
          <p:nvPr>
            <p:ph type="sldNum" sz="quarter" idx="8"/>
          </p:nvPr>
        </p:nvSpPr>
        <p:spPr>
          <a:xfrm>
            <a:off x="4278960" y="10157400"/>
            <a:ext cx="3277800" cy="531360"/>
          </a:xfrm>
        </p:spPr>
        <p:txBody>
          <a:bodyPr wrap="square"/>
          <a:lstStyle/>
          <a:p>
            <a:pPr lvl="0"/>
            <a:fld id="{C8EFC06D-FB62-4B1B-AD5D-A1644ECD6FEE}" type="slidenum">
              <a:t>24</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505ED1D2-5A64-4FC6-A986-2D4973DF204D}"/>
              </a:ext>
            </a:extLst>
          </p:cNvPr>
          <p:cNvSpPr txBox="1">
            <a:spLocks noGrp="1"/>
          </p:cNvSpPr>
          <p:nvPr>
            <p:ph type="sldNum" sz="quarter" idx="8"/>
          </p:nvPr>
        </p:nvSpPr>
        <p:spPr>
          <a:xfrm>
            <a:off x="4278960" y="10157400"/>
            <a:ext cx="3278160" cy="531720"/>
          </a:xfrm>
        </p:spPr>
        <p:txBody>
          <a:bodyPr wrap="square"/>
          <a:lstStyle/>
          <a:p>
            <a:pPr lvl="0"/>
            <a:fld id="{58AE68C5-AC0A-4EC3-8AB6-F3A9554D0784}" type="slidenum">
              <a:t>24</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8BD1DB65-81A2-43D9-BED6-BA78B6D7AD14}"/>
              </a:ext>
            </a:extLst>
          </p:cNvPr>
          <p:cNvSpPr txBox="1">
            <a:spLocks noGrp="1"/>
          </p:cNvSpPr>
          <p:nvPr>
            <p:ph type="sldNum" sz="quarter" idx="8"/>
          </p:nvPr>
        </p:nvSpPr>
        <p:spPr>
          <a:xfrm>
            <a:off x="4278960" y="10157400"/>
            <a:ext cx="3278519" cy="532080"/>
          </a:xfrm>
        </p:spPr>
        <p:txBody>
          <a:bodyPr wrap="square"/>
          <a:lstStyle/>
          <a:p>
            <a:pPr lvl="0"/>
            <a:fld id="{1461EDC4-555E-4EE2-B8A5-8652EBB393FE}" type="slidenum">
              <a:t>24</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20B60D70-75E5-44B4-83E7-2E0BD4238FCC}"/>
              </a:ext>
            </a:extLst>
          </p:cNvPr>
          <p:cNvSpPr txBox="1">
            <a:spLocks noGrp="1"/>
          </p:cNvSpPr>
          <p:nvPr>
            <p:ph type="sldNum" sz="quarter" idx="8"/>
          </p:nvPr>
        </p:nvSpPr>
        <p:spPr>
          <a:xfrm>
            <a:off x="4278960" y="10157400"/>
            <a:ext cx="3278879" cy="532440"/>
          </a:xfrm>
        </p:spPr>
        <p:txBody>
          <a:bodyPr wrap="square"/>
          <a:lstStyle/>
          <a:p>
            <a:pPr lvl="0"/>
            <a:fld id="{07F6F74B-1D4D-4475-8D8C-F19D51A04E7A}" type="slidenum">
              <a:t>24</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BA7307CA-9F0E-49B5-A166-C25F58F8FF5D}"/>
              </a:ext>
            </a:extLst>
          </p:cNvPr>
          <p:cNvSpPr txBox="1">
            <a:spLocks noGrp="1"/>
          </p:cNvSpPr>
          <p:nvPr>
            <p:ph type="sldNum" sz="quarter" idx="5"/>
          </p:nvPr>
        </p:nvSpPr>
        <p:spPr>
          <a:ln/>
        </p:spPr>
        <p:txBody>
          <a:bodyPr vert="horz" lIns="0" tIns="0" rIns="0" bIns="0" anchor="b" anchorCtr="0">
            <a:noAutofit/>
          </a:bodyPr>
          <a:lstStyle/>
          <a:p>
            <a:pPr lvl="0"/>
            <a:fld id="{C698E871-B334-4703-BFAC-53BC8C4940FB}" type="slidenum">
              <a:t>24</a:t>
            </a:fld>
            <a:endParaRPr lang="pt-BR"/>
          </a:p>
        </p:txBody>
      </p:sp>
      <p:sp>
        <p:nvSpPr>
          <p:cNvPr id="10" name="PlaceHolder 9">
            <a:extLst>
              <a:ext uri="{FF2B5EF4-FFF2-40B4-BE49-F238E27FC236}">
                <a16:creationId xmlns:a16="http://schemas.microsoft.com/office/drawing/2014/main" id="{14431997-3E73-4C59-BB1E-21DE2434CE6C}"/>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E694A002-8995-4761-9D6F-E3615CA6B08D}"/>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18054386-9F8D-4E81-9829-A337C44A0850}"/>
              </a:ext>
            </a:extLst>
          </p:cNvPr>
          <p:cNvSpPr txBox="1">
            <a:spLocks noGrp="1"/>
          </p:cNvSpPr>
          <p:nvPr>
            <p:ph type="sldNum" sz="quarter" idx="8"/>
          </p:nvPr>
        </p:nvSpPr>
        <p:spPr>
          <a:xfrm>
            <a:off x="4278960" y="10157400"/>
            <a:ext cx="3276359" cy="529920"/>
          </a:xfrm>
        </p:spPr>
        <p:txBody>
          <a:bodyPr wrap="square"/>
          <a:lstStyle/>
          <a:p>
            <a:pPr lvl="0"/>
            <a:fld id="{2F2939F8-D53A-4247-A6E6-0CC4AA004C5A}" type="slidenum">
              <a:t>25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846A6CC-4994-4488-B641-270EDC45AA07}"/>
              </a:ext>
            </a:extLst>
          </p:cNvPr>
          <p:cNvSpPr txBox="1">
            <a:spLocks noGrp="1"/>
          </p:cNvSpPr>
          <p:nvPr>
            <p:ph type="sldNum" sz="quarter" idx="8"/>
          </p:nvPr>
        </p:nvSpPr>
        <p:spPr>
          <a:xfrm>
            <a:off x="4278960" y="10157400"/>
            <a:ext cx="3276720" cy="530280"/>
          </a:xfrm>
        </p:spPr>
        <p:txBody>
          <a:bodyPr wrap="square"/>
          <a:lstStyle/>
          <a:p>
            <a:pPr lvl="0"/>
            <a:fld id="{071BF793-5AB0-4C4A-B0EC-0256BDB9152F}" type="slidenum">
              <a:t>25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1724F8DC-7621-4EAE-9232-AF1DF7349F3C}"/>
              </a:ext>
            </a:extLst>
          </p:cNvPr>
          <p:cNvSpPr txBox="1">
            <a:spLocks noGrp="1"/>
          </p:cNvSpPr>
          <p:nvPr>
            <p:ph type="sldNum" sz="quarter" idx="8"/>
          </p:nvPr>
        </p:nvSpPr>
        <p:spPr>
          <a:xfrm>
            <a:off x="4278960" y="10157400"/>
            <a:ext cx="3277080" cy="530640"/>
          </a:xfrm>
        </p:spPr>
        <p:txBody>
          <a:bodyPr wrap="square"/>
          <a:lstStyle/>
          <a:p>
            <a:pPr lvl="0"/>
            <a:fld id="{4EA28FE7-828F-4A20-88BC-D4073951EE23}" type="slidenum">
              <a:t>25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06EFF7E-D87D-498A-90AB-EFB25BDD4C2A}"/>
              </a:ext>
            </a:extLst>
          </p:cNvPr>
          <p:cNvSpPr txBox="1">
            <a:spLocks noGrp="1"/>
          </p:cNvSpPr>
          <p:nvPr>
            <p:ph type="sldNum" sz="quarter" idx="8"/>
          </p:nvPr>
        </p:nvSpPr>
        <p:spPr>
          <a:xfrm>
            <a:off x="4278960" y="10157400"/>
            <a:ext cx="3277439" cy="531000"/>
          </a:xfrm>
        </p:spPr>
        <p:txBody>
          <a:bodyPr wrap="square"/>
          <a:lstStyle/>
          <a:p>
            <a:pPr lvl="0"/>
            <a:fld id="{77BA1C58-7BE2-49C2-AABC-64981002A135}" type="slidenum">
              <a:t>25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6B84822-8A7F-4B58-80B6-BBE4B218491D}"/>
              </a:ext>
            </a:extLst>
          </p:cNvPr>
          <p:cNvSpPr txBox="1">
            <a:spLocks noGrp="1"/>
          </p:cNvSpPr>
          <p:nvPr>
            <p:ph type="sldNum" sz="quarter" idx="8"/>
          </p:nvPr>
        </p:nvSpPr>
        <p:spPr>
          <a:xfrm>
            <a:off x="4278960" y="10157400"/>
            <a:ext cx="3277800" cy="531360"/>
          </a:xfrm>
        </p:spPr>
        <p:txBody>
          <a:bodyPr wrap="square"/>
          <a:lstStyle/>
          <a:p>
            <a:pPr lvl="0"/>
            <a:fld id="{C8EFC06D-FB62-4B1B-AD5D-A1644ECD6FEE}" type="slidenum">
              <a:t>25</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505ED1D2-5A64-4FC6-A986-2D4973DF204D}"/>
              </a:ext>
            </a:extLst>
          </p:cNvPr>
          <p:cNvSpPr txBox="1">
            <a:spLocks noGrp="1"/>
          </p:cNvSpPr>
          <p:nvPr>
            <p:ph type="sldNum" sz="quarter" idx="8"/>
          </p:nvPr>
        </p:nvSpPr>
        <p:spPr>
          <a:xfrm>
            <a:off x="4278960" y="10157400"/>
            <a:ext cx="3278160" cy="531720"/>
          </a:xfrm>
        </p:spPr>
        <p:txBody>
          <a:bodyPr wrap="square"/>
          <a:lstStyle/>
          <a:p>
            <a:pPr lvl="0"/>
            <a:fld id="{58AE68C5-AC0A-4EC3-8AB6-F3A9554D0784}" type="slidenum">
              <a:t>25</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8BD1DB65-81A2-43D9-BED6-BA78B6D7AD14}"/>
              </a:ext>
            </a:extLst>
          </p:cNvPr>
          <p:cNvSpPr txBox="1">
            <a:spLocks noGrp="1"/>
          </p:cNvSpPr>
          <p:nvPr>
            <p:ph type="sldNum" sz="quarter" idx="8"/>
          </p:nvPr>
        </p:nvSpPr>
        <p:spPr>
          <a:xfrm>
            <a:off x="4278960" y="10157400"/>
            <a:ext cx="3278519" cy="532080"/>
          </a:xfrm>
        </p:spPr>
        <p:txBody>
          <a:bodyPr wrap="square"/>
          <a:lstStyle/>
          <a:p>
            <a:pPr lvl="0"/>
            <a:fld id="{1461EDC4-555E-4EE2-B8A5-8652EBB393FE}" type="slidenum">
              <a:t>25</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20B60D70-75E5-44B4-83E7-2E0BD4238FCC}"/>
              </a:ext>
            </a:extLst>
          </p:cNvPr>
          <p:cNvSpPr txBox="1">
            <a:spLocks noGrp="1"/>
          </p:cNvSpPr>
          <p:nvPr>
            <p:ph type="sldNum" sz="quarter" idx="8"/>
          </p:nvPr>
        </p:nvSpPr>
        <p:spPr>
          <a:xfrm>
            <a:off x="4278960" y="10157400"/>
            <a:ext cx="3278879" cy="532440"/>
          </a:xfrm>
        </p:spPr>
        <p:txBody>
          <a:bodyPr wrap="square"/>
          <a:lstStyle/>
          <a:p>
            <a:pPr lvl="0"/>
            <a:fld id="{07F6F74B-1D4D-4475-8D8C-F19D51A04E7A}" type="slidenum">
              <a:t>25</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BA7307CA-9F0E-49B5-A166-C25F58F8FF5D}"/>
              </a:ext>
            </a:extLst>
          </p:cNvPr>
          <p:cNvSpPr txBox="1">
            <a:spLocks noGrp="1"/>
          </p:cNvSpPr>
          <p:nvPr>
            <p:ph type="sldNum" sz="quarter" idx="5"/>
          </p:nvPr>
        </p:nvSpPr>
        <p:spPr>
          <a:ln/>
        </p:spPr>
        <p:txBody>
          <a:bodyPr vert="horz" lIns="0" tIns="0" rIns="0" bIns="0" anchor="b" anchorCtr="0">
            <a:noAutofit/>
          </a:bodyPr>
          <a:lstStyle/>
          <a:p>
            <a:pPr lvl="0"/>
            <a:fld id="{C698E871-B334-4703-BFAC-53BC8C4940FB}" type="slidenum">
              <a:t>25</a:t>
            </a:fld>
            <a:endParaRPr lang="pt-BR"/>
          </a:p>
        </p:txBody>
      </p:sp>
      <p:sp>
        <p:nvSpPr>
          <p:cNvPr id="10" name="PlaceHolder 9">
            <a:extLst>
              <a:ext uri="{FF2B5EF4-FFF2-40B4-BE49-F238E27FC236}">
                <a16:creationId xmlns:a16="http://schemas.microsoft.com/office/drawing/2014/main" id="{14431997-3E73-4C59-BB1E-21DE2434CE6C}"/>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E694A002-8995-4761-9D6F-E3615CA6B08D}"/>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37390648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18054386-9F8D-4E81-9829-A337C44A0850}"/>
              </a:ext>
            </a:extLst>
          </p:cNvPr>
          <p:cNvSpPr txBox="1">
            <a:spLocks noGrp="1"/>
          </p:cNvSpPr>
          <p:nvPr>
            <p:ph type="sldNum" sz="quarter" idx="8"/>
          </p:nvPr>
        </p:nvSpPr>
        <p:spPr>
          <a:xfrm>
            <a:off x="4278960" y="10157400"/>
            <a:ext cx="3276359" cy="529920"/>
          </a:xfrm>
        </p:spPr>
        <p:txBody>
          <a:bodyPr wrap="square"/>
          <a:lstStyle/>
          <a:p>
            <a:pPr lvl="0"/>
            <a:fld id="{2F2939F8-D53A-4247-A6E6-0CC4AA004C5A}" type="slidenum">
              <a:t>26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846A6CC-4994-4488-B641-270EDC45AA07}"/>
              </a:ext>
            </a:extLst>
          </p:cNvPr>
          <p:cNvSpPr txBox="1">
            <a:spLocks noGrp="1"/>
          </p:cNvSpPr>
          <p:nvPr>
            <p:ph type="sldNum" sz="quarter" idx="8"/>
          </p:nvPr>
        </p:nvSpPr>
        <p:spPr>
          <a:xfrm>
            <a:off x="4278960" y="10157400"/>
            <a:ext cx="3276720" cy="530280"/>
          </a:xfrm>
        </p:spPr>
        <p:txBody>
          <a:bodyPr wrap="square"/>
          <a:lstStyle/>
          <a:p>
            <a:pPr lvl="0"/>
            <a:fld id="{071BF793-5AB0-4C4A-B0EC-0256BDB9152F}" type="slidenum">
              <a:t>26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1724F8DC-7621-4EAE-9232-AF1DF7349F3C}"/>
              </a:ext>
            </a:extLst>
          </p:cNvPr>
          <p:cNvSpPr txBox="1">
            <a:spLocks noGrp="1"/>
          </p:cNvSpPr>
          <p:nvPr>
            <p:ph type="sldNum" sz="quarter" idx="8"/>
          </p:nvPr>
        </p:nvSpPr>
        <p:spPr>
          <a:xfrm>
            <a:off x="4278960" y="10157400"/>
            <a:ext cx="3277080" cy="530640"/>
          </a:xfrm>
        </p:spPr>
        <p:txBody>
          <a:bodyPr wrap="square"/>
          <a:lstStyle/>
          <a:p>
            <a:pPr lvl="0"/>
            <a:fld id="{4EA28FE7-828F-4A20-88BC-D4073951EE23}" type="slidenum">
              <a:t>26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06EFF7E-D87D-498A-90AB-EFB25BDD4C2A}"/>
              </a:ext>
            </a:extLst>
          </p:cNvPr>
          <p:cNvSpPr txBox="1">
            <a:spLocks noGrp="1"/>
          </p:cNvSpPr>
          <p:nvPr>
            <p:ph type="sldNum" sz="quarter" idx="8"/>
          </p:nvPr>
        </p:nvSpPr>
        <p:spPr>
          <a:xfrm>
            <a:off x="4278960" y="10157400"/>
            <a:ext cx="3277439" cy="531000"/>
          </a:xfrm>
        </p:spPr>
        <p:txBody>
          <a:bodyPr wrap="square"/>
          <a:lstStyle/>
          <a:p>
            <a:pPr lvl="0"/>
            <a:fld id="{77BA1C58-7BE2-49C2-AABC-64981002A135}" type="slidenum">
              <a:t>26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6B84822-8A7F-4B58-80B6-BBE4B218491D}"/>
              </a:ext>
            </a:extLst>
          </p:cNvPr>
          <p:cNvSpPr txBox="1">
            <a:spLocks noGrp="1"/>
          </p:cNvSpPr>
          <p:nvPr>
            <p:ph type="sldNum" sz="quarter" idx="8"/>
          </p:nvPr>
        </p:nvSpPr>
        <p:spPr>
          <a:xfrm>
            <a:off x="4278960" y="10157400"/>
            <a:ext cx="3277800" cy="531360"/>
          </a:xfrm>
        </p:spPr>
        <p:txBody>
          <a:bodyPr wrap="square"/>
          <a:lstStyle/>
          <a:p>
            <a:pPr lvl="0"/>
            <a:fld id="{C8EFC06D-FB62-4B1B-AD5D-A1644ECD6FEE}" type="slidenum">
              <a:t>26</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505ED1D2-5A64-4FC6-A986-2D4973DF204D}"/>
              </a:ext>
            </a:extLst>
          </p:cNvPr>
          <p:cNvSpPr txBox="1">
            <a:spLocks noGrp="1"/>
          </p:cNvSpPr>
          <p:nvPr>
            <p:ph type="sldNum" sz="quarter" idx="8"/>
          </p:nvPr>
        </p:nvSpPr>
        <p:spPr>
          <a:xfrm>
            <a:off x="4278960" y="10157400"/>
            <a:ext cx="3278160" cy="531720"/>
          </a:xfrm>
        </p:spPr>
        <p:txBody>
          <a:bodyPr wrap="square"/>
          <a:lstStyle/>
          <a:p>
            <a:pPr lvl="0"/>
            <a:fld id="{58AE68C5-AC0A-4EC3-8AB6-F3A9554D0784}" type="slidenum">
              <a:t>26</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8BD1DB65-81A2-43D9-BED6-BA78B6D7AD14}"/>
              </a:ext>
            </a:extLst>
          </p:cNvPr>
          <p:cNvSpPr txBox="1">
            <a:spLocks noGrp="1"/>
          </p:cNvSpPr>
          <p:nvPr>
            <p:ph type="sldNum" sz="quarter" idx="8"/>
          </p:nvPr>
        </p:nvSpPr>
        <p:spPr>
          <a:xfrm>
            <a:off x="4278960" y="10157400"/>
            <a:ext cx="3278519" cy="532080"/>
          </a:xfrm>
        </p:spPr>
        <p:txBody>
          <a:bodyPr wrap="square"/>
          <a:lstStyle/>
          <a:p>
            <a:pPr lvl="0"/>
            <a:fld id="{1461EDC4-555E-4EE2-B8A5-8652EBB393FE}" type="slidenum">
              <a:t>26</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20B60D70-75E5-44B4-83E7-2E0BD4238FCC}"/>
              </a:ext>
            </a:extLst>
          </p:cNvPr>
          <p:cNvSpPr txBox="1">
            <a:spLocks noGrp="1"/>
          </p:cNvSpPr>
          <p:nvPr>
            <p:ph type="sldNum" sz="quarter" idx="8"/>
          </p:nvPr>
        </p:nvSpPr>
        <p:spPr>
          <a:xfrm>
            <a:off x="4278960" y="10157400"/>
            <a:ext cx="3278879" cy="532440"/>
          </a:xfrm>
        </p:spPr>
        <p:txBody>
          <a:bodyPr wrap="square"/>
          <a:lstStyle/>
          <a:p>
            <a:pPr lvl="0"/>
            <a:fld id="{07F6F74B-1D4D-4475-8D8C-F19D51A04E7A}" type="slidenum">
              <a:t>26</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BA7307CA-9F0E-49B5-A166-C25F58F8FF5D}"/>
              </a:ext>
            </a:extLst>
          </p:cNvPr>
          <p:cNvSpPr txBox="1">
            <a:spLocks noGrp="1"/>
          </p:cNvSpPr>
          <p:nvPr>
            <p:ph type="sldNum" sz="quarter" idx="5"/>
          </p:nvPr>
        </p:nvSpPr>
        <p:spPr>
          <a:ln/>
        </p:spPr>
        <p:txBody>
          <a:bodyPr vert="horz" lIns="0" tIns="0" rIns="0" bIns="0" anchor="b" anchorCtr="0">
            <a:noAutofit/>
          </a:bodyPr>
          <a:lstStyle/>
          <a:p>
            <a:pPr lvl="0"/>
            <a:fld id="{C698E871-B334-4703-BFAC-53BC8C4940FB}" type="slidenum">
              <a:t>26</a:t>
            </a:fld>
            <a:endParaRPr lang="pt-BR"/>
          </a:p>
        </p:txBody>
      </p:sp>
      <p:sp>
        <p:nvSpPr>
          <p:cNvPr id="10" name="PlaceHolder 9">
            <a:extLst>
              <a:ext uri="{FF2B5EF4-FFF2-40B4-BE49-F238E27FC236}">
                <a16:creationId xmlns:a16="http://schemas.microsoft.com/office/drawing/2014/main" id="{14431997-3E73-4C59-BB1E-21DE2434CE6C}"/>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E694A002-8995-4761-9D6F-E3615CA6B08D}"/>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36734950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93A6F958-3867-4EE5-A3F9-82A962B50C7C}"/>
              </a:ext>
            </a:extLst>
          </p:cNvPr>
          <p:cNvSpPr txBox="1">
            <a:spLocks noGrp="1"/>
          </p:cNvSpPr>
          <p:nvPr>
            <p:ph type="sldNum" sz="quarter" idx="8"/>
          </p:nvPr>
        </p:nvSpPr>
        <p:spPr>
          <a:xfrm>
            <a:off x="4278960" y="10157400"/>
            <a:ext cx="3277439" cy="531000"/>
          </a:xfrm>
        </p:spPr>
        <p:txBody>
          <a:bodyPr wrap="square"/>
          <a:lstStyle/>
          <a:p>
            <a:pPr lvl="0"/>
            <a:fld id="{160A4957-7610-4CAE-9DFA-3775B0DECD7B}" type="slidenum">
              <a:t>27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8FC395D-FE4C-43F1-AFFF-8A83616ED052}"/>
              </a:ext>
            </a:extLst>
          </p:cNvPr>
          <p:cNvSpPr txBox="1">
            <a:spLocks noGrp="1"/>
          </p:cNvSpPr>
          <p:nvPr>
            <p:ph type="sldNum" sz="quarter" idx="8"/>
          </p:nvPr>
        </p:nvSpPr>
        <p:spPr>
          <a:xfrm>
            <a:off x="4278960" y="10157400"/>
            <a:ext cx="3277800" cy="531360"/>
          </a:xfrm>
        </p:spPr>
        <p:txBody>
          <a:bodyPr wrap="square"/>
          <a:lstStyle/>
          <a:p>
            <a:pPr lvl="0"/>
            <a:fld id="{B06068CB-A798-4F5C-91A3-13DCC53C701E}" type="slidenum">
              <a:t>27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6FA5A980-2EA4-46E7-ABAE-3CD63C9D912B}"/>
              </a:ext>
            </a:extLst>
          </p:cNvPr>
          <p:cNvSpPr txBox="1">
            <a:spLocks noGrp="1"/>
          </p:cNvSpPr>
          <p:nvPr>
            <p:ph type="sldNum" sz="quarter" idx="8"/>
          </p:nvPr>
        </p:nvSpPr>
        <p:spPr>
          <a:xfrm>
            <a:off x="4278960" y="10157400"/>
            <a:ext cx="3278160" cy="531720"/>
          </a:xfrm>
        </p:spPr>
        <p:txBody>
          <a:bodyPr wrap="square"/>
          <a:lstStyle/>
          <a:p>
            <a:pPr lvl="0"/>
            <a:fld id="{19A47040-E217-406A-A925-4A98E0465E62}" type="slidenum">
              <a:t>27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3050EE3-7312-42FA-9E3B-0AC959E8AE7F}"/>
              </a:ext>
            </a:extLst>
          </p:cNvPr>
          <p:cNvSpPr txBox="1">
            <a:spLocks noGrp="1"/>
          </p:cNvSpPr>
          <p:nvPr>
            <p:ph type="sldNum" sz="quarter" idx="8"/>
          </p:nvPr>
        </p:nvSpPr>
        <p:spPr>
          <a:xfrm>
            <a:off x="4278960" y="10157400"/>
            <a:ext cx="3278519" cy="532080"/>
          </a:xfrm>
        </p:spPr>
        <p:txBody>
          <a:bodyPr wrap="square"/>
          <a:lstStyle/>
          <a:p>
            <a:pPr lvl="0"/>
            <a:fld id="{77B4049E-33ED-424D-9132-59BB187F6402}" type="slidenum">
              <a:t>27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D12A6FA-EF7A-45C9-BF09-76DD533A2AA3}"/>
              </a:ext>
            </a:extLst>
          </p:cNvPr>
          <p:cNvSpPr txBox="1">
            <a:spLocks noGrp="1"/>
          </p:cNvSpPr>
          <p:nvPr>
            <p:ph type="sldNum" sz="quarter" idx="8"/>
          </p:nvPr>
        </p:nvSpPr>
        <p:spPr>
          <a:xfrm>
            <a:off x="4278960" y="10157400"/>
            <a:ext cx="3278879" cy="532440"/>
          </a:xfrm>
        </p:spPr>
        <p:txBody>
          <a:bodyPr wrap="square"/>
          <a:lstStyle/>
          <a:p>
            <a:pPr lvl="0"/>
            <a:fld id="{461F93BA-ACB7-4386-8BCB-F0166E74B443}" type="slidenum">
              <a:t>27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8EAAC4E9-3230-4214-87C7-C5323B024BF8}"/>
              </a:ext>
            </a:extLst>
          </p:cNvPr>
          <p:cNvSpPr txBox="1">
            <a:spLocks noGrp="1"/>
          </p:cNvSpPr>
          <p:nvPr>
            <p:ph type="sldNum" sz="quarter" idx="5"/>
          </p:nvPr>
        </p:nvSpPr>
        <p:spPr>
          <a:ln/>
        </p:spPr>
        <p:txBody>
          <a:bodyPr vert="horz" lIns="0" tIns="0" rIns="0" bIns="0" anchor="b" anchorCtr="0">
            <a:noAutofit/>
          </a:bodyPr>
          <a:lstStyle/>
          <a:p>
            <a:pPr lvl="0"/>
            <a:fld id="{5962DD00-9944-45A5-917E-4F95A8C1600B}" type="slidenum">
              <a:t>27</a:t>
            </a:fld>
            <a:endParaRPr lang="pt-BR"/>
          </a:p>
        </p:txBody>
      </p:sp>
      <p:sp>
        <p:nvSpPr>
          <p:cNvPr id="7" name="PlaceHolder 6">
            <a:extLst>
              <a:ext uri="{FF2B5EF4-FFF2-40B4-BE49-F238E27FC236}">
                <a16:creationId xmlns:a16="http://schemas.microsoft.com/office/drawing/2014/main" id="{36CF1DBA-E09A-4DA8-8ADC-88FAB82524A1}"/>
              </a:ext>
            </a:extLst>
          </p:cNvPr>
          <p:cNvSpPr>
            <a:spLocks noGrp="1" noRot="1" noChangeAspect="1" noResize="1"/>
          </p:cNvSpPr>
          <p:nvPr>
            <p:ph type="sldImg"/>
          </p:nvPr>
        </p:nvSpPr>
        <p:spPr>
          <a:xfrm>
            <a:off x="217488" y="812800"/>
            <a:ext cx="7121525" cy="4005263"/>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0D97B033-C584-40C5-9212-5376AA271B1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E104635F-C8DC-4B17-B6EA-D7AC2354424E}"/>
              </a:ext>
            </a:extLst>
          </p:cNvPr>
          <p:cNvSpPr txBox="1">
            <a:spLocks noGrp="1"/>
          </p:cNvSpPr>
          <p:nvPr>
            <p:ph type="sldNum" sz="quarter" idx="8"/>
          </p:nvPr>
        </p:nvSpPr>
        <p:spPr>
          <a:xfrm>
            <a:off x="4278960" y="10157400"/>
            <a:ext cx="3277439" cy="531000"/>
          </a:xfrm>
        </p:spPr>
        <p:txBody>
          <a:bodyPr wrap="square"/>
          <a:lstStyle/>
          <a:p>
            <a:pPr lvl="0"/>
            <a:fld id="{8DBD03C0-9AE1-43AD-B145-6E35553436A1}" type="slidenum">
              <a:t>28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6F282B2C-8283-4C87-A0A0-CC555F4473F7}"/>
              </a:ext>
            </a:extLst>
          </p:cNvPr>
          <p:cNvSpPr txBox="1">
            <a:spLocks noGrp="1"/>
          </p:cNvSpPr>
          <p:nvPr>
            <p:ph type="sldNum" sz="quarter" idx="8"/>
          </p:nvPr>
        </p:nvSpPr>
        <p:spPr>
          <a:xfrm>
            <a:off x="4278960" y="10157400"/>
            <a:ext cx="3277800" cy="531360"/>
          </a:xfrm>
        </p:spPr>
        <p:txBody>
          <a:bodyPr wrap="square"/>
          <a:lstStyle/>
          <a:p>
            <a:pPr lvl="0"/>
            <a:fld id="{E4FB3480-64F6-468C-889B-951E06C29AC1}" type="slidenum">
              <a:t>28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C520ADD-097B-4475-9F6F-AA12FC93F4ED}"/>
              </a:ext>
            </a:extLst>
          </p:cNvPr>
          <p:cNvSpPr txBox="1">
            <a:spLocks noGrp="1"/>
          </p:cNvSpPr>
          <p:nvPr>
            <p:ph type="sldNum" sz="quarter" idx="8"/>
          </p:nvPr>
        </p:nvSpPr>
        <p:spPr>
          <a:xfrm>
            <a:off x="4278960" y="10157400"/>
            <a:ext cx="3278160" cy="531720"/>
          </a:xfrm>
        </p:spPr>
        <p:txBody>
          <a:bodyPr wrap="square"/>
          <a:lstStyle/>
          <a:p>
            <a:pPr lvl="0"/>
            <a:fld id="{498EC39D-7CFB-4DAB-8804-6667D5F0D061}" type="slidenum">
              <a:t>28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97E060A3-1CD4-40E4-8D00-69AA2EE2A450}"/>
              </a:ext>
            </a:extLst>
          </p:cNvPr>
          <p:cNvSpPr txBox="1">
            <a:spLocks noGrp="1"/>
          </p:cNvSpPr>
          <p:nvPr>
            <p:ph type="sldNum" sz="quarter" idx="8"/>
          </p:nvPr>
        </p:nvSpPr>
        <p:spPr>
          <a:xfrm>
            <a:off x="4278960" y="10157400"/>
            <a:ext cx="3278519" cy="532080"/>
          </a:xfrm>
        </p:spPr>
        <p:txBody>
          <a:bodyPr wrap="square"/>
          <a:lstStyle/>
          <a:p>
            <a:pPr lvl="0"/>
            <a:fld id="{89D57668-9D9E-40E5-B85F-F090FB960593}" type="slidenum">
              <a:t>28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22E8AFC7-E4DF-466D-B6F5-42287C018F8D}"/>
              </a:ext>
            </a:extLst>
          </p:cNvPr>
          <p:cNvSpPr txBox="1">
            <a:spLocks noGrp="1"/>
          </p:cNvSpPr>
          <p:nvPr>
            <p:ph type="sldNum" sz="quarter" idx="8"/>
          </p:nvPr>
        </p:nvSpPr>
        <p:spPr>
          <a:xfrm>
            <a:off x="4278960" y="10157400"/>
            <a:ext cx="3278879" cy="532440"/>
          </a:xfrm>
        </p:spPr>
        <p:txBody>
          <a:bodyPr wrap="square"/>
          <a:lstStyle/>
          <a:p>
            <a:pPr lvl="0"/>
            <a:fld id="{B2FCE8FF-E98D-4745-985B-74029918A23B}" type="slidenum">
              <a:t>28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C60A2A0-D78F-4E8C-AEC4-E922D93AFDF8}"/>
              </a:ext>
            </a:extLst>
          </p:cNvPr>
          <p:cNvSpPr txBox="1">
            <a:spLocks noGrp="1"/>
          </p:cNvSpPr>
          <p:nvPr>
            <p:ph type="sldNum" sz="quarter" idx="5"/>
          </p:nvPr>
        </p:nvSpPr>
        <p:spPr>
          <a:ln/>
        </p:spPr>
        <p:txBody>
          <a:bodyPr vert="horz" lIns="0" tIns="0" rIns="0" bIns="0" anchor="b" anchorCtr="0">
            <a:noAutofit/>
          </a:bodyPr>
          <a:lstStyle/>
          <a:p>
            <a:pPr lvl="0"/>
            <a:fld id="{5466BD25-0BE4-41A8-A007-722614707911}" type="slidenum">
              <a:t>28</a:t>
            </a:fld>
            <a:endParaRPr lang="pt-BR"/>
          </a:p>
        </p:txBody>
      </p:sp>
      <p:sp>
        <p:nvSpPr>
          <p:cNvPr id="7" name="PlaceHolder 6">
            <a:extLst>
              <a:ext uri="{FF2B5EF4-FFF2-40B4-BE49-F238E27FC236}">
                <a16:creationId xmlns:a16="http://schemas.microsoft.com/office/drawing/2014/main" id="{84F9C5D1-B31C-4ED2-8308-BC7DF1D12259}"/>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2B9AAE64-40EB-4BEA-8936-EA43E8FD30D6}"/>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93">
            <a:extLst>
              <a:ext uri="{FF2B5EF4-FFF2-40B4-BE49-F238E27FC236}">
                <a16:creationId xmlns:a16="http://schemas.microsoft.com/office/drawing/2014/main" id="{1C97A5DF-F1D4-4A7D-9A84-63E53C6E9555}"/>
              </a:ext>
            </a:extLst>
          </p:cNvPr>
          <p:cNvSpPr txBox="1">
            <a:spLocks noGrp="1"/>
          </p:cNvSpPr>
          <p:nvPr>
            <p:ph type="sldNum" sz="quarter" idx="8"/>
          </p:nvPr>
        </p:nvSpPr>
        <p:spPr>
          <a:xfrm>
            <a:off x="4278960" y="10157400"/>
            <a:ext cx="3277439" cy="531000"/>
          </a:xfrm>
        </p:spPr>
        <p:txBody>
          <a:bodyPr wrap="square"/>
          <a:lstStyle/>
          <a:p>
            <a:pPr lvl="0"/>
            <a:fld id="{1214C19D-F33C-4E35-AB47-D9D2059E79E5}" type="slidenum">
              <a:t>29</a:t>
            </a:fld>
            <a:endParaRPr lang="pt-BR">
              <a:solidFill>
                <a:srgbClr val="000000"/>
              </a:solidFill>
              <a:highlight>
                <a:scrgbClr r="0" g="0" b="0">
                  <a:alpha val="0"/>
                </a:scrgbClr>
              </a:highlight>
              <a:latin typeface="Times New Roman"/>
            </a:endParaRPr>
          </a:p>
        </p:txBody>
      </p:sp>
      <p:sp>
        <p:nvSpPr>
          <p:cNvPr id="3" name="PlaceHolder 194">
            <a:extLst>
              <a:ext uri="{FF2B5EF4-FFF2-40B4-BE49-F238E27FC236}">
                <a16:creationId xmlns:a16="http://schemas.microsoft.com/office/drawing/2014/main" id="{AC387DAA-8927-434C-AA61-13DB818EFCFB}"/>
              </a:ext>
            </a:extLst>
          </p:cNvPr>
          <p:cNvSpPr txBox="1">
            <a:spLocks noGrp="1"/>
          </p:cNvSpPr>
          <p:nvPr>
            <p:ph type="sldNum" sz="quarter" idx="8"/>
          </p:nvPr>
        </p:nvSpPr>
        <p:spPr>
          <a:xfrm>
            <a:off x="4278960" y="10157400"/>
            <a:ext cx="3277800" cy="531360"/>
          </a:xfrm>
        </p:spPr>
        <p:txBody>
          <a:bodyPr wrap="square"/>
          <a:lstStyle/>
          <a:p>
            <a:pPr lvl="0"/>
            <a:fld id="{6F90EFB7-5921-4152-A23F-96439FE643FC}" type="slidenum">
              <a:t>29</a:t>
            </a:fld>
            <a:endParaRPr lang="pt-BR">
              <a:solidFill>
                <a:srgbClr val="000000"/>
              </a:solidFill>
              <a:highlight>
                <a:scrgbClr r="0" g="0" b="0">
                  <a:alpha val="0"/>
                </a:scrgbClr>
              </a:highlight>
              <a:latin typeface="Times New Roman"/>
            </a:endParaRPr>
          </a:p>
        </p:txBody>
      </p:sp>
      <p:sp>
        <p:nvSpPr>
          <p:cNvPr id="4" name="PlaceHolder 197">
            <a:extLst>
              <a:ext uri="{FF2B5EF4-FFF2-40B4-BE49-F238E27FC236}">
                <a16:creationId xmlns:a16="http://schemas.microsoft.com/office/drawing/2014/main" id="{08A53B5C-2EA9-41E9-894E-84A1D0F4E98E}"/>
              </a:ext>
            </a:extLst>
          </p:cNvPr>
          <p:cNvSpPr txBox="1">
            <a:spLocks noGrp="1"/>
          </p:cNvSpPr>
          <p:nvPr>
            <p:ph type="sldNum" sz="quarter" idx="8"/>
          </p:nvPr>
        </p:nvSpPr>
        <p:spPr>
          <a:xfrm>
            <a:off x="4278960" y="10157400"/>
            <a:ext cx="3278160" cy="531720"/>
          </a:xfrm>
        </p:spPr>
        <p:txBody>
          <a:bodyPr wrap="square"/>
          <a:lstStyle/>
          <a:p>
            <a:pPr lvl="0"/>
            <a:fld id="{1B0C4B7D-0D42-4717-8CD2-2EB80A27CF0C}" type="slidenum">
              <a:t>29</a:t>
            </a:fld>
            <a:endParaRPr lang="pt-BR">
              <a:solidFill>
                <a:srgbClr val="000000"/>
              </a:solidFill>
              <a:highlight>
                <a:scrgbClr r="0" g="0" b="0">
                  <a:alpha val="0"/>
                </a:scrgbClr>
              </a:highlight>
              <a:latin typeface="Times New Roman"/>
            </a:endParaRPr>
          </a:p>
        </p:txBody>
      </p:sp>
      <p:sp>
        <p:nvSpPr>
          <p:cNvPr id="5" name="PlaceHolder 198">
            <a:extLst>
              <a:ext uri="{FF2B5EF4-FFF2-40B4-BE49-F238E27FC236}">
                <a16:creationId xmlns:a16="http://schemas.microsoft.com/office/drawing/2014/main" id="{E7033977-83AA-4600-8B36-E08ABAFE32A8}"/>
              </a:ext>
            </a:extLst>
          </p:cNvPr>
          <p:cNvSpPr txBox="1">
            <a:spLocks noGrp="1"/>
          </p:cNvSpPr>
          <p:nvPr>
            <p:ph type="sldNum" sz="quarter" idx="8"/>
          </p:nvPr>
        </p:nvSpPr>
        <p:spPr>
          <a:xfrm>
            <a:off x="4278960" y="10157400"/>
            <a:ext cx="3278519" cy="532080"/>
          </a:xfrm>
        </p:spPr>
        <p:txBody>
          <a:bodyPr wrap="square"/>
          <a:lstStyle/>
          <a:p>
            <a:pPr lvl="0"/>
            <a:fld id="{DADD9914-6429-4A96-9736-C6D674C505CC}" type="slidenum">
              <a:t>29</a:t>
            </a:fld>
            <a:endParaRPr lang="pt-BR">
              <a:solidFill>
                <a:srgbClr val="000000"/>
              </a:solidFill>
              <a:highlight>
                <a:scrgbClr r="0" g="0" b="0">
                  <a:alpha val="0"/>
                </a:scrgbClr>
              </a:highlight>
              <a:latin typeface="Times New Roman"/>
            </a:endParaRPr>
          </a:p>
        </p:txBody>
      </p:sp>
      <p:sp>
        <p:nvSpPr>
          <p:cNvPr id="6" name="PlaceHolder 223">
            <a:extLst>
              <a:ext uri="{FF2B5EF4-FFF2-40B4-BE49-F238E27FC236}">
                <a16:creationId xmlns:a16="http://schemas.microsoft.com/office/drawing/2014/main" id="{9AA27DBA-6E34-454B-86A1-DD807CC6E6A8}"/>
              </a:ext>
            </a:extLst>
          </p:cNvPr>
          <p:cNvSpPr txBox="1">
            <a:spLocks noGrp="1"/>
          </p:cNvSpPr>
          <p:nvPr>
            <p:ph type="sldNum" sz="quarter" idx="8"/>
          </p:nvPr>
        </p:nvSpPr>
        <p:spPr>
          <a:xfrm>
            <a:off x="4278960" y="10157400"/>
            <a:ext cx="3278879" cy="532440"/>
          </a:xfrm>
        </p:spPr>
        <p:txBody>
          <a:bodyPr wrap="square"/>
          <a:lstStyle/>
          <a:p>
            <a:pPr lvl="0"/>
            <a:fld id="{449ECBE4-D899-48B4-A191-52F023E8F73D}" type="slidenum">
              <a:t>29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5C8A9EE9-51BF-44FE-BC2E-58ED74D6D9B5}"/>
              </a:ext>
            </a:extLst>
          </p:cNvPr>
          <p:cNvSpPr txBox="1">
            <a:spLocks noGrp="1"/>
          </p:cNvSpPr>
          <p:nvPr>
            <p:ph type="sldNum" sz="quarter" idx="5"/>
          </p:nvPr>
        </p:nvSpPr>
        <p:spPr>
          <a:ln/>
        </p:spPr>
        <p:txBody>
          <a:bodyPr vert="horz" lIns="0" tIns="0" rIns="0" bIns="0" anchor="b" anchorCtr="0">
            <a:noAutofit/>
          </a:bodyPr>
          <a:lstStyle/>
          <a:p>
            <a:pPr lvl="0"/>
            <a:fld id="{A6A314F0-E77E-4A05-B330-8ACF6B8E6629}" type="slidenum">
              <a:t>29</a:t>
            </a:fld>
            <a:endParaRPr lang="pt-BR"/>
          </a:p>
        </p:txBody>
      </p:sp>
      <p:sp>
        <p:nvSpPr>
          <p:cNvPr id="7" name="PlaceHolder 224">
            <a:extLst>
              <a:ext uri="{FF2B5EF4-FFF2-40B4-BE49-F238E27FC236}">
                <a16:creationId xmlns:a16="http://schemas.microsoft.com/office/drawing/2014/main" id="{DDA37755-D784-4791-B230-818D097F10DE}"/>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25">
            <a:extLst>
              <a:ext uri="{FF2B5EF4-FFF2-40B4-BE49-F238E27FC236}">
                <a16:creationId xmlns:a16="http://schemas.microsoft.com/office/drawing/2014/main" id="{D6836C6B-BAAF-449D-9C1F-81304E65FAD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122163E4-FDED-403B-81DA-7CBFEFEA35F3}"/>
              </a:ext>
            </a:extLst>
          </p:cNvPr>
          <p:cNvSpPr txBox="1">
            <a:spLocks noGrp="1"/>
          </p:cNvSpPr>
          <p:nvPr>
            <p:ph type="sldNum" sz="quarter" idx="8"/>
          </p:nvPr>
        </p:nvSpPr>
        <p:spPr>
          <a:xfrm>
            <a:off x="4278960" y="10157400"/>
            <a:ext cx="3276359" cy="529920"/>
          </a:xfrm>
        </p:spPr>
        <p:txBody>
          <a:bodyPr wrap="square"/>
          <a:lstStyle/>
          <a:p>
            <a:pPr lvl="0"/>
            <a:fld id="{2AF184DD-42F0-4D0B-B4DD-BDF8663BF1DB}" type="slidenum">
              <a:t>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EBFC7C2-46A3-4634-BB0F-0A4AE4579396}"/>
              </a:ext>
            </a:extLst>
          </p:cNvPr>
          <p:cNvSpPr txBox="1">
            <a:spLocks noGrp="1"/>
          </p:cNvSpPr>
          <p:nvPr>
            <p:ph type="sldNum" sz="quarter" idx="8"/>
          </p:nvPr>
        </p:nvSpPr>
        <p:spPr>
          <a:xfrm>
            <a:off x="4278960" y="10157400"/>
            <a:ext cx="3276720" cy="530280"/>
          </a:xfrm>
        </p:spPr>
        <p:txBody>
          <a:bodyPr wrap="square"/>
          <a:lstStyle/>
          <a:p>
            <a:pPr lvl="0"/>
            <a:fld id="{E1FC276F-3C58-4AF6-86A2-FA49F7C1964B}" type="slidenum">
              <a:t>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93935FC9-894C-46C3-9037-2DC27F14F7B5}"/>
              </a:ext>
            </a:extLst>
          </p:cNvPr>
          <p:cNvSpPr txBox="1">
            <a:spLocks noGrp="1"/>
          </p:cNvSpPr>
          <p:nvPr>
            <p:ph type="sldNum" sz="quarter" idx="8"/>
          </p:nvPr>
        </p:nvSpPr>
        <p:spPr>
          <a:xfrm>
            <a:off x="4278960" y="10157400"/>
            <a:ext cx="3277080" cy="530640"/>
          </a:xfrm>
        </p:spPr>
        <p:txBody>
          <a:bodyPr wrap="square"/>
          <a:lstStyle/>
          <a:p>
            <a:pPr lvl="0"/>
            <a:fld id="{3E7E14B4-51E6-4BD3-9C14-9D025E920D60}" type="slidenum">
              <a:t>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8C9A76F-DA13-413E-A752-9D06208761F6}"/>
              </a:ext>
            </a:extLst>
          </p:cNvPr>
          <p:cNvSpPr txBox="1">
            <a:spLocks noGrp="1"/>
          </p:cNvSpPr>
          <p:nvPr>
            <p:ph type="sldNum" sz="quarter" idx="8"/>
          </p:nvPr>
        </p:nvSpPr>
        <p:spPr>
          <a:xfrm>
            <a:off x="4278960" y="10157400"/>
            <a:ext cx="3277439" cy="531000"/>
          </a:xfrm>
        </p:spPr>
        <p:txBody>
          <a:bodyPr wrap="square"/>
          <a:lstStyle/>
          <a:p>
            <a:pPr lvl="0"/>
            <a:fld id="{FDD5BCC5-24D0-48E0-A39C-12E7B910D5CB}" type="slidenum">
              <a:t>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28369CAC-9E8D-49B1-8AA2-48E4A2C34B02}"/>
              </a:ext>
            </a:extLst>
          </p:cNvPr>
          <p:cNvSpPr txBox="1">
            <a:spLocks noGrp="1"/>
          </p:cNvSpPr>
          <p:nvPr>
            <p:ph type="sldNum" sz="quarter" idx="8"/>
          </p:nvPr>
        </p:nvSpPr>
        <p:spPr>
          <a:xfrm>
            <a:off x="4278960" y="10157400"/>
            <a:ext cx="3277800" cy="531360"/>
          </a:xfrm>
        </p:spPr>
        <p:txBody>
          <a:bodyPr wrap="square"/>
          <a:lstStyle/>
          <a:p>
            <a:pPr lvl="0"/>
            <a:fld id="{6EE2EE66-FB6D-4877-A527-936BEC08F9B2}" type="slidenum">
              <a:t>3</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931FD95C-8F91-44DE-8E33-5C94F66365B9}"/>
              </a:ext>
            </a:extLst>
          </p:cNvPr>
          <p:cNvSpPr txBox="1">
            <a:spLocks noGrp="1"/>
          </p:cNvSpPr>
          <p:nvPr>
            <p:ph type="sldNum" sz="quarter" idx="8"/>
          </p:nvPr>
        </p:nvSpPr>
        <p:spPr>
          <a:xfrm>
            <a:off x="4278960" y="10157400"/>
            <a:ext cx="3278160" cy="531720"/>
          </a:xfrm>
        </p:spPr>
        <p:txBody>
          <a:bodyPr wrap="square"/>
          <a:lstStyle/>
          <a:p>
            <a:pPr lvl="0"/>
            <a:fld id="{DF24EE70-91C0-41F2-B909-768A5C5C4AFD}" type="slidenum">
              <a:t>3</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05653F67-ED27-41F5-8AFD-683E05D0F658}"/>
              </a:ext>
            </a:extLst>
          </p:cNvPr>
          <p:cNvSpPr txBox="1">
            <a:spLocks noGrp="1"/>
          </p:cNvSpPr>
          <p:nvPr>
            <p:ph type="sldNum" sz="quarter" idx="8"/>
          </p:nvPr>
        </p:nvSpPr>
        <p:spPr>
          <a:xfrm>
            <a:off x="4278960" y="10157400"/>
            <a:ext cx="3278519" cy="532080"/>
          </a:xfrm>
        </p:spPr>
        <p:txBody>
          <a:bodyPr wrap="square"/>
          <a:lstStyle/>
          <a:p>
            <a:pPr lvl="0"/>
            <a:fld id="{C5A3094A-8D44-48E1-9782-4A001D4D874E}" type="slidenum">
              <a:t>3</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8DBA5914-122A-4A0B-AB33-E766B07B4BB9}"/>
              </a:ext>
            </a:extLst>
          </p:cNvPr>
          <p:cNvSpPr txBox="1">
            <a:spLocks noGrp="1"/>
          </p:cNvSpPr>
          <p:nvPr>
            <p:ph type="sldNum" sz="quarter" idx="8"/>
          </p:nvPr>
        </p:nvSpPr>
        <p:spPr>
          <a:xfrm>
            <a:off x="4278960" y="10157400"/>
            <a:ext cx="3278879" cy="532440"/>
          </a:xfrm>
        </p:spPr>
        <p:txBody>
          <a:bodyPr wrap="square"/>
          <a:lstStyle/>
          <a:p>
            <a:pPr lvl="0"/>
            <a:fld id="{8D2075E5-B474-46C3-BE8B-565A39A368EE}" type="slidenum">
              <a:t>3</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BEEAC91B-F0F1-4F89-A426-026D7302D7C5}"/>
              </a:ext>
            </a:extLst>
          </p:cNvPr>
          <p:cNvSpPr txBox="1">
            <a:spLocks noGrp="1"/>
          </p:cNvSpPr>
          <p:nvPr>
            <p:ph type="sldNum" sz="quarter" idx="5"/>
          </p:nvPr>
        </p:nvSpPr>
        <p:spPr>
          <a:ln/>
        </p:spPr>
        <p:txBody>
          <a:bodyPr vert="horz" lIns="0" tIns="0" rIns="0" bIns="0" anchor="b" anchorCtr="0">
            <a:noAutofit/>
          </a:bodyPr>
          <a:lstStyle/>
          <a:p>
            <a:pPr lvl="0"/>
            <a:fld id="{68D7EF5B-832D-4E57-974B-D25E4A872341}" type="slidenum">
              <a:t>3</a:t>
            </a:fld>
            <a:endParaRPr lang="pt-BR"/>
          </a:p>
        </p:txBody>
      </p:sp>
      <p:sp>
        <p:nvSpPr>
          <p:cNvPr id="10" name="PlaceHolder 9">
            <a:extLst>
              <a:ext uri="{FF2B5EF4-FFF2-40B4-BE49-F238E27FC236}">
                <a16:creationId xmlns:a16="http://schemas.microsoft.com/office/drawing/2014/main" id="{5597AAB9-8A5D-4FFE-A0ED-2316BD251B8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011D4786-2F94-4582-9C7C-1E85B4708F84}"/>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2555665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42">
            <a:extLst>
              <a:ext uri="{FF2B5EF4-FFF2-40B4-BE49-F238E27FC236}">
                <a16:creationId xmlns:a16="http://schemas.microsoft.com/office/drawing/2014/main" id="{C49944FE-F265-49D8-927E-77B223E05941}"/>
              </a:ext>
            </a:extLst>
          </p:cNvPr>
          <p:cNvSpPr txBox="1">
            <a:spLocks noGrp="1"/>
          </p:cNvSpPr>
          <p:nvPr>
            <p:ph type="sldNum" sz="quarter" idx="8"/>
          </p:nvPr>
        </p:nvSpPr>
        <p:spPr>
          <a:xfrm>
            <a:off x="4278960" y="10157400"/>
            <a:ext cx="3277439" cy="531000"/>
          </a:xfrm>
        </p:spPr>
        <p:txBody>
          <a:bodyPr wrap="square"/>
          <a:lstStyle/>
          <a:p>
            <a:pPr lvl="0"/>
            <a:fld id="{03D8978B-A3A6-4A9A-AD67-0DA065B180BA}" type="slidenum">
              <a:t>30</a:t>
            </a:fld>
            <a:endParaRPr lang="pt-BR">
              <a:solidFill>
                <a:srgbClr val="000000"/>
              </a:solidFill>
              <a:highlight>
                <a:scrgbClr r="0" g="0" b="0">
                  <a:alpha val="0"/>
                </a:scrgbClr>
              </a:highlight>
              <a:latin typeface="Times New Roman"/>
            </a:endParaRPr>
          </a:p>
        </p:txBody>
      </p:sp>
      <p:sp>
        <p:nvSpPr>
          <p:cNvPr id="3" name="PlaceHolder 243">
            <a:extLst>
              <a:ext uri="{FF2B5EF4-FFF2-40B4-BE49-F238E27FC236}">
                <a16:creationId xmlns:a16="http://schemas.microsoft.com/office/drawing/2014/main" id="{F92690D5-411A-44F7-BB9B-326164BC6F99}"/>
              </a:ext>
            </a:extLst>
          </p:cNvPr>
          <p:cNvSpPr txBox="1">
            <a:spLocks noGrp="1"/>
          </p:cNvSpPr>
          <p:nvPr>
            <p:ph type="sldNum" sz="quarter" idx="8"/>
          </p:nvPr>
        </p:nvSpPr>
        <p:spPr>
          <a:xfrm>
            <a:off x="4278960" y="10157400"/>
            <a:ext cx="3277800" cy="531360"/>
          </a:xfrm>
        </p:spPr>
        <p:txBody>
          <a:bodyPr wrap="square"/>
          <a:lstStyle/>
          <a:p>
            <a:pPr lvl="0"/>
            <a:fld id="{69600505-DA6B-4E58-B69F-F0229CDF03CE}" type="slidenum">
              <a:t>30</a:t>
            </a:fld>
            <a:endParaRPr lang="pt-BR">
              <a:solidFill>
                <a:srgbClr val="000000"/>
              </a:solidFill>
              <a:highlight>
                <a:scrgbClr r="0" g="0" b="0">
                  <a:alpha val="0"/>
                </a:scrgbClr>
              </a:highlight>
              <a:latin typeface="Times New Roman"/>
            </a:endParaRPr>
          </a:p>
        </p:txBody>
      </p:sp>
      <p:sp>
        <p:nvSpPr>
          <p:cNvPr id="4" name="PlaceHolder 244">
            <a:extLst>
              <a:ext uri="{FF2B5EF4-FFF2-40B4-BE49-F238E27FC236}">
                <a16:creationId xmlns:a16="http://schemas.microsoft.com/office/drawing/2014/main" id="{75C88CD5-0DB8-43DA-9A66-552DB2823358}"/>
              </a:ext>
            </a:extLst>
          </p:cNvPr>
          <p:cNvSpPr txBox="1">
            <a:spLocks noGrp="1"/>
          </p:cNvSpPr>
          <p:nvPr>
            <p:ph type="sldNum" sz="quarter" idx="8"/>
          </p:nvPr>
        </p:nvSpPr>
        <p:spPr>
          <a:xfrm>
            <a:off x="4278960" y="10157400"/>
            <a:ext cx="3278160" cy="531720"/>
          </a:xfrm>
        </p:spPr>
        <p:txBody>
          <a:bodyPr wrap="square"/>
          <a:lstStyle/>
          <a:p>
            <a:pPr lvl="0"/>
            <a:fld id="{FF15D5D3-823D-42DA-9158-16937EDF4B61}" type="slidenum">
              <a:t>30</a:t>
            </a:fld>
            <a:endParaRPr lang="pt-BR">
              <a:solidFill>
                <a:srgbClr val="000000"/>
              </a:solidFill>
              <a:highlight>
                <a:scrgbClr r="0" g="0" b="0">
                  <a:alpha val="0"/>
                </a:scrgbClr>
              </a:highlight>
              <a:latin typeface="Times New Roman"/>
            </a:endParaRPr>
          </a:p>
        </p:txBody>
      </p:sp>
      <p:sp>
        <p:nvSpPr>
          <p:cNvPr id="5" name="PlaceHolder 245">
            <a:extLst>
              <a:ext uri="{FF2B5EF4-FFF2-40B4-BE49-F238E27FC236}">
                <a16:creationId xmlns:a16="http://schemas.microsoft.com/office/drawing/2014/main" id="{E760A942-FB3F-4BC8-8D68-244E32D83DC9}"/>
              </a:ext>
            </a:extLst>
          </p:cNvPr>
          <p:cNvSpPr txBox="1">
            <a:spLocks noGrp="1"/>
          </p:cNvSpPr>
          <p:nvPr>
            <p:ph type="sldNum" sz="quarter" idx="8"/>
          </p:nvPr>
        </p:nvSpPr>
        <p:spPr>
          <a:xfrm>
            <a:off x="4278960" y="10157400"/>
            <a:ext cx="3278519" cy="532080"/>
          </a:xfrm>
        </p:spPr>
        <p:txBody>
          <a:bodyPr wrap="square"/>
          <a:lstStyle/>
          <a:p>
            <a:pPr lvl="0"/>
            <a:fld id="{0F3B33C9-02D2-41C8-BFC7-98B57EB77E35}" type="slidenum">
              <a:t>30</a:t>
            </a:fld>
            <a:endParaRPr lang="pt-BR">
              <a:solidFill>
                <a:srgbClr val="000000"/>
              </a:solidFill>
              <a:highlight>
                <a:scrgbClr r="0" g="0" b="0">
                  <a:alpha val="0"/>
                </a:scrgbClr>
              </a:highlight>
              <a:latin typeface="Times New Roman"/>
            </a:endParaRPr>
          </a:p>
        </p:txBody>
      </p:sp>
      <p:sp>
        <p:nvSpPr>
          <p:cNvPr id="6" name="PlaceHolder 246">
            <a:extLst>
              <a:ext uri="{FF2B5EF4-FFF2-40B4-BE49-F238E27FC236}">
                <a16:creationId xmlns:a16="http://schemas.microsoft.com/office/drawing/2014/main" id="{4DB4B0C7-972C-4CF2-8BC3-6EFB69A77425}"/>
              </a:ext>
            </a:extLst>
          </p:cNvPr>
          <p:cNvSpPr txBox="1">
            <a:spLocks noGrp="1"/>
          </p:cNvSpPr>
          <p:nvPr>
            <p:ph type="sldNum" sz="quarter" idx="8"/>
          </p:nvPr>
        </p:nvSpPr>
        <p:spPr>
          <a:xfrm>
            <a:off x="4278960" y="10157400"/>
            <a:ext cx="3278879" cy="532440"/>
          </a:xfrm>
        </p:spPr>
        <p:txBody>
          <a:bodyPr wrap="square"/>
          <a:lstStyle/>
          <a:p>
            <a:pPr lvl="0"/>
            <a:fld id="{B3FECAA6-6CC8-49D2-8380-A01C2DC5B234}" type="slidenum">
              <a:t>30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B7BC1A17-4E70-4A03-9DC0-46AEE27CF039}"/>
              </a:ext>
            </a:extLst>
          </p:cNvPr>
          <p:cNvSpPr txBox="1">
            <a:spLocks noGrp="1"/>
          </p:cNvSpPr>
          <p:nvPr>
            <p:ph type="sldNum" sz="quarter" idx="5"/>
          </p:nvPr>
        </p:nvSpPr>
        <p:spPr>
          <a:ln/>
        </p:spPr>
        <p:txBody>
          <a:bodyPr vert="horz" lIns="0" tIns="0" rIns="0" bIns="0" anchor="b" anchorCtr="0">
            <a:noAutofit/>
          </a:bodyPr>
          <a:lstStyle/>
          <a:p>
            <a:pPr lvl="0"/>
            <a:fld id="{86C4F9C6-7182-4586-A9E8-0642E547E335}" type="slidenum">
              <a:t>30</a:t>
            </a:fld>
            <a:endParaRPr lang="pt-BR"/>
          </a:p>
        </p:txBody>
      </p:sp>
      <p:sp>
        <p:nvSpPr>
          <p:cNvPr id="7" name="PlaceHolder 292">
            <a:extLst>
              <a:ext uri="{FF2B5EF4-FFF2-40B4-BE49-F238E27FC236}">
                <a16:creationId xmlns:a16="http://schemas.microsoft.com/office/drawing/2014/main" id="{DB84602F-337C-4211-9397-EC54B62FB18A}"/>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93">
            <a:extLst>
              <a:ext uri="{FF2B5EF4-FFF2-40B4-BE49-F238E27FC236}">
                <a16:creationId xmlns:a16="http://schemas.microsoft.com/office/drawing/2014/main" id="{0A8934FE-35E4-402A-9B67-07224A48F4AC}"/>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10784-EC30-B897-D052-98CCA17E85BA}"/>
            </a:ext>
          </a:extLst>
        </p:cNvPr>
        <p:cNvGrpSpPr/>
        <p:nvPr/>
      </p:nvGrpSpPr>
      <p:grpSpPr>
        <a:xfrm>
          <a:off x="0" y="0"/>
          <a:ext cx="0" cy="0"/>
          <a:chOff x="0" y="0"/>
          <a:chExt cx="0" cy="0"/>
        </a:xfrm>
      </p:grpSpPr>
      <p:sp>
        <p:nvSpPr>
          <p:cNvPr id="2" name="PlaceHolder 242">
            <a:extLst>
              <a:ext uri="{FF2B5EF4-FFF2-40B4-BE49-F238E27FC236}">
                <a16:creationId xmlns:a16="http://schemas.microsoft.com/office/drawing/2014/main" id="{0BCFD7CB-74B8-090C-64D1-28684F530B87}"/>
              </a:ext>
            </a:extLst>
          </p:cNvPr>
          <p:cNvSpPr txBox="1">
            <a:spLocks noGrp="1"/>
          </p:cNvSpPr>
          <p:nvPr>
            <p:ph type="sldNum" sz="quarter" idx="8"/>
          </p:nvPr>
        </p:nvSpPr>
        <p:spPr>
          <a:xfrm>
            <a:off x="4278960" y="10157400"/>
            <a:ext cx="3277439" cy="531000"/>
          </a:xfrm>
        </p:spPr>
        <p:txBody>
          <a:bodyPr wrap="square"/>
          <a:lstStyle/>
          <a:p>
            <a:pPr lvl="0"/>
            <a:fld id="{03D8978B-A3A6-4A9A-AD67-0DA065B180BA}" type="slidenum">
              <a:t>31</a:t>
            </a:fld>
            <a:endParaRPr lang="pt-BR">
              <a:solidFill>
                <a:srgbClr val="000000"/>
              </a:solidFill>
              <a:highlight>
                <a:scrgbClr r="0" g="0" b="0">
                  <a:alpha val="0"/>
                </a:scrgbClr>
              </a:highlight>
              <a:latin typeface="Times New Roman"/>
            </a:endParaRPr>
          </a:p>
        </p:txBody>
      </p:sp>
      <p:sp>
        <p:nvSpPr>
          <p:cNvPr id="3" name="PlaceHolder 243">
            <a:extLst>
              <a:ext uri="{FF2B5EF4-FFF2-40B4-BE49-F238E27FC236}">
                <a16:creationId xmlns:a16="http://schemas.microsoft.com/office/drawing/2014/main" id="{0E02C308-A9A9-75F1-18B9-ABA5D5D1D5FC}"/>
              </a:ext>
            </a:extLst>
          </p:cNvPr>
          <p:cNvSpPr txBox="1">
            <a:spLocks noGrp="1"/>
          </p:cNvSpPr>
          <p:nvPr>
            <p:ph type="sldNum" sz="quarter" idx="8"/>
          </p:nvPr>
        </p:nvSpPr>
        <p:spPr>
          <a:xfrm>
            <a:off x="4278960" y="10157400"/>
            <a:ext cx="3277800" cy="531360"/>
          </a:xfrm>
        </p:spPr>
        <p:txBody>
          <a:bodyPr wrap="square"/>
          <a:lstStyle/>
          <a:p>
            <a:pPr lvl="0"/>
            <a:fld id="{69600505-DA6B-4E58-B69F-F0229CDF03CE}" type="slidenum">
              <a:t>31</a:t>
            </a:fld>
            <a:endParaRPr lang="pt-BR">
              <a:solidFill>
                <a:srgbClr val="000000"/>
              </a:solidFill>
              <a:highlight>
                <a:scrgbClr r="0" g="0" b="0">
                  <a:alpha val="0"/>
                </a:scrgbClr>
              </a:highlight>
              <a:latin typeface="Times New Roman"/>
            </a:endParaRPr>
          </a:p>
        </p:txBody>
      </p:sp>
      <p:sp>
        <p:nvSpPr>
          <p:cNvPr id="4" name="PlaceHolder 244">
            <a:extLst>
              <a:ext uri="{FF2B5EF4-FFF2-40B4-BE49-F238E27FC236}">
                <a16:creationId xmlns:a16="http://schemas.microsoft.com/office/drawing/2014/main" id="{FCC8612E-DC3F-4912-5E89-40AA78128171}"/>
              </a:ext>
            </a:extLst>
          </p:cNvPr>
          <p:cNvSpPr txBox="1">
            <a:spLocks noGrp="1"/>
          </p:cNvSpPr>
          <p:nvPr>
            <p:ph type="sldNum" sz="quarter" idx="8"/>
          </p:nvPr>
        </p:nvSpPr>
        <p:spPr>
          <a:xfrm>
            <a:off x="4278960" y="10157400"/>
            <a:ext cx="3278160" cy="531720"/>
          </a:xfrm>
        </p:spPr>
        <p:txBody>
          <a:bodyPr wrap="square"/>
          <a:lstStyle/>
          <a:p>
            <a:pPr lvl="0"/>
            <a:fld id="{FF15D5D3-823D-42DA-9158-16937EDF4B61}" type="slidenum">
              <a:t>31</a:t>
            </a:fld>
            <a:endParaRPr lang="pt-BR">
              <a:solidFill>
                <a:srgbClr val="000000"/>
              </a:solidFill>
              <a:highlight>
                <a:scrgbClr r="0" g="0" b="0">
                  <a:alpha val="0"/>
                </a:scrgbClr>
              </a:highlight>
              <a:latin typeface="Times New Roman"/>
            </a:endParaRPr>
          </a:p>
        </p:txBody>
      </p:sp>
      <p:sp>
        <p:nvSpPr>
          <p:cNvPr id="5" name="PlaceHolder 245">
            <a:extLst>
              <a:ext uri="{FF2B5EF4-FFF2-40B4-BE49-F238E27FC236}">
                <a16:creationId xmlns:a16="http://schemas.microsoft.com/office/drawing/2014/main" id="{D5F1ECCA-1232-C543-93BC-B320CC1CBF12}"/>
              </a:ext>
            </a:extLst>
          </p:cNvPr>
          <p:cNvSpPr txBox="1">
            <a:spLocks noGrp="1"/>
          </p:cNvSpPr>
          <p:nvPr>
            <p:ph type="sldNum" sz="quarter" idx="8"/>
          </p:nvPr>
        </p:nvSpPr>
        <p:spPr>
          <a:xfrm>
            <a:off x="4278960" y="10157400"/>
            <a:ext cx="3278519" cy="532080"/>
          </a:xfrm>
        </p:spPr>
        <p:txBody>
          <a:bodyPr wrap="square"/>
          <a:lstStyle/>
          <a:p>
            <a:pPr lvl="0"/>
            <a:fld id="{0F3B33C9-02D2-41C8-BFC7-98B57EB77E35}" type="slidenum">
              <a:t>31</a:t>
            </a:fld>
            <a:endParaRPr lang="pt-BR">
              <a:solidFill>
                <a:srgbClr val="000000"/>
              </a:solidFill>
              <a:highlight>
                <a:scrgbClr r="0" g="0" b="0">
                  <a:alpha val="0"/>
                </a:scrgbClr>
              </a:highlight>
              <a:latin typeface="Times New Roman"/>
            </a:endParaRPr>
          </a:p>
        </p:txBody>
      </p:sp>
      <p:sp>
        <p:nvSpPr>
          <p:cNvPr id="6" name="PlaceHolder 246">
            <a:extLst>
              <a:ext uri="{FF2B5EF4-FFF2-40B4-BE49-F238E27FC236}">
                <a16:creationId xmlns:a16="http://schemas.microsoft.com/office/drawing/2014/main" id="{252ACD81-F147-EFDA-2438-1540A204CE9A}"/>
              </a:ext>
            </a:extLst>
          </p:cNvPr>
          <p:cNvSpPr txBox="1">
            <a:spLocks noGrp="1"/>
          </p:cNvSpPr>
          <p:nvPr>
            <p:ph type="sldNum" sz="quarter" idx="8"/>
          </p:nvPr>
        </p:nvSpPr>
        <p:spPr>
          <a:xfrm>
            <a:off x="4278960" y="10157400"/>
            <a:ext cx="3278879" cy="532440"/>
          </a:xfrm>
        </p:spPr>
        <p:txBody>
          <a:bodyPr wrap="square"/>
          <a:lstStyle/>
          <a:p>
            <a:pPr lvl="0"/>
            <a:fld id="{B3FECAA6-6CC8-49D2-8380-A01C2DC5B234}" type="slidenum">
              <a:t>31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BEE67FF7-4CD6-7F75-1BE8-08750823E950}"/>
              </a:ext>
            </a:extLst>
          </p:cNvPr>
          <p:cNvSpPr txBox="1">
            <a:spLocks noGrp="1"/>
          </p:cNvSpPr>
          <p:nvPr>
            <p:ph type="sldNum" sz="quarter" idx="5"/>
          </p:nvPr>
        </p:nvSpPr>
        <p:spPr>
          <a:ln/>
        </p:spPr>
        <p:txBody>
          <a:bodyPr vert="horz" lIns="0" tIns="0" rIns="0" bIns="0" anchor="b" anchorCtr="0">
            <a:noAutofit/>
          </a:bodyPr>
          <a:lstStyle/>
          <a:p>
            <a:pPr lvl="0"/>
            <a:fld id="{86C4F9C6-7182-4586-A9E8-0642E547E335}" type="slidenum">
              <a:t>31</a:t>
            </a:fld>
            <a:endParaRPr lang="pt-BR"/>
          </a:p>
        </p:txBody>
      </p:sp>
      <p:sp>
        <p:nvSpPr>
          <p:cNvPr id="7" name="PlaceHolder 292">
            <a:extLst>
              <a:ext uri="{FF2B5EF4-FFF2-40B4-BE49-F238E27FC236}">
                <a16:creationId xmlns:a16="http://schemas.microsoft.com/office/drawing/2014/main" id="{CE29E659-BB74-8A35-9A1C-CC50D2A64F90}"/>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93">
            <a:extLst>
              <a:ext uri="{FF2B5EF4-FFF2-40B4-BE49-F238E27FC236}">
                <a16:creationId xmlns:a16="http://schemas.microsoft.com/office/drawing/2014/main" id="{AE5DB206-074E-283C-7717-F077A7B809FD}"/>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1507460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04811-0DD1-AAFF-7167-83FE221D33F2}"/>
            </a:ext>
          </a:extLst>
        </p:cNvPr>
        <p:cNvGrpSpPr/>
        <p:nvPr/>
      </p:nvGrpSpPr>
      <p:grpSpPr>
        <a:xfrm>
          <a:off x="0" y="0"/>
          <a:ext cx="0" cy="0"/>
          <a:chOff x="0" y="0"/>
          <a:chExt cx="0" cy="0"/>
        </a:xfrm>
      </p:grpSpPr>
      <p:sp>
        <p:nvSpPr>
          <p:cNvPr id="2" name="PlaceHolder 242">
            <a:extLst>
              <a:ext uri="{FF2B5EF4-FFF2-40B4-BE49-F238E27FC236}">
                <a16:creationId xmlns:a16="http://schemas.microsoft.com/office/drawing/2014/main" id="{CD877E61-7184-D51E-4584-4BFFA8506C6E}"/>
              </a:ext>
            </a:extLst>
          </p:cNvPr>
          <p:cNvSpPr txBox="1">
            <a:spLocks noGrp="1"/>
          </p:cNvSpPr>
          <p:nvPr>
            <p:ph type="sldNum" sz="quarter" idx="8"/>
          </p:nvPr>
        </p:nvSpPr>
        <p:spPr>
          <a:xfrm>
            <a:off x="4278960" y="10157400"/>
            <a:ext cx="3277439" cy="531000"/>
          </a:xfrm>
        </p:spPr>
        <p:txBody>
          <a:bodyPr wrap="square"/>
          <a:lstStyle/>
          <a:p>
            <a:pPr lvl="0"/>
            <a:fld id="{03D8978B-A3A6-4A9A-AD67-0DA065B180BA}" type="slidenum">
              <a:t>32</a:t>
            </a:fld>
            <a:endParaRPr lang="pt-BR">
              <a:solidFill>
                <a:srgbClr val="000000"/>
              </a:solidFill>
              <a:highlight>
                <a:scrgbClr r="0" g="0" b="0">
                  <a:alpha val="0"/>
                </a:scrgbClr>
              </a:highlight>
              <a:latin typeface="Times New Roman"/>
            </a:endParaRPr>
          </a:p>
        </p:txBody>
      </p:sp>
      <p:sp>
        <p:nvSpPr>
          <p:cNvPr id="3" name="PlaceHolder 243">
            <a:extLst>
              <a:ext uri="{FF2B5EF4-FFF2-40B4-BE49-F238E27FC236}">
                <a16:creationId xmlns:a16="http://schemas.microsoft.com/office/drawing/2014/main" id="{E04FF142-DDF7-132D-254C-6F3B1C5B705C}"/>
              </a:ext>
            </a:extLst>
          </p:cNvPr>
          <p:cNvSpPr txBox="1">
            <a:spLocks noGrp="1"/>
          </p:cNvSpPr>
          <p:nvPr>
            <p:ph type="sldNum" sz="quarter" idx="8"/>
          </p:nvPr>
        </p:nvSpPr>
        <p:spPr>
          <a:xfrm>
            <a:off x="4278960" y="10157400"/>
            <a:ext cx="3277800" cy="531360"/>
          </a:xfrm>
        </p:spPr>
        <p:txBody>
          <a:bodyPr wrap="square"/>
          <a:lstStyle/>
          <a:p>
            <a:pPr lvl="0"/>
            <a:fld id="{69600505-DA6B-4E58-B69F-F0229CDF03CE}" type="slidenum">
              <a:t>32</a:t>
            </a:fld>
            <a:endParaRPr lang="pt-BR">
              <a:solidFill>
                <a:srgbClr val="000000"/>
              </a:solidFill>
              <a:highlight>
                <a:scrgbClr r="0" g="0" b="0">
                  <a:alpha val="0"/>
                </a:scrgbClr>
              </a:highlight>
              <a:latin typeface="Times New Roman"/>
            </a:endParaRPr>
          </a:p>
        </p:txBody>
      </p:sp>
      <p:sp>
        <p:nvSpPr>
          <p:cNvPr id="4" name="PlaceHolder 244">
            <a:extLst>
              <a:ext uri="{FF2B5EF4-FFF2-40B4-BE49-F238E27FC236}">
                <a16:creationId xmlns:a16="http://schemas.microsoft.com/office/drawing/2014/main" id="{3F4334B2-FCD5-ECB5-FEB8-C819B3FCAC0B}"/>
              </a:ext>
            </a:extLst>
          </p:cNvPr>
          <p:cNvSpPr txBox="1">
            <a:spLocks noGrp="1"/>
          </p:cNvSpPr>
          <p:nvPr>
            <p:ph type="sldNum" sz="quarter" idx="8"/>
          </p:nvPr>
        </p:nvSpPr>
        <p:spPr>
          <a:xfrm>
            <a:off x="4278960" y="10157400"/>
            <a:ext cx="3278160" cy="531720"/>
          </a:xfrm>
        </p:spPr>
        <p:txBody>
          <a:bodyPr wrap="square"/>
          <a:lstStyle/>
          <a:p>
            <a:pPr lvl="0"/>
            <a:fld id="{FF15D5D3-823D-42DA-9158-16937EDF4B61}" type="slidenum">
              <a:t>32</a:t>
            </a:fld>
            <a:endParaRPr lang="pt-BR">
              <a:solidFill>
                <a:srgbClr val="000000"/>
              </a:solidFill>
              <a:highlight>
                <a:scrgbClr r="0" g="0" b="0">
                  <a:alpha val="0"/>
                </a:scrgbClr>
              </a:highlight>
              <a:latin typeface="Times New Roman"/>
            </a:endParaRPr>
          </a:p>
        </p:txBody>
      </p:sp>
      <p:sp>
        <p:nvSpPr>
          <p:cNvPr id="5" name="PlaceHolder 245">
            <a:extLst>
              <a:ext uri="{FF2B5EF4-FFF2-40B4-BE49-F238E27FC236}">
                <a16:creationId xmlns:a16="http://schemas.microsoft.com/office/drawing/2014/main" id="{D1E14344-AE95-3316-61FC-8F145E3C1A43}"/>
              </a:ext>
            </a:extLst>
          </p:cNvPr>
          <p:cNvSpPr txBox="1">
            <a:spLocks noGrp="1"/>
          </p:cNvSpPr>
          <p:nvPr>
            <p:ph type="sldNum" sz="quarter" idx="8"/>
          </p:nvPr>
        </p:nvSpPr>
        <p:spPr>
          <a:xfrm>
            <a:off x="4278960" y="10157400"/>
            <a:ext cx="3278519" cy="532080"/>
          </a:xfrm>
        </p:spPr>
        <p:txBody>
          <a:bodyPr wrap="square"/>
          <a:lstStyle/>
          <a:p>
            <a:pPr lvl="0"/>
            <a:fld id="{0F3B33C9-02D2-41C8-BFC7-98B57EB77E35}" type="slidenum">
              <a:t>32</a:t>
            </a:fld>
            <a:endParaRPr lang="pt-BR">
              <a:solidFill>
                <a:srgbClr val="000000"/>
              </a:solidFill>
              <a:highlight>
                <a:scrgbClr r="0" g="0" b="0">
                  <a:alpha val="0"/>
                </a:scrgbClr>
              </a:highlight>
              <a:latin typeface="Times New Roman"/>
            </a:endParaRPr>
          </a:p>
        </p:txBody>
      </p:sp>
      <p:sp>
        <p:nvSpPr>
          <p:cNvPr id="6" name="PlaceHolder 246">
            <a:extLst>
              <a:ext uri="{FF2B5EF4-FFF2-40B4-BE49-F238E27FC236}">
                <a16:creationId xmlns:a16="http://schemas.microsoft.com/office/drawing/2014/main" id="{628F855C-44E2-C14B-49C6-CE5089EE83BD}"/>
              </a:ext>
            </a:extLst>
          </p:cNvPr>
          <p:cNvSpPr txBox="1">
            <a:spLocks noGrp="1"/>
          </p:cNvSpPr>
          <p:nvPr>
            <p:ph type="sldNum" sz="quarter" idx="8"/>
          </p:nvPr>
        </p:nvSpPr>
        <p:spPr>
          <a:xfrm>
            <a:off x="4278960" y="10157400"/>
            <a:ext cx="3278879" cy="532440"/>
          </a:xfrm>
        </p:spPr>
        <p:txBody>
          <a:bodyPr wrap="square"/>
          <a:lstStyle/>
          <a:p>
            <a:pPr lvl="0"/>
            <a:fld id="{B3FECAA6-6CC8-49D2-8380-A01C2DC5B234}" type="slidenum">
              <a:t>32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F72E3C92-AFAE-32C7-9D0A-588C11DD0D1D}"/>
              </a:ext>
            </a:extLst>
          </p:cNvPr>
          <p:cNvSpPr txBox="1">
            <a:spLocks noGrp="1"/>
          </p:cNvSpPr>
          <p:nvPr>
            <p:ph type="sldNum" sz="quarter" idx="5"/>
          </p:nvPr>
        </p:nvSpPr>
        <p:spPr>
          <a:ln/>
        </p:spPr>
        <p:txBody>
          <a:bodyPr vert="horz" lIns="0" tIns="0" rIns="0" bIns="0" anchor="b" anchorCtr="0">
            <a:noAutofit/>
          </a:bodyPr>
          <a:lstStyle/>
          <a:p>
            <a:pPr lvl="0"/>
            <a:fld id="{86C4F9C6-7182-4586-A9E8-0642E547E335}" type="slidenum">
              <a:t>32</a:t>
            </a:fld>
            <a:endParaRPr lang="pt-BR"/>
          </a:p>
        </p:txBody>
      </p:sp>
      <p:sp>
        <p:nvSpPr>
          <p:cNvPr id="7" name="PlaceHolder 292">
            <a:extLst>
              <a:ext uri="{FF2B5EF4-FFF2-40B4-BE49-F238E27FC236}">
                <a16:creationId xmlns:a16="http://schemas.microsoft.com/office/drawing/2014/main" id="{936867FC-C3CD-8394-98DF-460D290AB599}"/>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93">
            <a:extLst>
              <a:ext uri="{FF2B5EF4-FFF2-40B4-BE49-F238E27FC236}">
                <a16:creationId xmlns:a16="http://schemas.microsoft.com/office/drawing/2014/main" id="{73DD532F-A3A4-7089-C337-38974A4DB811}"/>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8117301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1D433-CF4F-6ACB-1550-DF2162EF5617}"/>
            </a:ext>
          </a:extLst>
        </p:cNvPr>
        <p:cNvGrpSpPr/>
        <p:nvPr/>
      </p:nvGrpSpPr>
      <p:grpSpPr>
        <a:xfrm>
          <a:off x="0" y="0"/>
          <a:ext cx="0" cy="0"/>
          <a:chOff x="0" y="0"/>
          <a:chExt cx="0" cy="0"/>
        </a:xfrm>
      </p:grpSpPr>
      <p:sp>
        <p:nvSpPr>
          <p:cNvPr id="2" name="PlaceHolder 242">
            <a:extLst>
              <a:ext uri="{FF2B5EF4-FFF2-40B4-BE49-F238E27FC236}">
                <a16:creationId xmlns:a16="http://schemas.microsoft.com/office/drawing/2014/main" id="{ADCB1D82-8C03-6199-C5AB-30FF75FFBA86}"/>
              </a:ext>
            </a:extLst>
          </p:cNvPr>
          <p:cNvSpPr txBox="1">
            <a:spLocks noGrp="1"/>
          </p:cNvSpPr>
          <p:nvPr>
            <p:ph type="sldNum" sz="quarter" idx="8"/>
          </p:nvPr>
        </p:nvSpPr>
        <p:spPr>
          <a:xfrm>
            <a:off x="4278960" y="10157400"/>
            <a:ext cx="3277439" cy="531000"/>
          </a:xfrm>
        </p:spPr>
        <p:txBody>
          <a:bodyPr wrap="square"/>
          <a:lstStyle/>
          <a:p>
            <a:pPr lvl="0"/>
            <a:fld id="{03D8978B-A3A6-4A9A-AD67-0DA065B180BA}" type="slidenum">
              <a:t>33</a:t>
            </a:fld>
            <a:endParaRPr lang="pt-BR">
              <a:solidFill>
                <a:srgbClr val="000000"/>
              </a:solidFill>
              <a:highlight>
                <a:scrgbClr r="0" g="0" b="0">
                  <a:alpha val="0"/>
                </a:scrgbClr>
              </a:highlight>
              <a:latin typeface="Times New Roman"/>
            </a:endParaRPr>
          </a:p>
        </p:txBody>
      </p:sp>
      <p:sp>
        <p:nvSpPr>
          <p:cNvPr id="3" name="PlaceHolder 243">
            <a:extLst>
              <a:ext uri="{FF2B5EF4-FFF2-40B4-BE49-F238E27FC236}">
                <a16:creationId xmlns:a16="http://schemas.microsoft.com/office/drawing/2014/main" id="{F5809861-5E8D-8FC9-2CF7-FCD3FA830409}"/>
              </a:ext>
            </a:extLst>
          </p:cNvPr>
          <p:cNvSpPr txBox="1">
            <a:spLocks noGrp="1"/>
          </p:cNvSpPr>
          <p:nvPr>
            <p:ph type="sldNum" sz="quarter" idx="8"/>
          </p:nvPr>
        </p:nvSpPr>
        <p:spPr>
          <a:xfrm>
            <a:off x="4278960" y="10157400"/>
            <a:ext cx="3277800" cy="531360"/>
          </a:xfrm>
        </p:spPr>
        <p:txBody>
          <a:bodyPr wrap="square"/>
          <a:lstStyle/>
          <a:p>
            <a:pPr lvl="0"/>
            <a:fld id="{69600505-DA6B-4E58-B69F-F0229CDF03CE}" type="slidenum">
              <a:t>33</a:t>
            </a:fld>
            <a:endParaRPr lang="pt-BR">
              <a:solidFill>
                <a:srgbClr val="000000"/>
              </a:solidFill>
              <a:highlight>
                <a:scrgbClr r="0" g="0" b="0">
                  <a:alpha val="0"/>
                </a:scrgbClr>
              </a:highlight>
              <a:latin typeface="Times New Roman"/>
            </a:endParaRPr>
          </a:p>
        </p:txBody>
      </p:sp>
      <p:sp>
        <p:nvSpPr>
          <p:cNvPr id="4" name="PlaceHolder 244">
            <a:extLst>
              <a:ext uri="{FF2B5EF4-FFF2-40B4-BE49-F238E27FC236}">
                <a16:creationId xmlns:a16="http://schemas.microsoft.com/office/drawing/2014/main" id="{368C3F41-7C88-65D5-6777-03FB5FF027F3}"/>
              </a:ext>
            </a:extLst>
          </p:cNvPr>
          <p:cNvSpPr txBox="1">
            <a:spLocks noGrp="1"/>
          </p:cNvSpPr>
          <p:nvPr>
            <p:ph type="sldNum" sz="quarter" idx="8"/>
          </p:nvPr>
        </p:nvSpPr>
        <p:spPr>
          <a:xfrm>
            <a:off x="4278960" y="10157400"/>
            <a:ext cx="3278160" cy="531720"/>
          </a:xfrm>
        </p:spPr>
        <p:txBody>
          <a:bodyPr wrap="square"/>
          <a:lstStyle/>
          <a:p>
            <a:pPr lvl="0"/>
            <a:fld id="{FF15D5D3-823D-42DA-9158-16937EDF4B61}" type="slidenum">
              <a:t>33</a:t>
            </a:fld>
            <a:endParaRPr lang="pt-BR">
              <a:solidFill>
                <a:srgbClr val="000000"/>
              </a:solidFill>
              <a:highlight>
                <a:scrgbClr r="0" g="0" b="0">
                  <a:alpha val="0"/>
                </a:scrgbClr>
              </a:highlight>
              <a:latin typeface="Times New Roman"/>
            </a:endParaRPr>
          </a:p>
        </p:txBody>
      </p:sp>
      <p:sp>
        <p:nvSpPr>
          <p:cNvPr id="5" name="PlaceHolder 245">
            <a:extLst>
              <a:ext uri="{FF2B5EF4-FFF2-40B4-BE49-F238E27FC236}">
                <a16:creationId xmlns:a16="http://schemas.microsoft.com/office/drawing/2014/main" id="{4B395EDD-F8A5-E65B-ED4A-D02B67FC8348}"/>
              </a:ext>
            </a:extLst>
          </p:cNvPr>
          <p:cNvSpPr txBox="1">
            <a:spLocks noGrp="1"/>
          </p:cNvSpPr>
          <p:nvPr>
            <p:ph type="sldNum" sz="quarter" idx="8"/>
          </p:nvPr>
        </p:nvSpPr>
        <p:spPr>
          <a:xfrm>
            <a:off x="4278960" y="10157400"/>
            <a:ext cx="3278519" cy="532080"/>
          </a:xfrm>
        </p:spPr>
        <p:txBody>
          <a:bodyPr wrap="square"/>
          <a:lstStyle/>
          <a:p>
            <a:pPr lvl="0"/>
            <a:fld id="{0F3B33C9-02D2-41C8-BFC7-98B57EB77E35}" type="slidenum">
              <a:t>33</a:t>
            </a:fld>
            <a:endParaRPr lang="pt-BR">
              <a:solidFill>
                <a:srgbClr val="000000"/>
              </a:solidFill>
              <a:highlight>
                <a:scrgbClr r="0" g="0" b="0">
                  <a:alpha val="0"/>
                </a:scrgbClr>
              </a:highlight>
              <a:latin typeface="Times New Roman"/>
            </a:endParaRPr>
          </a:p>
        </p:txBody>
      </p:sp>
      <p:sp>
        <p:nvSpPr>
          <p:cNvPr id="6" name="PlaceHolder 246">
            <a:extLst>
              <a:ext uri="{FF2B5EF4-FFF2-40B4-BE49-F238E27FC236}">
                <a16:creationId xmlns:a16="http://schemas.microsoft.com/office/drawing/2014/main" id="{FF7EEFB8-CDC5-155A-DF6A-4D7CC4A6D18F}"/>
              </a:ext>
            </a:extLst>
          </p:cNvPr>
          <p:cNvSpPr txBox="1">
            <a:spLocks noGrp="1"/>
          </p:cNvSpPr>
          <p:nvPr>
            <p:ph type="sldNum" sz="quarter" idx="8"/>
          </p:nvPr>
        </p:nvSpPr>
        <p:spPr>
          <a:xfrm>
            <a:off x="4278960" y="10157400"/>
            <a:ext cx="3278879" cy="532440"/>
          </a:xfrm>
        </p:spPr>
        <p:txBody>
          <a:bodyPr wrap="square"/>
          <a:lstStyle/>
          <a:p>
            <a:pPr lvl="0"/>
            <a:fld id="{B3FECAA6-6CC8-49D2-8380-A01C2DC5B234}" type="slidenum">
              <a:t>33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12CE403-D465-8F9A-77CD-CBE8C5D32CCA}"/>
              </a:ext>
            </a:extLst>
          </p:cNvPr>
          <p:cNvSpPr txBox="1">
            <a:spLocks noGrp="1"/>
          </p:cNvSpPr>
          <p:nvPr>
            <p:ph type="sldNum" sz="quarter" idx="5"/>
          </p:nvPr>
        </p:nvSpPr>
        <p:spPr>
          <a:ln/>
        </p:spPr>
        <p:txBody>
          <a:bodyPr vert="horz" lIns="0" tIns="0" rIns="0" bIns="0" anchor="b" anchorCtr="0">
            <a:noAutofit/>
          </a:bodyPr>
          <a:lstStyle/>
          <a:p>
            <a:pPr lvl="0"/>
            <a:fld id="{86C4F9C6-7182-4586-A9E8-0642E547E335}" type="slidenum">
              <a:t>33</a:t>
            </a:fld>
            <a:endParaRPr lang="pt-BR"/>
          </a:p>
        </p:txBody>
      </p:sp>
      <p:sp>
        <p:nvSpPr>
          <p:cNvPr id="7" name="PlaceHolder 292">
            <a:extLst>
              <a:ext uri="{FF2B5EF4-FFF2-40B4-BE49-F238E27FC236}">
                <a16:creationId xmlns:a16="http://schemas.microsoft.com/office/drawing/2014/main" id="{FFB70F12-4AF3-DCFE-3AFA-11F3BDCDC2D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93">
            <a:extLst>
              <a:ext uri="{FF2B5EF4-FFF2-40B4-BE49-F238E27FC236}">
                <a16:creationId xmlns:a16="http://schemas.microsoft.com/office/drawing/2014/main" id="{531D9A49-1B3F-F4B2-8974-DB2B0CBD228A}"/>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0767529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05">
            <a:extLst>
              <a:ext uri="{FF2B5EF4-FFF2-40B4-BE49-F238E27FC236}">
                <a16:creationId xmlns:a16="http://schemas.microsoft.com/office/drawing/2014/main" id="{76877CCD-9754-4B78-971C-9250E7185C1F}"/>
              </a:ext>
            </a:extLst>
          </p:cNvPr>
          <p:cNvSpPr txBox="1">
            <a:spLocks noGrp="1"/>
          </p:cNvSpPr>
          <p:nvPr>
            <p:ph type="sldNum" sz="quarter" idx="8"/>
          </p:nvPr>
        </p:nvSpPr>
        <p:spPr>
          <a:xfrm>
            <a:off x="4278960" y="10157400"/>
            <a:ext cx="3277439" cy="531000"/>
          </a:xfrm>
        </p:spPr>
        <p:txBody>
          <a:bodyPr wrap="square"/>
          <a:lstStyle/>
          <a:p>
            <a:pPr lvl="0"/>
            <a:fld id="{49BE7CBC-E174-4DDD-AEDA-A7BDE2F8BFC7}" type="slidenum">
              <a:t>34</a:t>
            </a:fld>
            <a:endParaRPr lang="pt-BR">
              <a:solidFill>
                <a:srgbClr val="000000"/>
              </a:solidFill>
              <a:highlight>
                <a:scrgbClr r="0" g="0" b="0">
                  <a:alpha val="0"/>
                </a:scrgbClr>
              </a:highlight>
              <a:latin typeface="Times New Roman"/>
            </a:endParaRPr>
          </a:p>
        </p:txBody>
      </p:sp>
      <p:sp>
        <p:nvSpPr>
          <p:cNvPr id="3" name="PlaceHolder 306">
            <a:extLst>
              <a:ext uri="{FF2B5EF4-FFF2-40B4-BE49-F238E27FC236}">
                <a16:creationId xmlns:a16="http://schemas.microsoft.com/office/drawing/2014/main" id="{30B1C026-8087-4BD1-9C1C-C7DEB15C8FD4}"/>
              </a:ext>
            </a:extLst>
          </p:cNvPr>
          <p:cNvSpPr txBox="1">
            <a:spLocks noGrp="1"/>
          </p:cNvSpPr>
          <p:nvPr>
            <p:ph type="sldNum" sz="quarter" idx="8"/>
          </p:nvPr>
        </p:nvSpPr>
        <p:spPr>
          <a:xfrm>
            <a:off x="4278960" y="10157400"/>
            <a:ext cx="3277800" cy="531360"/>
          </a:xfrm>
        </p:spPr>
        <p:txBody>
          <a:bodyPr wrap="square"/>
          <a:lstStyle/>
          <a:p>
            <a:pPr lvl="0"/>
            <a:fld id="{52390CDC-2255-4C5D-A0D0-E54118569199}" type="slidenum">
              <a:t>34</a:t>
            </a:fld>
            <a:endParaRPr lang="pt-BR">
              <a:solidFill>
                <a:srgbClr val="000000"/>
              </a:solidFill>
              <a:highlight>
                <a:scrgbClr r="0" g="0" b="0">
                  <a:alpha val="0"/>
                </a:scrgbClr>
              </a:highlight>
              <a:latin typeface="Times New Roman"/>
            </a:endParaRPr>
          </a:p>
        </p:txBody>
      </p:sp>
      <p:sp>
        <p:nvSpPr>
          <p:cNvPr id="4" name="PlaceHolder 307">
            <a:extLst>
              <a:ext uri="{FF2B5EF4-FFF2-40B4-BE49-F238E27FC236}">
                <a16:creationId xmlns:a16="http://schemas.microsoft.com/office/drawing/2014/main" id="{19531D05-4254-402F-AA50-B246E804139C}"/>
              </a:ext>
            </a:extLst>
          </p:cNvPr>
          <p:cNvSpPr txBox="1">
            <a:spLocks noGrp="1"/>
          </p:cNvSpPr>
          <p:nvPr>
            <p:ph type="sldNum" sz="quarter" idx="8"/>
          </p:nvPr>
        </p:nvSpPr>
        <p:spPr>
          <a:xfrm>
            <a:off x="4278960" y="10157400"/>
            <a:ext cx="3278160" cy="531720"/>
          </a:xfrm>
        </p:spPr>
        <p:txBody>
          <a:bodyPr wrap="square"/>
          <a:lstStyle/>
          <a:p>
            <a:pPr lvl="0"/>
            <a:fld id="{3BA7F6BA-5F0A-455E-ADCC-DE6EC2C8C9BB}" type="slidenum">
              <a:t>34</a:t>
            </a:fld>
            <a:endParaRPr lang="pt-BR">
              <a:solidFill>
                <a:srgbClr val="000000"/>
              </a:solidFill>
              <a:highlight>
                <a:scrgbClr r="0" g="0" b="0">
                  <a:alpha val="0"/>
                </a:scrgbClr>
              </a:highlight>
              <a:latin typeface="Times New Roman"/>
            </a:endParaRPr>
          </a:p>
        </p:txBody>
      </p:sp>
      <p:sp>
        <p:nvSpPr>
          <p:cNvPr id="5" name="PlaceHolder 308">
            <a:extLst>
              <a:ext uri="{FF2B5EF4-FFF2-40B4-BE49-F238E27FC236}">
                <a16:creationId xmlns:a16="http://schemas.microsoft.com/office/drawing/2014/main" id="{2D4F1CF5-C79F-4A71-9C1F-15D1D142FB57}"/>
              </a:ext>
            </a:extLst>
          </p:cNvPr>
          <p:cNvSpPr txBox="1">
            <a:spLocks noGrp="1"/>
          </p:cNvSpPr>
          <p:nvPr>
            <p:ph type="sldNum" sz="quarter" idx="8"/>
          </p:nvPr>
        </p:nvSpPr>
        <p:spPr>
          <a:xfrm>
            <a:off x="4278960" y="10157400"/>
            <a:ext cx="3278519" cy="532080"/>
          </a:xfrm>
        </p:spPr>
        <p:txBody>
          <a:bodyPr wrap="square"/>
          <a:lstStyle/>
          <a:p>
            <a:pPr lvl="0"/>
            <a:fld id="{6A5E94A2-88CA-4790-83D1-6BB8AA56FEEF}" type="slidenum">
              <a:t>34</a:t>
            </a:fld>
            <a:endParaRPr lang="pt-BR">
              <a:solidFill>
                <a:srgbClr val="000000"/>
              </a:solidFill>
              <a:highlight>
                <a:scrgbClr r="0" g="0" b="0">
                  <a:alpha val="0"/>
                </a:scrgbClr>
              </a:highlight>
              <a:latin typeface="Times New Roman"/>
            </a:endParaRPr>
          </a:p>
        </p:txBody>
      </p:sp>
      <p:sp>
        <p:nvSpPr>
          <p:cNvPr id="6" name="PlaceHolder 309">
            <a:extLst>
              <a:ext uri="{FF2B5EF4-FFF2-40B4-BE49-F238E27FC236}">
                <a16:creationId xmlns:a16="http://schemas.microsoft.com/office/drawing/2014/main" id="{0DA3E30E-BF77-4CF3-97F4-BD9B8E7ECC47}"/>
              </a:ext>
            </a:extLst>
          </p:cNvPr>
          <p:cNvSpPr txBox="1">
            <a:spLocks noGrp="1"/>
          </p:cNvSpPr>
          <p:nvPr>
            <p:ph type="sldNum" sz="quarter" idx="8"/>
          </p:nvPr>
        </p:nvSpPr>
        <p:spPr>
          <a:xfrm>
            <a:off x="4278960" y="10157400"/>
            <a:ext cx="3278879" cy="532440"/>
          </a:xfrm>
        </p:spPr>
        <p:txBody>
          <a:bodyPr wrap="square"/>
          <a:lstStyle/>
          <a:p>
            <a:pPr lvl="0"/>
            <a:fld id="{2406B616-D11A-41D4-A798-39A1E00BA3B5}" type="slidenum">
              <a:t>34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8B9309E2-87ED-4377-A639-58FA4F5B1DAC}"/>
              </a:ext>
            </a:extLst>
          </p:cNvPr>
          <p:cNvSpPr txBox="1">
            <a:spLocks noGrp="1"/>
          </p:cNvSpPr>
          <p:nvPr>
            <p:ph type="sldNum" sz="quarter" idx="5"/>
          </p:nvPr>
        </p:nvSpPr>
        <p:spPr>
          <a:ln/>
        </p:spPr>
        <p:txBody>
          <a:bodyPr vert="horz" lIns="0" tIns="0" rIns="0" bIns="0" anchor="b" anchorCtr="0">
            <a:noAutofit/>
          </a:bodyPr>
          <a:lstStyle/>
          <a:p>
            <a:pPr lvl="0"/>
            <a:fld id="{CE254CFB-8B94-4405-849A-A9A04DD52B2A}" type="slidenum">
              <a:t>34</a:t>
            </a:fld>
            <a:endParaRPr lang="pt-BR"/>
          </a:p>
        </p:txBody>
      </p:sp>
      <p:sp>
        <p:nvSpPr>
          <p:cNvPr id="7" name="PlaceHolder 310">
            <a:extLst>
              <a:ext uri="{FF2B5EF4-FFF2-40B4-BE49-F238E27FC236}">
                <a16:creationId xmlns:a16="http://schemas.microsoft.com/office/drawing/2014/main" id="{88476729-E3E9-4672-91BB-A4B6272A7B2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311">
            <a:extLst>
              <a:ext uri="{FF2B5EF4-FFF2-40B4-BE49-F238E27FC236}">
                <a16:creationId xmlns:a16="http://schemas.microsoft.com/office/drawing/2014/main" id="{29A80BD8-F786-48DC-8B4A-A38E8765F765}"/>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9005799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93">
            <a:extLst>
              <a:ext uri="{FF2B5EF4-FFF2-40B4-BE49-F238E27FC236}">
                <a16:creationId xmlns:a16="http://schemas.microsoft.com/office/drawing/2014/main" id="{677CE796-8C5E-47C6-8E12-2623726991C3}"/>
              </a:ext>
            </a:extLst>
          </p:cNvPr>
          <p:cNvSpPr txBox="1">
            <a:spLocks noGrp="1"/>
          </p:cNvSpPr>
          <p:nvPr>
            <p:ph type="sldNum" sz="quarter" idx="8"/>
          </p:nvPr>
        </p:nvSpPr>
        <p:spPr>
          <a:xfrm>
            <a:off x="4278960" y="10157400"/>
            <a:ext cx="3277439" cy="531000"/>
          </a:xfrm>
        </p:spPr>
        <p:txBody>
          <a:bodyPr wrap="square"/>
          <a:lstStyle/>
          <a:p>
            <a:pPr lvl="0"/>
            <a:fld id="{D34F735A-C770-4AC5-83F6-A0C82379F77B}" type="slidenum">
              <a:t>35</a:t>
            </a:fld>
            <a:endParaRPr lang="pt-BR">
              <a:solidFill>
                <a:srgbClr val="000000"/>
              </a:solidFill>
              <a:highlight>
                <a:scrgbClr r="0" g="0" b="0">
                  <a:alpha val="0"/>
                </a:scrgbClr>
              </a:highlight>
              <a:latin typeface="Times New Roman"/>
            </a:endParaRPr>
          </a:p>
        </p:txBody>
      </p:sp>
      <p:sp>
        <p:nvSpPr>
          <p:cNvPr id="3" name="PlaceHolder 94">
            <a:extLst>
              <a:ext uri="{FF2B5EF4-FFF2-40B4-BE49-F238E27FC236}">
                <a16:creationId xmlns:a16="http://schemas.microsoft.com/office/drawing/2014/main" id="{D637D5CD-EAE9-454C-935E-DC6882CA842B}"/>
              </a:ext>
            </a:extLst>
          </p:cNvPr>
          <p:cNvSpPr txBox="1">
            <a:spLocks noGrp="1"/>
          </p:cNvSpPr>
          <p:nvPr>
            <p:ph type="sldNum" sz="quarter" idx="8"/>
          </p:nvPr>
        </p:nvSpPr>
        <p:spPr>
          <a:xfrm>
            <a:off x="4278960" y="10157400"/>
            <a:ext cx="3277800" cy="531360"/>
          </a:xfrm>
        </p:spPr>
        <p:txBody>
          <a:bodyPr wrap="square"/>
          <a:lstStyle/>
          <a:p>
            <a:pPr lvl="0"/>
            <a:fld id="{E59CDE8C-590C-4F7E-B0BE-E47915FC76AD}" type="slidenum">
              <a:t>35</a:t>
            </a:fld>
            <a:endParaRPr lang="pt-BR">
              <a:solidFill>
                <a:srgbClr val="000000"/>
              </a:solidFill>
              <a:highlight>
                <a:scrgbClr r="0" g="0" b="0">
                  <a:alpha val="0"/>
                </a:scrgbClr>
              </a:highlight>
              <a:latin typeface="Times New Roman"/>
            </a:endParaRPr>
          </a:p>
        </p:txBody>
      </p:sp>
      <p:sp>
        <p:nvSpPr>
          <p:cNvPr id="4" name="PlaceHolder 95">
            <a:extLst>
              <a:ext uri="{FF2B5EF4-FFF2-40B4-BE49-F238E27FC236}">
                <a16:creationId xmlns:a16="http://schemas.microsoft.com/office/drawing/2014/main" id="{B7AC4E47-5A0C-44FB-9AF5-93002A6C4F40}"/>
              </a:ext>
            </a:extLst>
          </p:cNvPr>
          <p:cNvSpPr txBox="1">
            <a:spLocks noGrp="1"/>
          </p:cNvSpPr>
          <p:nvPr>
            <p:ph type="sldNum" sz="quarter" idx="8"/>
          </p:nvPr>
        </p:nvSpPr>
        <p:spPr>
          <a:xfrm>
            <a:off x="4278960" y="10157400"/>
            <a:ext cx="3278160" cy="531720"/>
          </a:xfrm>
        </p:spPr>
        <p:txBody>
          <a:bodyPr wrap="square"/>
          <a:lstStyle/>
          <a:p>
            <a:pPr lvl="0"/>
            <a:fld id="{61DFBEE9-F0D6-4793-9C89-35404ECF4D93}" type="slidenum">
              <a:t>35</a:t>
            </a:fld>
            <a:endParaRPr lang="pt-BR">
              <a:solidFill>
                <a:srgbClr val="000000"/>
              </a:solidFill>
              <a:highlight>
                <a:scrgbClr r="0" g="0" b="0">
                  <a:alpha val="0"/>
                </a:scrgbClr>
              </a:highlight>
              <a:latin typeface="Times New Roman"/>
            </a:endParaRPr>
          </a:p>
        </p:txBody>
      </p:sp>
      <p:sp>
        <p:nvSpPr>
          <p:cNvPr id="5" name="PlaceHolder 96">
            <a:extLst>
              <a:ext uri="{FF2B5EF4-FFF2-40B4-BE49-F238E27FC236}">
                <a16:creationId xmlns:a16="http://schemas.microsoft.com/office/drawing/2014/main" id="{5F907979-54AB-4A1F-BAEA-E84AA96CE2A5}"/>
              </a:ext>
            </a:extLst>
          </p:cNvPr>
          <p:cNvSpPr txBox="1">
            <a:spLocks noGrp="1"/>
          </p:cNvSpPr>
          <p:nvPr>
            <p:ph type="sldNum" sz="quarter" idx="8"/>
          </p:nvPr>
        </p:nvSpPr>
        <p:spPr>
          <a:xfrm>
            <a:off x="4278960" y="10157400"/>
            <a:ext cx="3278519" cy="532080"/>
          </a:xfrm>
        </p:spPr>
        <p:txBody>
          <a:bodyPr wrap="square"/>
          <a:lstStyle/>
          <a:p>
            <a:pPr lvl="0"/>
            <a:fld id="{30D56872-F4CE-406D-BF8A-225E3C72533C}" type="slidenum">
              <a:t>35</a:t>
            </a:fld>
            <a:endParaRPr lang="pt-BR">
              <a:solidFill>
                <a:srgbClr val="000000"/>
              </a:solidFill>
              <a:highlight>
                <a:scrgbClr r="0" g="0" b="0">
                  <a:alpha val="0"/>
                </a:scrgbClr>
              </a:highlight>
              <a:latin typeface="Times New Roman"/>
            </a:endParaRPr>
          </a:p>
        </p:txBody>
      </p:sp>
      <p:sp>
        <p:nvSpPr>
          <p:cNvPr id="6" name="PlaceHolder 97">
            <a:extLst>
              <a:ext uri="{FF2B5EF4-FFF2-40B4-BE49-F238E27FC236}">
                <a16:creationId xmlns:a16="http://schemas.microsoft.com/office/drawing/2014/main" id="{518877B9-93B0-4776-A06B-F815A338B4F4}"/>
              </a:ext>
            </a:extLst>
          </p:cNvPr>
          <p:cNvSpPr txBox="1">
            <a:spLocks noGrp="1"/>
          </p:cNvSpPr>
          <p:nvPr>
            <p:ph type="sldNum" sz="quarter" idx="8"/>
          </p:nvPr>
        </p:nvSpPr>
        <p:spPr>
          <a:xfrm>
            <a:off x="4278960" y="10157400"/>
            <a:ext cx="3278879" cy="532440"/>
          </a:xfrm>
        </p:spPr>
        <p:txBody>
          <a:bodyPr wrap="square"/>
          <a:lstStyle/>
          <a:p>
            <a:pPr lvl="0"/>
            <a:fld id="{E5C989EF-0D98-4292-87A2-1EB6E362297C}" type="slidenum">
              <a:t>35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AFAAE62-FE99-4578-A3B4-2C57B74DFFD1}"/>
              </a:ext>
            </a:extLst>
          </p:cNvPr>
          <p:cNvSpPr txBox="1">
            <a:spLocks noGrp="1"/>
          </p:cNvSpPr>
          <p:nvPr>
            <p:ph type="sldNum" sz="quarter" idx="5"/>
          </p:nvPr>
        </p:nvSpPr>
        <p:spPr>
          <a:ln/>
        </p:spPr>
        <p:txBody>
          <a:bodyPr vert="horz" lIns="0" tIns="0" rIns="0" bIns="0" anchor="b" anchorCtr="0">
            <a:noAutofit/>
          </a:bodyPr>
          <a:lstStyle/>
          <a:p>
            <a:pPr lvl="0"/>
            <a:fld id="{26F50EAF-F784-4DD9-8413-4A1900797801}" type="slidenum">
              <a:t>35</a:t>
            </a:fld>
            <a:endParaRPr lang="pt-BR"/>
          </a:p>
        </p:txBody>
      </p:sp>
      <p:sp>
        <p:nvSpPr>
          <p:cNvPr id="7" name="PlaceHolder 98">
            <a:extLst>
              <a:ext uri="{FF2B5EF4-FFF2-40B4-BE49-F238E27FC236}">
                <a16:creationId xmlns:a16="http://schemas.microsoft.com/office/drawing/2014/main" id="{E899A438-98AA-47E9-B242-37433FC0FAC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99">
            <a:extLst>
              <a:ext uri="{FF2B5EF4-FFF2-40B4-BE49-F238E27FC236}">
                <a16:creationId xmlns:a16="http://schemas.microsoft.com/office/drawing/2014/main" id="{5CA0B1E0-A614-4348-9E3D-98806879FBA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69">
            <a:extLst>
              <a:ext uri="{FF2B5EF4-FFF2-40B4-BE49-F238E27FC236}">
                <a16:creationId xmlns:a16="http://schemas.microsoft.com/office/drawing/2014/main" id="{C78D1CCA-304B-4F94-99F5-37BD346F62BE}"/>
              </a:ext>
            </a:extLst>
          </p:cNvPr>
          <p:cNvSpPr txBox="1">
            <a:spLocks noGrp="1"/>
          </p:cNvSpPr>
          <p:nvPr>
            <p:ph type="sldNum" sz="quarter" idx="8"/>
          </p:nvPr>
        </p:nvSpPr>
        <p:spPr>
          <a:xfrm>
            <a:off x="4278960" y="10157400"/>
            <a:ext cx="3277439" cy="531000"/>
          </a:xfrm>
        </p:spPr>
        <p:txBody>
          <a:bodyPr wrap="square"/>
          <a:lstStyle/>
          <a:p>
            <a:pPr lvl="0"/>
            <a:fld id="{6192D0BB-9C37-4FEB-81BD-6AB40EF0E6C0}" type="slidenum">
              <a:t>36</a:t>
            </a:fld>
            <a:endParaRPr lang="pt-BR">
              <a:solidFill>
                <a:srgbClr val="000000"/>
              </a:solidFill>
              <a:highlight>
                <a:scrgbClr r="0" g="0" b="0">
                  <a:alpha val="0"/>
                </a:scrgbClr>
              </a:highlight>
              <a:latin typeface="Times New Roman"/>
            </a:endParaRPr>
          </a:p>
        </p:txBody>
      </p:sp>
      <p:sp>
        <p:nvSpPr>
          <p:cNvPr id="3" name="PlaceHolder 270">
            <a:extLst>
              <a:ext uri="{FF2B5EF4-FFF2-40B4-BE49-F238E27FC236}">
                <a16:creationId xmlns:a16="http://schemas.microsoft.com/office/drawing/2014/main" id="{891F93F5-95DF-4CFE-92D4-1815B2C58CA6}"/>
              </a:ext>
            </a:extLst>
          </p:cNvPr>
          <p:cNvSpPr txBox="1">
            <a:spLocks noGrp="1"/>
          </p:cNvSpPr>
          <p:nvPr>
            <p:ph type="sldNum" sz="quarter" idx="8"/>
          </p:nvPr>
        </p:nvSpPr>
        <p:spPr>
          <a:xfrm>
            <a:off x="4278960" y="10157400"/>
            <a:ext cx="3277800" cy="531360"/>
          </a:xfrm>
        </p:spPr>
        <p:txBody>
          <a:bodyPr wrap="square"/>
          <a:lstStyle/>
          <a:p>
            <a:pPr lvl="0"/>
            <a:fld id="{6EED47ED-BC40-4D71-9C5C-ABB653F3C224}" type="slidenum">
              <a:t>36</a:t>
            </a:fld>
            <a:endParaRPr lang="pt-BR">
              <a:solidFill>
                <a:srgbClr val="000000"/>
              </a:solidFill>
              <a:highlight>
                <a:scrgbClr r="0" g="0" b="0">
                  <a:alpha val="0"/>
                </a:scrgbClr>
              </a:highlight>
              <a:latin typeface="Times New Roman"/>
            </a:endParaRPr>
          </a:p>
        </p:txBody>
      </p:sp>
      <p:sp>
        <p:nvSpPr>
          <p:cNvPr id="4" name="PlaceHolder 271">
            <a:extLst>
              <a:ext uri="{FF2B5EF4-FFF2-40B4-BE49-F238E27FC236}">
                <a16:creationId xmlns:a16="http://schemas.microsoft.com/office/drawing/2014/main" id="{3180F61D-F9D5-4E18-8969-71E8C4EE395E}"/>
              </a:ext>
            </a:extLst>
          </p:cNvPr>
          <p:cNvSpPr txBox="1">
            <a:spLocks noGrp="1"/>
          </p:cNvSpPr>
          <p:nvPr>
            <p:ph type="sldNum" sz="quarter" idx="8"/>
          </p:nvPr>
        </p:nvSpPr>
        <p:spPr>
          <a:xfrm>
            <a:off x="4278960" y="10157400"/>
            <a:ext cx="3278160" cy="531720"/>
          </a:xfrm>
        </p:spPr>
        <p:txBody>
          <a:bodyPr wrap="square"/>
          <a:lstStyle/>
          <a:p>
            <a:pPr lvl="0"/>
            <a:fld id="{AC7DCF9E-2EBC-4136-A2E6-157017FE3CAA}" type="slidenum">
              <a:t>36</a:t>
            </a:fld>
            <a:endParaRPr lang="pt-BR">
              <a:solidFill>
                <a:srgbClr val="000000"/>
              </a:solidFill>
              <a:highlight>
                <a:scrgbClr r="0" g="0" b="0">
                  <a:alpha val="0"/>
                </a:scrgbClr>
              </a:highlight>
              <a:latin typeface="Times New Roman"/>
            </a:endParaRPr>
          </a:p>
        </p:txBody>
      </p:sp>
      <p:sp>
        <p:nvSpPr>
          <p:cNvPr id="5" name="PlaceHolder 272">
            <a:extLst>
              <a:ext uri="{FF2B5EF4-FFF2-40B4-BE49-F238E27FC236}">
                <a16:creationId xmlns:a16="http://schemas.microsoft.com/office/drawing/2014/main" id="{F0401F59-C193-4C13-8909-FB6321DC4D9B}"/>
              </a:ext>
            </a:extLst>
          </p:cNvPr>
          <p:cNvSpPr txBox="1">
            <a:spLocks noGrp="1"/>
          </p:cNvSpPr>
          <p:nvPr>
            <p:ph type="sldNum" sz="quarter" idx="8"/>
          </p:nvPr>
        </p:nvSpPr>
        <p:spPr>
          <a:xfrm>
            <a:off x="4278960" y="10157400"/>
            <a:ext cx="3278519" cy="532080"/>
          </a:xfrm>
        </p:spPr>
        <p:txBody>
          <a:bodyPr wrap="square"/>
          <a:lstStyle/>
          <a:p>
            <a:pPr lvl="0"/>
            <a:fld id="{797AA5DB-5AC1-4C4C-8904-3632156BBACA}" type="slidenum">
              <a:t>36</a:t>
            </a:fld>
            <a:endParaRPr lang="pt-BR">
              <a:solidFill>
                <a:srgbClr val="000000"/>
              </a:solidFill>
              <a:highlight>
                <a:scrgbClr r="0" g="0" b="0">
                  <a:alpha val="0"/>
                </a:scrgbClr>
              </a:highlight>
              <a:latin typeface="Times New Roman"/>
            </a:endParaRPr>
          </a:p>
        </p:txBody>
      </p:sp>
      <p:sp>
        <p:nvSpPr>
          <p:cNvPr id="6" name="PlaceHolder 273">
            <a:extLst>
              <a:ext uri="{FF2B5EF4-FFF2-40B4-BE49-F238E27FC236}">
                <a16:creationId xmlns:a16="http://schemas.microsoft.com/office/drawing/2014/main" id="{24A8B204-AE4D-4126-AAAE-52C9665177DE}"/>
              </a:ext>
            </a:extLst>
          </p:cNvPr>
          <p:cNvSpPr txBox="1">
            <a:spLocks noGrp="1"/>
          </p:cNvSpPr>
          <p:nvPr>
            <p:ph type="sldNum" sz="quarter" idx="8"/>
          </p:nvPr>
        </p:nvSpPr>
        <p:spPr>
          <a:xfrm>
            <a:off x="4278960" y="10157400"/>
            <a:ext cx="3278879" cy="532440"/>
          </a:xfrm>
        </p:spPr>
        <p:txBody>
          <a:bodyPr wrap="square"/>
          <a:lstStyle/>
          <a:p>
            <a:pPr lvl="0"/>
            <a:fld id="{5ACF64AE-A078-4945-B1A8-854427B3856B}" type="slidenum">
              <a:t>36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DDAED764-3E63-46E8-8E18-F35EEDB9C312}"/>
              </a:ext>
            </a:extLst>
          </p:cNvPr>
          <p:cNvSpPr txBox="1">
            <a:spLocks noGrp="1"/>
          </p:cNvSpPr>
          <p:nvPr>
            <p:ph type="sldNum" sz="quarter" idx="5"/>
          </p:nvPr>
        </p:nvSpPr>
        <p:spPr>
          <a:ln/>
        </p:spPr>
        <p:txBody>
          <a:bodyPr vert="horz" lIns="0" tIns="0" rIns="0" bIns="0" anchor="b" anchorCtr="0">
            <a:noAutofit/>
          </a:bodyPr>
          <a:lstStyle/>
          <a:p>
            <a:pPr lvl="0"/>
            <a:fld id="{67B4EE70-3968-4EBE-8B22-9BE529426989}" type="slidenum">
              <a:t>36</a:t>
            </a:fld>
            <a:endParaRPr lang="pt-BR"/>
          </a:p>
        </p:txBody>
      </p:sp>
      <p:sp>
        <p:nvSpPr>
          <p:cNvPr id="7" name="PlaceHolder 274">
            <a:extLst>
              <a:ext uri="{FF2B5EF4-FFF2-40B4-BE49-F238E27FC236}">
                <a16:creationId xmlns:a16="http://schemas.microsoft.com/office/drawing/2014/main" id="{BE6AC26E-1EE6-432B-B3A4-F2176779147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75">
            <a:extLst>
              <a:ext uri="{FF2B5EF4-FFF2-40B4-BE49-F238E27FC236}">
                <a16:creationId xmlns:a16="http://schemas.microsoft.com/office/drawing/2014/main" id="{5420E5E2-0A90-4544-91A9-9997EDB9B40E}"/>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93">
            <a:extLst>
              <a:ext uri="{FF2B5EF4-FFF2-40B4-BE49-F238E27FC236}">
                <a16:creationId xmlns:a16="http://schemas.microsoft.com/office/drawing/2014/main" id="{677CE796-8C5E-47C6-8E12-2623726991C3}"/>
              </a:ext>
            </a:extLst>
          </p:cNvPr>
          <p:cNvSpPr txBox="1">
            <a:spLocks noGrp="1"/>
          </p:cNvSpPr>
          <p:nvPr>
            <p:ph type="sldNum" sz="quarter" idx="8"/>
          </p:nvPr>
        </p:nvSpPr>
        <p:spPr>
          <a:xfrm>
            <a:off x="4278960" y="10157400"/>
            <a:ext cx="3277439" cy="531000"/>
          </a:xfrm>
        </p:spPr>
        <p:txBody>
          <a:bodyPr wrap="square"/>
          <a:lstStyle/>
          <a:p>
            <a:pPr lvl="0"/>
            <a:fld id="{D34F735A-C770-4AC5-83F6-A0C82379F77B}" type="slidenum">
              <a:t>37</a:t>
            </a:fld>
            <a:endParaRPr lang="pt-BR">
              <a:solidFill>
                <a:srgbClr val="000000"/>
              </a:solidFill>
              <a:highlight>
                <a:scrgbClr r="0" g="0" b="0">
                  <a:alpha val="0"/>
                </a:scrgbClr>
              </a:highlight>
              <a:latin typeface="Times New Roman"/>
            </a:endParaRPr>
          </a:p>
        </p:txBody>
      </p:sp>
      <p:sp>
        <p:nvSpPr>
          <p:cNvPr id="3" name="PlaceHolder 94">
            <a:extLst>
              <a:ext uri="{FF2B5EF4-FFF2-40B4-BE49-F238E27FC236}">
                <a16:creationId xmlns:a16="http://schemas.microsoft.com/office/drawing/2014/main" id="{D637D5CD-EAE9-454C-935E-DC6882CA842B}"/>
              </a:ext>
            </a:extLst>
          </p:cNvPr>
          <p:cNvSpPr txBox="1">
            <a:spLocks noGrp="1"/>
          </p:cNvSpPr>
          <p:nvPr>
            <p:ph type="sldNum" sz="quarter" idx="8"/>
          </p:nvPr>
        </p:nvSpPr>
        <p:spPr>
          <a:xfrm>
            <a:off x="4278960" y="10157400"/>
            <a:ext cx="3277800" cy="531360"/>
          </a:xfrm>
        </p:spPr>
        <p:txBody>
          <a:bodyPr wrap="square"/>
          <a:lstStyle/>
          <a:p>
            <a:pPr lvl="0"/>
            <a:fld id="{E59CDE8C-590C-4F7E-B0BE-E47915FC76AD}" type="slidenum">
              <a:t>37</a:t>
            </a:fld>
            <a:endParaRPr lang="pt-BR">
              <a:solidFill>
                <a:srgbClr val="000000"/>
              </a:solidFill>
              <a:highlight>
                <a:scrgbClr r="0" g="0" b="0">
                  <a:alpha val="0"/>
                </a:scrgbClr>
              </a:highlight>
              <a:latin typeface="Times New Roman"/>
            </a:endParaRPr>
          </a:p>
        </p:txBody>
      </p:sp>
      <p:sp>
        <p:nvSpPr>
          <p:cNvPr id="4" name="PlaceHolder 95">
            <a:extLst>
              <a:ext uri="{FF2B5EF4-FFF2-40B4-BE49-F238E27FC236}">
                <a16:creationId xmlns:a16="http://schemas.microsoft.com/office/drawing/2014/main" id="{B7AC4E47-5A0C-44FB-9AF5-93002A6C4F40}"/>
              </a:ext>
            </a:extLst>
          </p:cNvPr>
          <p:cNvSpPr txBox="1">
            <a:spLocks noGrp="1"/>
          </p:cNvSpPr>
          <p:nvPr>
            <p:ph type="sldNum" sz="quarter" idx="8"/>
          </p:nvPr>
        </p:nvSpPr>
        <p:spPr>
          <a:xfrm>
            <a:off x="4278960" y="10157400"/>
            <a:ext cx="3278160" cy="531720"/>
          </a:xfrm>
        </p:spPr>
        <p:txBody>
          <a:bodyPr wrap="square"/>
          <a:lstStyle/>
          <a:p>
            <a:pPr lvl="0"/>
            <a:fld id="{61DFBEE9-F0D6-4793-9C89-35404ECF4D93}" type="slidenum">
              <a:t>37</a:t>
            </a:fld>
            <a:endParaRPr lang="pt-BR">
              <a:solidFill>
                <a:srgbClr val="000000"/>
              </a:solidFill>
              <a:highlight>
                <a:scrgbClr r="0" g="0" b="0">
                  <a:alpha val="0"/>
                </a:scrgbClr>
              </a:highlight>
              <a:latin typeface="Times New Roman"/>
            </a:endParaRPr>
          </a:p>
        </p:txBody>
      </p:sp>
      <p:sp>
        <p:nvSpPr>
          <p:cNvPr id="5" name="PlaceHolder 96">
            <a:extLst>
              <a:ext uri="{FF2B5EF4-FFF2-40B4-BE49-F238E27FC236}">
                <a16:creationId xmlns:a16="http://schemas.microsoft.com/office/drawing/2014/main" id="{5F907979-54AB-4A1F-BAEA-E84AA96CE2A5}"/>
              </a:ext>
            </a:extLst>
          </p:cNvPr>
          <p:cNvSpPr txBox="1">
            <a:spLocks noGrp="1"/>
          </p:cNvSpPr>
          <p:nvPr>
            <p:ph type="sldNum" sz="quarter" idx="8"/>
          </p:nvPr>
        </p:nvSpPr>
        <p:spPr>
          <a:xfrm>
            <a:off x="4278960" y="10157400"/>
            <a:ext cx="3278519" cy="532080"/>
          </a:xfrm>
        </p:spPr>
        <p:txBody>
          <a:bodyPr wrap="square"/>
          <a:lstStyle/>
          <a:p>
            <a:pPr lvl="0"/>
            <a:fld id="{30D56872-F4CE-406D-BF8A-225E3C72533C}" type="slidenum">
              <a:t>37</a:t>
            </a:fld>
            <a:endParaRPr lang="pt-BR">
              <a:solidFill>
                <a:srgbClr val="000000"/>
              </a:solidFill>
              <a:highlight>
                <a:scrgbClr r="0" g="0" b="0">
                  <a:alpha val="0"/>
                </a:scrgbClr>
              </a:highlight>
              <a:latin typeface="Times New Roman"/>
            </a:endParaRPr>
          </a:p>
        </p:txBody>
      </p:sp>
      <p:sp>
        <p:nvSpPr>
          <p:cNvPr id="6" name="PlaceHolder 97">
            <a:extLst>
              <a:ext uri="{FF2B5EF4-FFF2-40B4-BE49-F238E27FC236}">
                <a16:creationId xmlns:a16="http://schemas.microsoft.com/office/drawing/2014/main" id="{518877B9-93B0-4776-A06B-F815A338B4F4}"/>
              </a:ext>
            </a:extLst>
          </p:cNvPr>
          <p:cNvSpPr txBox="1">
            <a:spLocks noGrp="1"/>
          </p:cNvSpPr>
          <p:nvPr>
            <p:ph type="sldNum" sz="quarter" idx="8"/>
          </p:nvPr>
        </p:nvSpPr>
        <p:spPr>
          <a:xfrm>
            <a:off x="4278960" y="10157400"/>
            <a:ext cx="3278879" cy="532440"/>
          </a:xfrm>
        </p:spPr>
        <p:txBody>
          <a:bodyPr wrap="square"/>
          <a:lstStyle/>
          <a:p>
            <a:pPr lvl="0"/>
            <a:fld id="{E5C989EF-0D98-4292-87A2-1EB6E362297C}" type="slidenum">
              <a:t>37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AFAAE62-FE99-4578-A3B4-2C57B74DFFD1}"/>
              </a:ext>
            </a:extLst>
          </p:cNvPr>
          <p:cNvSpPr txBox="1">
            <a:spLocks noGrp="1"/>
          </p:cNvSpPr>
          <p:nvPr>
            <p:ph type="sldNum" sz="quarter" idx="5"/>
          </p:nvPr>
        </p:nvSpPr>
        <p:spPr>
          <a:ln/>
        </p:spPr>
        <p:txBody>
          <a:bodyPr vert="horz" lIns="0" tIns="0" rIns="0" bIns="0" anchor="b" anchorCtr="0">
            <a:noAutofit/>
          </a:bodyPr>
          <a:lstStyle/>
          <a:p>
            <a:pPr lvl="0"/>
            <a:fld id="{26F50EAF-F784-4DD9-8413-4A1900797801}" type="slidenum">
              <a:t>37</a:t>
            </a:fld>
            <a:endParaRPr lang="pt-BR"/>
          </a:p>
        </p:txBody>
      </p:sp>
      <p:sp>
        <p:nvSpPr>
          <p:cNvPr id="7" name="PlaceHolder 98">
            <a:extLst>
              <a:ext uri="{FF2B5EF4-FFF2-40B4-BE49-F238E27FC236}">
                <a16:creationId xmlns:a16="http://schemas.microsoft.com/office/drawing/2014/main" id="{E899A438-98AA-47E9-B242-37433FC0FAC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99">
            <a:extLst>
              <a:ext uri="{FF2B5EF4-FFF2-40B4-BE49-F238E27FC236}">
                <a16:creationId xmlns:a16="http://schemas.microsoft.com/office/drawing/2014/main" id="{5CA0B1E0-A614-4348-9E3D-98806879FBA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2007611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78">
            <a:extLst>
              <a:ext uri="{FF2B5EF4-FFF2-40B4-BE49-F238E27FC236}">
                <a16:creationId xmlns:a16="http://schemas.microsoft.com/office/drawing/2014/main" id="{35420C4C-E4C9-4D31-8241-3FEB2E2434AE}"/>
              </a:ext>
            </a:extLst>
          </p:cNvPr>
          <p:cNvSpPr txBox="1">
            <a:spLocks noGrp="1"/>
          </p:cNvSpPr>
          <p:nvPr>
            <p:ph type="sldNum" sz="quarter" idx="8"/>
          </p:nvPr>
        </p:nvSpPr>
        <p:spPr>
          <a:xfrm>
            <a:off x="4278960" y="10157400"/>
            <a:ext cx="3277439" cy="531000"/>
          </a:xfrm>
        </p:spPr>
        <p:txBody>
          <a:bodyPr wrap="square"/>
          <a:lstStyle/>
          <a:p>
            <a:pPr lvl="0"/>
            <a:fld id="{72E6A28F-EC4A-4D75-94FD-7C7D5450774C}" type="slidenum">
              <a:t>38</a:t>
            </a:fld>
            <a:endParaRPr lang="pt-BR">
              <a:solidFill>
                <a:srgbClr val="000000"/>
              </a:solidFill>
              <a:highlight>
                <a:scrgbClr r="0" g="0" b="0">
                  <a:alpha val="0"/>
                </a:scrgbClr>
              </a:highlight>
              <a:latin typeface="Times New Roman"/>
            </a:endParaRPr>
          </a:p>
        </p:txBody>
      </p:sp>
      <p:sp>
        <p:nvSpPr>
          <p:cNvPr id="3" name="PlaceHolder 279">
            <a:extLst>
              <a:ext uri="{FF2B5EF4-FFF2-40B4-BE49-F238E27FC236}">
                <a16:creationId xmlns:a16="http://schemas.microsoft.com/office/drawing/2014/main" id="{86B267D7-EB45-48AE-B0DD-FB3CD418C0D1}"/>
              </a:ext>
            </a:extLst>
          </p:cNvPr>
          <p:cNvSpPr txBox="1">
            <a:spLocks noGrp="1"/>
          </p:cNvSpPr>
          <p:nvPr>
            <p:ph type="sldNum" sz="quarter" idx="8"/>
          </p:nvPr>
        </p:nvSpPr>
        <p:spPr>
          <a:xfrm>
            <a:off x="4278960" y="10157400"/>
            <a:ext cx="3277800" cy="531360"/>
          </a:xfrm>
        </p:spPr>
        <p:txBody>
          <a:bodyPr wrap="square"/>
          <a:lstStyle/>
          <a:p>
            <a:pPr lvl="0"/>
            <a:fld id="{D9E7A477-6254-4FAD-96EA-361F7CA6CFC7}" type="slidenum">
              <a:t>38</a:t>
            </a:fld>
            <a:endParaRPr lang="pt-BR">
              <a:solidFill>
                <a:srgbClr val="000000"/>
              </a:solidFill>
              <a:highlight>
                <a:scrgbClr r="0" g="0" b="0">
                  <a:alpha val="0"/>
                </a:scrgbClr>
              </a:highlight>
              <a:latin typeface="Times New Roman"/>
            </a:endParaRPr>
          </a:p>
        </p:txBody>
      </p:sp>
      <p:sp>
        <p:nvSpPr>
          <p:cNvPr id="4" name="PlaceHolder 280">
            <a:extLst>
              <a:ext uri="{FF2B5EF4-FFF2-40B4-BE49-F238E27FC236}">
                <a16:creationId xmlns:a16="http://schemas.microsoft.com/office/drawing/2014/main" id="{A925E52D-231F-40FC-ADE9-319010FA250F}"/>
              </a:ext>
            </a:extLst>
          </p:cNvPr>
          <p:cNvSpPr txBox="1">
            <a:spLocks noGrp="1"/>
          </p:cNvSpPr>
          <p:nvPr>
            <p:ph type="sldNum" sz="quarter" idx="8"/>
          </p:nvPr>
        </p:nvSpPr>
        <p:spPr>
          <a:xfrm>
            <a:off x="4278960" y="10157400"/>
            <a:ext cx="3278160" cy="531720"/>
          </a:xfrm>
        </p:spPr>
        <p:txBody>
          <a:bodyPr wrap="square"/>
          <a:lstStyle/>
          <a:p>
            <a:pPr lvl="0"/>
            <a:fld id="{6464FFB0-D2CE-4E6D-8DEE-69667B90D685}" type="slidenum">
              <a:t>38</a:t>
            </a:fld>
            <a:endParaRPr lang="pt-BR">
              <a:solidFill>
                <a:srgbClr val="000000"/>
              </a:solidFill>
              <a:highlight>
                <a:scrgbClr r="0" g="0" b="0">
                  <a:alpha val="0"/>
                </a:scrgbClr>
              </a:highlight>
              <a:latin typeface="Times New Roman"/>
            </a:endParaRPr>
          </a:p>
        </p:txBody>
      </p:sp>
      <p:sp>
        <p:nvSpPr>
          <p:cNvPr id="5" name="PlaceHolder 281">
            <a:extLst>
              <a:ext uri="{FF2B5EF4-FFF2-40B4-BE49-F238E27FC236}">
                <a16:creationId xmlns:a16="http://schemas.microsoft.com/office/drawing/2014/main" id="{F6164126-4DD4-430A-847F-D22B96494775}"/>
              </a:ext>
            </a:extLst>
          </p:cNvPr>
          <p:cNvSpPr txBox="1">
            <a:spLocks noGrp="1"/>
          </p:cNvSpPr>
          <p:nvPr>
            <p:ph type="sldNum" sz="quarter" idx="8"/>
          </p:nvPr>
        </p:nvSpPr>
        <p:spPr>
          <a:xfrm>
            <a:off x="4278960" y="10157400"/>
            <a:ext cx="3278519" cy="532080"/>
          </a:xfrm>
        </p:spPr>
        <p:txBody>
          <a:bodyPr wrap="square"/>
          <a:lstStyle/>
          <a:p>
            <a:pPr lvl="0"/>
            <a:fld id="{9AB000D1-BBC3-4E51-99B0-D0B0E181C5E7}" type="slidenum">
              <a:t>38</a:t>
            </a:fld>
            <a:endParaRPr lang="pt-BR">
              <a:solidFill>
                <a:srgbClr val="000000"/>
              </a:solidFill>
              <a:highlight>
                <a:scrgbClr r="0" g="0" b="0">
                  <a:alpha val="0"/>
                </a:scrgbClr>
              </a:highlight>
              <a:latin typeface="Times New Roman"/>
            </a:endParaRPr>
          </a:p>
        </p:txBody>
      </p:sp>
      <p:sp>
        <p:nvSpPr>
          <p:cNvPr id="6" name="PlaceHolder 282">
            <a:extLst>
              <a:ext uri="{FF2B5EF4-FFF2-40B4-BE49-F238E27FC236}">
                <a16:creationId xmlns:a16="http://schemas.microsoft.com/office/drawing/2014/main" id="{506E35C8-217F-4DE4-9217-6A2C590DAB96}"/>
              </a:ext>
            </a:extLst>
          </p:cNvPr>
          <p:cNvSpPr txBox="1">
            <a:spLocks noGrp="1"/>
          </p:cNvSpPr>
          <p:nvPr>
            <p:ph type="sldNum" sz="quarter" idx="8"/>
          </p:nvPr>
        </p:nvSpPr>
        <p:spPr>
          <a:xfrm>
            <a:off x="4278960" y="10157400"/>
            <a:ext cx="3278879" cy="532440"/>
          </a:xfrm>
        </p:spPr>
        <p:txBody>
          <a:bodyPr wrap="square"/>
          <a:lstStyle/>
          <a:p>
            <a:pPr lvl="0"/>
            <a:fld id="{C417F1F9-3012-482A-8DA6-00E3A2787920}" type="slidenum">
              <a:t>38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B9E7C87-FB59-4A2F-B783-B48421F50AB5}"/>
              </a:ext>
            </a:extLst>
          </p:cNvPr>
          <p:cNvSpPr txBox="1">
            <a:spLocks noGrp="1"/>
          </p:cNvSpPr>
          <p:nvPr>
            <p:ph type="sldNum" sz="quarter" idx="5"/>
          </p:nvPr>
        </p:nvSpPr>
        <p:spPr>
          <a:ln/>
        </p:spPr>
        <p:txBody>
          <a:bodyPr vert="horz" lIns="0" tIns="0" rIns="0" bIns="0" anchor="b" anchorCtr="0">
            <a:noAutofit/>
          </a:bodyPr>
          <a:lstStyle/>
          <a:p>
            <a:pPr lvl="0"/>
            <a:fld id="{764C07F9-5EBC-40FD-B230-7A182ADF6FFD}" type="slidenum">
              <a:t>38</a:t>
            </a:fld>
            <a:endParaRPr lang="pt-BR"/>
          </a:p>
        </p:txBody>
      </p:sp>
      <p:sp>
        <p:nvSpPr>
          <p:cNvPr id="7" name="PlaceHolder 283">
            <a:extLst>
              <a:ext uri="{FF2B5EF4-FFF2-40B4-BE49-F238E27FC236}">
                <a16:creationId xmlns:a16="http://schemas.microsoft.com/office/drawing/2014/main" id="{3E7B3EB2-0AFD-4277-AB64-64A96C4E32E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84">
            <a:extLst>
              <a:ext uri="{FF2B5EF4-FFF2-40B4-BE49-F238E27FC236}">
                <a16:creationId xmlns:a16="http://schemas.microsoft.com/office/drawing/2014/main" id="{E830AAF0-BD7E-49E8-BA85-3C1173D586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9043072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93">
            <a:extLst>
              <a:ext uri="{FF2B5EF4-FFF2-40B4-BE49-F238E27FC236}">
                <a16:creationId xmlns:a16="http://schemas.microsoft.com/office/drawing/2014/main" id="{677CE796-8C5E-47C6-8E12-2623726991C3}"/>
              </a:ext>
            </a:extLst>
          </p:cNvPr>
          <p:cNvSpPr txBox="1">
            <a:spLocks noGrp="1"/>
          </p:cNvSpPr>
          <p:nvPr>
            <p:ph type="sldNum" sz="quarter" idx="8"/>
          </p:nvPr>
        </p:nvSpPr>
        <p:spPr>
          <a:xfrm>
            <a:off x="4278960" y="10157400"/>
            <a:ext cx="3277439" cy="531000"/>
          </a:xfrm>
        </p:spPr>
        <p:txBody>
          <a:bodyPr wrap="square"/>
          <a:lstStyle/>
          <a:p>
            <a:pPr lvl="0"/>
            <a:fld id="{D34F735A-C770-4AC5-83F6-A0C82379F77B}" type="slidenum">
              <a:t>39</a:t>
            </a:fld>
            <a:endParaRPr lang="pt-BR">
              <a:solidFill>
                <a:srgbClr val="000000"/>
              </a:solidFill>
              <a:highlight>
                <a:scrgbClr r="0" g="0" b="0">
                  <a:alpha val="0"/>
                </a:scrgbClr>
              </a:highlight>
              <a:latin typeface="Times New Roman"/>
            </a:endParaRPr>
          </a:p>
        </p:txBody>
      </p:sp>
      <p:sp>
        <p:nvSpPr>
          <p:cNvPr id="3" name="PlaceHolder 94">
            <a:extLst>
              <a:ext uri="{FF2B5EF4-FFF2-40B4-BE49-F238E27FC236}">
                <a16:creationId xmlns:a16="http://schemas.microsoft.com/office/drawing/2014/main" id="{D637D5CD-EAE9-454C-935E-DC6882CA842B}"/>
              </a:ext>
            </a:extLst>
          </p:cNvPr>
          <p:cNvSpPr txBox="1">
            <a:spLocks noGrp="1"/>
          </p:cNvSpPr>
          <p:nvPr>
            <p:ph type="sldNum" sz="quarter" idx="8"/>
          </p:nvPr>
        </p:nvSpPr>
        <p:spPr>
          <a:xfrm>
            <a:off x="4278960" y="10157400"/>
            <a:ext cx="3277800" cy="531360"/>
          </a:xfrm>
        </p:spPr>
        <p:txBody>
          <a:bodyPr wrap="square"/>
          <a:lstStyle/>
          <a:p>
            <a:pPr lvl="0"/>
            <a:fld id="{E59CDE8C-590C-4F7E-B0BE-E47915FC76AD}" type="slidenum">
              <a:t>39</a:t>
            </a:fld>
            <a:endParaRPr lang="pt-BR">
              <a:solidFill>
                <a:srgbClr val="000000"/>
              </a:solidFill>
              <a:highlight>
                <a:scrgbClr r="0" g="0" b="0">
                  <a:alpha val="0"/>
                </a:scrgbClr>
              </a:highlight>
              <a:latin typeface="Times New Roman"/>
            </a:endParaRPr>
          </a:p>
        </p:txBody>
      </p:sp>
      <p:sp>
        <p:nvSpPr>
          <p:cNvPr id="4" name="PlaceHolder 95">
            <a:extLst>
              <a:ext uri="{FF2B5EF4-FFF2-40B4-BE49-F238E27FC236}">
                <a16:creationId xmlns:a16="http://schemas.microsoft.com/office/drawing/2014/main" id="{B7AC4E47-5A0C-44FB-9AF5-93002A6C4F40}"/>
              </a:ext>
            </a:extLst>
          </p:cNvPr>
          <p:cNvSpPr txBox="1">
            <a:spLocks noGrp="1"/>
          </p:cNvSpPr>
          <p:nvPr>
            <p:ph type="sldNum" sz="quarter" idx="8"/>
          </p:nvPr>
        </p:nvSpPr>
        <p:spPr>
          <a:xfrm>
            <a:off x="4278960" y="10157400"/>
            <a:ext cx="3278160" cy="531720"/>
          </a:xfrm>
        </p:spPr>
        <p:txBody>
          <a:bodyPr wrap="square"/>
          <a:lstStyle/>
          <a:p>
            <a:pPr lvl="0"/>
            <a:fld id="{61DFBEE9-F0D6-4793-9C89-35404ECF4D93}" type="slidenum">
              <a:t>39</a:t>
            </a:fld>
            <a:endParaRPr lang="pt-BR">
              <a:solidFill>
                <a:srgbClr val="000000"/>
              </a:solidFill>
              <a:highlight>
                <a:scrgbClr r="0" g="0" b="0">
                  <a:alpha val="0"/>
                </a:scrgbClr>
              </a:highlight>
              <a:latin typeface="Times New Roman"/>
            </a:endParaRPr>
          </a:p>
        </p:txBody>
      </p:sp>
      <p:sp>
        <p:nvSpPr>
          <p:cNvPr id="5" name="PlaceHolder 96">
            <a:extLst>
              <a:ext uri="{FF2B5EF4-FFF2-40B4-BE49-F238E27FC236}">
                <a16:creationId xmlns:a16="http://schemas.microsoft.com/office/drawing/2014/main" id="{5F907979-54AB-4A1F-BAEA-E84AA96CE2A5}"/>
              </a:ext>
            </a:extLst>
          </p:cNvPr>
          <p:cNvSpPr txBox="1">
            <a:spLocks noGrp="1"/>
          </p:cNvSpPr>
          <p:nvPr>
            <p:ph type="sldNum" sz="quarter" idx="8"/>
          </p:nvPr>
        </p:nvSpPr>
        <p:spPr>
          <a:xfrm>
            <a:off x="4278960" y="10157400"/>
            <a:ext cx="3278519" cy="532080"/>
          </a:xfrm>
        </p:spPr>
        <p:txBody>
          <a:bodyPr wrap="square"/>
          <a:lstStyle/>
          <a:p>
            <a:pPr lvl="0"/>
            <a:fld id="{30D56872-F4CE-406D-BF8A-225E3C72533C}" type="slidenum">
              <a:t>39</a:t>
            </a:fld>
            <a:endParaRPr lang="pt-BR">
              <a:solidFill>
                <a:srgbClr val="000000"/>
              </a:solidFill>
              <a:highlight>
                <a:scrgbClr r="0" g="0" b="0">
                  <a:alpha val="0"/>
                </a:scrgbClr>
              </a:highlight>
              <a:latin typeface="Times New Roman"/>
            </a:endParaRPr>
          </a:p>
        </p:txBody>
      </p:sp>
      <p:sp>
        <p:nvSpPr>
          <p:cNvPr id="6" name="PlaceHolder 97">
            <a:extLst>
              <a:ext uri="{FF2B5EF4-FFF2-40B4-BE49-F238E27FC236}">
                <a16:creationId xmlns:a16="http://schemas.microsoft.com/office/drawing/2014/main" id="{518877B9-93B0-4776-A06B-F815A338B4F4}"/>
              </a:ext>
            </a:extLst>
          </p:cNvPr>
          <p:cNvSpPr txBox="1">
            <a:spLocks noGrp="1"/>
          </p:cNvSpPr>
          <p:nvPr>
            <p:ph type="sldNum" sz="quarter" idx="8"/>
          </p:nvPr>
        </p:nvSpPr>
        <p:spPr>
          <a:xfrm>
            <a:off x="4278960" y="10157400"/>
            <a:ext cx="3278879" cy="532440"/>
          </a:xfrm>
        </p:spPr>
        <p:txBody>
          <a:bodyPr wrap="square"/>
          <a:lstStyle/>
          <a:p>
            <a:pPr lvl="0"/>
            <a:fld id="{E5C989EF-0D98-4292-87A2-1EB6E362297C}" type="slidenum">
              <a:t>39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AFAAE62-FE99-4578-A3B4-2C57B74DFFD1}"/>
              </a:ext>
            </a:extLst>
          </p:cNvPr>
          <p:cNvSpPr txBox="1">
            <a:spLocks noGrp="1"/>
          </p:cNvSpPr>
          <p:nvPr>
            <p:ph type="sldNum" sz="quarter" idx="5"/>
          </p:nvPr>
        </p:nvSpPr>
        <p:spPr>
          <a:ln/>
        </p:spPr>
        <p:txBody>
          <a:bodyPr vert="horz" lIns="0" tIns="0" rIns="0" bIns="0" anchor="b" anchorCtr="0">
            <a:noAutofit/>
          </a:bodyPr>
          <a:lstStyle/>
          <a:p>
            <a:pPr lvl="0"/>
            <a:fld id="{26F50EAF-F784-4DD9-8413-4A1900797801}" type="slidenum">
              <a:t>39</a:t>
            </a:fld>
            <a:endParaRPr lang="pt-BR"/>
          </a:p>
        </p:txBody>
      </p:sp>
      <p:sp>
        <p:nvSpPr>
          <p:cNvPr id="7" name="PlaceHolder 98">
            <a:extLst>
              <a:ext uri="{FF2B5EF4-FFF2-40B4-BE49-F238E27FC236}">
                <a16:creationId xmlns:a16="http://schemas.microsoft.com/office/drawing/2014/main" id="{E899A438-98AA-47E9-B242-37433FC0FAC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99">
            <a:extLst>
              <a:ext uri="{FF2B5EF4-FFF2-40B4-BE49-F238E27FC236}">
                <a16:creationId xmlns:a16="http://schemas.microsoft.com/office/drawing/2014/main" id="{5CA0B1E0-A614-4348-9E3D-98806879FBA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1797096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074A6-15B8-2E60-E07B-3E88029A16CE}"/>
            </a:ext>
          </a:extLst>
        </p:cNvPr>
        <p:cNvGrpSpPr/>
        <p:nvPr/>
      </p:nvGrpSpPr>
      <p:grpSpPr>
        <a:xfrm>
          <a:off x="0" y="0"/>
          <a:ext cx="0" cy="0"/>
          <a:chOff x="0" y="0"/>
          <a:chExt cx="0" cy="0"/>
        </a:xfrm>
      </p:grpSpPr>
      <p:sp>
        <p:nvSpPr>
          <p:cNvPr id="2" name="PlaceHolder 229">
            <a:extLst>
              <a:ext uri="{FF2B5EF4-FFF2-40B4-BE49-F238E27FC236}">
                <a16:creationId xmlns:a16="http://schemas.microsoft.com/office/drawing/2014/main" id="{EC6DB047-29CF-E5AA-0105-15125B1EE063}"/>
              </a:ext>
            </a:extLst>
          </p:cNvPr>
          <p:cNvSpPr txBox="1">
            <a:spLocks noGrp="1"/>
          </p:cNvSpPr>
          <p:nvPr>
            <p:ph type="sldNum" sz="quarter" idx="8"/>
          </p:nvPr>
        </p:nvSpPr>
        <p:spPr>
          <a:xfrm>
            <a:off x="4278960" y="10157400"/>
            <a:ext cx="3276359" cy="529920"/>
          </a:xfrm>
        </p:spPr>
        <p:txBody>
          <a:bodyPr wrap="square"/>
          <a:lstStyle/>
          <a:p>
            <a:pPr lvl="0"/>
            <a:fld id="{D0800CEF-6FA8-4AAD-8746-5EE10A055D5B}" type="slidenum">
              <a:t>4</a:t>
            </a:fld>
            <a:endParaRPr lang="pt-BR">
              <a:solidFill>
                <a:srgbClr val="000000"/>
              </a:solidFill>
              <a:highlight>
                <a:scrgbClr r="0" g="0" b="0">
                  <a:alpha val="0"/>
                </a:scrgbClr>
              </a:highlight>
              <a:latin typeface="Times New Roman"/>
            </a:endParaRPr>
          </a:p>
        </p:txBody>
      </p:sp>
      <p:sp>
        <p:nvSpPr>
          <p:cNvPr id="3" name="PlaceHolder 230">
            <a:extLst>
              <a:ext uri="{FF2B5EF4-FFF2-40B4-BE49-F238E27FC236}">
                <a16:creationId xmlns:a16="http://schemas.microsoft.com/office/drawing/2014/main" id="{B2E5BAE4-55B9-AC15-6717-AD83B30959AE}"/>
              </a:ext>
            </a:extLst>
          </p:cNvPr>
          <p:cNvSpPr txBox="1">
            <a:spLocks noGrp="1"/>
          </p:cNvSpPr>
          <p:nvPr>
            <p:ph type="sldNum" sz="quarter" idx="8"/>
          </p:nvPr>
        </p:nvSpPr>
        <p:spPr>
          <a:xfrm>
            <a:off x="4278960" y="10157400"/>
            <a:ext cx="3276720" cy="530280"/>
          </a:xfrm>
        </p:spPr>
        <p:txBody>
          <a:bodyPr wrap="square"/>
          <a:lstStyle/>
          <a:p>
            <a:pPr lvl="0"/>
            <a:fld id="{DA4F9575-46D9-466F-A722-D73DFE947270}" type="slidenum">
              <a:t>4</a:t>
            </a:fld>
            <a:endParaRPr lang="pt-BR">
              <a:solidFill>
                <a:srgbClr val="000000"/>
              </a:solidFill>
              <a:highlight>
                <a:scrgbClr r="0" g="0" b="0">
                  <a:alpha val="0"/>
                </a:scrgbClr>
              </a:highlight>
              <a:latin typeface="Times New Roman"/>
            </a:endParaRPr>
          </a:p>
        </p:txBody>
      </p:sp>
      <p:sp>
        <p:nvSpPr>
          <p:cNvPr id="4" name="PlaceHolder 231">
            <a:extLst>
              <a:ext uri="{FF2B5EF4-FFF2-40B4-BE49-F238E27FC236}">
                <a16:creationId xmlns:a16="http://schemas.microsoft.com/office/drawing/2014/main" id="{B5D1E965-F1EE-8F28-F18F-40EBD869D1FE}"/>
              </a:ext>
            </a:extLst>
          </p:cNvPr>
          <p:cNvSpPr txBox="1">
            <a:spLocks noGrp="1"/>
          </p:cNvSpPr>
          <p:nvPr>
            <p:ph type="sldNum" sz="quarter" idx="8"/>
          </p:nvPr>
        </p:nvSpPr>
        <p:spPr>
          <a:xfrm>
            <a:off x="4278960" y="10157400"/>
            <a:ext cx="3277080" cy="530640"/>
          </a:xfrm>
        </p:spPr>
        <p:txBody>
          <a:bodyPr wrap="square"/>
          <a:lstStyle/>
          <a:p>
            <a:pPr lvl="0"/>
            <a:fld id="{9F3A91D2-BFEC-4C2D-9240-F835C843DCE0}" type="slidenum">
              <a:t>4</a:t>
            </a:fld>
            <a:endParaRPr lang="pt-BR">
              <a:solidFill>
                <a:srgbClr val="000000"/>
              </a:solidFill>
              <a:highlight>
                <a:scrgbClr r="0" g="0" b="0">
                  <a:alpha val="0"/>
                </a:scrgbClr>
              </a:highlight>
              <a:latin typeface="Times New Roman"/>
            </a:endParaRPr>
          </a:p>
        </p:txBody>
      </p:sp>
      <p:sp>
        <p:nvSpPr>
          <p:cNvPr id="5" name="PlaceHolder 250">
            <a:extLst>
              <a:ext uri="{FF2B5EF4-FFF2-40B4-BE49-F238E27FC236}">
                <a16:creationId xmlns:a16="http://schemas.microsoft.com/office/drawing/2014/main" id="{7800559B-0B84-ADB8-1B74-05260D6AF271}"/>
              </a:ext>
            </a:extLst>
          </p:cNvPr>
          <p:cNvSpPr txBox="1">
            <a:spLocks noGrp="1"/>
          </p:cNvSpPr>
          <p:nvPr>
            <p:ph type="sldNum" sz="quarter" idx="8"/>
          </p:nvPr>
        </p:nvSpPr>
        <p:spPr>
          <a:xfrm>
            <a:off x="4278960" y="10157400"/>
            <a:ext cx="3277439" cy="531000"/>
          </a:xfrm>
        </p:spPr>
        <p:txBody>
          <a:bodyPr wrap="square"/>
          <a:lstStyle/>
          <a:p>
            <a:pPr lvl="0"/>
            <a:fld id="{32713045-A41C-45C3-BD8B-45B924588602}" type="slidenum">
              <a:t>4</a:t>
            </a:fld>
            <a:endParaRPr lang="pt-BR">
              <a:solidFill>
                <a:srgbClr val="000000"/>
              </a:solidFill>
              <a:highlight>
                <a:scrgbClr r="0" g="0" b="0">
                  <a:alpha val="0"/>
                </a:scrgbClr>
              </a:highlight>
              <a:latin typeface="Times New Roman"/>
            </a:endParaRPr>
          </a:p>
        </p:txBody>
      </p:sp>
      <p:sp>
        <p:nvSpPr>
          <p:cNvPr id="6" name="PlaceHolder 251">
            <a:extLst>
              <a:ext uri="{FF2B5EF4-FFF2-40B4-BE49-F238E27FC236}">
                <a16:creationId xmlns:a16="http://schemas.microsoft.com/office/drawing/2014/main" id="{05E438A8-70C3-17B8-1F18-1B4841DDBA3C}"/>
              </a:ext>
            </a:extLst>
          </p:cNvPr>
          <p:cNvSpPr txBox="1">
            <a:spLocks noGrp="1"/>
          </p:cNvSpPr>
          <p:nvPr>
            <p:ph type="sldNum" sz="quarter" idx="8"/>
          </p:nvPr>
        </p:nvSpPr>
        <p:spPr>
          <a:xfrm>
            <a:off x="4278960" y="10157400"/>
            <a:ext cx="3277800" cy="531360"/>
          </a:xfrm>
        </p:spPr>
        <p:txBody>
          <a:bodyPr wrap="square"/>
          <a:lstStyle/>
          <a:p>
            <a:pPr lvl="0"/>
            <a:fld id="{B5FA4138-667F-4AFA-AE44-6AFB306D3ACF}" type="slidenum">
              <a:t>4</a:t>
            </a:fld>
            <a:endParaRPr lang="pt-BR">
              <a:solidFill>
                <a:srgbClr val="000000"/>
              </a:solidFill>
              <a:highlight>
                <a:scrgbClr r="0" g="0" b="0">
                  <a:alpha val="0"/>
                </a:scrgbClr>
              </a:highlight>
              <a:latin typeface="Times New Roman"/>
            </a:endParaRPr>
          </a:p>
        </p:txBody>
      </p:sp>
      <p:sp>
        <p:nvSpPr>
          <p:cNvPr id="7" name="PlaceHolder 252">
            <a:extLst>
              <a:ext uri="{FF2B5EF4-FFF2-40B4-BE49-F238E27FC236}">
                <a16:creationId xmlns:a16="http://schemas.microsoft.com/office/drawing/2014/main" id="{4DC540A0-2109-E6F5-AEDA-A22E42124C3E}"/>
              </a:ext>
            </a:extLst>
          </p:cNvPr>
          <p:cNvSpPr txBox="1">
            <a:spLocks noGrp="1"/>
          </p:cNvSpPr>
          <p:nvPr>
            <p:ph type="sldNum" sz="quarter" idx="8"/>
          </p:nvPr>
        </p:nvSpPr>
        <p:spPr>
          <a:xfrm>
            <a:off x="4278960" y="10157400"/>
            <a:ext cx="3278160" cy="531720"/>
          </a:xfrm>
        </p:spPr>
        <p:txBody>
          <a:bodyPr wrap="square"/>
          <a:lstStyle/>
          <a:p>
            <a:pPr lvl="0"/>
            <a:fld id="{4773820D-EC28-4926-A6F7-EEA5A3899E10}" type="slidenum">
              <a:t>4</a:t>
            </a:fld>
            <a:endParaRPr lang="pt-BR">
              <a:solidFill>
                <a:srgbClr val="000000"/>
              </a:solidFill>
              <a:highlight>
                <a:scrgbClr r="0" g="0" b="0">
                  <a:alpha val="0"/>
                </a:scrgbClr>
              </a:highlight>
              <a:latin typeface="Times New Roman"/>
            </a:endParaRPr>
          </a:p>
        </p:txBody>
      </p:sp>
      <p:sp>
        <p:nvSpPr>
          <p:cNvPr id="8" name="PlaceHolder 253">
            <a:extLst>
              <a:ext uri="{FF2B5EF4-FFF2-40B4-BE49-F238E27FC236}">
                <a16:creationId xmlns:a16="http://schemas.microsoft.com/office/drawing/2014/main" id="{B74B8211-2226-3EE1-1A58-75DFBABA0FC2}"/>
              </a:ext>
            </a:extLst>
          </p:cNvPr>
          <p:cNvSpPr txBox="1">
            <a:spLocks noGrp="1"/>
          </p:cNvSpPr>
          <p:nvPr>
            <p:ph type="sldNum" sz="quarter" idx="8"/>
          </p:nvPr>
        </p:nvSpPr>
        <p:spPr>
          <a:xfrm>
            <a:off x="4278960" y="10157400"/>
            <a:ext cx="3278519" cy="532080"/>
          </a:xfrm>
        </p:spPr>
        <p:txBody>
          <a:bodyPr wrap="square"/>
          <a:lstStyle/>
          <a:p>
            <a:pPr lvl="0"/>
            <a:fld id="{044E22A8-7373-4576-A2E7-1401C7505864}" type="slidenum">
              <a:t>4</a:t>
            </a:fld>
            <a:endParaRPr lang="pt-BR">
              <a:solidFill>
                <a:srgbClr val="000000"/>
              </a:solidFill>
              <a:highlight>
                <a:scrgbClr r="0" g="0" b="0">
                  <a:alpha val="0"/>
                </a:scrgbClr>
              </a:highlight>
              <a:latin typeface="Times New Roman"/>
            </a:endParaRPr>
          </a:p>
        </p:txBody>
      </p:sp>
      <p:sp>
        <p:nvSpPr>
          <p:cNvPr id="9" name="PlaceHolder 254">
            <a:extLst>
              <a:ext uri="{FF2B5EF4-FFF2-40B4-BE49-F238E27FC236}">
                <a16:creationId xmlns:a16="http://schemas.microsoft.com/office/drawing/2014/main" id="{0D6EDF5E-612A-0554-7663-C85CFEA88D53}"/>
              </a:ext>
            </a:extLst>
          </p:cNvPr>
          <p:cNvSpPr txBox="1">
            <a:spLocks noGrp="1"/>
          </p:cNvSpPr>
          <p:nvPr>
            <p:ph type="sldNum" sz="quarter" idx="8"/>
          </p:nvPr>
        </p:nvSpPr>
        <p:spPr>
          <a:xfrm>
            <a:off x="4278960" y="10157400"/>
            <a:ext cx="3278879" cy="532440"/>
          </a:xfrm>
        </p:spPr>
        <p:txBody>
          <a:bodyPr wrap="square"/>
          <a:lstStyle/>
          <a:p>
            <a:pPr lvl="0"/>
            <a:fld id="{6F7E034B-7914-471F-BC30-A20BCAB073AC}" type="slidenum">
              <a:t>4</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DA38B137-E936-CBC9-821B-34A92BB6C471}"/>
              </a:ext>
            </a:extLst>
          </p:cNvPr>
          <p:cNvSpPr txBox="1">
            <a:spLocks noGrp="1"/>
          </p:cNvSpPr>
          <p:nvPr>
            <p:ph type="sldNum" sz="quarter" idx="5"/>
          </p:nvPr>
        </p:nvSpPr>
        <p:spPr>
          <a:ln/>
        </p:spPr>
        <p:txBody>
          <a:bodyPr vert="horz" lIns="0" tIns="0" rIns="0" bIns="0" anchor="b" anchorCtr="0">
            <a:noAutofit/>
          </a:bodyPr>
          <a:lstStyle/>
          <a:p>
            <a:pPr lvl="0"/>
            <a:fld id="{EC8A7B93-F816-4D32-A7BA-55CEBB0B1C4E}" type="slidenum">
              <a:t>4</a:t>
            </a:fld>
            <a:endParaRPr lang="pt-BR"/>
          </a:p>
        </p:txBody>
      </p:sp>
      <p:sp>
        <p:nvSpPr>
          <p:cNvPr id="10" name="PlaceHolder 255">
            <a:extLst>
              <a:ext uri="{FF2B5EF4-FFF2-40B4-BE49-F238E27FC236}">
                <a16:creationId xmlns:a16="http://schemas.microsoft.com/office/drawing/2014/main" id="{45D0D00A-7DCA-A3E0-5951-4012AEB39774}"/>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256">
            <a:extLst>
              <a:ext uri="{FF2B5EF4-FFF2-40B4-BE49-F238E27FC236}">
                <a16:creationId xmlns:a16="http://schemas.microsoft.com/office/drawing/2014/main" id="{9C83AF97-194F-C080-A7B8-0986F499FF56}"/>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15863983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78">
            <a:extLst>
              <a:ext uri="{FF2B5EF4-FFF2-40B4-BE49-F238E27FC236}">
                <a16:creationId xmlns:a16="http://schemas.microsoft.com/office/drawing/2014/main" id="{35420C4C-E4C9-4D31-8241-3FEB2E2434AE}"/>
              </a:ext>
            </a:extLst>
          </p:cNvPr>
          <p:cNvSpPr txBox="1">
            <a:spLocks noGrp="1"/>
          </p:cNvSpPr>
          <p:nvPr>
            <p:ph type="sldNum" sz="quarter" idx="8"/>
          </p:nvPr>
        </p:nvSpPr>
        <p:spPr>
          <a:xfrm>
            <a:off x="4278960" y="10157400"/>
            <a:ext cx="3277439" cy="531000"/>
          </a:xfrm>
        </p:spPr>
        <p:txBody>
          <a:bodyPr wrap="square"/>
          <a:lstStyle/>
          <a:p>
            <a:pPr lvl="0"/>
            <a:fld id="{72E6A28F-EC4A-4D75-94FD-7C7D5450774C}" type="slidenum">
              <a:t>40</a:t>
            </a:fld>
            <a:endParaRPr lang="pt-BR">
              <a:solidFill>
                <a:srgbClr val="000000"/>
              </a:solidFill>
              <a:highlight>
                <a:scrgbClr r="0" g="0" b="0">
                  <a:alpha val="0"/>
                </a:scrgbClr>
              </a:highlight>
              <a:latin typeface="Times New Roman"/>
            </a:endParaRPr>
          </a:p>
        </p:txBody>
      </p:sp>
      <p:sp>
        <p:nvSpPr>
          <p:cNvPr id="3" name="PlaceHolder 279">
            <a:extLst>
              <a:ext uri="{FF2B5EF4-FFF2-40B4-BE49-F238E27FC236}">
                <a16:creationId xmlns:a16="http://schemas.microsoft.com/office/drawing/2014/main" id="{86B267D7-EB45-48AE-B0DD-FB3CD418C0D1}"/>
              </a:ext>
            </a:extLst>
          </p:cNvPr>
          <p:cNvSpPr txBox="1">
            <a:spLocks noGrp="1"/>
          </p:cNvSpPr>
          <p:nvPr>
            <p:ph type="sldNum" sz="quarter" idx="8"/>
          </p:nvPr>
        </p:nvSpPr>
        <p:spPr>
          <a:xfrm>
            <a:off x="4278960" y="10157400"/>
            <a:ext cx="3277800" cy="531360"/>
          </a:xfrm>
        </p:spPr>
        <p:txBody>
          <a:bodyPr wrap="square"/>
          <a:lstStyle/>
          <a:p>
            <a:pPr lvl="0"/>
            <a:fld id="{D9E7A477-6254-4FAD-96EA-361F7CA6CFC7}" type="slidenum">
              <a:t>40</a:t>
            </a:fld>
            <a:endParaRPr lang="pt-BR">
              <a:solidFill>
                <a:srgbClr val="000000"/>
              </a:solidFill>
              <a:highlight>
                <a:scrgbClr r="0" g="0" b="0">
                  <a:alpha val="0"/>
                </a:scrgbClr>
              </a:highlight>
              <a:latin typeface="Times New Roman"/>
            </a:endParaRPr>
          </a:p>
        </p:txBody>
      </p:sp>
      <p:sp>
        <p:nvSpPr>
          <p:cNvPr id="4" name="PlaceHolder 280">
            <a:extLst>
              <a:ext uri="{FF2B5EF4-FFF2-40B4-BE49-F238E27FC236}">
                <a16:creationId xmlns:a16="http://schemas.microsoft.com/office/drawing/2014/main" id="{A925E52D-231F-40FC-ADE9-319010FA250F}"/>
              </a:ext>
            </a:extLst>
          </p:cNvPr>
          <p:cNvSpPr txBox="1">
            <a:spLocks noGrp="1"/>
          </p:cNvSpPr>
          <p:nvPr>
            <p:ph type="sldNum" sz="quarter" idx="8"/>
          </p:nvPr>
        </p:nvSpPr>
        <p:spPr>
          <a:xfrm>
            <a:off x="4278960" y="10157400"/>
            <a:ext cx="3278160" cy="531720"/>
          </a:xfrm>
        </p:spPr>
        <p:txBody>
          <a:bodyPr wrap="square"/>
          <a:lstStyle/>
          <a:p>
            <a:pPr lvl="0"/>
            <a:fld id="{6464FFB0-D2CE-4E6D-8DEE-69667B90D685}" type="slidenum">
              <a:t>40</a:t>
            </a:fld>
            <a:endParaRPr lang="pt-BR">
              <a:solidFill>
                <a:srgbClr val="000000"/>
              </a:solidFill>
              <a:highlight>
                <a:scrgbClr r="0" g="0" b="0">
                  <a:alpha val="0"/>
                </a:scrgbClr>
              </a:highlight>
              <a:latin typeface="Times New Roman"/>
            </a:endParaRPr>
          </a:p>
        </p:txBody>
      </p:sp>
      <p:sp>
        <p:nvSpPr>
          <p:cNvPr id="5" name="PlaceHolder 281">
            <a:extLst>
              <a:ext uri="{FF2B5EF4-FFF2-40B4-BE49-F238E27FC236}">
                <a16:creationId xmlns:a16="http://schemas.microsoft.com/office/drawing/2014/main" id="{F6164126-4DD4-430A-847F-D22B96494775}"/>
              </a:ext>
            </a:extLst>
          </p:cNvPr>
          <p:cNvSpPr txBox="1">
            <a:spLocks noGrp="1"/>
          </p:cNvSpPr>
          <p:nvPr>
            <p:ph type="sldNum" sz="quarter" idx="8"/>
          </p:nvPr>
        </p:nvSpPr>
        <p:spPr>
          <a:xfrm>
            <a:off x="4278960" y="10157400"/>
            <a:ext cx="3278519" cy="532080"/>
          </a:xfrm>
        </p:spPr>
        <p:txBody>
          <a:bodyPr wrap="square"/>
          <a:lstStyle/>
          <a:p>
            <a:pPr lvl="0"/>
            <a:fld id="{9AB000D1-BBC3-4E51-99B0-D0B0E181C5E7}" type="slidenum">
              <a:t>40</a:t>
            </a:fld>
            <a:endParaRPr lang="pt-BR">
              <a:solidFill>
                <a:srgbClr val="000000"/>
              </a:solidFill>
              <a:highlight>
                <a:scrgbClr r="0" g="0" b="0">
                  <a:alpha val="0"/>
                </a:scrgbClr>
              </a:highlight>
              <a:latin typeface="Times New Roman"/>
            </a:endParaRPr>
          </a:p>
        </p:txBody>
      </p:sp>
      <p:sp>
        <p:nvSpPr>
          <p:cNvPr id="6" name="PlaceHolder 282">
            <a:extLst>
              <a:ext uri="{FF2B5EF4-FFF2-40B4-BE49-F238E27FC236}">
                <a16:creationId xmlns:a16="http://schemas.microsoft.com/office/drawing/2014/main" id="{506E35C8-217F-4DE4-9217-6A2C590DAB96}"/>
              </a:ext>
            </a:extLst>
          </p:cNvPr>
          <p:cNvSpPr txBox="1">
            <a:spLocks noGrp="1"/>
          </p:cNvSpPr>
          <p:nvPr>
            <p:ph type="sldNum" sz="quarter" idx="8"/>
          </p:nvPr>
        </p:nvSpPr>
        <p:spPr>
          <a:xfrm>
            <a:off x="4278960" y="10157400"/>
            <a:ext cx="3278879" cy="532440"/>
          </a:xfrm>
        </p:spPr>
        <p:txBody>
          <a:bodyPr wrap="square"/>
          <a:lstStyle/>
          <a:p>
            <a:pPr lvl="0"/>
            <a:fld id="{C417F1F9-3012-482A-8DA6-00E3A2787920}" type="slidenum">
              <a:t>40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0B9E7C87-FB59-4A2F-B783-B48421F50AB5}"/>
              </a:ext>
            </a:extLst>
          </p:cNvPr>
          <p:cNvSpPr txBox="1">
            <a:spLocks noGrp="1"/>
          </p:cNvSpPr>
          <p:nvPr>
            <p:ph type="sldNum" sz="quarter" idx="5"/>
          </p:nvPr>
        </p:nvSpPr>
        <p:spPr>
          <a:ln/>
        </p:spPr>
        <p:txBody>
          <a:bodyPr vert="horz" lIns="0" tIns="0" rIns="0" bIns="0" anchor="b" anchorCtr="0">
            <a:noAutofit/>
          </a:bodyPr>
          <a:lstStyle/>
          <a:p>
            <a:pPr lvl="0"/>
            <a:fld id="{764C07F9-5EBC-40FD-B230-7A182ADF6FFD}" type="slidenum">
              <a:t>40</a:t>
            </a:fld>
            <a:endParaRPr lang="pt-BR"/>
          </a:p>
        </p:txBody>
      </p:sp>
      <p:sp>
        <p:nvSpPr>
          <p:cNvPr id="7" name="PlaceHolder 283">
            <a:extLst>
              <a:ext uri="{FF2B5EF4-FFF2-40B4-BE49-F238E27FC236}">
                <a16:creationId xmlns:a16="http://schemas.microsoft.com/office/drawing/2014/main" id="{3E7B3EB2-0AFD-4277-AB64-64A96C4E32E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84">
            <a:extLst>
              <a:ext uri="{FF2B5EF4-FFF2-40B4-BE49-F238E27FC236}">
                <a16:creationId xmlns:a16="http://schemas.microsoft.com/office/drawing/2014/main" id="{E830AAF0-BD7E-49E8-BA85-3C1173D586B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642524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93">
            <a:extLst>
              <a:ext uri="{FF2B5EF4-FFF2-40B4-BE49-F238E27FC236}">
                <a16:creationId xmlns:a16="http://schemas.microsoft.com/office/drawing/2014/main" id="{677CE796-8C5E-47C6-8E12-2623726991C3}"/>
              </a:ext>
            </a:extLst>
          </p:cNvPr>
          <p:cNvSpPr txBox="1">
            <a:spLocks noGrp="1"/>
          </p:cNvSpPr>
          <p:nvPr>
            <p:ph type="sldNum" sz="quarter" idx="8"/>
          </p:nvPr>
        </p:nvSpPr>
        <p:spPr>
          <a:xfrm>
            <a:off x="4278960" y="10157400"/>
            <a:ext cx="3277439" cy="531000"/>
          </a:xfrm>
        </p:spPr>
        <p:txBody>
          <a:bodyPr wrap="square"/>
          <a:lstStyle/>
          <a:p>
            <a:pPr lvl="0"/>
            <a:fld id="{D34F735A-C770-4AC5-83F6-A0C82379F77B}" type="slidenum">
              <a:t>41</a:t>
            </a:fld>
            <a:endParaRPr lang="pt-BR">
              <a:solidFill>
                <a:srgbClr val="000000"/>
              </a:solidFill>
              <a:highlight>
                <a:scrgbClr r="0" g="0" b="0">
                  <a:alpha val="0"/>
                </a:scrgbClr>
              </a:highlight>
              <a:latin typeface="Times New Roman"/>
            </a:endParaRPr>
          </a:p>
        </p:txBody>
      </p:sp>
      <p:sp>
        <p:nvSpPr>
          <p:cNvPr id="3" name="PlaceHolder 94">
            <a:extLst>
              <a:ext uri="{FF2B5EF4-FFF2-40B4-BE49-F238E27FC236}">
                <a16:creationId xmlns:a16="http://schemas.microsoft.com/office/drawing/2014/main" id="{D637D5CD-EAE9-454C-935E-DC6882CA842B}"/>
              </a:ext>
            </a:extLst>
          </p:cNvPr>
          <p:cNvSpPr txBox="1">
            <a:spLocks noGrp="1"/>
          </p:cNvSpPr>
          <p:nvPr>
            <p:ph type="sldNum" sz="quarter" idx="8"/>
          </p:nvPr>
        </p:nvSpPr>
        <p:spPr>
          <a:xfrm>
            <a:off x="4278960" y="10157400"/>
            <a:ext cx="3277800" cy="531360"/>
          </a:xfrm>
        </p:spPr>
        <p:txBody>
          <a:bodyPr wrap="square"/>
          <a:lstStyle/>
          <a:p>
            <a:pPr lvl="0"/>
            <a:fld id="{E59CDE8C-590C-4F7E-B0BE-E47915FC76AD}" type="slidenum">
              <a:t>41</a:t>
            </a:fld>
            <a:endParaRPr lang="pt-BR">
              <a:solidFill>
                <a:srgbClr val="000000"/>
              </a:solidFill>
              <a:highlight>
                <a:scrgbClr r="0" g="0" b="0">
                  <a:alpha val="0"/>
                </a:scrgbClr>
              </a:highlight>
              <a:latin typeface="Times New Roman"/>
            </a:endParaRPr>
          </a:p>
        </p:txBody>
      </p:sp>
      <p:sp>
        <p:nvSpPr>
          <p:cNvPr id="4" name="PlaceHolder 95">
            <a:extLst>
              <a:ext uri="{FF2B5EF4-FFF2-40B4-BE49-F238E27FC236}">
                <a16:creationId xmlns:a16="http://schemas.microsoft.com/office/drawing/2014/main" id="{B7AC4E47-5A0C-44FB-9AF5-93002A6C4F40}"/>
              </a:ext>
            </a:extLst>
          </p:cNvPr>
          <p:cNvSpPr txBox="1">
            <a:spLocks noGrp="1"/>
          </p:cNvSpPr>
          <p:nvPr>
            <p:ph type="sldNum" sz="quarter" idx="8"/>
          </p:nvPr>
        </p:nvSpPr>
        <p:spPr>
          <a:xfrm>
            <a:off x="4278960" y="10157400"/>
            <a:ext cx="3278160" cy="531720"/>
          </a:xfrm>
        </p:spPr>
        <p:txBody>
          <a:bodyPr wrap="square"/>
          <a:lstStyle/>
          <a:p>
            <a:pPr lvl="0"/>
            <a:fld id="{61DFBEE9-F0D6-4793-9C89-35404ECF4D93}" type="slidenum">
              <a:t>41</a:t>
            </a:fld>
            <a:endParaRPr lang="pt-BR">
              <a:solidFill>
                <a:srgbClr val="000000"/>
              </a:solidFill>
              <a:highlight>
                <a:scrgbClr r="0" g="0" b="0">
                  <a:alpha val="0"/>
                </a:scrgbClr>
              </a:highlight>
              <a:latin typeface="Times New Roman"/>
            </a:endParaRPr>
          </a:p>
        </p:txBody>
      </p:sp>
      <p:sp>
        <p:nvSpPr>
          <p:cNvPr id="5" name="PlaceHolder 96">
            <a:extLst>
              <a:ext uri="{FF2B5EF4-FFF2-40B4-BE49-F238E27FC236}">
                <a16:creationId xmlns:a16="http://schemas.microsoft.com/office/drawing/2014/main" id="{5F907979-54AB-4A1F-BAEA-E84AA96CE2A5}"/>
              </a:ext>
            </a:extLst>
          </p:cNvPr>
          <p:cNvSpPr txBox="1">
            <a:spLocks noGrp="1"/>
          </p:cNvSpPr>
          <p:nvPr>
            <p:ph type="sldNum" sz="quarter" idx="8"/>
          </p:nvPr>
        </p:nvSpPr>
        <p:spPr>
          <a:xfrm>
            <a:off x="4278960" y="10157400"/>
            <a:ext cx="3278519" cy="532080"/>
          </a:xfrm>
        </p:spPr>
        <p:txBody>
          <a:bodyPr wrap="square"/>
          <a:lstStyle/>
          <a:p>
            <a:pPr lvl="0"/>
            <a:fld id="{30D56872-F4CE-406D-BF8A-225E3C72533C}" type="slidenum">
              <a:t>41</a:t>
            </a:fld>
            <a:endParaRPr lang="pt-BR">
              <a:solidFill>
                <a:srgbClr val="000000"/>
              </a:solidFill>
              <a:highlight>
                <a:scrgbClr r="0" g="0" b="0">
                  <a:alpha val="0"/>
                </a:scrgbClr>
              </a:highlight>
              <a:latin typeface="Times New Roman"/>
            </a:endParaRPr>
          </a:p>
        </p:txBody>
      </p:sp>
      <p:sp>
        <p:nvSpPr>
          <p:cNvPr id="6" name="PlaceHolder 97">
            <a:extLst>
              <a:ext uri="{FF2B5EF4-FFF2-40B4-BE49-F238E27FC236}">
                <a16:creationId xmlns:a16="http://schemas.microsoft.com/office/drawing/2014/main" id="{518877B9-93B0-4776-A06B-F815A338B4F4}"/>
              </a:ext>
            </a:extLst>
          </p:cNvPr>
          <p:cNvSpPr txBox="1">
            <a:spLocks noGrp="1"/>
          </p:cNvSpPr>
          <p:nvPr>
            <p:ph type="sldNum" sz="quarter" idx="8"/>
          </p:nvPr>
        </p:nvSpPr>
        <p:spPr>
          <a:xfrm>
            <a:off x="4278960" y="10157400"/>
            <a:ext cx="3278879" cy="532440"/>
          </a:xfrm>
        </p:spPr>
        <p:txBody>
          <a:bodyPr wrap="square"/>
          <a:lstStyle/>
          <a:p>
            <a:pPr lvl="0"/>
            <a:fld id="{E5C989EF-0D98-4292-87A2-1EB6E362297C}" type="slidenum">
              <a:t>41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AFAAE62-FE99-4578-A3B4-2C57B74DFFD1}"/>
              </a:ext>
            </a:extLst>
          </p:cNvPr>
          <p:cNvSpPr txBox="1">
            <a:spLocks noGrp="1"/>
          </p:cNvSpPr>
          <p:nvPr>
            <p:ph type="sldNum" sz="quarter" idx="5"/>
          </p:nvPr>
        </p:nvSpPr>
        <p:spPr>
          <a:ln/>
        </p:spPr>
        <p:txBody>
          <a:bodyPr vert="horz" lIns="0" tIns="0" rIns="0" bIns="0" anchor="b" anchorCtr="0">
            <a:noAutofit/>
          </a:bodyPr>
          <a:lstStyle/>
          <a:p>
            <a:pPr lvl="0"/>
            <a:fld id="{26F50EAF-F784-4DD9-8413-4A1900797801}" type="slidenum">
              <a:t>41</a:t>
            </a:fld>
            <a:endParaRPr lang="pt-BR"/>
          </a:p>
        </p:txBody>
      </p:sp>
      <p:sp>
        <p:nvSpPr>
          <p:cNvPr id="7" name="PlaceHolder 98">
            <a:extLst>
              <a:ext uri="{FF2B5EF4-FFF2-40B4-BE49-F238E27FC236}">
                <a16:creationId xmlns:a16="http://schemas.microsoft.com/office/drawing/2014/main" id="{E899A438-98AA-47E9-B242-37433FC0FAC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99">
            <a:extLst>
              <a:ext uri="{FF2B5EF4-FFF2-40B4-BE49-F238E27FC236}">
                <a16:creationId xmlns:a16="http://schemas.microsoft.com/office/drawing/2014/main" id="{5CA0B1E0-A614-4348-9E3D-98806879FBA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0206648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90D2D-BBCC-783D-00E4-3F1E218B4E29}"/>
            </a:ext>
          </a:extLst>
        </p:cNvPr>
        <p:cNvGrpSpPr/>
        <p:nvPr/>
      </p:nvGrpSpPr>
      <p:grpSpPr>
        <a:xfrm>
          <a:off x="0" y="0"/>
          <a:ext cx="0" cy="0"/>
          <a:chOff x="0" y="0"/>
          <a:chExt cx="0" cy="0"/>
        </a:xfrm>
      </p:grpSpPr>
      <p:sp>
        <p:nvSpPr>
          <p:cNvPr id="2" name="PlaceHolder 278">
            <a:extLst>
              <a:ext uri="{FF2B5EF4-FFF2-40B4-BE49-F238E27FC236}">
                <a16:creationId xmlns:a16="http://schemas.microsoft.com/office/drawing/2014/main" id="{075DF80D-8D7E-0C37-0A13-3B9CE2B1E898}"/>
              </a:ext>
            </a:extLst>
          </p:cNvPr>
          <p:cNvSpPr txBox="1">
            <a:spLocks noGrp="1"/>
          </p:cNvSpPr>
          <p:nvPr>
            <p:ph type="sldNum" sz="quarter" idx="8"/>
          </p:nvPr>
        </p:nvSpPr>
        <p:spPr>
          <a:xfrm>
            <a:off x="4278960" y="10157400"/>
            <a:ext cx="3277439" cy="531000"/>
          </a:xfrm>
        </p:spPr>
        <p:txBody>
          <a:bodyPr wrap="square"/>
          <a:lstStyle/>
          <a:p>
            <a:pPr lvl="0"/>
            <a:fld id="{72E6A28F-EC4A-4D75-94FD-7C7D5450774C}" type="slidenum">
              <a:t>42</a:t>
            </a:fld>
            <a:endParaRPr lang="pt-BR">
              <a:solidFill>
                <a:srgbClr val="000000"/>
              </a:solidFill>
              <a:highlight>
                <a:scrgbClr r="0" g="0" b="0">
                  <a:alpha val="0"/>
                </a:scrgbClr>
              </a:highlight>
              <a:latin typeface="Times New Roman"/>
            </a:endParaRPr>
          </a:p>
        </p:txBody>
      </p:sp>
      <p:sp>
        <p:nvSpPr>
          <p:cNvPr id="3" name="PlaceHolder 279">
            <a:extLst>
              <a:ext uri="{FF2B5EF4-FFF2-40B4-BE49-F238E27FC236}">
                <a16:creationId xmlns:a16="http://schemas.microsoft.com/office/drawing/2014/main" id="{ED1F242D-3628-11CB-FA8C-7B07C80156C8}"/>
              </a:ext>
            </a:extLst>
          </p:cNvPr>
          <p:cNvSpPr txBox="1">
            <a:spLocks noGrp="1"/>
          </p:cNvSpPr>
          <p:nvPr>
            <p:ph type="sldNum" sz="quarter" idx="8"/>
          </p:nvPr>
        </p:nvSpPr>
        <p:spPr>
          <a:xfrm>
            <a:off x="4278960" y="10157400"/>
            <a:ext cx="3277800" cy="531360"/>
          </a:xfrm>
        </p:spPr>
        <p:txBody>
          <a:bodyPr wrap="square"/>
          <a:lstStyle/>
          <a:p>
            <a:pPr lvl="0"/>
            <a:fld id="{D9E7A477-6254-4FAD-96EA-361F7CA6CFC7}" type="slidenum">
              <a:t>42</a:t>
            </a:fld>
            <a:endParaRPr lang="pt-BR">
              <a:solidFill>
                <a:srgbClr val="000000"/>
              </a:solidFill>
              <a:highlight>
                <a:scrgbClr r="0" g="0" b="0">
                  <a:alpha val="0"/>
                </a:scrgbClr>
              </a:highlight>
              <a:latin typeface="Times New Roman"/>
            </a:endParaRPr>
          </a:p>
        </p:txBody>
      </p:sp>
      <p:sp>
        <p:nvSpPr>
          <p:cNvPr id="4" name="PlaceHolder 280">
            <a:extLst>
              <a:ext uri="{FF2B5EF4-FFF2-40B4-BE49-F238E27FC236}">
                <a16:creationId xmlns:a16="http://schemas.microsoft.com/office/drawing/2014/main" id="{E197646D-B2C6-D8AE-E6D0-E7BC07606201}"/>
              </a:ext>
            </a:extLst>
          </p:cNvPr>
          <p:cNvSpPr txBox="1">
            <a:spLocks noGrp="1"/>
          </p:cNvSpPr>
          <p:nvPr>
            <p:ph type="sldNum" sz="quarter" idx="8"/>
          </p:nvPr>
        </p:nvSpPr>
        <p:spPr>
          <a:xfrm>
            <a:off x="4278960" y="10157400"/>
            <a:ext cx="3278160" cy="531720"/>
          </a:xfrm>
        </p:spPr>
        <p:txBody>
          <a:bodyPr wrap="square"/>
          <a:lstStyle/>
          <a:p>
            <a:pPr lvl="0"/>
            <a:fld id="{6464FFB0-D2CE-4E6D-8DEE-69667B90D685}" type="slidenum">
              <a:t>42</a:t>
            </a:fld>
            <a:endParaRPr lang="pt-BR">
              <a:solidFill>
                <a:srgbClr val="000000"/>
              </a:solidFill>
              <a:highlight>
                <a:scrgbClr r="0" g="0" b="0">
                  <a:alpha val="0"/>
                </a:scrgbClr>
              </a:highlight>
              <a:latin typeface="Times New Roman"/>
            </a:endParaRPr>
          </a:p>
        </p:txBody>
      </p:sp>
      <p:sp>
        <p:nvSpPr>
          <p:cNvPr id="5" name="PlaceHolder 281">
            <a:extLst>
              <a:ext uri="{FF2B5EF4-FFF2-40B4-BE49-F238E27FC236}">
                <a16:creationId xmlns:a16="http://schemas.microsoft.com/office/drawing/2014/main" id="{D82F1D6E-92B1-6611-DAE2-02ACB46AB365}"/>
              </a:ext>
            </a:extLst>
          </p:cNvPr>
          <p:cNvSpPr txBox="1">
            <a:spLocks noGrp="1"/>
          </p:cNvSpPr>
          <p:nvPr>
            <p:ph type="sldNum" sz="quarter" idx="8"/>
          </p:nvPr>
        </p:nvSpPr>
        <p:spPr>
          <a:xfrm>
            <a:off x="4278960" y="10157400"/>
            <a:ext cx="3278519" cy="532080"/>
          </a:xfrm>
        </p:spPr>
        <p:txBody>
          <a:bodyPr wrap="square"/>
          <a:lstStyle/>
          <a:p>
            <a:pPr lvl="0"/>
            <a:fld id="{9AB000D1-BBC3-4E51-99B0-D0B0E181C5E7}" type="slidenum">
              <a:t>42</a:t>
            </a:fld>
            <a:endParaRPr lang="pt-BR">
              <a:solidFill>
                <a:srgbClr val="000000"/>
              </a:solidFill>
              <a:highlight>
                <a:scrgbClr r="0" g="0" b="0">
                  <a:alpha val="0"/>
                </a:scrgbClr>
              </a:highlight>
              <a:latin typeface="Times New Roman"/>
            </a:endParaRPr>
          </a:p>
        </p:txBody>
      </p:sp>
      <p:sp>
        <p:nvSpPr>
          <p:cNvPr id="6" name="PlaceHolder 282">
            <a:extLst>
              <a:ext uri="{FF2B5EF4-FFF2-40B4-BE49-F238E27FC236}">
                <a16:creationId xmlns:a16="http://schemas.microsoft.com/office/drawing/2014/main" id="{F3A2090D-FB0D-7B6A-5B21-7F7DF898AB64}"/>
              </a:ext>
            </a:extLst>
          </p:cNvPr>
          <p:cNvSpPr txBox="1">
            <a:spLocks noGrp="1"/>
          </p:cNvSpPr>
          <p:nvPr>
            <p:ph type="sldNum" sz="quarter" idx="8"/>
          </p:nvPr>
        </p:nvSpPr>
        <p:spPr>
          <a:xfrm>
            <a:off x="4278960" y="10157400"/>
            <a:ext cx="3278879" cy="532440"/>
          </a:xfrm>
        </p:spPr>
        <p:txBody>
          <a:bodyPr wrap="square"/>
          <a:lstStyle/>
          <a:p>
            <a:pPr lvl="0"/>
            <a:fld id="{C417F1F9-3012-482A-8DA6-00E3A2787920}" type="slidenum">
              <a:t>42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48C416F8-7507-DCB7-EF9B-555DCF9FAAFB}"/>
              </a:ext>
            </a:extLst>
          </p:cNvPr>
          <p:cNvSpPr txBox="1">
            <a:spLocks noGrp="1"/>
          </p:cNvSpPr>
          <p:nvPr>
            <p:ph type="sldNum" sz="quarter" idx="5"/>
          </p:nvPr>
        </p:nvSpPr>
        <p:spPr>
          <a:ln/>
        </p:spPr>
        <p:txBody>
          <a:bodyPr vert="horz" lIns="0" tIns="0" rIns="0" bIns="0" anchor="b" anchorCtr="0">
            <a:noAutofit/>
          </a:bodyPr>
          <a:lstStyle/>
          <a:p>
            <a:pPr lvl="0"/>
            <a:fld id="{764C07F9-5EBC-40FD-B230-7A182ADF6FFD}" type="slidenum">
              <a:t>42</a:t>
            </a:fld>
            <a:endParaRPr lang="pt-BR"/>
          </a:p>
        </p:txBody>
      </p:sp>
      <p:sp>
        <p:nvSpPr>
          <p:cNvPr id="7" name="PlaceHolder 283">
            <a:extLst>
              <a:ext uri="{FF2B5EF4-FFF2-40B4-BE49-F238E27FC236}">
                <a16:creationId xmlns:a16="http://schemas.microsoft.com/office/drawing/2014/main" id="{DD424B41-BD96-AF07-2B7B-A95942A99B24}"/>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284">
            <a:extLst>
              <a:ext uri="{FF2B5EF4-FFF2-40B4-BE49-F238E27FC236}">
                <a16:creationId xmlns:a16="http://schemas.microsoft.com/office/drawing/2014/main" id="{F7A397E6-63C7-C893-F097-F84CD72793D9}"/>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40181452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E656D-2003-F71D-4956-FBE06F2447F0}"/>
            </a:ext>
          </a:extLst>
        </p:cNvPr>
        <p:cNvGrpSpPr/>
        <p:nvPr/>
      </p:nvGrpSpPr>
      <p:grpSpPr>
        <a:xfrm>
          <a:off x="0" y="0"/>
          <a:ext cx="0" cy="0"/>
          <a:chOff x="0" y="0"/>
          <a:chExt cx="0" cy="0"/>
        </a:xfrm>
      </p:grpSpPr>
      <p:sp>
        <p:nvSpPr>
          <p:cNvPr id="2" name="PlaceHolder 93">
            <a:extLst>
              <a:ext uri="{FF2B5EF4-FFF2-40B4-BE49-F238E27FC236}">
                <a16:creationId xmlns:a16="http://schemas.microsoft.com/office/drawing/2014/main" id="{96F116AE-0091-79C9-CAFD-D4E0C5F1788C}"/>
              </a:ext>
            </a:extLst>
          </p:cNvPr>
          <p:cNvSpPr txBox="1">
            <a:spLocks noGrp="1"/>
          </p:cNvSpPr>
          <p:nvPr>
            <p:ph type="sldNum" sz="quarter" idx="8"/>
          </p:nvPr>
        </p:nvSpPr>
        <p:spPr>
          <a:xfrm>
            <a:off x="4278960" y="10157400"/>
            <a:ext cx="3277439" cy="531000"/>
          </a:xfrm>
        </p:spPr>
        <p:txBody>
          <a:bodyPr wrap="square"/>
          <a:lstStyle/>
          <a:p>
            <a:pPr lvl="0"/>
            <a:fld id="{D34F735A-C770-4AC5-83F6-A0C82379F77B}" type="slidenum">
              <a:t>43</a:t>
            </a:fld>
            <a:endParaRPr lang="pt-BR">
              <a:solidFill>
                <a:srgbClr val="000000"/>
              </a:solidFill>
              <a:highlight>
                <a:scrgbClr r="0" g="0" b="0">
                  <a:alpha val="0"/>
                </a:scrgbClr>
              </a:highlight>
              <a:latin typeface="Times New Roman"/>
            </a:endParaRPr>
          </a:p>
        </p:txBody>
      </p:sp>
      <p:sp>
        <p:nvSpPr>
          <p:cNvPr id="3" name="PlaceHolder 94">
            <a:extLst>
              <a:ext uri="{FF2B5EF4-FFF2-40B4-BE49-F238E27FC236}">
                <a16:creationId xmlns:a16="http://schemas.microsoft.com/office/drawing/2014/main" id="{F717659F-7A48-E724-485D-3E8202C5C430}"/>
              </a:ext>
            </a:extLst>
          </p:cNvPr>
          <p:cNvSpPr txBox="1">
            <a:spLocks noGrp="1"/>
          </p:cNvSpPr>
          <p:nvPr>
            <p:ph type="sldNum" sz="quarter" idx="8"/>
          </p:nvPr>
        </p:nvSpPr>
        <p:spPr>
          <a:xfrm>
            <a:off x="4278960" y="10157400"/>
            <a:ext cx="3277800" cy="531360"/>
          </a:xfrm>
        </p:spPr>
        <p:txBody>
          <a:bodyPr wrap="square"/>
          <a:lstStyle/>
          <a:p>
            <a:pPr lvl="0"/>
            <a:fld id="{E59CDE8C-590C-4F7E-B0BE-E47915FC76AD}" type="slidenum">
              <a:t>43</a:t>
            </a:fld>
            <a:endParaRPr lang="pt-BR">
              <a:solidFill>
                <a:srgbClr val="000000"/>
              </a:solidFill>
              <a:highlight>
                <a:scrgbClr r="0" g="0" b="0">
                  <a:alpha val="0"/>
                </a:scrgbClr>
              </a:highlight>
              <a:latin typeface="Times New Roman"/>
            </a:endParaRPr>
          </a:p>
        </p:txBody>
      </p:sp>
      <p:sp>
        <p:nvSpPr>
          <p:cNvPr id="4" name="PlaceHolder 95">
            <a:extLst>
              <a:ext uri="{FF2B5EF4-FFF2-40B4-BE49-F238E27FC236}">
                <a16:creationId xmlns:a16="http://schemas.microsoft.com/office/drawing/2014/main" id="{BE44F5F0-DDC1-495D-DD81-2063F1D2B1D3}"/>
              </a:ext>
            </a:extLst>
          </p:cNvPr>
          <p:cNvSpPr txBox="1">
            <a:spLocks noGrp="1"/>
          </p:cNvSpPr>
          <p:nvPr>
            <p:ph type="sldNum" sz="quarter" idx="8"/>
          </p:nvPr>
        </p:nvSpPr>
        <p:spPr>
          <a:xfrm>
            <a:off x="4278960" y="10157400"/>
            <a:ext cx="3278160" cy="531720"/>
          </a:xfrm>
        </p:spPr>
        <p:txBody>
          <a:bodyPr wrap="square"/>
          <a:lstStyle/>
          <a:p>
            <a:pPr lvl="0"/>
            <a:fld id="{61DFBEE9-F0D6-4793-9C89-35404ECF4D93}" type="slidenum">
              <a:t>43</a:t>
            </a:fld>
            <a:endParaRPr lang="pt-BR">
              <a:solidFill>
                <a:srgbClr val="000000"/>
              </a:solidFill>
              <a:highlight>
                <a:scrgbClr r="0" g="0" b="0">
                  <a:alpha val="0"/>
                </a:scrgbClr>
              </a:highlight>
              <a:latin typeface="Times New Roman"/>
            </a:endParaRPr>
          </a:p>
        </p:txBody>
      </p:sp>
      <p:sp>
        <p:nvSpPr>
          <p:cNvPr id="5" name="PlaceHolder 96">
            <a:extLst>
              <a:ext uri="{FF2B5EF4-FFF2-40B4-BE49-F238E27FC236}">
                <a16:creationId xmlns:a16="http://schemas.microsoft.com/office/drawing/2014/main" id="{8005FD5C-D140-4B9C-A3CF-17FBFC187572}"/>
              </a:ext>
            </a:extLst>
          </p:cNvPr>
          <p:cNvSpPr txBox="1">
            <a:spLocks noGrp="1"/>
          </p:cNvSpPr>
          <p:nvPr>
            <p:ph type="sldNum" sz="quarter" idx="8"/>
          </p:nvPr>
        </p:nvSpPr>
        <p:spPr>
          <a:xfrm>
            <a:off x="4278960" y="10157400"/>
            <a:ext cx="3278519" cy="532080"/>
          </a:xfrm>
        </p:spPr>
        <p:txBody>
          <a:bodyPr wrap="square"/>
          <a:lstStyle/>
          <a:p>
            <a:pPr lvl="0"/>
            <a:fld id="{30D56872-F4CE-406D-BF8A-225E3C72533C}" type="slidenum">
              <a:t>43</a:t>
            </a:fld>
            <a:endParaRPr lang="pt-BR">
              <a:solidFill>
                <a:srgbClr val="000000"/>
              </a:solidFill>
              <a:highlight>
                <a:scrgbClr r="0" g="0" b="0">
                  <a:alpha val="0"/>
                </a:scrgbClr>
              </a:highlight>
              <a:latin typeface="Times New Roman"/>
            </a:endParaRPr>
          </a:p>
        </p:txBody>
      </p:sp>
      <p:sp>
        <p:nvSpPr>
          <p:cNvPr id="6" name="PlaceHolder 97">
            <a:extLst>
              <a:ext uri="{FF2B5EF4-FFF2-40B4-BE49-F238E27FC236}">
                <a16:creationId xmlns:a16="http://schemas.microsoft.com/office/drawing/2014/main" id="{5D91AA73-C084-9FD8-2A4A-0E67D675FFFD}"/>
              </a:ext>
            </a:extLst>
          </p:cNvPr>
          <p:cNvSpPr txBox="1">
            <a:spLocks noGrp="1"/>
          </p:cNvSpPr>
          <p:nvPr>
            <p:ph type="sldNum" sz="quarter" idx="8"/>
          </p:nvPr>
        </p:nvSpPr>
        <p:spPr>
          <a:xfrm>
            <a:off x="4278960" y="10157400"/>
            <a:ext cx="3278879" cy="532440"/>
          </a:xfrm>
        </p:spPr>
        <p:txBody>
          <a:bodyPr wrap="square"/>
          <a:lstStyle/>
          <a:p>
            <a:pPr lvl="0"/>
            <a:fld id="{E5C989EF-0D98-4292-87A2-1EB6E362297C}" type="slidenum">
              <a:t>43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630F3286-FBE5-95FF-9A4C-5255D48515CD}"/>
              </a:ext>
            </a:extLst>
          </p:cNvPr>
          <p:cNvSpPr txBox="1">
            <a:spLocks noGrp="1"/>
          </p:cNvSpPr>
          <p:nvPr>
            <p:ph type="sldNum" sz="quarter" idx="5"/>
          </p:nvPr>
        </p:nvSpPr>
        <p:spPr>
          <a:ln/>
        </p:spPr>
        <p:txBody>
          <a:bodyPr vert="horz" lIns="0" tIns="0" rIns="0" bIns="0" anchor="b" anchorCtr="0">
            <a:noAutofit/>
          </a:bodyPr>
          <a:lstStyle/>
          <a:p>
            <a:pPr lvl="0"/>
            <a:fld id="{26F50EAF-F784-4DD9-8413-4A1900797801}" type="slidenum">
              <a:t>43</a:t>
            </a:fld>
            <a:endParaRPr lang="pt-BR"/>
          </a:p>
        </p:txBody>
      </p:sp>
      <p:sp>
        <p:nvSpPr>
          <p:cNvPr id="7" name="PlaceHolder 98">
            <a:extLst>
              <a:ext uri="{FF2B5EF4-FFF2-40B4-BE49-F238E27FC236}">
                <a16:creationId xmlns:a16="http://schemas.microsoft.com/office/drawing/2014/main" id="{618ABF5B-AD01-0C23-27CB-BCC7A0985C9C}"/>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99">
            <a:extLst>
              <a:ext uri="{FF2B5EF4-FFF2-40B4-BE49-F238E27FC236}">
                <a16:creationId xmlns:a16="http://schemas.microsoft.com/office/drawing/2014/main" id="{8583BDA1-79A2-66CB-7BA8-BF8AE0AC4D83}"/>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736896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93">
            <a:extLst>
              <a:ext uri="{FF2B5EF4-FFF2-40B4-BE49-F238E27FC236}">
                <a16:creationId xmlns:a16="http://schemas.microsoft.com/office/drawing/2014/main" id="{677CE796-8C5E-47C6-8E12-2623726991C3}"/>
              </a:ext>
            </a:extLst>
          </p:cNvPr>
          <p:cNvSpPr txBox="1">
            <a:spLocks noGrp="1"/>
          </p:cNvSpPr>
          <p:nvPr>
            <p:ph type="sldNum" sz="quarter" idx="8"/>
          </p:nvPr>
        </p:nvSpPr>
        <p:spPr>
          <a:xfrm>
            <a:off x="4278960" y="10157400"/>
            <a:ext cx="3277439" cy="531000"/>
          </a:xfrm>
        </p:spPr>
        <p:txBody>
          <a:bodyPr wrap="square"/>
          <a:lstStyle/>
          <a:p>
            <a:pPr lvl="0"/>
            <a:fld id="{D34F735A-C770-4AC5-83F6-A0C82379F77B}" type="slidenum">
              <a:t>44</a:t>
            </a:fld>
            <a:endParaRPr lang="pt-BR">
              <a:solidFill>
                <a:srgbClr val="000000"/>
              </a:solidFill>
              <a:highlight>
                <a:scrgbClr r="0" g="0" b="0">
                  <a:alpha val="0"/>
                </a:scrgbClr>
              </a:highlight>
              <a:latin typeface="Times New Roman"/>
            </a:endParaRPr>
          </a:p>
        </p:txBody>
      </p:sp>
      <p:sp>
        <p:nvSpPr>
          <p:cNvPr id="3" name="PlaceHolder 94">
            <a:extLst>
              <a:ext uri="{FF2B5EF4-FFF2-40B4-BE49-F238E27FC236}">
                <a16:creationId xmlns:a16="http://schemas.microsoft.com/office/drawing/2014/main" id="{D637D5CD-EAE9-454C-935E-DC6882CA842B}"/>
              </a:ext>
            </a:extLst>
          </p:cNvPr>
          <p:cNvSpPr txBox="1">
            <a:spLocks noGrp="1"/>
          </p:cNvSpPr>
          <p:nvPr>
            <p:ph type="sldNum" sz="quarter" idx="8"/>
          </p:nvPr>
        </p:nvSpPr>
        <p:spPr>
          <a:xfrm>
            <a:off x="4278960" y="10157400"/>
            <a:ext cx="3277800" cy="531360"/>
          </a:xfrm>
        </p:spPr>
        <p:txBody>
          <a:bodyPr wrap="square"/>
          <a:lstStyle/>
          <a:p>
            <a:pPr lvl="0"/>
            <a:fld id="{E59CDE8C-590C-4F7E-B0BE-E47915FC76AD}" type="slidenum">
              <a:t>44</a:t>
            </a:fld>
            <a:endParaRPr lang="pt-BR">
              <a:solidFill>
                <a:srgbClr val="000000"/>
              </a:solidFill>
              <a:highlight>
                <a:scrgbClr r="0" g="0" b="0">
                  <a:alpha val="0"/>
                </a:scrgbClr>
              </a:highlight>
              <a:latin typeface="Times New Roman"/>
            </a:endParaRPr>
          </a:p>
        </p:txBody>
      </p:sp>
      <p:sp>
        <p:nvSpPr>
          <p:cNvPr id="4" name="PlaceHolder 95">
            <a:extLst>
              <a:ext uri="{FF2B5EF4-FFF2-40B4-BE49-F238E27FC236}">
                <a16:creationId xmlns:a16="http://schemas.microsoft.com/office/drawing/2014/main" id="{B7AC4E47-5A0C-44FB-9AF5-93002A6C4F40}"/>
              </a:ext>
            </a:extLst>
          </p:cNvPr>
          <p:cNvSpPr txBox="1">
            <a:spLocks noGrp="1"/>
          </p:cNvSpPr>
          <p:nvPr>
            <p:ph type="sldNum" sz="quarter" idx="8"/>
          </p:nvPr>
        </p:nvSpPr>
        <p:spPr>
          <a:xfrm>
            <a:off x="4278960" y="10157400"/>
            <a:ext cx="3278160" cy="531720"/>
          </a:xfrm>
        </p:spPr>
        <p:txBody>
          <a:bodyPr wrap="square"/>
          <a:lstStyle/>
          <a:p>
            <a:pPr lvl="0"/>
            <a:fld id="{61DFBEE9-F0D6-4793-9C89-35404ECF4D93}" type="slidenum">
              <a:t>44</a:t>
            </a:fld>
            <a:endParaRPr lang="pt-BR">
              <a:solidFill>
                <a:srgbClr val="000000"/>
              </a:solidFill>
              <a:highlight>
                <a:scrgbClr r="0" g="0" b="0">
                  <a:alpha val="0"/>
                </a:scrgbClr>
              </a:highlight>
              <a:latin typeface="Times New Roman"/>
            </a:endParaRPr>
          </a:p>
        </p:txBody>
      </p:sp>
      <p:sp>
        <p:nvSpPr>
          <p:cNvPr id="5" name="PlaceHolder 96">
            <a:extLst>
              <a:ext uri="{FF2B5EF4-FFF2-40B4-BE49-F238E27FC236}">
                <a16:creationId xmlns:a16="http://schemas.microsoft.com/office/drawing/2014/main" id="{5F907979-54AB-4A1F-BAEA-E84AA96CE2A5}"/>
              </a:ext>
            </a:extLst>
          </p:cNvPr>
          <p:cNvSpPr txBox="1">
            <a:spLocks noGrp="1"/>
          </p:cNvSpPr>
          <p:nvPr>
            <p:ph type="sldNum" sz="quarter" idx="8"/>
          </p:nvPr>
        </p:nvSpPr>
        <p:spPr>
          <a:xfrm>
            <a:off x="4278960" y="10157400"/>
            <a:ext cx="3278519" cy="532080"/>
          </a:xfrm>
        </p:spPr>
        <p:txBody>
          <a:bodyPr wrap="square"/>
          <a:lstStyle/>
          <a:p>
            <a:pPr lvl="0"/>
            <a:fld id="{30D56872-F4CE-406D-BF8A-225E3C72533C}" type="slidenum">
              <a:t>44</a:t>
            </a:fld>
            <a:endParaRPr lang="pt-BR">
              <a:solidFill>
                <a:srgbClr val="000000"/>
              </a:solidFill>
              <a:highlight>
                <a:scrgbClr r="0" g="0" b="0">
                  <a:alpha val="0"/>
                </a:scrgbClr>
              </a:highlight>
              <a:latin typeface="Times New Roman"/>
            </a:endParaRPr>
          </a:p>
        </p:txBody>
      </p:sp>
      <p:sp>
        <p:nvSpPr>
          <p:cNvPr id="6" name="PlaceHolder 97">
            <a:extLst>
              <a:ext uri="{FF2B5EF4-FFF2-40B4-BE49-F238E27FC236}">
                <a16:creationId xmlns:a16="http://schemas.microsoft.com/office/drawing/2014/main" id="{518877B9-93B0-4776-A06B-F815A338B4F4}"/>
              </a:ext>
            </a:extLst>
          </p:cNvPr>
          <p:cNvSpPr txBox="1">
            <a:spLocks noGrp="1"/>
          </p:cNvSpPr>
          <p:nvPr>
            <p:ph type="sldNum" sz="quarter" idx="8"/>
          </p:nvPr>
        </p:nvSpPr>
        <p:spPr>
          <a:xfrm>
            <a:off x="4278960" y="10157400"/>
            <a:ext cx="3278879" cy="532440"/>
          </a:xfrm>
        </p:spPr>
        <p:txBody>
          <a:bodyPr wrap="square"/>
          <a:lstStyle/>
          <a:p>
            <a:pPr lvl="0"/>
            <a:fld id="{E5C989EF-0D98-4292-87A2-1EB6E362297C}" type="slidenum">
              <a:t>44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9AFAAE62-FE99-4578-A3B4-2C57B74DFFD1}"/>
              </a:ext>
            </a:extLst>
          </p:cNvPr>
          <p:cNvSpPr txBox="1">
            <a:spLocks noGrp="1"/>
          </p:cNvSpPr>
          <p:nvPr>
            <p:ph type="sldNum" sz="quarter" idx="5"/>
          </p:nvPr>
        </p:nvSpPr>
        <p:spPr>
          <a:ln/>
        </p:spPr>
        <p:txBody>
          <a:bodyPr vert="horz" lIns="0" tIns="0" rIns="0" bIns="0" anchor="b" anchorCtr="0">
            <a:noAutofit/>
          </a:bodyPr>
          <a:lstStyle/>
          <a:p>
            <a:pPr lvl="0"/>
            <a:fld id="{26F50EAF-F784-4DD9-8413-4A1900797801}" type="slidenum">
              <a:t>44</a:t>
            </a:fld>
            <a:endParaRPr lang="pt-BR"/>
          </a:p>
        </p:txBody>
      </p:sp>
      <p:sp>
        <p:nvSpPr>
          <p:cNvPr id="7" name="PlaceHolder 98">
            <a:extLst>
              <a:ext uri="{FF2B5EF4-FFF2-40B4-BE49-F238E27FC236}">
                <a16:creationId xmlns:a16="http://schemas.microsoft.com/office/drawing/2014/main" id="{E899A438-98AA-47E9-B242-37433FC0FAC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99">
            <a:extLst>
              <a:ext uri="{FF2B5EF4-FFF2-40B4-BE49-F238E27FC236}">
                <a16:creationId xmlns:a16="http://schemas.microsoft.com/office/drawing/2014/main" id="{5CA0B1E0-A614-4348-9E3D-98806879FBA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564546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61892D5C-927B-45CB-B888-D580346155CA}"/>
              </a:ext>
            </a:extLst>
          </p:cNvPr>
          <p:cNvSpPr txBox="1">
            <a:spLocks noGrp="1"/>
          </p:cNvSpPr>
          <p:nvPr>
            <p:ph type="sldNum" sz="quarter" idx="8"/>
          </p:nvPr>
        </p:nvSpPr>
        <p:spPr>
          <a:xfrm>
            <a:off x="4278960" y="10157400"/>
            <a:ext cx="3277439" cy="531000"/>
          </a:xfrm>
        </p:spPr>
        <p:txBody>
          <a:bodyPr wrap="square"/>
          <a:lstStyle/>
          <a:p>
            <a:pPr lvl="0"/>
            <a:fld id="{4B563D44-53AB-4F80-A5C8-0B59FADACFF6}" type="slidenum">
              <a:t>45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E6ADA72F-F533-43A7-AC83-FAABD556F8D3}"/>
              </a:ext>
            </a:extLst>
          </p:cNvPr>
          <p:cNvSpPr txBox="1">
            <a:spLocks noGrp="1"/>
          </p:cNvSpPr>
          <p:nvPr>
            <p:ph type="sldNum" sz="quarter" idx="8"/>
          </p:nvPr>
        </p:nvSpPr>
        <p:spPr>
          <a:xfrm>
            <a:off x="4278960" y="10157400"/>
            <a:ext cx="3277800" cy="531360"/>
          </a:xfrm>
        </p:spPr>
        <p:txBody>
          <a:bodyPr wrap="square"/>
          <a:lstStyle/>
          <a:p>
            <a:pPr lvl="0"/>
            <a:fld id="{A5233D5B-0417-4D2F-85FF-A39518DC2C1D}" type="slidenum">
              <a:t>45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3EE562D9-8689-4DDA-A318-40D56D5A249E}"/>
              </a:ext>
            </a:extLst>
          </p:cNvPr>
          <p:cNvSpPr txBox="1">
            <a:spLocks noGrp="1"/>
          </p:cNvSpPr>
          <p:nvPr>
            <p:ph type="sldNum" sz="quarter" idx="8"/>
          </p:nvPr>
        </p:nvSpPr>
        <p:spPr>
          <a:xfrm>
            <a:off x="4278960" y="10157400"/>
            <a:ext cx="3278160" cy="531720"/>
          </a:xfrm>
        </p:spPr>
        <p:txBody>
          <a:bodyPr wrap="square"/>
          <a:lstStyle/>
          <a:p>
            <a:pPr lvl="0"/>
            <a:fld id="{C9D9880E-C685-49B0-B818-4E4D8F0E67C6}" type="slidenum">
              <a:t>45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0A28D65A-146C-4639-8D9F-BDD59ED6EDD2}"/>
              </a:ext>
            </a:extLst>
          </p:cNvPr>
          <p:cNvSpPr txBox="1">
            <a:spLocks noGrp="1"/>
          </p:cNvSpPr>
          <p:nvPr>
            <p:ph type="sldNum" sz="quarter" idx="8"/>
          </p:nvPr>
        </p:nvSpPr>
        <p:spPr>
          <a:xfrm>
            <a:off x="4278960" y="10157400"/>
            <a:ext cx="3278519" cy="532080"/>
          </a:xfrm>
        </p:spPr>
        <p:txBody>
          <a:bodyPr wrap="square"/>
          <a:lstStyle/>
          <a:p>
            <a:pPr lvl="0"/>
            <a:fld id="{7C6E56DF-1D01-4119-8CCB-8C2711DC5C14}" type="slidenum">
              <a:t>45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6D06C4F4-1D85-44B5-A43B-87C8816B558A}"/>
              </a:ext>
            </a:extLst>
          </p:cNvPr>
          <p:cNvSpPr txBox="1">
            <a:spLocks noGrp="1"/>
          </p:cNvSpPr>
          <p:nvPr>
            <p:ph type="sldNum" sz="quarter" idx="8"/>
          </p:nvPr>
        </p:nvSpPr>
        <p:spPr>
          <a:xfrm>
            <a:off x="4278960" y="10157400"/>
            <a:ext cx="3278879" cy="532440"/>
          </a:xfrm>
        </p:spPr>
        <p:txBody>
          <a:bodyPr wrap="square"/>
          <a:lstStyle/>
          <a:p>
            <a:pPr lvl="0"/>
            <a:fld id="{AFE4206B-746A-4CC2-910A-0186D151E3DD}" type="slidenum">
              <a:t>45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6564753D-967B-4D30-849C-EA7833B354D8}"/>
              </a:ext>
            </a:extLst>
          </p:cNvPr>
          <p:cNvSpPr txBox="1">
            <a:spLocks noGrp="1"/>
          </p:cNvSpPr>
          <p:nvPr>
            <p:ph type="sldNum" sz="quarter" idx="5"/>
          </p:nvPr>
        </p:nvSpPr>
        <p:spPr>
          <a:ln/>
        </p:spPr>
        <p:txBody>
          <a:bodyPr vert="horz" lIns="0" tIns="0" rIns="0" bIns="0" anchor="b" anchorCtr="0">
            <a:noAutofit/>
          </a:bodyPr>
          <a:lstStyle/>
          <a:p>
            <a:pPr lvl="0"/>
            <a:fld id="{F1DE43F6-FA6C-41C4-AFB5-F0BF5679B806}" type="slidenum">
              <a:t>45</a:t>
            </a:fld>
            <a:endParaRPr lang="pt-BR"/>
          </a:p>
        </p:txBody>
      </p:sp>
      <p:sp>
        <p:nvSpPr>
          <p:cNvPr id="7" name="PlaceHolder 6">
            <a:extLst>
              <a:ext uri="{FF2B5EF4-FFF2-40B4-BE49-F238E27FC236}">
                <a16:creationId xmlns:a16="http://schemas.microsoft.com/office/drawing/2014/main" id="{FC6ADC72-2BD8-4E03-87DD-570101D3192C}"/>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A7A74AAB-7BD1-4491-B4B6-C1F3BD257C1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79">
            <a:extLst>
              <a:ext uri="{FF2B5EF4-FFF2-40B4-BE49-F238E27FC236}">
                <a16:creationId xmlns:a16="http://schemas.microsoft.com/office/drawing/2014/main" id="{C10054E7-2531-48B1-A89E-C077C5D71B3C}"/>
              </a:ext>
            </a:extLst>
          </p:cNvPr>
          <p:cNvSpPr txBox="1">
            <a:spLocks noGrp="1"/>
          </p:cNvSpPr>
          <p:nvPr>
            <p:ph type="sldNum" sz="quarter" idx="8"/>
          </p:nvPr>
        </p:nvSpPr>
        <p:spPr>
          <a:xfrm>
            <a:off x="4278960" y="10157400"/>
            <a:ext cx="3277439" cy="531000"/>
          </a:xfrm>
        </p:spPr>
        <p:txBody>
          <a:bodyPr wrap="square"/>
          <a:lstStyle/>
          <a:p>
            <a:pPr lvl="0"/>
            <a:fld id="{9D89AF0B-EA71-434F-A2A7-B7C0C09553FC}" type="slidenum">
              <a:t>46</a:t>
            </a:fld>
            <a:endParaRPr lang="pt-BR">
              <a:solidFill>
                <a:srgbClr val="000000"/>
              </a:solidFill>
              <a:highlight>
                <a:scrgbClr r="0" g="0" b="0">
                  <a:alpha val="0"/>
                </a:scrgbClr>
              </a:highlight>
              <a:latin typeface="Times New Roman"/>
            </a:endParaRPr>
          </a:p>
        </p:txBody>
      </p:sp>
      <p:sp>
        <p:nvSpPr>
          <p:cNvPr id="3" name="PlaceHolder 180">
            <a:extLst>
              <a:ext uri="{FF2B5EF4-FFF2-40B4-BE49-F238E27FC236}">
                <a16:creationId xmlns:a16="http://schemas.microsoft.com/office/drawing/2014/main" id="{A4B98AB2-D853-46A6-B84F-9A9D639CDD4B}"/>
              </a:ext>
            </a:extLst>
          </p:cNvPr>
          <p:cNvSpPr txBox="1">
            <a:spLocks noGrp="1"/>
          </p:cNvSpPr>
          <p:nvPr>
            <p:ph type="sldNum" sz="quarter" idx="8"/>
          </p:nvPr>
        </p:nvSpPr>
        <p:spPr>
          <a:xfrm>
            <a:off x="4278960" y="10157400"/>
            <a:ext cx="3277800" cy="531360"/>
          </a:xfrm>
        </p:spPr>
        <p:txBody>
          <a:bodyPr wrap="square"/>
          <a:lstStyle/>
          <a:p>
            <a:pPr lvl="0"/>
            <a:fld id="{628F911A-D511-4859-8D2B-86A42A913A44}" type="slidenum">
              <a:t>46</a:t>
            </a:fld>
            <a:endParaRPr lang="pt-BR">
              <a:solidFill>
                <a:srgbClr val="000000"/>
              </a:solidFill>
              <a:highlight>
                <a:scrgbClr r="0" g="0" b="0">
                  <a:alpha val="0"/>
                </a:scrgbClr>
              </a:highlight>
              <a:latin typeface="Times New Roman"/>
            </a:endParaRPr>
          </a:p>
        </p:txBody>
      </p:sp>
      <p:sp>
        <p:nvSpPr>
          <p:cNvPr id="4" name="PlaceHolder 181">
            <a:extLst>
              <a:ext uri="{FF2B5EF4-FFF2-40B4-BE49-F238E27FC236}">
                <a16:creationId xmlns:a16="http://schemas.microsoft.com/office/drawing/2014/main" id="{0783C59B-0BD9-4056-A3FC-64206B17F475}"/>
              </a:ext>
            </a:extLst>
          </p:cNvPr>
          <p:cNvSpPr txBox="1">
            <a:spLocks noGrp="1"/>
          </p:cNvSpPr>
          <p:nvPr>
            <p:ph type="sldNum" sz="quarter" idx="8"/>
          </p:nvPr>
        </p:nvSpPr>
        <p:spPr>
          <a:xfrm>
            <a:off x="4278960" y="10157400"/>
            <a:ext cx="3278160" cy="531720"/>
          </a:xfrm>
        </p:spPr>
        <p:txBody>
          <a:bodyPr wrap="square"/>
          <a:lstStyle/>
          <a:p>
            <a:pPr lvl="0"/>
            <a:fld id="{7438DDBC-C14F-4FA8-832D-D8A010DC8BCF}" type="slidenum">
              <a:t>46</a:t>
            </a:fld>
            <a:endParaRPr lang="pt-BR">
              <a:solidFill>
                <a:srgbClr val="000000"/>
              </a:solidFill>
              <a:highlight>
                <a:scrgbClr r="0" g="0" b="0">
                  <a:alpha val="0"/>
                </a:scrgbClr>
              </a:highlight>
              <a:latin typeface="Times New Roman"/>
            </a:endParaRPr>
          </a:p>
        </p:txBody>
      </p:sp>
      <p:sp>
        <p:nvSpPr>
          <p:cNvPr id="5" name="PlaceHolder 182">
            <a:extLst>
              <a:ext uri="{FF2B5EF4-FFF2-40B4-BE49-F238E27FC236}">
                <a16:creationId xmlns:a16="http://schemas.microsoft.com/office/drawing/2014/main" id="{97FD6D87-53BB-47DA-BB63-5A8045444F26}"/>
              </a:ext>
            </a:extLst>
          </p:cNvPr>
          <p:cNvSpPr txBox="1">
            <a:spLocks noGrp="1"/>
          </p:cNvSpPr>
          <p:nvPr>
            <p:ph type="sldNum" sz="quarter" idx="8"/>
          </p:nvPr>
        </p:nvSpPr>
        <p:spPr>
          <a:xfrm>
            <a:off x="4278960" y="10157400"/>
            <a:ext cx="3278519" cy="532080"/>
          </a:xfrm>
        </p:spPr>
        <p:txBody>
          <a:bodyPr wrap="square"/>
          <a:lstStyle/>
          <a:p>
            <a:pPr lvl="0"/>
            <a:fld id="{82515D83-C1A3-44E4-8C06-72CA62C79611}" type="slidenum">
              <a:t>46</a:t>
            </a:fld>
            <a:endParaRPr lang="pt-BR">
              <a:solidFill>
                <a:srgbClr val="000000"/>
              </a:solidFill>
              <a:highlight>
                <a:scrgbClr r="0" g="0" b="0">
                  <a:alpha val="0"/>
                </a:scrgbClr>
              </a:highlight>
              <a:latin typeface="Times New Roman"/>
            </a:endParaRPr>
          </a:p>
        </p:txBody>
      </p:sp>
      <p:sp>
        <p:nvSpPr>
          <p:cNvPr id="6" name="PlaceHolder 183">
            <a:extLst>
              <a:ext uri="{FF2B5EF4-FFF2-40B4-BE49-F238E27FC236}">
                <a16:creationId xmlns:a16="http://schemas.microsoft.com/office/drawing/2014/main" id="{88F6ABDA-19ED-4FE3-B694-B2B910020B29}"/>
              </a:ext>
            </a:extLst>
          </p:cNvPr>
          <p:cNvSpPr txBox="1">
            <a:spLocks noGrp="1"/>
          </p:cNvSpPr>
          <p:nvPr>
            <p:ph type="sldNum" sz="quarter" idx="8"/>
          </p:nvPr>
        </p:nvSpPr>
        <p:spPr>
          <a:xfrm>
            <a:off x="4278960" y="10157400"/>
            <a:ext cx="3278879" cy="532440"/>
          </a:xfrm>
        </p:spPr>
        <p:txBody>
          <a:bodyPr wrap="square"/>
          <a:lstStyle/>
          <a:p>
            <a:pPr lvl="0"/>
            <a:fld id="{E4B35CA7-CC6D-46B2-8D06-8FFAA908B533}" type="slidenum">
              <a:t>46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11FB8ACF-793B-4BCE-A452-51A8666780CE}"/>
              </a:ext>
            </a:extLst>
          </p:cNvPr>
          <p:cNvSpPr txBox="1">
            <a:spLocks noGrp="1"/>
          </p:cNvSpPr>
          <p:nvPr>
            <p:ph type="sldNum" sz="quarter" idx="5"/>
          </p:nvPr>
        </p:nvSpPr>
        <p:spPr>
          <a:ln/>
        </p:spPr>
        <p:txBody>
          <a:bodyPr vert="horz" lIns="0" tIns="0" rIns="0" bIns="0" anchor="b" anchorCtr="0">
            <a:noAutofit/>
          </a:bodyPr>
          <a:lstStyle/>
          <a:p>
            <a:pPr lvl="0"/>
            <a:fld id="{697457B7-E8CC-49A7-92AC-1DE5DB261818}" type="slidenum">
              <a:t>46</a:t>
            </a:fld>
            <a:endParaRPr lang="pt-BR"/>
          </a:p>
        </p:txBody>
      </p:sp>
      <p:sp>
        <p:nvSpPr>
          <p:cNvPr id="7" name="PlaceHolder 184">
            <a:extLst>
              <a:ext uri="{FF2B5EF4-FFF2-40B4-BE49-F238E27FC236}">
                <a16:creationId xmlns:a16="http://schemas.microsoft.com/office/drawing/2014/main" id="{38A566FE-19EF-4A1D-B90C-D08A8DF6C13E}"/>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185">
            <a:extLst>
              <a:ext uri="{FF2B5EF4-FFF2-40B4-BE49-F238E27FC236}">
                <a16:creationId xmlns:a16="http://schemas.microsoft.com/office/drawing/2014/main" id="{74A77B53-2E9C-45E8-B851-FA93D885BB9B}"/>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6F0E4-087E-0348-8ED9-A148C5F022C5}"/>
            </a:ext>
          </a:extLst>
        </p:cNvPr>
        <p:cNvGrpSpPr/>
        <p:nvPr/>
      </p:nvGrpSpPr>
      <p:grpSpPr>
        <a:xfrm>
          <a:off x="0" y="0"/>
          <a:ext cx="0" cy="0"/>
          <a:chOff x="0" y="0"/>
          <a:chExt cx="0" cy="0"/>
        </a:xfrm>
      </p:grpSpPr>
      <p:sp>
        <p:nvSpPr>
          <p:cNvPr id="2" name="PlaceHolder 179">
            <a:extLst>
              <a:ext uri="{FF2B5EF4-FFF2-40B4-BE49-F238E27FC236}">
                <a16:creationId xmlns:a16="http://schemas.microsoft.com/office/drawing/2014/main" id="{DD90AA4C-029E-222A-6D9C-6D4F36F8A631}"/>
              </a:ext>
            </a:extLst>
          </p:cNvPr>
          <p:cNvSpPr txBox="1">
            <a:spLocks noGrp="1"/>
          </p:cNvSpPr>
          <p:nvPr>
            <p:ph type="sldNum" sz="quarter" idx="8"/>
          </p:nvPr>
        </p:nvSpPr>
        <p:spPr>
          <a:xfrm>
            <a:off x="4278960" y="10157400"/>
            <a:ext cx="3277439" cy="531000"/>
          </a:xfrm>
        </p:spPr>
        <p:txBody>
          <a:bodyPr wrap="square"/>
          <a:lstStyle/>
          <a:p>
            <a:pPr lvl="0"/>
            <a:fld id="{9D89AF0B-EA71-434F-A2A7-B7C0C09553FC}" type="slidenum">
              <a:t>47</a:t>
            </a:fld>
            <a:endParaRPr lang="pt-BR">
              <a:solidFill>
                <a:srgbClr val="000000"/>
              </a:solidFill>
              <a:highlight>
                <a:scrgbClr r="0" g="0" b="0">
                  <a:alpha val="0"/>
                </a:scrgbClr>
              </a:highlight>
              <a:latin typeface="Times New Roman"/>
            </a:endParaRPr>
          </a:p>
        </p:txBody>
      </p:sp>
      <p:sp>
        <p:nvSpPr>
          <p:cNvPr id="3" name="PlaceHolder 180">
            <a:extLst>
              <a:ext uri="{FF2B5EF4-FFF2-40B4-BE49-F238E27FC236}">
                <a16:creationId xmlns:a16="http://schemas.microsoft.com/office/drawing/2014/main" id="{84495D08-42C4-C273-2226-6EA2009A51D4}"/>
              </a:ext>
            </a:extLst>
          </p:cNvPr>
          <p:cNvSpPr txBox="1">
            <a:spLocks noGrp="1"/>
          </p:cNvSpPr>
          <p:nvPr>
            <p:ph type="sldNum" sz="quarter" idx="8"/>
          </p:nvPr>
        </p:nvSpPr>
        <p:spPr>
          <a:xfrm>
            <a:off x="4278960" y="10157400"/>
            <a:ext cx="3277800" cy="531360"/>
          </a:xfrm>
        </p:spPr>
        <p:txBody>
          <a:bodyPr wrap="square"/>
          <a:lstStyle/>
          <a:p>
            <a:pPr lvl="0"/>
            <a:fld id="{628F911A-D511-4859-8D2B-86A42A913A44}" type="slidenum">
              <a:t>47</a:t>
            </a:fld>
            <a:endParaRPr lang="pt-BR">
              <a:solidFill>
                <a:srgbClr val="000000"/>
              </a:solidFill>
              <a:highlight>
                <a:scrgbClr r="0" g="0" b="0">
                  <a:alpha val="0"/>
                </a:scrgbClr>
              </a:highlight>
              <a:latin typeface="Times New Roman"/>
            </a:endParaRPr>
          </a:p>
        </p:txBody>
      </p:sp>
      <p:sp>
        <p:nvSpPr>
          <p:cNvPr id="4" name="PlaceHolder 181">
            <a:extLst>
              <a:ext uri="{FF2B5EF4-FFF2-40B4-BE49-F238E27FC236}">
                <a16:creationId xmlns:a16="http://schemas.microsoft.com/office/drawing/2014/main" id="{61F0DC4C-0559-F884-9813-4B9775E21081}"/>
              </a:ext>
            </a:extLst>
          </p:cNvPr>
          <p:cNvSpPr txBox="1">
            <a:spLocks noGrp="1"/>
          </p:cNvSpPr>
          <p:nvPr>
            <p:ph type="sldNum" sz="quarter" idx="8"/>
          </p:nvPr>
        </p:nvSpPr>
        <p:spPr>
          <a:xfrm>
            <a:off x="4278960" y="10157400"/>
            <a:ext cx="3278160" cy="531720"/>
          </a:xfrm>
        </p:spPr>
        <p:txBody>
          <a:bodyPr wrap="square"/>
          <a:lstStyle/>
          <a:p>
            <a:pPr lvl="0"/>
            <a:fld id="{7438DDBC-C14F-4FA8-832D-D8A010DC8BCF}" type="slidenum">
              <a:t>47</a:t>
            </a:fld>
            <a:endParaRPr lang="pt-BR">
              <a:solidFill>
                <a:srgbClr val="000000"/>
              </a:solidFill>
              <a:highlight>
                <a:scrgbClr r="0" g="0" b="0">
                  <a:alpha val="0"/>
                </a:scrgbClr>
              </a:highlight>
              <a:latin typeface="Times New Roman"/>
            </a:endParaRPr>
          </a:p>
        </p:txBody>
      </p:sp>
      <p:sp>
        <p:nvSpPr>
          <p:cNvPr id="5" name="PlaceHolder 182">
            <a:extLst>
              <a:ext uri="{FF2B5EF4-FFF2-40B4-BE49-F238E27FC236}">
                <a16:creationId xmlns:a16="http://schemas.microsoft.com/office/drawing/2014/main" id="{39CF6F9F-142E-09E1-198B-479A15682861}"/>
              </a:ext>
            </a:extLst>
          </p:cNvPr>
          <p:cNvSpPr txBox="1">
            <a:spLocks noGrp="1"/>
          </p:cNvSpPr>
          <p:nvPr>
            <p:ph type="sldNum" sz="quarter" idx="8"/>
          </p:nvPr>
        </p:nvSpPr>
        <p:spPr>
          <a:xfrm>
            <a:off x="4278960" y="10157400"/>
            <a:ext cx="3278519" cy="532080"/>
          </a:xfrm>
        </p:spPr>
        <p:txBody>
          <a:bodyPr wrap="square"/>
          <a:lstStyle/>
          <a:p>
            <a:pPr lvl="0"/>
            <a:fld id="{82515D83-C1A3-44E4-8C06-72CA62C79611}" type="slidenum">
              <a:t>47</a:t>
            </a:fld>
            <a:endParaRPr lang="pt-BR">
              <a:solidFill>
                <a:srgbClr val="000000"/>
              </a:solidFill>
              <a:highlight>
                <a:scrgbClr r="0" g="0" b="0">
                  <a:alpha val="0"/>
                </a:scrgbClr>
              </a:highlight>
              <a:latin typeface="Times New Roman"/>
            </a:endParaRPr>
          </a:p>
        </p:txBody>
      </p:sp>
      <p:sp>
        <p:nvSpPr>
          <p:cNvPr id="6" name="PlaceHolder 183">
            <a:extLst>
              <a:ext uri="{FF2B5EF4-FFF2-40B4-BE49-F238E27FC236}">
                <a16:creationId xmlns:a16="http://schemas.microsoft.com/office/drawing/2014/main" id="{4CE4E3AE-E339-C8F4-F4D6-1E7F38DE6AFF}"/>
              </a:ext>
            </a:extLst>
          </p:cNvPr>
          <p:cNvSpPr txBox="1">
            <a:spLocks noGrp="1"/>
          </p:cNvSpPr>
          <p:nvPr>
            <p:ph type="sldNum" sz="quarter" idx="8"/>
          </p:nvPr>
        </p:nvSpPr>
        <p:spPr>
          <a:xfrm>
            <a:off x="4278960" y="10157400"/>
            <a:ext cx="3278879" cy="532440"/>
          </a:xfrm>
        </p:spPr>
        <p:txBody>
          <a:bodyPr wrap="square"/>
          <a:lstStyle/>
          <a:p>
            <a:pPr lvl="0"/>
            <a:fld id="{E4B35CA7-CC6D-46B2-8D06-8FFAA908B533}" type="slidenum">
              <a:t>47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BCEA41E0-6AAD-FEF8-A00C-024F228235D2}"/>
              </a:ext>
            </a:extLst>
          </p:cNvPr>
          <p:cNvSpPr txBox="1">
            <a:spLocks noGrp="1"/>
          </p:cNvSpPr>
          <p:nvPr>
            <p:ph type="sldNum" sz="quarter" idx="5"/>
          </p:nvPr>
        </p:nvSpPr>
        <p:spPr>
          <a:ln/>
        </p:spPr>
        <p:txBody>
          <a:bodyPr vert="horz" lIns="0" tIns="0" rIns="0" bIns="0" anchor="b" anchorCtr="0">
            <a:noAutofit/>
          </a:bodyPr>
          <a:lstStyle/>
          <a:p>
            <a:pPr lvl="0"/>
            <a:fld id="{697457B7-E8CC-49A7-92AC-1DE5DB261818}" type="slidenum">
              <a:t>47</a:t>
            </a:fld>
            <a:endParaRPr lang="pt-BR"/>
          </a:p>
        </p:txBody>
      </p:sp>
      <p:sp>
        <p:nvSpPr>
          <p:cNvPr id="7" name="PlaceHolder 184">
            <a:extLst>
              <a:ext uri="{FF2B5EF4-FFF2-40B4-BE49-F238E27FC236}">
                <a16:creationId xmlns:a16="http://schemas.microsoft.com/office/drawing/2014/main" id="{FE00C34F-152D-EE25-C697-C091B5DD85D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185">
            <a:extLst>
              <a:ext uri="{FF2B5EF4-FFF2-40B4-BE49-F238E27FC236}">
                <a16:creationId xmlns:a16="http://schemas.microsoft.com/office/drawing/2014/main" id="{E9187D5D-9DF6-4D04-506B-93C83A396904}"/>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9412130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05">
            <a:extLst>
              <a:ext uri="{FF2B5EF4-FFF2-40B4-BE49-F238E27FC236}">
                <a16:creationId xmlns:a16="http://schemas.microsoft.com/office/drawing/2014/main" id="{76877CCD-9754-4B78-971C-9250E7185C1F}"/>
              </a:ext>
            </a:extLst>
          </p:cNvPr>
          <p:cNvSpPr txBox="1">
            <a:spLocks noGrp="1"/>
          </p:cNvSpPr>
          <p:nvPr>
            <p:ph type="sldNum" sz="quarter" idx="8"/>
          </p:nvPr>
        </p:nvSpPr>
        <p:spPr>
          <a:xfrm>
            <a:off x="4278960" y="10157400"/>
            <a:ext cx="3277439" cy="531000"/>
          </a:xfrm>
        </p:spPr>
        <p:txBody>
          <a:bodyPr wrap="square"/>
          <a:lstStyle/>
          <a:p>
            <a:pPr lvl="0"/>
            <a:fld id="{49BE7CBC-E174-4DDD-AEDA-A7BDE2F8BFC7}" type="slidenum">
              <a:t>48</a:t>
            </a:fld>
            <a:endParaRPr lang="pt-BR">
              <a:solidFill>
                <a:srgbClr val="000000"/>
              </a:solidFill>
              <a:highlight>
                <a:scrgbClr r="0" g="0" b="0">
                  <a:alpha val="0"/>
                </a:scrgbClr>
              </a:highlight>
              <a:latin typeface="Times New Roman"/>
            </a:endParaRPr>
          </a:p>
        </p:txBody>
      </p:sp>
      <p:sp>
        <p:nvSpPr>
          <p:cNvPr id="3" name="PlaceHolder 306">
            <a:extLst>
              <a:ext uri="{FF2B5EF4-FFF2-40B4-BE49-F238E27FC236}">
                <a16:creationId xmlns:a16="http://schemas.microsoft.com/office/drawing/2014/main" id="{30B1C026-8087-4BD1-9C1C-C7DEB15C8FD4}"/>
              </a:ext>
            </a:extLst>
          </p:cNvPr>
          <p:cNvSpPr txBox="1">
            <a:spLocks noGrp="1"/>
          </p:cNvSpPr>
          <p:nvPr>
            <p:ph type="sldNum" sz="quarter" idx="8"/>
          </p:nvPr>
        </p:nvSpPr>
        <p:spPr>
          <a:xfrm>
            <a:off x="4278960" y="10157400"/>
            <a:ext cx="3277800" cy="531360"/>
          </a:xfrm>
        </p:spPr>
        <p:txBody>
          <a:bodyPr wrap="square"/>
          <a:lstStyle/>
          <a:p>
            <a:pPr lvl="0"/>
            <a:fld id="{52390CDC-2255-4C5D-A0D0-E54118569199}" type="slidenum">
              <a:t>48</a:t>
            </a:fld>
            <a:endParaRPr lang="pt-BR">
              <a:solidFill>
                <a:srgbClr val="000000"/>
              </a:solidFill>
              <a:highlight>
                <a:scrgbClr r="0" g="0" b="0">
                  <a:alpha val="0"/>
                </a:scrgbClr>
              </a:highlight>
              <a:latin typeface="Times New Roman"/>
            </a:endParaRPr>
          </a:p>
        </p:txBody>
      </p:sp>
      <p:sp>
        <p:nvSpPr>
          <p:cNvPr id="4" name="PlaceHolder 307">
            <a:extLst>
              <a:ext uri="{FF2B5EF4-FFF2-40B4-BE49-F238E27FC236}">
                <a16:creationId xmlns:a16="http://schemas.microsoft.com/office/drawing/2014/main" id="{19531D05-4254-402F-AA50-B246E804139C}"/>
              </a:ext>
            </a:extLst>
          </p:cNvPr>
          <p:cNvSpPr txBox="1">
            <a:spLocks noGrp="1"/>
          </p:cNvSpPr>
          <p:nvPr>
            <p:ph type="sldNum" sz="quarter" idx="8"/>
          </p:nvPr>
        </p:nvSpPr>
        <p:spPr>
          <a:xfrm>
            <a:off x="4278960" y="10157400"/>
            <a:ext cx="3278160" cy="531720"/>
          </a:xfrm>
        </p:spPr>
        <p:txBody>
          <a:bodyPr wrap="square"/>
          <a:lstStyle/>
          <a:p>
            <a:pPr lvl="0"/>
            <a:fld id="{3BA7F6BA-5F0A-455E-ADCC-DE6EC2C8C9BB}" type="slidenum">
              <a:t>48</a:t>
            </a:fld>
            <a:endParaRPr lang="pt-BR">
              <a:solidFill>
                <a:srgbClr val="000000"/>
              </a:solidFill>
              <a:highlight>
                <a:scrgbClr r="0" g="0" b="0">
                  <a:alpha val="0"/>
                </a:scrgbClr>
              </a:highlight>
              <a:latin typeface="Times New Roman"/>
            </a:endParaRPr>
          </a:p>
        </p:txBody>
      </p:sp>
      <p:sp>
        <p:nvSpPr>
          <p:cNvPr id="5" name="PlaceHolder 308">
            <a:extLst>
              <a:ext uri="{FF2B5EF4-FFF2-40B4-BE49-F238E27FC236}">
                <a16:creationId xmlns:a16="http://schemas.microsoft.com/office/drawing/2014/main" id="{2D4F1CF5-C79F-4A71-9C1F-15D1D142FB57}"/>
              </a:ext>
            </a:extLst>
          </p:cNvPr>
          <p:cNvSpPr txBox="1">
            <a:spLocks noGrp="1"/>
          </p:cNvSpPr>
          <p:nvPr>
            <p:ph type="sldNum" sz="quarter" idx="8"/>
          </p:nvPr>
        </p:nvSpPr>
        <p:spPr>
          <a:xfrm>
            <a:off x="4278960" y="10157400"/>
            <a:ext cx="3278519" cy="532080"/>
          </a:xfrm>
        </p:spPr>
        <p:txBody>
          <a:bodyPr wrap="square"/>
          <a:lstStyle/>
          <a:p>
            <a:pPr lvl="0"/>
            <a:fld id="{6A5E94A2-88CA-4790-83D1-6BB8AA56FEEF}" type="slidenum">
              <a:t>48</a:t>
            </a:fld>
            <a:endParaRPr lang="pt-BR">
              <a:solidFill>
                <a:srgbClr val="000000"/>
              </a:solidFill>
              <a:highlight>
                <a:scrgbClr r="0" g="0" b="0">
                  <a:alpha val="0"/>
                </a:scrgbClr>
              </a:highlight>
              <a:latin typeface="Times New Roman"/>
            </a:endParaRPr>
          </a:p>
        </p:txBody>
      </p:sp>
      <p:sp>
        <p:nvSpPr>
          <p:cNvPr id="6" name="PlaceHolder 309">
            <a:extLst>
              <a:ext uri="{FF2B5EF4-FFF2-40B4-BE49-F238E27FC236}">
                <a16:creationId xmlns:a16="http://schemas.microsoft.com/office/drawing/2014/main" id="{0DA3E30E-BF77-4CF3-97F4-BD9B8E7ECC47}"/>
              </a:ext>
            </a:extLst>
          </p:cNvPr>
          <p:cNvSpPr txBox="1">
            <a:spLocks noGrp="1"/>
          </p:cNvSpPr>
          <p:nvPr>
            <p:ph type="sldNum" sz="quarter" idx="8"/>
          </p:nvPr>
        </p:nvSpPr>
        <p:spPr>
          <a:xfrm>
            <a:off x="4278960" y="10157400"/>
            <a:ext cx="3278879" cy="532440"/>
          </a:xfrm>
        </p:spPr>
        <p:txBody>
          <a:bodyPr wrap="square"/>
          <a:lstStyle/>
          <a:p>
            <a:pPr lvl="0"/>
            <a:fld id="{2406B616-D11A-41D4-A798-39A1E00BA3B5}" type="slidenum">
              <a:t>48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8B9309E2-87ED-4377-A639-58FA4F5B1DAC}"/>
              </a:ext>
            </a:extLst>
          </p:cNvPr>
          <p:cNvSpPr txBox="1">
            <a:spLocks noGrp="1"/>
          </p:cNvSpPr>
          <p:nvPr>
            <p:ph type="sldNum" sz="quarter" idx="5"/>
          </p:nvPr>
        </p:nvSpPr>
        <p:spPr>
          <a:ln/>
        </p:spPr>
        <p:txBody>
          <a:bodyPr vert="horz" lIns="0" tIns="0" rIns="0" bIns="0" anchor="b" anchorCtr="0">
            <a:noAutofit/>
          </a:bodyPr>
          <a:lstStyle/>
          <a:p>
            <a:pPr lvl="0"/>
            <a:fld id="{CE254CFB-8B94-4405-849A-A9A04DD52B2A}" type="slidenum">
              <a:t>48</a:t>
            </a:fld>
            <a:endParaRPr lang="pt-BR"/>
          </a:p>
        </p:txBody>
      </p:sp>
      <p:sp>
        <p:nvSpPr>
          <p:cNvPr id="7" name="PlaceHolder 310">
            <a:extLst>
              <a:ext uri="{FF2B5EF4-FFF2-40B4-BE49-F238E27FC236}">
                <a16:creationId xmlns:a16="http://schemas.microsoft.com/office/drawing/2014/main" id="{88476729-E3E9-4672-91BB-A4B6272A7B2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311">
            <a:extLst>
              <a:ext uri="{FF2B5EF4-FFF2-40B4-BE49-F238E27FC236}">
                <a16:creationId xmlns:a16="http://schemas.microsoft.com/office/drawing/2014/main" id="{29A80BD8-F786-48DC-8B4A-A38E8765F765}"/>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133922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9D97E99D-76F1-476E-920D-4D8BD04927ED}"/>
              </a:ext>
            </a:extLst>
          </p:cNvPr>
          <p:cNvSpPr txBox="1">
            <a:spLocks noGrp="1"/>
          </p:cNvSpPr>
          <p:nvPr>
            <p:ph type="sldNum" sz="quarter" idx="8"/>
          </p:nvPr>
        </p:nvSpPr>
        <p:spPr>
          <a:xfrm>
            <a:off x="4278960" y="10157400"/>
            <a:ext cx="3277439" cy="531000"/>
          </a:xfrm>
        </p:spPr>
        <p:txBody>
          <a:bodyPr wrap="square"/>
          <a:lstStyle/>
          <a:p>
            <a:pPr lvl="0"/>
            <a:fld id="{6A719586-40EB-4F6A-BFDE-7DE9A972D929}" type="slidenum">
              <a:t>49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ADEA74A7-F36F-413F-A912-5614A2AC0708}"/>
              </a:ext>
            </a:extLst>
          </p:cNvPr>
          <p:cNvSpPr txBox="1">
            <a:spLocks noGrp="1"/>
          </p:cNvSpPr>
          <p:nvPr>
            <p:ph type="sldNum" sz="quarter" idx="8"/>
          </p:nvPr>
        </p:nvSpPr>
        <p:spPr>
          <a:xfrm>
            <a:off x="4278960" y="10157400"/>
            <a:ext cx="3277800" cy="531360"/>
          </a:xfrm>
        </p:spPr>
        <p:txBody>
          <a:bodyPr wrap="square"/>
          <a:lstStyle/>
          <a:p>
            <a:pPr lvl="0"/>
            <a:fld id="{D34BB975-0AE8-4F7C-9AC9-74CBE4789A48}" type="slidenum">
              <a:t>49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31E5DD84-F07D-4C2B-84C8-3FCF0016B761}"/>
              </a:ext>
            </a:extLst>
          </p:cNvPr>
          <p:cNvSpPr txBox="1">
            <a:spLocks noGrp="1"/>
          </p:cNvSpPr>
          <p:nvPr>
            <p:ph type="sldNum" sz="quarter" idx="8"/>
          </p:nvPr>
        </p:nvSpPr>
        <p:spPr>
          <a:xfrm>
            <a:off x="4278960" y="10157400"/>
            <a:ext cx="3278160" cy="531720"/>
          </a:xfrm>
        </p:spPr>
        <p:txBody>
          <a:bodyPr wrap="square"/>
          <a:lstStyle/>
          <a:p>
            <a:pPr lvl="0"/>
            <a:fld id="{12824F31-9E8F-4BE5-8305-A401953C430A}" type="slidenum">
              <a:t>49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5D61B282-0754-4A9D-9DFD-7F0D5126D38E}"/>
              </a:ext>
            </a:extLst>
          </p:cNvPr>
          <p:cNvSpPr txBox="1">
            <a:spLocks noGrp="1"/>
          </p:cNvSpPr>
          <p:nvPr>
            <p:ph type="sldNum" sz="quarter" idx="8"/>
          </p:nvPr>
        </p:nvSpPr>
        <p:spPr>
          <a:xfrm>
            <a:off x="4278960" y="10157400"/>
            <a:ext cx="3278519" cy="532080"/>
          </a:xfrm>
        </p:spPr>
        <p:txBody>
          <a:bodyPr wrap="square"/>
          <a:lstStyle/>
          <a:p>
            <a:pPr lvl="0"/>
            <a:fld id="{15267AA3-ED51-48E4-94EC-03C5992EFE7A}" type="slidenum">
              <a:t>49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6AFEACC7-2B39-48F3-A0CB-4AC98EAB9036}"/>
              </a:ext>
            </a:extLst>
          </p:cNvPr>
          <p:cNvSpPr txBox="1">
            <a:spLocks noGrp="1"/>
          </p:cNvSpPr>
          <p:nvPr>
            <p:ph type="sldNum" sz="quarter" idx="8"/>
          </p:nvPr>
        </p:nvSpPr>
        <p:spPr>
          <a:xfrm>
            <a:off x="4278960" y="10157400"/>
            <a:ext cx="3278879" cy="532440"/>
          </a:xfrm>
        </p:spPr>
        <p:txBody>
          <a:bodyPr wrap="square"/>
          <a:lstStyle/>
          <a:p>
            <a:pPr lvl="0"/>
            <a:fld id="{B4E8808E-AB0B-4B5B-80C4-C6D095CF124A}" type="slidenum">
              <a:t>49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FB510564-F939-4DC4-B93E-18538CECB29A}"/>
              </a:ext>
            </a:extLst>
          </p:cNvPr>
          <p:cNvSpPr txBox="1">
            <a:spLocks noGrp="1"/>
          </p:cNvSpPr>
          <p:nvPr>
            <p:ph type="sldNum" sz="quarter" idx="5"/>
          </p:nvPr>
        </p:nvSpPr>
        <p:spPr>
          <a:ln/>
        </p:spPr>
        <p:txBody>
          <a:bodyPr vert="horz" lIns="0" tIns="0" rIns="0" bIns="0" anchor="b" anchorCtr="0">
            <a:noAutofit/>
          </a:bodyPr>
          <a:lstStyle/>
          <a:p>
            <a:pPr lvl="0"/>
            <a:fld id="{59F45342-7EC3-497B-9422-95317E2C4D57}" type="slidenum">
              <a:t>49</a:t>
            </a:fld>
            <a:endParaRPr lang="pt-BR"/>
          </a:p>
        </p:txBody>
      </p:sp>
      <p:sp>
        <p:nvSpPr>
          <p:cNvPr id="7" name="PlaceHolder 6">
            <a:extLst>
              <a:ext uri="{FF2B5EF4-FFF2-40B4-BE49-F238E27FC236}">
                <a16:creationId xmlns:a16="http://schemas.microsoft.com/office/drawing/2014/main" id="{405AC1E3-D075-4A06-BE58-44EB969C671A}"/>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54A37DE7-4983-427C-A84F-79EAC6AE20C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29">
            <a:extLst>
              <a:ext uri="{FF2B5EF4-FFF2-40B4-BE49-F238E27FC236}">
                <a16:creationId xmlns:a16="http://schemas.microsoft.com/office/drawing/2014/main" id="{C69272F6-1E93-49E5-AD6C-F33072674A54}"/>
              </a:ext>
            </a:extLst>
          </p:cNvPr>
          <p:cNvSpPr txBox="1">
            <a:spLocks noGrp="1"/>
          </p:cNvSpPr>
          <p:nvPr>
            <p:ph type="sldNum" sz="quarter" idx="8"/>
          </p:nvPr>
        </p:nvSpPr>
        <p:spPr>
          <a:xfrm>
            <a:off x="4278960" y="10157400"/>
            <a:ext cx="3276359" cy="529920"/>
          </a:xfrm>
        </p:spPr>
        <p:txBody>
          <a:bodyPr wrap="square"/>
          <a:lstStyle/>
          <a:p>
            <a:pPr lvl="0"/>
            <a:fld id="{D0800CEF-6FA8-4AAD-8746-5EE10A055D5B}" type="slidenum">
              <a:t>5</a:t>
            </a:fld>
            <a:endParaRPr lang="pt-BR">
              <a:solidFill>
                <a:srgbClr val="000000"/>
              </a:solidFill>
              <a:highlight>
                <a:scrgbClr r="0" g="0" b="0">
                  <a:alpha val="0"/>
                </a:scrgbClr>
              </a:highlight>
              <a:latin typeface="Times New Roman"/>
            </a:endParaRPr>
          </a:p>
        </p:txBody>
      </p:sp>
      <p:sp>
        <p:nvSpPr>
          <p:cNvPr id="3" name="PlaceHolder 230">
            <a:extLst>
              <a:ext uri="{FF2B5EF4-FFF2-40B4-BE49-F238E27FC236}">
                <a16:creationId xmlns:a16="http://schemas.microsoft.com/office/drawing/2014/main" id="{38C24B9A-14A5-4F23-AC7F-854E14DB7A65}"/>
              </a:ext>
            </a:extLst>
          </p:cNvPr>
          <p:cNvSpPr txBox="1">
            <a:spLocks noGrp="1"/>
          </p:cNvSpPr>
          <p:nvPr>
            <p:ph type="sldNum" sz="quarter" idx="8"/>
          </p:nvPr>
        </p:nvSpPr>
        <p:spPr>
          <a:xfrm>
            <a:off x="4278960" y="10157400"/>
            <a:ext cx="3276720" cy="530280"/>
          </a:xfrm>
        </p:spPr>
        <p:txBody>
          <a:bodyPr wrap="square"/>
          <a:lstStyle/>
          <a:p>
            <a:pPr lvl="0"/>
            <a:fld id="{DA4F9575-46D9-466F-A722-D73DFE947270}" type="slidenum">
              <a:t>5</a:t>
            </a:fld>
            <a:endParaRPr lang="pt-BR">
              <a:solidFill>
                <a:srgbClr val="000000"/>
              </a:solidFill>
              <a:highlight>
                <a:scrgbClr r="0" g="0" b="0">
                  <a:alpha val="0"/>
                </a:scrgbClr>
              </a:highlight>
              <a:latin typeface="Times New Roman"/>
            </a:endParaRPr>
          </a:p>
        </p:txBody>
      </p:sp>
      <p:sp>
        <p:nvSpPr>
          <p:cNvPr id="4" name="PlaceHolder 231">
            <a:extLst>
              <a:ext uri="{FF2B5EF4-FFF2-40B4-BE49-F238E27FC236}">
                <a16:creationId xmlns:a16="http://schemas.microsoft.com/office/drawing/2014/main" id="{7015BC1E-8246-4141-96EE-8BA2E72D06BD}"/>
              </a:ext>
            </a:extLst>
          </p:cNvPr>
          <p:cNvSpPr txBox="1">
            <a:spLocks noGrp="1"/>
          </p:cNvSpPr>
          <p:nvPr>
            <p:ph type="sldNum" sz="quarter" idx="8"/>
          </p:nvPr>
        </p:nvSpPr>
        <p:spPr>
          <a:xfrm>
            <a:off x="4278960" y="10157400"/>
            <a:ext cx="3277080" cy="530640"/>
          </a:xfrm>
        </p:spPr>
        <p:txBody>
          <a:bodyPr wrap="square"/>
          <a:lstStyle/>
          <a:p>
            <a:pPr lvl="0"/>
            <a:fld id="{9F3A91D2-BFEC-4C2D-9240-F835C843DCE0}" type="slidenum">
              <a:t>5</a:t>
            </a:fld>
            <a:endParaRPr lang="pt-BR">
              <a:solidFill>
                <a:srgbClr val="000000"/>
              </a:solidFill>
              <a:highlight>
                <a:scrgbClr r="0" g="0" b="0">
                  <a:alpha val="0"/>
                </a:scrgbClr>
              </a:highlight>
              <a:latin typeface="Times New Roman"/>
            </a:endParaRPr>
          </a:p>
        </p:txBody>
      </p:sp>
      <p:sp>
        <p:nvSpPr>
          <p:cNvPr id="5" name="PlaceHolder 250">
            <a:extLst>
              <a:ext uri="{FF2B5EF4-FFF2-40B4-BE49-F238E27FC236}">
                <a16:creationId xmlns:a16="http://schemas.microsoft.com/office/drawing/2014/main" id="{DDE66150-8AF8-4472-B6AB-0D86317CF9E7}"/>
              </a:ext>
            </a:extLst>
          </p:cNvPr>
          <p:cNvSpPr txBox="1">
            <a:spLocks noGrp="1"/>
          </p:cNvSpPr>
          <p:nvPr>
            <p:ph type="sldNum" sz="quarter" idx="8"/>
          </p:nvPr>
        </p:nvSpPr>
        <p:spPr>
          <a:xfrm>
            <a:off x="4278960" y="10157400"/>
            <a:ext cx="3277439" cy="531000"/>
          </a:xfrm>
        </p:spPr>
        <p:txBody>
          <a:bodyPr wrap="square"/>
          <a:lstStyle/>
          <a:p>
            <a:pPr lvl="0"/>
            <a:fld id="{32713045-A41C-45C3-BD8B-45B924588602}" type="slidenum">
              <a:t>5</a:t>
            </a:fld>
            <a:endParaRPr lang="pt-BR">
              <a:solidFill>
                <a:srgbClr val="000000"/>
              </a:solidFill>
              <a:highlight>
                <a:scrgbClr r="0" g="0" b="0">
                  <a:alpha val="0"/>
                </a:scrgbClr>
              </a:highlight>
              <a:latin typeface="Times New Roman"/>
            </a:endParaRPr>
          </a:p>
        </p:txBody>
      </p:sp>
      <p:sp>
        <p:nvSpPr>
          <p:cNvPr id="6" name="PlaceHolder 251">
            <a:extLst>
              <a:ext uri="{FF2B5EF4-FFF2-40B4-BE49-F238E27FC236}">
                <a16:creationId xmlns:a16="http://schemas.microsoft.com/office/drawing/2014/main" id="{3700EDB2-BDEC-46D8-8539-70AF3C07E1FE}"/>
              </a:ext>
            </a:extLst>
          </p:cNvPr>
          <p:cNvSpPr txBox="1">
            <a:spLocks noGrp="1"/>
          </p:cNvSpPr>
          <p:nvPr>
            <p:ph type="sldNum" sz="quarter" idx="8"/>
          </p:nvPr>
        </p:nvSpPr>
        <p:spPr>
          <a:xfrm>
            <a:off x="4278960" y="10157400"/>
            <a:ext cx="3277800" cy="531360"/>
          </a:xfrm>
        </p:spPr>
        <p:txBody>
          <a:bodyPr wrap="square"/>
          <a:lstStyle/>
          <a:p>
            <a:pPr lvl="0"/>
            <a:fld id="{B5FA4138-667F-4AFA-AE44-6AFB306D3ACF}" type="slidenum">
              <a:t>5</a:t>
            </a:fld>
            <a:endParaRPr lang="pt-BR">
              <a:solidFill>
                <a:srgbClr val="000000"/>
              </a:solidFill>
              <a:highlight>
                <a:scrgbClr r="0" g="0" b="0">
                  <a:alpha val="0"/>
                </a:scrgbClr>
              </a:highlight>
              <a:latin typeface="Times New Roman"/>
            </a:endParaRPr>
          </a:p>
        </p:txBody>
      </p:sp>
      <p:sp>
        <p:nvSpPr>
          <p:cNvPr id="7" name="PlaceHolder 252">
            <a:extLst>
              <a:ext uri="{FF2B5EF4-FFF2-40B4-BE49-F238E27FC236}">
                <a16:creationId xmlns:a16="http://schemas.microsoft.com/office/drawing/2014/main" id="{42C4426C-1A19-4FD9-8DBE-B8DAD967AA80}"/>
              </a:ext>
            </a:extLst>
          </p:cNvPr>
          <p:cNvSpPr txBox="1">
            <a:spLocks noGrp="1"/>
          </p:cNvSpPr>
          <p:nvPr>
            <p:ph type="sldNum" sz="quarter" idx="8"/>
          </p:nvPr>
        </p:nvSpPr>
        <p:spPr>
          <a:xfrm>
            <a:off x="4278960" y="10157400"/>
            <a:ext cx="3278160" cy="531720"/>
          </a:xfrm>
        </p:spPr>
        <p:txBody>
          <a:bodyPr wrap="square"/>
          <a:lstStyle/>
          <a:p>
            <a:pPr lvl="0"/>
            <a:fld id="{4773820D-EC28-4926-A6F7-EEA5A3899E10}" type="slidenum">
              <a:t>5</a:t>
            </a:fld>
            <a:endParaRPr lang="pt-BR">
              <a:solidFill>
                <a:srgbClr val="000000"/>
              </a:solidFill>
              <a:highlight>
                <a:scrgbClr r="0" g="0" b="0">
                  <a:alpha val="0"/>
                </a:scrgbClr>
              </a:highlight>
              <a:latin typeface="Times New Roman"/>
            </a:endParaRPr>
          </a:p>
        </p:txBody>
      </p:sp>
      <p:sp>
        <p:nvSpPr>
          <p:cNvPr id="8" name="PlaceHolder 253">
            <a:extLst>
              <a:ext uri="{FF2B5EF4-FFF2-40B4-BE49-F238E27FC236}">
                <a16:creationId xmlns:a16="http://schemas.microsoft.com/office/drawing/2014/main" id="{E3D69BF6-AFBB-4C57-9C36-5BC83D6E7EA5}"/>
              </a:ext>
            </a:extLst>
          </p:cNvPr>
          <p:cNvSpPr txBox="1">
            <a:spLocks noGrp="1"/>
          </p:cNvSpPr>
          <p:nvPr>
            <p:ph type="sldNum" sz="quarter" idx="8"/>
          </p:nvPr>
        </p:nvSpPr>
        <p:spPr>
          <a:xfrm>
            <a:off x="4278960" y="10157400"/>
            <a:ext cx="3278519" cy="532080"/>
          </a:xfrm>
        </p:spPr>
        <p:txBody>
          <a:bodyPr wrap="square"/>
          <a:lstStyle/>
          <a:p>
            <a:pPr lvl="0"/>
            <a:fld id="{044E22A8-7373-4576-A2E7-1401C7505864}" type="slidenum">
              <a:t>5</a:t>
            </a:fld>
            <a:endParaRPr lang="pt-BR">
              <a:solidFill>
                <a:srgbClr val="000000"/>
              </a:solidFill>
              <a:highlight>
                <a:scrgbClr r="0" g="0" b="0">
                  <a:alpha val="0"/>
                </a:scrgbClr>
              </a:highlight>
              <a:latin typeface="Times New Roman"/>
            </a:endParaRPr>
          </a:p>
        </p:txBody>
      </p:sp>
      <p:sp>
        <p:nvSpPr>
          <p:cNvPr id="9" name="PlaceHolder 254">
            <a:extLst>
              <a:ext uri="{FF2B5EF4-FFF2-40B4-BE49-F238E27FC236}">
                <a16:creationId xmlns:a16="http://schemas.microsoft.com/office/drawing/2014/main" id="{FE2CD0AF-57D1-4767-A99A-0E8FDEEE27EE}"/>
              </a:ext>
            </a:extLst>
          </p:cNvPr>
          <p:cNvSpPr txBox="1">
            <a:spLocks noGrp="1"/>
          </p:cNvSpPr>
          <p:nvPr>
            <p:ph type="sldNum" sz="quarter" idx="8"/>
          </p:nvPr>
        </p:nvSpPr>
        <p:spPr>
          <a:xfrm>
            <a:off x="4278960" y="10157400"/>
            <a:ext cx="3278879" cy="532440"/>
          </a:xfrm>
        </p:spPr>
        <p:txBody>
          <a:bodyPr wrap="square"/>
          <a:lstStyle/>
          <a:p>
            <a:pPr lvl="0"/>
            <a:fld id="{6F7E034B-7914-471F-BC30-A20BCAB073AC}" type="slidenum">
              <a:t>5</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923C6E7D-1429-4463-B656-6D280944D36F}"/>
              </a:ext>
            </a:extLst>
          </p:cNvPr>
          <p:cNvSpPr txBox="1">
            <a:spLocks noGrp="1"/>
          </p:cNvSpPr>
          <p:nvPr>
            <p:ph type="sldNum" sz="quarter" idx="5"/>
          </p:nvPr>
        </p:nvSpPr>
        <p:spPr>
          <a:ln/>
        </p:spPr>
        <p:txBody>
          <a:bodyPr vert="horz" lIns="0" tIns="0" rIns="0" bIns="0" anchor="b" anchorCtr="0">
            <a:noAutofit/>
          </a:bodyPr>
          <a:lstStyle/>
          <a:p>
            <a:pPr lvl="0"/>
            <a:fld id="{EC8A7B93-F816-4D32-A7BA-55CEBB0B1C4E}" type="slidenum">
              <a:t>5</a:t>
            </a:fld>
            <a:endParaRPr lang="pt-BR"/>
          </a:p>
        </p:txBody>
      </p:sp>
      <p:sp>
        <p:nvSpPr>
          <p:cNvPr id="10" name="PlaceHolder 255">
            <a:extLst>
              <a:ext uri="{FF2B5EF4-FFF2-40B4-BE49-F238E27FC236}">
                <a16:creationId xmlns:a16="http://schemas.microsoft.com/office/drawing/2014/main" id="{494E15C9-792C-4830-B68F-3554EA1345B6}"/>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256">
            <a:extLst>
              <a:ext uri="{FF2B5EF4-FFF2-40B4-BE49-F238E27FC236}">
                <a16:creationId xmlns:a16="http://schemas.microsoft.com/office/drawing/2014/main" id="{BEB6C8B1-C1B9-4C62-991E-452CF58AFF32}"/>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05">
            <a:extLst>
              <a:ext uri="{FF2B5EF4-FFF2-40B4-BE49-F238E27FC236}">
                <a16:creationId xmlns:a16="http://schemas.microsoft.com/office/drawing/2014/main" id="{76877CCD-9754-4B78-971C-9250E7185C1F}"/>
              </a:ext>
            </a:extLst>
          </p:cNvPr>
          <p:cNvSpPr txBox="1">
            <a:spLocks noGrp="1"/>
          </p:cNvSpPr>
          <p:nvPr>
            <p:ph type="sldNum" sz="quarter" idx="8"/>
          </p:nvPr>
        </p:nvSpPr>
        <p:spPr>
          <a:xfrm>
            <a:off x="4278960" y="10157400"/>
            <a:ext cx="3277439" cy="531000"/>
          </a:xfrm>
        </p:spPr>
        <p:txBody>
          <a:bodyPr wrap="square"/>
          <a:lstStyle/>
          <a:p>
            <a:pPr lvl="0"/>
            <a:fld id="{49BE7CBC-E174-4DDD-AEDA-A7BDE2F8BFC7}" type="slidenum">
              <a:t>50</a:t>
            </a:fld>
            <a:endParaRPr lang="pt-BR">
              <a:solidFill>
                <a:srgbClr val="000000"/>
              </a:solidFill>
              <a:highlight>
                <a:scrgbClr r="0" g="0" b="0">
                  <a:alpha val="0"/>
                </a:scrgbClr>
              </a:highlight>
              <a:latin typeface="Times New Roman"/>
            </a:endParaRPr>
          </a:p>
        </p:txBody>
      </p:sp>
      <p:sp>
        <p:nvSpPr>
          <p:cNvPr id="3" name="PlaceHolder 306">
            <a:extLst>
              <a:ext uri="{FF2B5EF4-FFF2-40B4-BE49-F238E27FC236}">
                <a16:creationId xmlns:a16="http://schemas.microsoft.com/office/drawing/2014/main" id="{30B1C026-8087-4BD1-9C1C-C7DEB15C8FD4}"/>
              </a:ext>
            </a:extLst>
          </p:cNvPr>
          <p:cNvSpPr txBox="1">
            <a:spLocks noGrp="1"/>
          </p:cNvSpPr>
          <p:nvPr>
            <p:ph type="sldNum" sz="quarter" idx="8"/>
          </p:nvPr>
        </p:nvSpPr>
        <p:spPr>
          <a:xfrm>
            <a:off x="4278960" y="10157400"/>
            <a:ext cx="3277800" cy="531360"/>
          </a:xfrm>
        </p:spPr>
        <p:txBody>
          <a:bodyPr wrap="square"/>
          <a:lstStyle/>
          <a:p>
            <a:pPr lvl="0"/>
            <a:fld id="{52390CDC-2255-4C5D-A0D0-E54118569199}" type="slidenum">
              <a:t>50</a:t>
            </a:fld>
            <a:endParaRPr lang="pt-BR">
              <a:solidFill>
                <a:srgbClr val="000000"/>
              </a:solidFill>
              <a:highlight>
                <a:scrgbClr r="0" g="0" b="0">
                  <a:alpha val="0"/>
                </a:scrgbClr>
              </a:highlight>
              <a:latin typeface="Times New Roman"/>
            </a:endParaRPr>
          </a:p>
        </p:txBody>
      </p:sp>
      <p:sp>
        <p:nvSpPr>
          <p:cNvPr id="4" name="PlaceHolder 307">
            <a:extLst>
              <a:ext uri="{FF2B5EF4-FFF2-40B4-BE49-F238E27FC236}">
                <a16:creationId xmlns:a16="http://schemas.microsoft.com/office/drawing/2014/main" id="{19531D05-4254-402F-AA50-B246E804139C}"/>
              </a:ext>
            </a:extLst>
          </p:cNvPr>
          <p:cNvSpPr txBox="1">
            <a:spLocks noGrp="1"/>
          </p:cNvSpPr>
          <p:nvPr>
            <p:ph type="sldNum" sz="quarter" idx="8"/>
          </p:nvPr>
        </p:nvSpPr>
        <p:spPr>
          <a:xfrm>
            <a:off x="4278960" y="10157400"/>
            <a:ext cx="3278160" cy="531720"/>
          </a:xfrm>
        </p:spPr>
        <p:txBody>
          <a:bodyPr wrap="square"/>
          <a:lstStyle/>
          <a:p>
            <a:pPr lvl="0"/>
            <a:fld id="{3BA7F6BA-5F0A-455E-ADCC-DE6EC2C8C9BB}" type="slidenum">
              <a:t>50</a:t>
            </a:fld>
            <a:endParaRPr lang="pt-BR">
              <a:solidFill>
                <a:srgbClr val="000000"/>
              </a:solidFill>
              <a:highlight>
                <a:scrgbClr r="0" g="0" b="0">
                  <a:alpha val="0"/>
                </a:scrgbClr>
              </a:highlight>
              <a:latin typeface="Times New Roman"/>
            </a:endParaRPr>
          </a:p>
        </p:txBody>
      </p:sp>
      <p:sp>
        <p:nvSpPr>
          <p:cNvPr id="5" name="PlaceHolder 308">
            <a:extLst>
              <a:ext uri="{FF2B5EF4-FFF2-40B4-BE49-F238E27FC236}">
                <a16:creationId xmlns:a16="http://schemas.microsoft.com/office/drawing/2014/main" id="{2D4F1CF5-C79F-4A71-9C1F-15D1D142FB57}"/>
              </a:ext>
            </a:extLst>
          </p:cNvPr>
          <p:cNvSpPr txBox="1">
            <a:spLocks noGrp="1"/>
          </p:cNvSpPr>
          <p:nvPr>
            <p:ph type="sldNum" sz="quarter" idx="8"/>
          </p:nvPr>
        </p:nvSpPr>
        <p:spPr>
          <a:xfrm>
            <a:off x="4278960" y="10157400"/>
            <a:ext cx="3278519" cy="532080"/>
          </a:xfrm>
        </p:spPr>
        <p:txBody>
          <a:bodyPr wrap="square"/>
          <a:lstStyle/>
          <a:p>
            <a:pPr lvl="0"/>
            <a:fld id="{6A5E94A2-88CA-4790-83D1-6BB8AA56FEEF}" type="slidenum">
              <a:t>50</a:t>
            </a:fld>
            <a:endParaRPr lang="pt-BR">
              <a:solidFill>
                <a:srgbClr val="000000"/>
              </a:solidFill>
              <a:highlight>
                <a:scrgbClr r="0" g="0" b="0">
                  <a:alpha val="0"/>
                </a:scrgbClr>
              </a:highlight>
              <a:latin typeface="Times New Roman"/>
            </a:endParaRPr>
          </a:p>
        </p:txBody>
      </p:sp>
      <p:sp>
        <p:nvSpPr>
          <p:cNvPr id="6" name="PlaceHolder 309">
            <a:extLst>
              <a:ext uri="{FF2B5EF4-FFF2-40B4-BE49-F238E27FC236}">
                <a16:creationId xmlns:a16="http://schemas.microsoft.com/office/drawing/2014/main" id="{0DA3E30E-BF77-4CF3-97F4-BD9B8E7ECC47}"/>
              </a:ext>
            </a:extLst>
          </p:cNvPr>
          <p:cNvSpPr txBox="1">
            <a:spLocks noGrp="1"/>
          </p:cNvSpPr>
          <p:nvPr>
            <p:ph type="sldNum" sz="quarter" idx="8"/>
          </p:nvPr>
        </p:nvSpPr>
        <p:spPr>
          <a:xfrm>
            <a:off x="4278960" y="10157400"/>
            <a:ext cx="3278879" cy="532440"/>
          </a:xfrm>
        </p:spPr>
        <p:txBody>
          <a:bodyPr wrap="square"/>
          <a:lstStyle/>
          <a:p>
            <a:pPr lvl="0"/>
            <a:fld id="{2406B616-D11A-41D4-A798-39A1E00BA3B5}" type="slidenum">
              <a:t>50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8B9309E2-87ED-4377-A639-58FA4F5B1DAC}"/>
              </a:ext>
            </a:extLst>
          </p:cNvPr>
          <p:cNvSpPr txBox="1">
            <a:spLocks noGrp="1"/>
          </p:cNvSpPr>
          <p:nvPr>
            <p:ph type="sldNum" sz="quarter" idx="5"/>
          </p:nvPr>
        </p:nvSpPr>
        <p:spPr>
          <a:ln/>
        </p:spPr>
        <p:txBody>
          <a:bodyPr vert="horz" lIns="0" tIns="0" rIns="0" bIns="0" anchor="b" anchorCtr="0">
            <a:noAutofit/>
          </a:bodyPr>
          <a:lstStyle/>
          <a:p>
            <a:pPr lvl="0"/>
            <a:fld id="{CE254CFB-8B94-4405-849A-A9A04DD52B2A}" type="slidenum">
              <a:t>50</a:t>
            </a:fld>
            <a:endParaRPr lang="pt-BR"/>
          </a:p>
        </p:txBody>
      </p:sp>
      <p:sp>
        <p:nvSpPr>
          <p:cNvPr id="7" name="PlaceHolder 310">
            <a:extLst>
              <a:ext uri="{FF2B5EF4-FFF2-40B4-BE49-F238E27FC236}">
                <a16:creationId xmlns:a16="http://schemas.microsoft.com/office/drawing/2014/main" id="{88476729-E3E9-4672-91BB-A4B6272A7B2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311">
            <a:extLst>
              <a:ext uri="{FF2B5EF4-FFF2-40B4-BE49-F238E27FC236}">
                <a16:creationId xmlns:a16="http://schemas.microsoft.com/office/drawing/2014/main" id="{29A80BD8-F786-48DC-8B4A-A38E8765F765}"/>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27682010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54F6E3A-D96A-479C-BC2E-166CBF873F04}"/>
              </a:ext>
            </a:extLst>
          </p:cNvPr>
          <p:cNvSpPr txBox="1">
            <a:spLocks noGrp="1"/>
          </p:cNvSpPr>
          <p:nvPr>
            <p:ph type="sldNum" sz="quarter" idx="8"/>
          </p:nvPr>
        </p:nvSpPr>
        <p:spPr>
          <a:xfrm>
            <a:off x="4278960" y="10157400"/>
            <a:ext cx="3277439" cy="531000"/>
          </a:xfrm>
        </p:spPr>
        <p:txBody>
          <a:bodyPr wrap="square"/>
          <a:lstStyle/>
          <a:p>
            <a:pPr lvl="0"/>
            <a:fld id="{D8F163E8-B3C3-4812-A33B-0AAC0920E7DF}" type="slidenum">
              <a:t>51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5E50EC5D-07FE-4DCF-828C-159A22587309}"/>
              </a:ext>
            </a:extLst>
          </p:cNvPr>
          <p:cNvSpPr txBox="1">
            <a:spLocks noGrp="1"/>
          </p:cNvSpPr>
          <p:nvPr>
            <p:ph type="sldNum" sz="quarter" idx="8"/>
          </p:nvPr>
        </p:nvSpPr>
        <p:spPr>
          <a:xfrm>
            <a:off x="4278960" y="10157400"/>
            <a:ext cx="3277800" cy="531360"/>
          </a:xfrm>
        </p:spPr>
        <p:txBody>
          <a:bodyPr wrap="square"/>
          <a:lstStyle/>
          <a:p>
            <a:pPr lvl="0"/>
            <a:fld id="{2C805B5F-B5A4-4787-BD9C-782F1F350F56}" type="slidenum">
              <a:t>51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E38F771D-3C94-457F-8001-3C5CDCEFA59C}"/>
              </a:ext>
            </a:extLst>
          </p:cNvPr>
          <p:cNvSpPr txBox="1">
            <a:spLocks noGrp="1"/>
          </p:cNvSpPr>
          <p:nvPr>
            <p:ph type="sldNum" sz="quarter" idx="8"/>
          </p:nvPr>
        </p:nvSpPr>
        <p:spPr>
          <a:xfrm>
            <a:off x="4278960" y="10157400"/>
            <a:ext cx="3278160" cy="531720"/>
          </a:xfrm>
        </p:spPr>
        <p:txBody>
          <a:bodyPr wrap="square"/>
          <a:lstStyle/>
          <a:p>
            <a:pPr lvl="0"/>
            <a:fld id="{93902FA2-61E5-482B-81CD-D0C5C5FAA281}" type="slidenum">
              <a:t>51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29D8115-C589-428B-9F06-BD56EB4DC526}"/>
              </a:ext>
            </a:extLst>
          </p:cNvPr>
          <p:cNvSpPr txBox="1">
            <a:spLocks noGrp="1"/>
          </p:cNvSpPr>
          <p:nvPr>
            <p:ph type="sldNum" sz="quarter" idx="8"/>
          </p:nvPr>
        </p:nvSpPr>
        <p:spPr>
          <a:xfrm>
            <a:off x="4278960" y="10157400"/>
            <a:ext cx="3278519" cy="532080"/>
          </a:xfrm>
        </p:spPr>
        <p:txBody>
          <a:bodyPr wrap="square"/>
          <a:lstStyle/>
          <a:p>
            <a:pPr lvl="0"/>
            <a:fld id="{E827ED52-7424-468B-9B63-C27E3BFAD658}" type="slidenum">
              <a:t>51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86CAE29-3D71-4152-89F0-9A8D09948733}"/>
              </a:ext>
            </a:extLst>
          </p:cNvPr>
          <p:cNvSpPr txBox="1">
            <a:spLocks noGrp="1"/>
          </p:cNvSpPr>
          <p:nvPr>
            <p:ph type="sldNum" sz="quarter" idx="8"/>
          </p:nvPr>
        </p:nvSpPr>
        <p:spPr>
          <a:xfrm>
            <a:off x="4278960" y="10157400"/>
            <a:ext cx="3278879" cy="532440"/>
          </a:xfrm>
        </p:spPr>
        <p:txBody>
          <a:bodyPr wrap="square"/>
          <a:lstStyle/>
          <a:p>
            <a:pPr lvl="0"/>
            <a:fld id="{E2E3D6B0-7D57-49D0-97EE-47F0E0B1299A}" type="slidenum">
              <a:t>51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0EC2BF8-984B-41FC-A835-5BFD6EFC8053}"/>
              </a:ext>
            </a:extLst>
          </p:cNvPr>
          <p:cNvSpPr txBox="1">
            <a:spLocks noGrp="1"/>
          </p:cNvSpPr>
          <p:nvPr>
            <p:ph type="sldNum" sz="quarter" idx="5"/>
          </p:nvPr>
        </p:nvSpPr>
        <p:spPr>
          <a:ln/>
        </p:spPr>
        <p:txBody>
          <a:bodyPr vert="horz" lIns="0" tIns="0" rIns="0" bIns="0" anchor="b" anchorCtr="0">
            <a:noAutofit/>
          </a:bodyPr>
          <a:lstStyle/>
          <a:p>
            <a:pPr lvl="0"/>
            <a:fld id="{20EFDF9E-E36B-4E5A-8C01-FF4467C93946}" type="slidenum">
              <a:t>51</a:t>
            </a:fld>
            <a:endParaRPr lang="pt-BR"/>
          </a:p>
        </p:txBody>
      </p:sp>
      <p:sp>
        <p:nvSpPr>
          <p:cNvPr id="7" name="PlaceHolder 6">
            <a:extLst>
              <a:ext uri="{FF2B5EF4-FFF2-40B4-BE49-F238E27FC236}">
                <a16:creationId xmlns:a16="http://schemas.microsoft.com/office/drawing/2014/main" id="{4C806E4F-F415-4BEE-923E-653A52E85CE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2E1A272A-F8DA-4E5A-B896-292E1D21058E}"/>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54F6E3A-D96A-479C-BC2E-166CBF873F04}"/>
              </a:ext>
            </a:extLst>
          </p:cNvPr>
          <p:cNvSpPr txBox="1">
            <a:spLocks noGrp="1"/>
          </p:cNvSpPr>
          <p:nvPr>
            <p:ph type="sldNum" sz="quarter" idx="8"/>
          </p:nvPr>
        </p:nvSpPr>
        <p:spPr>
          <a:xfrm>
            <a:off x="4278960" y="10157400"/>
            <a:ext cx="3277439" cy="531000"/>
          </a:xfrm>
        </p:spPr>
        <p:txBody>
          <a:bodyPr wrap="square"/>
          <a:lstStyle/>
          <a:p>
            <a:pPr lvl="0"/>
            <a:fld id="{D8F163E8-B3C3-4812-A33B-0AAC0920E7DF}" type="slidenum">
              <a:t>52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5E50EC5D-07FE-4DCF-828C-159A22587309}"/>
              </a:ext>
            </a:extLst>
          </p:cNvPr>
          <p:cNvSpPr txBox="1">
            <a:spLocks noGrp="1"/>
          </p:cNvSpPr>
          <p:nvPr>
            <p:ph type="sldNum" sz="quarter" idx="8"/>
          </p:nvPr>
        </p:nvSpPr>
        <p:spPr>
          <a:xfrm>
            <a:off x="4278960" y="10157400"/>
            <a:ext cx="3277800" cy="531360"/>
          </a:xfrm>
        </p:spPr>
        <p:txBody>
          <a:bodyPr wrap="square"/>
          <a:lstStyle/>
          <a:p>
            <a:pPr lvl="0"/>
            <a:fld id="{2C805B5F-B5A4-4787-BD9C-782F1F350F56}" type="slidenum">
              <a:t>52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E38F771D-3C94-457F-8001-3C5CDCEFA59C}"/>
              </a:ext>
            </a:extLst>
          </p:cNvPr>
          <p:cNvSpPr txBox="1">
            <a:spLocks noGrp="1"/>
          </p:cNvSpPr>
          <p:nvPr>
            <p:ph type="sldNum" sz="quarter" idx="8"/>
          </p:nvPr>
        </p:nvSpPr>
        <p:spPr>
          <a:xfrm>
            <a:off x="4278960" y="10157400"/>
            <a:ext cx="3278160" cy="531720"/>
          </a:xfrm>
        </p:spPr>
        <p:txBody>
          <a:bodyPr wrap="square"/>
          <a:lstStyle/>
          <a:p>
            <a:pPr lvl="0"/>
            <a:fld id="{93902FA2-61E5-482B-81CD-D0C5C5FAA281}" type="slidenum">
              <a:t>52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629D8115-C589-428B-9F06-BD56EB4DC526}"/>
              </a:ext>
            </a:extLst>
          </p:cNvPr>
          <p:cNvSpPr txBox="1">
            <a:spLocks noGrp="1"/>
          </p:cNvSpPr>
          <p:nvPr>
            <p:ph type="sldNum" sz="quarter" idx="8"/>
          </p:nvPr>
        </p:nvSpPr>
        <p:spPr>
          <a:xfrm>
            <a:off x="4278960" y="10157400"/>
            <a:ext cx="3278519" cy="532080"/>
          </a:xfrm>
        </p:spPr>
        <p:txBody>
          <a:bodyPr wrap="square"/>
          <a:lstStyle/>
          <a:p>
            <a:pPr lvl="0"/>
            <a:fld id="{E827ED52-7424-468B-9B63-C27E3BFAD658}" type="slidenum">
              <a:t>52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86CAE29-3D71-4152-89F0-9A8D09948733}"/>
              </a:ext>
            </a:extLst>
          </p:cNvPr>
          <p:cNvSpPr txBox="1">
            <a:spLocks noGrp="1"/>
          </p:cNvSpPr>
          <p:nvPr>
            <p:ph type="sldNum" sz="quarter" idx="8"/>
          </p:nvPr>
        </p:nvSpPr>
        <p:spPr>
          <a:xfrm>
            <a:off x="4278960" y="10157400"/>
            <a:ext cx="3278879" cy="532440"/>
          </a:xfrm>
        </p:spPr>
        <p:txBody>
          <a:bodyPr wrap="square"/>
          <a:lstStyle/>
          <a:p>
            <a:pPr lvl="0"/>
            <a:fld id="{E2E3D6B0-7D57-49D0-97EE-47F0E0B1299A}" type="slidenum">
              <a:t>52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A0EC2BF8-984B-41FC-A835-5BFD6EFC8053}"/>
              </a:ext>
            </a:extLst>
          </p:cNvPr>
          <p:cNvSpPr txBox="1">
            <a:spLocks noGrp="1"/>
          </p:cNvSpPr>
          <p:nvPr>
            <p:ph type="sldNum" sz="quarter" idx="5"/>
          </p:nvPr>
        </p:nvSpPr>
        <p:spPr>
          <a:ln/>
        </p:spPr>
        <p:txBody>
          <a:bodyPr vert="horz" lIns="0" tIns="0" rIns="0" bIns="0" anchor="b" anchorCtr="0">
            <a:noAutofit/>
          </a:bodyPr>
          <a:lstStyle/>
          <a:p>
            <a:pPr lvl="0"/>
            <a:fld id="{20EFDF9E-E36B-4E5A-8C01-FF4467C93946}" type="slidenum">
              <a:t>52</a:t>
            </a:fld>
            <a:endParaRPr lang="pt-BR"/>
          </a:p>
        </p:txBody>
      </p:sp>
      <p:sp>
        <p:nvSpPr>
          <p:cNvPr id="7" name="PlaceHolder 6">
            <a:extLst>
              <a:ext uri="{FF2B5EF4-FFF2-40B4-BE49-F238E27FC236}">
                <a16:creationId xmlns:a16="http://schemas.microsoft.com/office/drawing/2014/main" id="{4C806E4F-F415-4BEE-923E-653A52E85CE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2E1A272A-F8DA-4E5A-B896-292E1D21058E}"/>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53368626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7">
            <a:extLst>
              <a:ext uri="{FF2B5EF4-FFF2-40B4-BE49-F238E27FC236}">
                <a16:creationId xmlns:a16="http://schemas.microsoft.com/office/drawing/2014/main" id="{8FBA4AD1-B4C7-4F8D-B19E-42402518D05B}"/>
              </a:ext>
            </a:extLst>
          </p:cNvPr>
          <p:cNvSpPr txBox="1">
            <a:spLocks noGrp="1"/>
          </p:cNvSpPr>
          <p:nvPr>
            <p:ph type="sldNum" sz="quarter" idx="8"/>
          </p:nvPr>
        </p:nvSpPr>
        <p:spPr>
          <a:xfrm>
            <a:off x="4278960" y="10157400"/>
            <a:ext cx="3277439" cy="531000"/>
          </a:xfrm>
        </p:spPr>
        <p:txBody>
          <a:bodyPr wrap="square"/>
          <a:lstStyle/>
          <a:p>
            <a:pPr lvl="0"/>
            <a:fld id="{F8EAA942-EFFB-441A-B69F-C95280F7CDED}" type="slidenum">
              <a:t>53</a:t>
            </a:fld>
            <a:endParaRPr lang="pt-BR">
              <a:solidFill>
                <a:srgbClr val="000000"/>
              </a:solidFill>
              <a:highlight>
                <a:scrgbClr r="0" g="0" b="0">
                  <a:alpha val="0"/>
                </a:scrgbClr>
              </a:highlight>
              <a:latin typeface="Times New Roman"/>
            </a:endParaRPr>
          </a:p>
        </p:txBody>
      </p:sp>
      <p:sp>
        <p:nvSpPr>
          <p:cNvPr id="3" name="PlaceHolder 34">
            <a:extLst>
              <a:ext uri="{FF2B5EF4-FFF2-40B4-BE49-F238E27FC236}">
                <a16:creationId xmlns:a16="http://schemas.microsoft.com/office/drawing/2014/main" id="{60F3A948-5FEE-4F6B-9651-2FD8C508A593}"/>
              </a:ext>
            </a:extLst>
          </p:cNvPr>
          <p:cNvSpPr txBox="1">
            <a:spLocks noGrp="1"/>
          </p:cNvSpPr>
          <p:nvPr>
            <p:ph type="sldNum" sz="quarter" idx="8"/>
          </p:nvPr>
        </p:nvSpPr>
        <p:spPr>
          <a:xfrm>
            <a:off x="4278960" y="10157400"/>
            <a:ext cx="3277800" cy="531360"/>
          </a:xfrm>
        </p:spPr>
        <p:txBody>
          <a:bodyPr wrap="square"/>
          <a:lstStyle/>
          <a:p>
            <a:pPr lvl="0"/>
            <a:fld id="{41D3A9A9-C3DD-4C07-AF19-82AFD7E6B7A9}" type="slidenum">
              <a:t>53</a:t>
            </a:fld>
            <a:endParaRPr lang="pt-BR">
              <a:solidFill>
                <a:srgbClr val="000000"/>
              </a:solidFill>
              <a:highlight>
                <a:scrgbClr r="0" g="0" b="0">
                  <a:alpha val="0"/>
                </a:scrgbClr>
              </a:highlight>
              <a:latin typeface="Times New Roman"/>
            </a:endParaRPr>
          </a:p>
        </p:txBody>
      </p:sp>
      <p:sp>
        <p:nvSpPr>
          <p:cNvPr id="4" name="PlaceHolder 35">
            <a:extLst>
              <a:ext uri="{FF2B5EF4-FFF2-40B4-BE49-F238E27FC236}">
                <a16:creationId xmlns:a16="http://schemas.microsoft.com/office/drawing/2014/main" id="{26F6E295-D641-4D20-AC1F-647E563ED646}"/>
              </a:ext>
            </a:extLst>
          </p:cNvPr>
          <p:cNvSpPr txBox="1">
            <a:spLocks noGrp="1"/>
          </p:cNvSpPr>
          <p:nvPr>
            <p:ph type="sldNum" sz="quarter" idx="8"/>
          </p:nvPr>
        </p:nvSpPr>
        <p:spPr>
          <a:xfrm>
            <a:off x="4278960" y="10157400"/>
            <a:ext cx="3278160" cy="531720"/>
          </a:xfrm>
        </p:spPr>
        <p:txBody>
          <a:bodyPr wrap="square"/>
          <a:lstStyle/>
          <a:p>
            <a:pPr lvl="0"/>
            <a:fld id="{0CA8944D-42A2-4BFC-B72A-72A5E2FEACF6}" type="slidenum">
              <a:t>53</a:t>
            </a:fld>
            <a:endParaRPr lang="pt-BR">
              <a:solidFill>
                <a:srgbClr val="000000"/>
              </a:solidFill>
              <a:highlight>
                <a:scrgbClr r="0" g="0" b="0">
                  <a:alpha val="0"/>
                </a:scrgbClr>
              </a:highlight>
              <a:latin typeface="Times New Roman"/>
            </a:endParaRPr>
          </a:p>
        </p:txBody>
      </p:sp>
      <p:sp>
        <p:nvSpPr>
          <p:cNvPr id="5" name="PlaceHolder 36">
            <a:extLst>
              <a:ext uri="{FF2B5EF4-FFF2-40B4-BE49-F238E27FC236}">
                <a16:creationId xmlns:a16="http://schemas.microsoft.com/office/drawing/2014/main" id="{421AE4D7-7E1C-4738-89D2-3B305641CFB9}"/>
              </a:ext>
            </a:extLst>
          </p:cNvPr>
          <p:cNvSpPr txBox="1">
            <a:spLocks noGrp="1"/>
          </p:cNvSpPr>
          <p:nvPr>
            <p:ph type="sldNum" sz="quarter" idx="8"/>
          </p:nvPr>
        </p:nvSpPr>
        <p:spPr>
          <a:xfrm>
            <a:off x="4278960" y="10157400"/>
            <a:ext cx="3278519" cy="532080"/>
          </a:xfrm>
        </p:spPr>
        <p:txBody>
          <a:bodyPr wrap="square"/>
          <a:lstStyle/>
          <a:p>
            <a:pPr lvl="0"/>
            <a:fld id="{C01F5087-401D-4EA4-AB3D-D1C6964DD64D}" type="slidenum">
              <a:t>53</a:t>
            </a:fld>
            <a:endParaRPr lang="pt-BR">
              <a:solidFill>
                <a:srgbClr val="000000"/>
              </a:solidFill>
              <a:highlight>
                <a:scrgbClr r="0" g="0" b="0">
                  <a:alpha val="0"/>
                </a:scrgbClr>
              </a:highlight>
              <a:latin typeface="Times New Roman"/>
            </a:endParaRPr>
          </a:p>
        </p:txBody>
      </p:sp>
      <p:sp>
        <p:nvSpPr>
          <p:cNvPr id="6" name="PlaceHolder 37">
            <a:extLst>
              <a:ext uri="{FF2B5EF4-FFF2-40B4-BE49-F238E27FC236}">
                <a16:creationId xmlns:a16="http://schemas.microsoft.com/office/drawing/2014/main" id="{47101D6E-D76F-4CED-9621-53B4F61E7B86}"/>
              </a:ext>
            </a:extLst>
          </p:cNvPr>
          <p:cNvSpPr txBox="1">
            <a:spLocks noGrp="1"/>
          </p:cNvSpPr>
          <p:nvPr>
            <p:ph type="sldNum" sz="quarter" idx="8"/>
          </p:nvPr>
        </p:nvSpPr>
        <p:spPr>
          <a:xfrm>
            <a:off x="4278960" y="10157400"/>
            <a:ext cx="3278879" cy="532440"/>
          </a:xfrm>
        </p:spPr>
        <p:txBody>
          <a:bodyPr wrap="square"/>
          <a:lstStyle/>
          <a:p>
            <a:pPr lvl="0"/>
            <a:fld id="{CA73810F-71C2-44A2-839C-20182C5F7CC4}" type="slidenum">
              <a:t>53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7626E269-3A4B-46DD-90CA-25DCCAEB3444}"/>
              </a:ext>
            </a:extLst>
          </p:cNvPr>
          <p:cNvSpPr txBox="1">
            <a:spLocks noGrp="1"/>
          </p:cNvSpPr>
          <p:nvPr>
            <p:ph type="sldNum" sz="quarter" idx="5"/>
          </p:nvPr>
        </p:nvSpPr>
        <p:spPr>
          <a:ln/>
        </p:spPr>
        <p:txBody>
          <a:bodyPr vert="horz" lIns="0" tIns="0" rIns="0" bIns="0" anchor="b" anchorCtr="0">
            <a:noAutofit/>
          </a:bodyPr>
          <a:lstStyle/>
          <a:p>
            <a:pPr lvl="0"/>
            <a:fld id="{BC5EAF70-3595-485E-AB71-9836EAB83A8A}" type="slidenum">
              <a:t>53</a:t>
            </a:fld>
            <a:endParaRPr lang="pt-BR"/>
          </a:p>
        </p:txBody>
      </p:sp>
      <p:sp>
        <p:nvSpPr>
          <p:cNvPr id="7" name="PlaceHolder 38">
            <a:extLst>
              <a:ext uri="{FF2B5EF4-FFF2-40B4-BE49-F238E27FC236}">
                <a16:creationId xmlns:a16="http://schemas.microsoft.com/office/drawing/2014/main" id="{A83CA66A-C76F-488E-A69C-AEFD43AB2DF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39">
            <a:extLst>
              <a:ext uri="{FF2B5EF4-FFF2-40B4-BE49-F238E27FC236}">
                <a16:creationId xmlns:a16="http://schemas.microsoft.com/office/drawing/2014/main" id="{6D60157F-B88B-4292-9EED-3306C3269496}"/>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7">
            <a:extLst>
              <a:ext uri="{FF2B5EF4-FFF2-40B4-BE49-F238E27FC236}">
                <a16:creationId xmlns:a16="http://schemas.microsoft.com/office/drawing/2014/main" id="{8FBA4AD1-B4C7-4F8D-B19E-42402518D05B}"/>
              </a:ext>
            </a:extLst>
          </p:cNvPr>
          <p:cNvSpPr txBox="1">
            <a:spLocks noGrp="1"/>
          </p:cNvSpPr>
          <p:nvPr>
            <p:ph type="sldNum" sz="quarter" idx="8"/>
          </p:nvPr>
        </p:nvSpPr>
        <p:spPr>
          <a:xfrm>
            <a:off x="4278960" y="10157400"/>
            <a:ext cx="3277439" cy="531000"/>
          </a:xfrm>
        </p:spPr>
        <p:txBody>
          <a:bodyPr wrap="square"/>
          <a:lstStyle/>
          <a:p>
            <a:pPr lvl="0"/>
            <a:fld id="{F8EAA942-EFFB-441A-B69F-C95280F7CDED}" type="slidenum">
              <a:t>54</a:t>
            </a:fld>
            <a:endParaRPr lang="pt-BR">
              <a:solidFill>
                <a:srgbClr val="000000"/>
              </a:solidFill>
              <a:highlight>
                <a:scrgbClr r="0" g="0" b="0">
                  <a:alpha val="0"/>
                </a:scrgbClr>
              </a:highlight>
              <a:latin typeface="Times New Roman"/>
            </a:endParaRPr>
          </a:p>
        </p:txBody>
      </p:sp>
      <p:sp>
        <p:nvSpPr>
          <p:cNvPr id="3" name="PlaceHolder 34">
            <a:extLst>
              <a:ext uri="{FF2B5EF4-FFF2-40B4-BE49-F238E27FC236}">
                <a16:creationId xmlns:a16="http://schemas.microsoft.com/office/drawing/2014/main" id="{60F3A948-5FEE-4F6B-9651-2FD8C508A593}"/>
              </a:ext>
            </a:extLst>
          </p:cNvPr>
          <p:cNvSpPr txBox="1">
            <a:spLocks noGrp="1"/>
          </p:cNvSpPr>
          <p:nvPr>
            <p:ph type="sldNum" sz="quarter" idx="8"/>
          </p:nvPr>
        </p:nvSpPr>
        <p:spPr>
          <a:xfrm>
            <a:off x="4278960" y="10157400"/>
            <a:ext cx="3277800" cy="531360"/>
          </a:xfrm>
        </p:spPr>
        <p:txBody>
          <a:bodyPr wrap="square"/>
          <a:lstStyle/>
          <a:p>
            <a:pPr lvl="0"/>
            <a:fld id="{41D3A9A9-C3DD-4C07-AF19-82AFD7E6B7A9}" type="slidenum">
              <a:t>54</a:t>
            </a:fld>
            <a:endParaRPr lang="pt-BR">
              <a:solidFill>
                <a:srgbClr val="000000"/>
              </a:solidFill>
              <a:highlight>
                <a:scrgbClr r="0" g="0" b="0">
                  <a:alpha val="0"/>
                </a:scrgbClr>
              </a:highlight>
              <a:latin typeface="Times New Roman"/>
            </a:endParaRPr>
          </a:p>
        </p:txBody>
      </p:sp>
      <p:sp>
        <p:nvSpPr>
          <p:cNvPr id="4" name="PlaceHolder 35">
            <a:extLst>
              <a:ext uri="{FF2B5EF4-FFF2-40B4-BE49-F238E27FC236}">
                <a16:creationId xmlns:a16="http://schemas.microsoft.com/office/drawing/2014/main" id="{26F6E295-D641-4D20-AC1F-647E563ED646}"/>
              </a:ext>
            </a:extLst>
          </p:cNvPr>
          <p:cNvSpPr txBox="1">
            <a:spLocks noGrp="1"/>
          </p:cNvSpPr>
          <p:nvPr>
            <p:ph type="sldNum" sz="quarter" idx="8"/>
          </p:nvPr>
        </p:nvSpPr>
        <p:spPr>
          <a:xfrm>
            <a:off x="4278960" y="10157400"/>
            <a:ext cx="3278160" cy="531720"/>
          </a:xfrm>
        </p:spPr>
        <p:txBody>
          <a:bodyPr wrap="square"/>
          <a:lstStyle/>
          <a:p>
            <a:pPr lvl="0"/>
            <a:fld id="{0CA8944D-42A2-4BFC-B72A-72A5E2FEACF6}" type="slidenum">
              <a:t>54</a:t>
            </a:fld>
            <a:endParaRPr lang="pt-BR">
              <a:solidFill>
                <a:srgbClr val="000000"/>
              </a:solidFill>
              <a:highlight>
                <a:scrgbClr r="0" g="0" b="0">
                  <a:alpha val="0"/>
                </a:scrgbClr>
              </a:highlight>
              <a:latin typeface="Times New Roman"/>
            </a:endParaRPr>
          </a:p>
        </p:txBody>
      </p:sp>
      <p:sp>
        <p:nvSpPr>
          <p:cNvPr id="5" name="PlaceHolder 36">
            <a:extLst>
              <a:ext uri="{FF2B5EF4-FFF2-40B4-BE49-F238E27FC236}">
                <a16:creationId xmlns:a16="http://schemas.microsoft.com/office/drawing/2014/main" id="{421AE4D7-7E1C-4738-89D2-3B305641CFB9}"/>
              </a:ext>
            </a:extLst>
          </p:cNvPr>
          <p:cNvSpPr txBox="1">
            <a:spLocks noGrp="1"/>
          </p:cNvSpPr>
          <p:nvPr>
            <p:ph type="sldNum" sz="quarter" idx="8"/>
          </p:nvPr>
        </p:nvSpPr>
        <p:spPr>
          <a:xfrm>
            <a:off x="4278960" y="10157400"/>
            <a:ext cx="3278519" cy="532080"/>
          </a:xfrm>
        </p:spPr>
        <p:txBody>
          <a:bodyPr wrap="square"/>
          <a:lstStyle/>
          <a:p>
            <a:pPr lvl="0"/>
            <a:fld id="{C01F5087-401D-4EA4-AB3D-D1C6964DD64D}" type="slidenum">
              <a:t>54</a:t>
            </a:fld>
            <a:endParaRPr lang="pt-BR">
              <a:solidFill>
                <a:srgbClr val="000000"/>
              </a:solidFill>
              <a:highlight>
                <a:scrgbClr r="0" g="0" b="0">
                  <a:alpha val="0"/>
                </a:scrgbClr>
              </a:highlight>
              <a:latin typeface="Times New Roman"/>
            </a:endParaRPr>
          </a:p>
        </p:txBody>
      </p:sp>
      <p:sp>
        <p:nvSpPr>
          <p:cNvPr id="6" name="PlaceHolder 37">
            <a:extLst>
              <a:ext uri="{FF2B5EF4-FFF2-40B4-BE49-F238E27FC236}">
                <a16:creationId xmlns:a16="http://schemas.microsoft.com/office/drawing/2014/main" id="{47101D6E-D76F-4CED-9621-53B4F61E7B86}"/>
              </a:ext>
            </a:extLst>
          </p:cNvPr>
          <p:cNvSpPr txBox="1">
            <a:spLocks noGrp="1"/>
          </p:cNvSpPr>
          <p:nvPr>
            <p:ph type="sldNum" sz="quarter" idx="8"/>
          </p:nvPr>
        </p:nvSpPr>
        <p:spPr>
          <a:xfrm>
            <a:off x="4278960" y="10157400"/>
            <a:ext cx="3278879" cy="532440"/>
          </a:xfrm>
        </p:spPr>
        <p:txBody>
          <a:bodyPr wrap="square"/>
          <a:lstStyle/>
          <a:p>
            <a:pPr lvl="0"/>
            <a:fld id="{CA73810F-71C2-44A2-839C-20182C5F7CC4}" type="slidenum">
              <a:t>54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7626E269-3A4B-46DD-90CA-25DCCAEB3444}"/>
              </a:ext>
            </a:extLst>
          </p:cNvPr>
          <p:cNvSpPr txBox="1">
            <a:spLocks noGrp="1"/>
          </p:cNvSpPr>
          <p:nvPr>
            <p:ph type="sldNum" sz="quarter" idx="5"/>
          </p:nvPr>
        </p:nvSpPr>
        <p:spPr>
          <a:ln/>
        </p:spPr>
        <p:txBody>
          <a:bodyPr vert="horz" lIns="0" tIns="0" rIns="0" bIns="0" anchor="b" anchorCtr="0">
            <a:noAutofit/>
          </a:bodyPr>
          <a:lstStyle/>
          <a:p>
            <a:pPr lvl="0"/>
            <a:fld id="{BC5EAF70-3595-485E-AB71-9836EAB83A8A}" type="slidenum">
              <a:t>54</a:t>
            </a:fld>
            <a:endParaRPr lang="pt-BR"/>
          </a:p>
        </p:txBody>
      </p:sp>
      <p:sp>
        <p:nvSpPr>
          <p:cNvPr id="7" name="PlaceHolder 38">
            <a:extLst>
              <a:ext uri="{FF2B5EF4-FFF2-40B4-BE49-F238E27FC236}">
                <a16:creationId xmlns:a16="http://schemas.microsoft.com/office/drawing/2014/main" id="{A83CA66A-C76F-488E-A69C-AEFD43AB2DF5}"/>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39">
            <a:extLst>
              <a:ext uri="{FF2B5EF4-FFF2-40B4-BE49-F238E27FC236}">
                <a16:creationId xmlns:a16="http://schemas.microsoft.com/office/drawing/2014/main" id="{6D60157F-B88B-4292-9EED-3306C3269496}"/>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87218809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361F6-C494-1107-E807-1DA2B21F5BC0}"/>
            </a:ext>
          </a:extLst>
        </p:cNvPr>
        <p:cNvGrpSpPr/>
        <p:nvPr/>
      </p:nvGrpSpPr>
      <p:grpSpPr>
        <a:xfrm>
          <a:off x="0" y="0"/>
          <a:ext cx="0" cy="0"/>
          <a:chOff x="0" y="0"/>
          <a:chExt cx="0" cy="0"/>
        </a:xfrm>
      </p:grpSpPr>
      <p:sp>
        <p:nvSpPr>
          <p:cNvPr id="2" name="PlaceHolder 27">
            <a:extLst>
              <a:ext uri="{FF2B5EF4-FFF2-40B4-BE49-F238E27FC236}">
                <a16:creationId xmlns:a16="http://schemas.microsoft.com/office/drawing/2014/main" id="{31760E9E-2F4C-66F0-E120-7F81DEDCC196}"/>
              </a:ext>
            </a:extLst>
          </p:cNvPr>
          <p:cNvSpPr txBox="1">
            <a:spLocks noGrp="1"/>
          </p:cNvSpPr>
          <p:nvPr>
            <p:ph type="sldNum" sz="quarter" idx="8"/>
          </p:nvPr>
        </p:nvSpPr>
        <p:spPr>
          <a:xfrm>
            <a:off x="4278960" y="10157400"/>
            <a:ext cx="3277439" cy="531000"/>
          </a:xfrm>
        </p:spPr>
        <p:txBody>
          <a:bodyPr wrap="square"/>
          <a:lstStyle/>
          <a:p>
            <a:pPr lvl="0"/>
            <a:fld id="{F8EAA942-EFFB-441A-B69F-C95280F7CDED}" type="slidenum">
              <a:t>55</a:t>
            </a:fld>
            <a:endParaRPr lang="pt-BR">
              <a:solidFill>
                <a:srgbClr val="000000"/>
              </a:solidFill>
              <a:highlight>
                <a:scrgbClr r="0" g="0" b="0">
                  <a:alpha val="0"/>
                </a:scrgbClr>
              </a:highlight>
              <a:latin typeface="Times New Roman"/>
            </a:endParaRPr>
          </a:p>
        </p:txBody>
      </p:sp>
      <p:sp>
        <p:nvSpPr>
          <p:cNvPr id="3" name="PlaceHolder 34">
            <a:extLst>
              <a:ext uri="{FF2B5EF4-FFF2-40B4-BE49-F238E27FC236}">
                <a16:creationId xmlns:a16="http://schemas.microsoft.com/office/drawing/2014/main" id="{1C112E05-5BD6-F114-8A7F-1AB76E19FAF8}"/>
              </a:ext>
            </a:extLst>
          </p:cNvPr>
          <p:cNvSpPr txBox="1">
            <a:spLocks noGrp="1"/>
          </p:cNvSpPr>
          <p:nvPr>
            <p:ph type="sldNum" sz="quarter" idx="8"/>
          </p:nvPr>
        </p:nvSpPr>
        <p:spPr>
          <a:xfrm>
            <a:off x="4278960" y="10157400"/>
            <a:ext cx="3277800" cy="531360"/>
          </a:xfrm>
        </p:spPr>
        <p:txBody>
          <a:bodyPr wrap="square"/>
          <a:lstStyle/>
          <a:p>
            <a:pPr lvl="0"/>
            <a:fld id="{41D3A9A9-C3DD-4C07-AF19-82AFD7E6B7A9}" type="slidenum">
              <a:t>55</a:t>
            </a:fld>
            <a:endParaRPr lang="pt-BR">
              <a:solidFill>
                <a:srgbClr val="000000"/>
              </a:solidFill>
              <a:highlight>
                <a:scrgbClr r="0" g="0" b="0">
                  <a:alpha val="0"/>
                </a:scrgbClr>
              </a:highlight>
              <a:latin typeface="Times New Roman"/>
            </a:endParaRPr>
          </a:p>
        </p:txBody>
      </p:sp>
      <p:sp>
        <p:nvSpPr>
          <p:cNvPr id="4" name="PlaceHolder 35">
            <a:extLst>
              <a:ext uri="{FF2B5EF4-FFF2-40B4-BE49-F238E27FC236}">
                <a16:creationId xmlns:a16="http://schemas.microsoft.com/office/drawing/2014/main" id="{A45E4CD6-B540-AA11-7FCA-883D468501E8}"/>
              </a:ext>
            </a:extLst>
          </p:cNvPr>
          <p:cNvSpPr txBox="1">
            <a:spLocks noGrp="1"/>
          </p:cNvSpPr>
          <p:nvPr>
            <p:ph type="sldNum" sz="quarter" idx="8"/>
          </p:nvPr>
        </p:nvSpPr>
        <p:spPr>
          <a:xfrm>
            <a:off x="4278960" y="10157400"/>
            <a:ext cx="3278160" cy="531720"/>
          </a:xfrm>
        </p:spPr>
        <p:txBody>
          <a:bodyPr wrap="square"/>
          <a:lstStyle/>
          <a:p>
            <a:pPr lvl="0"/>
            <a:fld id="{0CA8944D-42A2-4BFC-B72A-72A5E2FEACF6}" type="slidenum">
              <a:t>55</a:t>
            </a:fld>
            <a:endParaRPr lang="pt-BR">
              <a:solidFill>
                <a:srgbClr val="000000"/>
              </a:solidFill>
              <a:highlight>
                <a:scrgbClr r="0" g="0" b="0">
                  <a:alpha val="0"/>
                </a:scrgbClr>
              </a:highlight>
              <a:latin typeface="Times New Roman"/>
            </a:endParaRPr>
          </a:p>
        </p:txBody>
      </p:sp>
      <p:sp>
        <p:nvSpPr>
          <p:cNvPr id="5" name="PlaceHolder 36">
            <a:extLst>
              <a:ext uri="{FF2B5EF4-FFF2-40B4-BE49-F238E27FC236}">
                <a16:creationId xmlns:a16="http://schemas.microsoft.com/office/drawing/2014/main" id="{AC735EC7-4769-9AE8-F5B2-8F068309A9BF}"/>
              </a:ext>
            </a:extLst>
          </p:cNvPr>
          <p:cNvSpPr txBox="1">
            <a:spLocks noGrp="1"/>
          </p:cNvSpPr>
          <p:nvPr>
            <p:ph type="sldNum" sz="quarter" idx="8"/>
          </p:nvPr>
        </p:nvSpPr>
        <p:spPr>
          <a:xfrm>
            <a:off x="4278960" y="10157400"/>
            <a:ext cx="3278519" cy="532080"/>
          </a:xfrm>
        </p:spPr>
        <p:txBody>
          <a:bodyPr wrap="square"/>
          <a:lstStyle/>
          <a:p>
            <a:pPr lvl="0"/>
            <a:fld id="{C01F5087-401D-4EA4-AB3D-D1C6964DD64D}" type="slidenum">
              <a:t>55</a:t>
            </a:fld>
            <a:endParaRPr lang="pt-BR">
              <a:solidFill>
                <a:srgbClr val="000000"/>
              </a:solidFill>
              <a:highlight>
                <a:scrgbClr r="0" g="0" b="0">
                  <a:alpha val="0"/>
                </a:scrgbClr>
              </a:highlight>
              <a:latin typeface="Times New Roman"/>
            </a:endParaRPr>
          </a:p>
        </p:txBody>
      </p:sp>
      <p:sp>
        <p:nvSpPr>
          <p:cNvPr id="6" name="PlaceHolder 37">
            <a:extLst>
              <a:ext uri="{FF2B5EF4-FFF2-40B4-BE49-F238E27FC236}">
                <a16:creationId xmlns:a16="http://schemas.microsoft.com/office/drawing/2014/main" id="{93F67BC2-647E-D939-C4DD-E5FDBBD7EF93}"/>
              </a:ext>
            </a:extLst>
          </p:cNvPr>
          <p:cNvSpPr txBox="1">
            <a:spLocks noGrp="1"/>
          </p:cNvSpPr>
          <p:nvPr>
            <p:ph type="sldNum" sz="quarter" idx="8"/>
          </p:nvPr>
        </p:nvSpPr>
        <p:spPr>
          <a:xfrm>
            <a:off x="4278960" y="10157400"/>
            <a:ext cx="3278879" cy="532440"/>
          </a:xfrm>
        </p:spPr>
        <p:txBody>
          <a:bodyPr wrap="square"/>
          <a:lstStyle/>
          <a:p>
            <a:pPr lvl="0"/>
            <a:fld id="{CA73810F-71C2-44A2-839C-20182C5F7CC4}" type="slidenum">
              <a:t>55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5DA94F9D-A75E-2348-460C-3741B6903758}"/>
              </a:ext>
            </a:extLst>
          </p:cNvPr>
          <p:cNvSpPr txBox="1">
            <a:spLocks noGrp="1"/>
          </p:cNvSpPr>
          <p:nvPr>
            <p:ph type="sldNum" sz="quarter" idx="5"/>
          </p:nvPr>
        </p:nvSpPr>
        <p:spPr>
          <a:ln/>
        </p:spPr>
        <p:txBody>
          <a:bodyPr vert="horz" lIns="0" tIns="0" rIns="0" bIns="0" anchor="b" anchorCtr="0">
            <a:noAutofit/>
          </a:bodyPr>
          <a:lstStyle/>
          <a:p>
            <a:pPr lvl="0"/>
            <a:fld id="{BC5EAF70-3595-485E-AB71-9836EAB83A8A}" type="slidenum">
              <a:t>55</a:t>
            </a:fld>
            <a:endParaRPr lang="pt-BR"/>
          </a:p>
        </p:txBody>
      </p:sp>
      <p:sp>
        <p:nvSpPr>
          <p:cNvPr id="7" name="PlaceHolder 38">
            <a:extLst>
              <a:ext uri="{FF2B5EF4-FFF2-40B4-BE49-F238E27FC236}">
                <a16:creationId xmlns:a16="http://schemas.microsoft.com/office/drawing/2014/main" id="{2D800F2F-63F8-4867-AF12-9668B0D6C61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39">
            <a:extLst>
              <a:ext uri="{FF2B5EF4-FFF2-40B4-BE49-F238E27FC236}">
                <a16:creationId xmlns:a16="http://schemas.microsoft.com/office/drawing/2014/main" id="{579F021B-B6A4-53DF-A731-49D0CA977441}"/>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1895653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9E150-7AC7-3792-1588-DAA886B67C99}"/>
            </a:ext>
          </a:extLst>
        </p:cNvPr>
        <p:cNvGrpSpPr/>
        <p:nvPr/>
      </p:nvGrpSpPr>
      <p:grpSpPr>
        <a:xfrm>
          <a:off x="0" y="0"/>
          <a:ext cx="0" cy="0"/>
          <a:chOff x="0" y="0"/>
          <a:chExt cx="0" cy="0"/>
        </a:xfrm>
      </p:grpSpPr>
      <p:sp>
        <p:nvSpPr>
          <p:cNvPr id="2" name="PlaceHolder 27">
            <a:extLst>
              <a:ext uri="{FF2B5EF4-FFF2-40B4-BE49-F238E27FC236}">
                <a16:creationId xmlns:a16="http://schemas.microsoft.com/office/drawing/2014/main" id="{3874E819-3347-CA14-1CCF-87E70B033DFD}"/>
              </a:ext>
            </a:extLst>
          </p:cNvPr>
          <p:cNvSpPr txBox="1">
            <a:spLocks noGrp="1"/>
          </p:cNvSpPr>
          <p:nvPr>
            <p:ph type="sldNum" sz="quarter" idx="8"/>
          </p:nvPr>
        </p:nvSpPr>
        <p:spPr>
          <a:xfrm>
            <a:off x="4278960" y="10157400"/>
            <a:ext cx="3277439" cy="531000"/>
          </a:xfrm>
        </p:spPr>
        <p:txBody>
          <a:bodyPr wrap="square"/>
          <a:lstStyle/>
          <a:p>
            <a:pPr lvl="0"/>
            <a:fld id="{F8EAA942-EFFB-441A-B69F-C95280F7CDED}" type="slidenum">
              <a:t>56</a:t>
            </a:fld>
            <a:endParaRPr lang="pt-BR">
              <a:solidFill>
                <a:srgbClr val="000000"/>
              </a:solidFill>
              <a:highlight>
                <a:scrgbClr r="0" g="0" b="0">
                  <a:alpha val="0"/>
                </a:scrgbClr>
              </a:highlight>
              <a:latin typeface="Times New Roman"/>
            </a:endParaRPr>
          </a:p>
        </p:txBody>
      </p:sp>
      <p:sp>
        <p:nvSpPr>
          <p:cNvPr id="3" name="PlaceHolder 34">
            <a:extLst>
              <a:ext uri="{FF2B5EF4-FFF2-40B4-BE49-F238E27FC236}">
                <a16:creationId xmlns:a16="http://schemas.microsoft.com/office/drawing/2014/main" id="{E46853CF-3413-7263-036D-9119FFEBDBEF}"/>
              </a:ext>
            </a:extLst>
          </p:cNvPr>
          <p:cNvSpPr txBox="1">
            <a:spLocks noGrp="1"/>
          </p:cNvSpPr>
          <p:nvPr>
            <p:ph type="sldNum" sz="quarter" idx="8"/>
          </p:nvPr>
        </p:nvSpPr>
        <p:spPr>
          <a:xfrm>
            <a:off x="4278960" y="10157400"/>
            <a:ext cx="3277800" cy="531360"/>
          </a:xfrm>
        </p:spPr>
        <p:txBody>
          <a:bodyPr wrap="square"/>
          <a:lstStyle/>
          <a:p>
            <a:pPr lvl="0"/>
            <a:fld id="{41D3A9A9-C3DD-4C07-AF19-82AFD7E6B7A9}" type="slidenum">
              <a:t>56</a:t>
            </a:fld>
            <a:endParaRPr lang="pt-BR">
              <a:solidFill>
                <a:srgbClr val="000000"/>
              </a:solidFill>
              <a:highlight>
                <a:scrgbClr r="0" g="0" b="0">
                  <a:alpha val="0"/>
                </a:scrgbClr>
              </a:highlight>
              <a:latin typeface="Times New Roman"/>
            </a:endParaRPr>
          </a:p>
        </p:txBody>
      </p:sp>
      <p:sp>
        <p:nvSpPr>
          <p:cNvPr id="4" name="PlaceHolder 35">
            <a:extLst>
              <a:ext uri="{FF2B5EF4-FFF2-40B4-BE49-F238E27FC236}">
                <a16:creationId xmlns:a16="http://schemas.microsoft.com/office/drawing/2014/main" id="{307CB91F-57EA-D25F-ED46-2E8040ED08D2}"/>
              </a:ext>
            </a:extLst>
          </p:cNvPr>
          <p:cNvSpPr txBox="1">
            <a:spLocks noGrp="1"/>
          </p:cNvSpPr>
          <p:nvPr>
            <p:ph type="sldNum" sz="quarter" idx="8"/>
          </p:nvPr>
        </p:nvSpPr>
        <p:spPr>
          <a:xfrm>
            <a:off x="4278960" y="10157400"/>
            <a:ext cx="3278160" cy="531720"/>
          </a:xfrm>
        </p:spPr>
        <p:txBody>
          <a:bodyPr wrap="square"/>
          <a:lstStyle/>
          <a:p>
            <a:pPr lvl="0"/>
            <a:fld id="{0CA8944D-42A2-4BFC-B72A-72A5E2FEACF6}" type="slidenum">
              <a:t>56</a:t>
            </a:fld>
            <a:endParaRPr lang="pt-BR">
              <a:solidFill>
                <a:srgbClr val="000000"/>
              </a:solidFill>
              <a:highlight>
                <a:scrgbClr r="0" g="0" b="0">
                  <a:alpha val="0"/>
                </a:scrgbClr>
              </a:highlight>
              <a:latin typeface="Times New Roman"/>
            </a:endParaRPr>
          </a:p>
        </p:txBody>
      </p:sp>
      <p:sp>
        <p:nvSpPr>
          <p:cNvPr id="5" name="PlaceHolder 36">
            <a:extLst>
              <a:ext uri="{FF2B5EF4-FFF2-40B4-BE49-F238E27FC236}">
                <a16:creationId xmlns:a16="http://schemas.microsoft.com/office/drawing/2014/main" id="{52EC72EF-7573-5C6B-3E46-789910F94B61}"/>
              </a:ext>
            </a:extLst>
          </p:cNvPr>
          <p:cNvSpPr txBox="1">
            <a:spLocks noGrp="1"/>
          </p:cNvSpPr>
          <p:nvPr>
            <p:ph type="sldNum" sz="quarter" idx="8"/>
          </p:nvPr>
        </p:nvSpPr>
        <p:spPr>
          <a:xfrm>
            <a:off x="4278960" y="10157400"/>
            <a:ext cx="3278519" cy="532080"/>
          </a:xfrm>
        </p:spPr>
        <p:txBody>
          <a:bodyPr wrap="square"/>
          <a:lstStyle/>
          <a:p>
            <a:pPr lvl="0"/>
            <a:fld id="{C01F5087-401D-4EA4-AB3D-D1C6964DD64D}" type="slidenum">
              <a:t>56</a:t>
            </a:fld>
            <a:endParaRPr lang="pt-BR">
              <a:solidFill>
                <a:srgbClr val="000000"/>
              </a:solidFill>
              <a:highlight>
                <a:scrgbClr r="0" g="0" b="0">
                  <a:alpha val="0"/>
                </a:scrgbClr>
              </a:highlight>
              <a:latin typeface="Times New Roman"/>
            </a:endParaRPr>
          </a:p>
        </p:txBody>
      </p:sp>
      <p:sp>
        <p:nvSpPr>
          <p:cNvPr id="6" name="PlaceHolder 37">
            <a:extLst>
              <a:ext uri="{FF2B5EF4-FFF2-40B4-BE49-F238E27FC236}">
                <a16:creationId xmlns:a16="http://schemas.microsoft.com/office/drawing/2014/main" id="{0CA9D36E-668B-5B18-7AE4-0E44A5FBEE1C}"/>
              </a:ext>
            </a:extLst>
          </p:cNvPr>
          <p:cNvSpPr txBox="1">
            <a:spLocks noGrp="1"/>
          </p:cNvSpPr>
          <p:nvPr>
            <p:ph type="sldNum" sz="quarter" idx="8"/>
          </p:nvPr>
        </p:nvSpPr>
        <p:spPr>
          <a:xfrm>
            <a:off x="4278960" y="10157400"/>
            <a:ext cx="3278879" cy="532440"/>
          </a:xfrm>
        </p:spPr>
        <p:txBody>
          <a:bodyPr wrap="square"/>
          <a:lstStyle/>
          <a:p>
            <a:pPr lvl="0"/>
            <a:fld id="{CA73810F-71C2-44A2-839C-20182C5F7CC4}" type="slidenum">
              <a:t>56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4532967F-5CE7-4B66-2B0E-D5080B90EA85}"/>
              </a:ext>
            </a:extLst>
          </p:cNvPr>
          <p:cNvSpPr txBox="1">
            <a:spLocks noGrp="1"/>
          </p:cNvSpPr>
          <p:nvPr>
            <p:ph type="sldNum" sz="quarter" idx="5"/>
          </p:nvPr>
        </p:nvSpPr>
        <p:spPr>
          <a:ln/>
        </p:spPr>
        <p:txBody>
          <a:bodyPr vert="horz" lIns="0" tIns="0" rIns="0" bIns="0" anchor="b" anchorCtr="0">
            <a:noAutofit/>
          </a:bodyPr>
          <a:lstStyle/>
          <a:p>
            <a:pPr lvl="0"/>
            <a:fld id="{BC5EAF70-3595-485E-AB71-9836EAB83A8A}" type="slidenum">
              <a:t>56</a:t>
            </a:fld>
            <a:endParaRPr lang="pt-BR"/>
          </a:p>
        </p:txBody>
      </p:sp>
      <p:sp>
        <p:nvSpPr>
          <p:cNvPr id="7" name="PlaceHolder 38">
            <a:extLst>
              <a:ext uri="{FF2B5EF4-FFF2-40B4-BE49-F238E27FC236}">
                <a16:creationId xmlns:a16="http://schemas.microsoft.com/office/drawing/2014/main" id="{59950205-9F50-8286-7DC7-54238A09422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39">
            <a:extLst>
              <a:ext uri="{FF2B5EF4-FFF2-40B4-BE49-F238E27FC236}">
                <a16:creationId xmlns:a16="http://schemas.microsoft.com/office/drawing/2014/main" id="{98A7733F-0186-6F76-1CE0-D613074A07E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5510155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7E8FC-97E0-8E40-D8B4-3E14803F28B8}"/>
            </a:ext>
          </a:extLst>
        </p:cNvPr>
        <p:cNvGrpSpPr/>
        <p:nvPr/>
      </p:nvGrpSpPr>
      <p:grpSpPr>
        <a:xfrm>
          <a:off x="0" y="0"/>
          <a:ext cx="0" cy="0"/>
          <a:chOff x="0" y="0"/>
          <a:chExt cx="0" cy="0"/>
        </a:xfrm>
      </p:grpSpPr>
      <p:sp>
        <p:nvSpPr>
          <p:cNvPr id="2" name="PlaceHolder 27">
            <a:extLst>
              <a:ext uri="{FF2B5EF4-FFF2-40B4-BE49-F238E27FC236}">
                <a16:creationId xmlns:a16="http://schemas.microsoft.com/office/drawing/2014/main" id="{FF5CA5BC-2141-D051-3D16-35C9008FCD4D}"/>
              </a:ext>
            </a:extLst>
          </p:cNvPr>
          <p:cNvSpPr txBox="1">
            <a:spLocks noGrp="1"/>
          </p:cNvSpPr>
          <p:nvPr>
            <p:ph type="sldNum" sz="quarter" idx="8"/>
          </p:nvPr>
        </p:nvSpPr>
        <p:spPr>
          <a:xfrm>
            <a:off x="4278960" y="10157400"/>
            <a:ext cx="3277439" cy="531000"/>
          </a:xfrm>
        </p:spPr>
        <p:txBody>
          <a:bodyPr wrap="square"/>
          <a:lstStyle/>
          <a:p>
            <a:pPr lvl="0"/>
            <a:fld id="{F8EAA942-EFFB-441A-B69F-C95280F7CDED}" type="slidenum">
              <a:t>57</a:t>
            </a:fld>
            <a:endParaRPr lang="pt-BR">
              <a:solidFill>
                <a:srgbClr val="000000"/>
              </a:solidFill>
              <a:highlight>
                <a:scrgbClr r="0" g="0" b="0">
                  <a:alpha val="0"/>
                </a:scrgbClr>
              </a:highlight>
              <a:latin typeface="Times New Roman"/>
            </a:endParaRPr>
          </a:p>
        </p:txBody>
      </p:sp>
      <p:sp>
        <p:nvSpPr>
          <p:cNvPr id="3" name="PlaceHolder 34">
            <a:extLst>
              <a:ext uri="{FF2B5EF4-FFF2-40B4-BE49-F238E27FC236}">
                <a16:creationId xmlns:a16="http://schemas.microsoft.com/office/drawing/2014/main" id="{80884053-A78A-90F8-E583-741588281FFE}"/>
              </a:ext>
            </a:extLst>
          </p:cNvPr>
          <p:cNvSpPr txBox="1">
            <a:spLocks noGrp="1"/>
          </p:cNvSpPr>
          <p:nvPr>
            <p:ph type="sldNum" sz="quarter" idx="8"/>
          </p:nvPr>
        </p:nvSpPr>
        <p:spPr>
          <a:xfrm>
            <a:off x="4278960" y="10157400"/>
            <a:ext cx="3277800" cy="531360"/>
          </a:xfrm>
        </p:spPr>
        <p:txBody>
          <a:bodyPr wrap="square"/>
          <a:lstStyle/>
          <a:p>
            <a:pPr lvl="0"/>
            <a:fld id="{41D3A9A9-C3DD-4C07-AF19-82AFD7E6B7A9}" type="slidenum">
              <a:t>57</a:t>
            </a:fld>
            <a:endParaRPr lang="pt-BR">
              <a:solidFill>
                <a:srgbClr val="000000"/>
              </a:solidFill>
              <a:highlight>
                <a:scrgbClr r="0" g="0" b="0">
                  <a:alpha val="0"/>
                </a:scrgbClr>
              </a:highlight>
              <a:latin typeface="Times New Roman"/>
            </a:endParaRPr>
          </a:p>
        </p:txBody>
      </p:sp>
      <p:sp>
        <p:nvSpPr>
          <p:cNvPr id="4" name="PlaceHolder 35">
            <a:extLst>
              <a:ext uri="{FF2B5EF4-FFF2-40B4-BE49-F238E27FC236}">
                <a16:creationId xmlns:a16="http://schemas.microsoft.com/office/drawing/2014/main" id="{B38FB5FE-79E9-38D6-68DD-90A59582F932}"/>
              </a:ext>
            </a:extLst>
          </p:cNvPr>
          <p:cNvSpPr txBox="1">
            <a:spLocks noGrp="1"/>
          </p:cNvSpPr>
          <p:nvPr>
            <p:ph type="sldNum" sz="quarter" idx="8"/>
          </p:nvPr>
        </p:nvSpPr>
        <p:spPr>
          <a:xfrm>
            <a:off x="4278960" y="10157400"/>
            <a:ext cx="3278160" cy="531720"/>
          </a:xfrm>
        </p:spPr>
        <p:txBody>
          <a:bodyPr wrap="square"/>
          <a:lstStyle/>
          <a:p>
            <a:pPr lvl="0"/>
            <a:fld id="{0CA8944D-42A2-4BFC-B72A-72A5E2FEACF6}" type="slidenum">
              <a:t>57</a:t>
            </a:fld>
            <a:endParaRPr lang="pt-BR">
              <a:solidFill>
                <a:srgbClr val="000000"/>
              </a:solidFill>
              <a:highlight>
                <a:scrgbClr r="0" g="0" b="0">
                  <a:alpha val="0"/>
                </a:scrgbClr>
              </a:highlight>
              <a:latin typeface="Times New Roman"/>
            </a:endParaRPr>
          </a:p>
        </p:txBody>
      </p:sp>
      <p:sp>
        <p:nvSpPr>
          <p:cNvPr id="5" name="PlaceHolder 36">
            <a:extLst>
              <a:ext uri="{FF2B5EF4-FFF2-40B4-BE49-F238E27FC236}">
                <a16:creationId xmlns:a16="http://schemas.microsoft.com/office/drawing/2014/main" id="{6606CA59-E2CC-B336-251C-4F55A12434E2}"/>
              </a:ext>
            </a:extLst>
          </p:cNvPr>
          <p:cNvSpPr txBox="1">
            <a:spLocks noGrp="1"/>
          </p:cNvSpPr>
          <p:nvPr>
            <p:ph type="sldNum" sz="quarter" idx="8"/>
          </p:nvPr>
        </p:nvSpPr>
        <p:spPr>
          <a:xfrm>
            <a:off x="4278960" y="10157400"/>
            <a:ext cx="3278519" cy="532080"/>
          </a:xfrm>
        </p:spPr>
        <p:txBody>
          <a:bodyPr wrap="square"/>
          <a:lstStyle/>
          <a:p>
            <a:pPr lvl="0"/>
            <a:fld id="{C01F5087-401D-4EA4-AB3D-D1C6964DD64D}" type="slidenum">
              <a:t>57</a:t>
            </a:fld>
            <a:endParaRPr lang="pt-BR">
              <a:solidFill>
                <a:srgbClr val="000000"/>
              </a:solidFill>
              <a:highlight>
                <a:scrgbClr r="0" g="0" b="0">
                  <a:alpha val="0"/>
                </a:scrgbClr>
              </a:highlight>
              <a:latin typeface="Times New Roman"/>
            </a:endParaRPr>
          </a:p>
        </p:txBody>
      </p:sp>
      <p:sp>
        <p:nvSpPr>
          <p:cNvPr id="6" name="PlaceHolder 37">
            <a:extLst>
              <a:ext uri="{FF2B5EF4-FFF2-40B4-BE49-F238E27FC236}">
                <a16:creationId xmlns:a16="http://schemas.microsoft.com/office/drawing/2014/main" id="{6502DA20-19C1-4323-EF79-DEE54FB3E8CA}"/>
              </a:ext>
            </a:extLst>
          </p:cNvPr>
          <p:cNvSpPr txBox="1">
            <a:spLocks noGrp="1"/>
          </p:cNvSpPr>
          <p:nvPr>
            <p:ph type="sldNum" sz="quarter" idx="8"/>
          </p:nvPr>
        </p:nvSpPr>
        <p:spPr>
          <a:xfrm>
            <a:off x="4278960" y="10157400"/>
            <a:ext cx="3278879" cy="532440"/>
          </a:xfrm>
        </p:spPr>
        <p:txBody>
          <a:bodyPr wrap="square"/>
          <a:lstStyle/>
          <a:p>
            <a:pPr lvl="0"/>
            <a:fld id="{CA73810F-71C2-44A2-839C-20182C5F7CC4}" type="slidenum">
              <a:t>57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C832B3AA-BE3D-5716-53F0-19EE59CB9149}"/>
              </a:ext>
            </a:extLst>
          </p:cNvPr>
          <p:cNvSpPr txBox="1">
            <a:spLocks noGrp="1"/>
          </p:cNvSpPr>
          <p:nvPr>
            <p:ph type="sldNum" sz="quarter" idx="5"/>
          </p:nvPr>
        </p:nvSpPr>
        <p:spPr>
          <a:ln/>
        </p:spPr>
        <p:txBody>
          <a:bodyPr vert="horz" lIns="0" tIns="0" rIns="0" bIns="0" anchor="b" anchorCtr="0">
            <a:noAutofit/>
          </a:bodyPr>
          <a:lstStyle/>
          <a:p>
            <a:pPr lvl="0"/>
            <a:fld id="{BC5EAF70-3595-485E-AB71-9836EAB83A8A}" type="slidenum">
              <a:t>57</a:t>
            </a:fld>
            <a:endParaRPr lang="pt-BR"/>
          </a:p>
        </p:txBody>
      </p:sp>
      <p:sp>
        <p:nvSpPr>
          <p:cNvPr id="7" name="PlaceHolder 38">
            <a:extLst>
              <a:ext uri="{FF2B5EF4-FFF2-40B4-BE49-F238E27FC236}">
                <a16:creationId xmlns:a16="http://schemas.microsoft.com/office/drawing/2014/main" id="{F4039D37-5952-2725-D3AE-7B7304C6875C}"/>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39">
            <a:extLst>
              <a:ext uri="{FF2B5EF4-FFF2-40B4-BE49-F238E27FC236}">
                <a16:creationId xmlns:a16="http://schemas.microsoft.com/office/drawing/2014/main" id="{B2EA460F-6D76-81B6-420F-23A5812BA811}"/>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83960251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14">
            <a:extLst>
              <a:ext uri="{FF2B5EF4-FFF2-40B4-BE49-F238E27FC236}">
                <a16:creationId xmlns:a16="http://schemas.microsoft.com/office/drawing/2014/main" id="{94F64855-6C1A-4751-8009-47C7A087E03E}"/>
              </a:ext>
            </a:extLst>
          </p:cNvPr>
          <p:cNvSpPr txBox="1">
            <a:spLocks noGrp="1"/>
          </p:cNvSpPr>
          <p:nvPr>
            <p:ph type="sldNum" sz="quarter" idx="8"/>
          </p:nvPr>
        </p:nvSpPr>
        <p:spPr>
          <a:xfrm>
            <a:off x="4278960" y="10157400"/>
            <a:ext cx="3277439" cy="531000"/>
          </a:xfrm>
        </p:spPr>
        <p:txBody>
          <a:bodyPr wrap="square"/>
          <a:lstStyle/>
          <a:p>
            <a:pPr lvl="0"/>
            <a:fld id="{7FCB3583-B48F-4CE1-886A-60DF69F011A0}" type="slidenum">
              <a:t>58</a:t>
            </a:fld>
            <a:endParaRPr lang="pt-BR">
              <a:solidFill>
                <a:srgbClr val="000000"/>
              </a:solidFill>
              <a:highlight>
                <a:scrgbClr r="0" g="0" b="0">
                  <a:alpha val="0"/>
                </a:scrgbClr>
              </a:highlight>
              <a:latin typeface="Times New Roman"/>
            </a:endParaRPr>
          </a:p>
        </p:txBody>
      </p:sp>
      <p:sp>
        <p:nvSpPr>
          <p:cNvPr id="3" name="PlaceHolder 315">
            <a:extLst>
              <a:ext uri="{FF2B5EF4-FFF2-40B4-BE49-F238E27FC236}">
                <a16:creationId xmlns:a16="http://schemas.microsoft.com/office/drawing/2014/main" id="{7766DB57-18A1-4C0A-A898-11646ABE7EC3}"/>
              </a:ext>
            </a:extLst>
          </p:cNvPr>
          <p:cNvSpPr txBox="1">
            <a:spLocks noGrp="1"/>
          </p:cNvSpPr>
          <p:nvPr>
            <p:ph type="sldNum" sz="quarter" idx="8"/>
          </p:nvPr>
        </p:nvSpPr>
        <p:spPr>
          <a:xfrm>
            <a:off x="4278960" y="10157400"/>
            <a:ext cx="3277800" cy="531360"/>
          </a:xfrm>
        </p:spPr>
        <p:txBody>
          <a:bodyPr wrap="square"/>
          <a:lstStyle/>
          <a:p>
            <a:pPr lvl="0"/>
            <a:fld id="{26F5F141-9D32-4563-A861-503BA0A388EE}" type="slidenum">
              <a:t>58</a:t>
            </a:fld>
            <a:endParaRPr lang="pt-BR">
              <a:solidFill>
                <a:srgbClr val="000000"/>
              </a:solidFill>
              <a:highlight>
                <a:scrgbClr r="0" g="0" b="0">
                  <a:alpha val="0"/>
                </a:scrgbClr>
              </a:highlight>
              <a:latin typeface="Times New Roman"/>
            </a:endParaRPr>
          </a:p>
        </p:txBody>
      </p:sp>
      <p:sp>
        <p:nvSpPr>
          <p:cNvPr id="4" name="PlaceHolder 316">
            <a:extLst>
              <a:ext uri="{FF2B5EF4-FFF2-40B4-BE49-F238E27FC236}">
                <a16:creationId xmlns:a16="http://schemas.microsoft.com/office/drawing/2014/main" id="{C5B1B236-275C-4A4D-8901-F79491928C95}"/>
              </a:ext>
            </a:extLst>
          </p:cNvPr>
          <p:cNvSpPr txBox="1">
            <a:spLocks noGrp="1"/>
          </p:cNvSpPr>
          <p:nvPr>
            <p:ph type="sldNum" sz="quarter" idx="8"/>
          </p:nvPr>
        </p:nvSpPr>
        <p:spPr>
          <a:xfrm>
            <a:off x="4278960" y="10157400"/>
            <a:ext cx="3278160" cy="531720"/>
          </a:xfrm>
        </p:spPr>
        <p:txBody>
          <a:bodyPr wrap="square"/>
          <a:lstStyle/>
          <a:p>
            <a:pPr lvl="0"/>
            <a:fld id="{E6DE3A71-F085-4E0A-B5DD-DDA275D299FA}" type="slidenum">
              <a:t>58</a:t>
            </a:fld>
            <a:endParaRPr lang="pt-BR">
              <a:solidFill>
                <a:srgbClr val="000000"/>
              </a:solidFill>
              <a:highlight>
                <a:scrgbClr r="0" g="0" b="0">
                  <a:alpha val="0"/>
                </a:scrgbClr>
              </a:highlight>
              <a:latin typeface="Times New Roman"/>
            </a:endParaRPr>
          </a:p>
        </p:txBody>
      </p:sp>
      <p:sp>
        <p:nvSpPr>
          <p:cNvPr id="5" name="PlaceHolder 317">
            <a:extLst>
              <a:ext uri="{FF2B5EF4-FFF2-40B4-BE49-F238E27FC236}">
                <a16:creationId xmlns:a16="http://schemas.microsoft.com/office/drawing/2014/main" id="{2DBF58A4-37FE-47FE-BAC4-2FB528E010F5}"/>
              </a:ext>
            </a:extLst>
          </p:cNvPr>
          <p:cNvSpPr txBox="1">
            <a:spLocks noGrp="1"/>
          </p:cNvSpPr>
          <p:nvPr>
            <p:ph type="sldNum" sz="quarter" idx="8"/>
          </p:nvPr>
        </p:nvSpPr>
        <p:spPr>
          <a:xfrm>
            <a:off x="4278960" y="10157400"/>
            <a:ext cx="3278519" cy="532080"/>
          </a:xfrm>
        </p:spPr>
        <p:txBody>
          <a:bodyPr wrap="square"/>
          <a:lstStyle/>
          <a:p>
            <a:pPr lvl="0"/>
            <a:fld id="{5CA1CCEC-BE8C-4D04-BAAC-8AA3DC8E555D}" type="slidenum">
              <a:t>58</a:t>
            </a:fld>
            <a:endParaRPr lang="pt-BR">
              <a:solidFill>
                <a:srgbClr val="000000"/>
              </a:solidFill>
              <a:highlight>
                <a:scrgbClr r="0" g="0" b="0">
                  <a:alpha val="0"/>
                </a:scrgbClr>
              </a:highlight>
              <a:latin typeface="Times New Roman"/>
            </a:endParaRPr>
          </a:p>
        </p:txBody>
      </p:sp>
      <p:sp>
        <p:nvSpPr>
          <p:cNvPr id="6" name="PlaceHolder 318">
            <a:extLst>
              <a:ext uri="{FF2B5EF4-FFF2-40B4-BE49-F238E27FC236}">
                <a16:creationId xmlns:a16="http://schemas.microsoft.com/office/drawing/2014/main" id="{07408E91-5EA5-4E04-904E-ABFAB20CDE9C}"/>
              </a:ext>
            </a:extLst>
          </p:cNvPr>
          <p:cNvSpPr txBox="1">
            <a:spLocks noGrp="1"/>
          </p:cNvSpPr>
          <p:nvPr>
            <p:ph type="sldNum" sz="quarter" idx="8"/>
          </p:nvPr>
        </p:nvSpPr>
        <p:spPr>
          <a:xfrm>
            <a:off x="4278960" y="10157400"/>
            <a:ext cx="3278879" cy="532440"/>
          </a:xfrm>
        </p:spPr>
        <p:txBody>
          <a:bodyPr wrap="square"/>
          <a:lstStyle/>
          <a:p>
            <a:pPr lvl="0"/>
            <a:fld id="{55FE2079-D225-4B73-BCCA-71B950820B73}" type="slidenum">
              <a:t>58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C0A97C11-DDEE-4F14-8015-129251A60B0D}"/>
              </a:ext>
            </a:extLst>
          </p:cNvPr>
          <p:cNvSpPr txBox="1">
            <a:spLocks noGrp="1"/>
          </p:cNvSpPr>
          <p:nvPr>
            <p:ph type="sldNum" sz="quarter" idx="5"/>
          </p:nvPr>
        </p:nvSpPr>
        <p:spPr>
          <a:ln/>
        </p:spPr>
        <p:txBody>
          <a:bodyPr vert="horz" lIns="0" tIns="0" rIns="0" bIns="0" anchor="b" anchorCtr="0">
            <a:noAutofit/>
          </a:bodyPr>
          <a:lstStyle/>
          <a:p>
            <a:pPr lvl="0"/>
            <a:fld id="{504E268D-2425-4FF8-8EBA-6C0352F7C1AA}" type="slidenum">
              <a:t>58</a:t>
            </a:fld>
            <a:endParaRPr lang="pt-BR"/>
          </a:p>
        </p:txBody>
      </p:sp>
      <p:sp>
        <p:nvSpPr>
          <p:cNvPr id="7" name="PlaceHolder 319">
            <a:extLst>
              <a:ext uri="{FF2B5EF4-FFF2-40B4-BE49-F238E27FC236}">
                <a16:creationId xmlns:a16="http://schemas.microsoft.com/office/drawing/2014/main" id="{C2794B0D-B784-4DA3-BE64-225611D1FE1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320">
            <a:extLst>
              <a:ext uri="{FF2B5EF4-FFF2-40B4-BE49-F238E27FC236}">
                <a16:creationId xmlns:a16="http://schemas.microsoft.com/office/drawing/2014/main" id="{48E29E0B-6582-4581-8BC4-BC424C2E4888}"/>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81542314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F26FE9D7-737C-46C0-9DCD-597056E040B1}"/>
              </a:ext>
            </a:extLst>
          </p:cNvPr>
          <p:cNvSpPr txBox="1">
            <a:spLocks noGrp="1"/>
          </p:cNvSpPr>
          <p:nvPr>
            <p:ph type="sldNum" sz="quarter" idx="8"/>
          </p:nvPr>
        </p:nvSpPr>
        <p:spPr>
          <a:xfrm>
            <a:off x="4278960" y="10157400"/>
            <a:ext cx="3277439" cy="531000"/>
          </a:xfrm>
        </p:spPr>
        <p:txBody>
          <a:bodyPr wrap="square"/>
          <a:lstStyle/>
          <a:p>
            <a:pPr lvl="0"/>
            <a:fld id="{391A1C62-F281-43B2-AD13-9F438B5CCF72}" type="slidenum">
              <a:t>59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9C70680F-9B5A-477A-BDB4-44359DD59EC4}"/>
              </a:ext>
            </a:extLst>
          </p:cNvPr>
          <p:cNvSpPr txBox="1">
            <a:spLocks noGrp="1"/>
          </p:cNvSpPr>
          <p:nvPr>
            <p:ph type="sldNum" sz="quarter" idx="8"/>
          </p:nvPr>
        </p:nvSpPr>
        <p:spPr>
          <a:xfrm>
            <a:off x="4278960" y="10157400"/>
            <a:ext cx="3277800" cy="531360"/>
          </a:xfrm>
        </p:spPr>
        <p:txBody>
          <a:bodyPr wrap="square"/>
          <a:lstStyle/>
          <a:p>
            <a:pPr lvl="0"/>
            <a:fld id="{FEA9AE0F-4A70-4DC1-9B12-640CDCD822B3}" type="slidenum">
              <a:t>59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D5A1657E-55C4-4910-85C0-E6D76838C59B}"/>
              </a:ext>
            </a:extLst>
          </p:cNvPr>
          <p:cNvSpPr txBox="1">
            <a:spLocks noGrp="1"/>
          </p:cNvSpPr>
          <p:nvPr>
            <p:ph type="sldNum" sz="quarter" idx="8"/>
          </p:nvPr>
        </p:nvSpPr>
        <p:spPr>
          <a:xfrm>
            <a:off x="4278960" y="10157400"/>
            <a:ext cx="3278160" cy="531720"/>
          </a:xfrm>
        </p:spPr>
        <p:txBody>
          <a:bodyPr wrap="square"/>
          <a:lstStyle/>
          <a:p>
            <a:pPr lvl="0"/>
            <a:fld id="{9DB12544-8B16-4892-BC4E-307325FBC018}" type="slidenum">
              <a:t>59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21B059A3-3463-44C4-AB06-187E3BB14DAA}"/>
              </a:ext>
            </a:extLst>
          </p:cNvPr>
          <p:cNvSpPr txBox="1">
            <a:spLocks noGrp="1"/>
          </p:cNvSpPr>
          <p:nvPr>
            <p:ph type="sldNum" sz="quarter" idx="8"/>
          </p:nvPr>
        </p:nvSpPr>
        <p:spPr>
          <a:xfrm>
            <a:off x="4278960" y="10157400"/>
            <a:ext cx="3278519" cy="532080"/>
          </a:xfrm>
        </p:spPr>
        <p:txBody>
          <a:bodyPr wrap="square"/>
          <a:lstStyle/>
          <a:p>
            <a:pPr lvl="0"/>
            <a:fld id="{12596B71-DD28-4388-93E0-4E78DA0B224F}" type="slidenum">
              <a:t>59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9BEA309F-B399-41BC-A89D-C5B28E52FC52}"/>
              </a:ext>
            </a:extLst>
          </p:cNvPr>
          <p:cNvSpPr txBox="1">
            <a:spLocks noGrp="1"/>
          </p:cNvSpPr>
          <p:nvPr>
            <p:ph type="sldNum" sz="quarter" idx="8"/>
          </p:nvPr>
        </p:nvSpPr>
        <p:spPr>
          <a:xfrm>
            <a:off x="4278960" y="10157400"/>
            <a:ext cx="3278879" cy="532440"/>
          </a:xfrm>
        </p:spPr>
        <p:txBody>
          <a:bodyPr wrap="square"/>
          <a:lstStyle/>
          <a:p>
            <a:pPr lvl="0"/>
            <a:fld id="{7699DF7E-14B8-4167-9D87-5E45748410B1}" type="slidenum">
              <a:t>59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4DFBC1EE-A2B7-4F3B-B82C-B7C8B5274EDC}"/>
              </a:ext>
            </a:extLst>
          </p:cNvPr>
          <p:cNvSpPr txBox="1">
            <a:spLocks noGrp="1"/>
          </p:cNvSpPr>
          <p:nvPr>
            <p:ph type="sldNum" sz="quarter" idx="5"/>
          </p:nvPr>
        </p:nvSpPr>
        <p:spPr>
          <a:ln/>
        </p:spPr>
        <p:txBody>
          <a:bodyPr vert="horz" lIns="0" tIns="0" rIns="0" bIns="0" anchor="b" anchorCtr="0">
            <a:noAutofit/>
          </a:bodyPr>
          <a:lstStyle/>
          <a:p>
            <a:pPr lvl="0"/>
            <a:fld id="{841B6913-844E-4882-B687-1F6C24628047}" type="slidenum">
              <a:t>59</a:t>
            </a:fld>
            <a:endParaRPr lang="pt-BR"/>
          </a:p>
        </p:txBody>
      </p:sp>
      <p:sp>
        <p:nvSpPr>
          <p:cNvPr id="7" name="PlaceHolder 6">
            <a:extLst>
              <a:ext uri="{FF2B5EF4-FFF2-40B4-BE49-F238E27FC236}">
                <a16:creationId xmlns:a16="http://schemas.microsoft.com/office/drawing/2014/main" id="{1D02CD74-D36F-4147-92C3-6689F98EAEE7}"/>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23FDC396-17D1-45FB-A5D7-B0ABD186A792}"/>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29">
            <a:extLst>
              <a:ext uri="{FF2B5EF4-FFF2-40B4-BE49-F238E27FC236}">
                <a16:creationId xmlns:a16="http://schemas.microsoft.com/office/drawing/2014/main" id="{C69272F6-1E93-49E5-AD6C-F33072674A54}"/>
              </a:ext>
            </a:extLst>
          </p:cNvPr>
          <p:cNvSpPr txBox="1">
            <a:spLocks noGrp="1"/>
          </p:cNvSpPr>
          <p:nvPr>
            <p:ph type="sldNum" sz="quarter" idx="8"/>
          </p:nvPr>
        </p:nvSpPr>
        <p:spPr>
          <a:xfrm>
            <a:off x="4278960" y="10157400"/>
            <a:ext cx="3276359" cy="529920"/>
          </a:xfrm>
        </p:spPr>
        <p:txBody>
          <a:bodyPr wrap="square"/>
          <a:lstStyle/>
          <a:p>
            <a:pPr lvl="0"/>
            <a:fld id="{D0800CEF-6FA8-4AAD-8746-5EE10A055D5B}" type="slidenum">
              <a:t>6</a:t>
            </a:fld>
            <a:endParaRPr lang="pt-BR">
              <a:solidFill>
                <a:srgbClr val="000000"/>
              </a:solidFill>
              <a:highlight>
                <a:scrgbClr r="0" g="0" b="0">
                  <a:alpha val="0"/>
                </a:scrgbClr>
              </a:highlight>
              <a:latin typeface="Times New Roman"/>
            </a:endParaRPr>
          </a:p>
        </p:txBody>
      </p:sp>
      <p:sp>
        <p:nvSpPr>
          <p:cNvPr id="3" name="PlaceHolder 230">
            <a:extLst>
              <a:ext uri="{FF2B5EF4-FFF2-40B4-BE49-F238E27FC236}">
                <a16:creationId xmlns:a16="http://schemas.microsoft.com/office/drawing/2014/main" id="{38C24B9A-14A5-4F23-AC7F-854E14DB7A65}"/>
              </a:ext>
            </a:extLst>
          </p:cNvPr>
          <p:cNvSpPr txBox="1">
            <a:spLocks noGrp="1"/>
          </p:cNvSpPr>
          <p:nvPr>
            <p:ph type="sldNum" sz="quarter" idx="8"/>
          </p:nvPr>
        </p:nvSpPr>
        <p:spPr>
          <a:xfrm>
            <a:off x="4278960" y="10157400"/>
            <a:ext cx="3276720" cy="530280"/>
          </a:xfrm>
        </p:spPr>
        <p:txBody>
          <a:bodyPr wrap="square"/>
          <a:lstStyle/>
          <a:p>
            <a:pPr lvl="0"/>
            <a:fld id="{DA4F9575-46D9-466F-A722-D73DFE947270}" type="slidenum">
              <a:t>6</a:t>
            </a:fld>
            <a:endParaRPr lang="pt-BR">
              <a:solidFill>
                <a:srgbClr val="000000"/>
              </a:solidFill>
              <a:highlight>
                <a:scrgbClr r="0" g="0" b="0">
                  <a:alpha val="0"/>
                </a:scrgbClr>
              </a:highlight>
              <a:latin typeface="Times New Roman"/>
            </a:endParaRPr>
          </a:p>
        </p:txBody>
      </p:sp>
      <p:sp>
        <p:nvSpPr>
          <p:cNvPr id="4" name="PlaceHolder 231">
            <a:extLst>
              <a:ext uri="{FF2B5EF4-FFF2-40B4-BE49-F238E27FC236}">
                <a16:creationId xmlns:a16="http://schemas.microsoft.com/office/drawing/2014/main" id="{7015BC1E-8246-4141-96EE-8BA2E72D06BD}"/>
              </a:ext>
            </a:extLst>
          </p:cNvPr>
          <p:cNvSpPr txBox="1">
            <a:spLocks noGrp="1"/>
          </p:cNvSpPr>
          <p:nvPr>
            <p:ph type="sldNum" sz="quarter" idx="8"/>
          </p:nvPr>
        </p:nvSpPr>
        <p:spPr>
          <a:xfrm>
            <a:off x="4278960" y="10157400"/>
            <a:ext cx="3277080" cy="530640"/>
          </a:xfrm>
        </p:spPr>
        <p:txBody>
          <a:bodyPr wrap="square"/>
          <a:lstStyle/>
          <a:p>
            <a:pPr lvl="0"/>
            <a:fld id="{9F3A91D2-BFEC-4C2D-9240-F835C843DCE0}" type="slidenum">
              <a:t>6</a:t>
            </a:fld>
            <a:endParaRPr lang="pt-BR">
              <a:solidFill>
                <a:srgbClr val="000000"/>
              </a:solidFill>
              <a:highlight>
                <a:scrgbClr r="0" g="0" b="0">
                  <a:alpha val="0"/>
                </a:scrgbClr>
              </a:highlight>
              <a:latin typeface="Times New Roman"/>
            </a:endParaRPr>
          </a:p>
        </p:txBody>
      </p:sp>
      <p:sp>
        <p:nvSpPr>
          <p:cNvPr id="5" name="PlaceHolder 250">
            <a:extLst>
              <a:ext uri="{FF2B5EF4-FFF2-40B4-BE49-F238E27FC236}">
                <a16:creationId xmlns:a16="http://schemas.microsoft.com/office/drawing/2014/main" id="{DDE66150-8AF8-4472-B6AB-0D86317CF9E7}"/>
              </a:ext>
            </a:extLst>
          </p:cNvPr>
          <p:cNvSpPr txBox="1">
            <a:spLocks noGrp="1"/>
          </p:cNvSpPr>
          <p:nvPr>
            <p:ph type="sldNum" sz="quarter" idx="8"/>
          </p:nvPr>
        </p:nvSpPr>
        <p:spPr>
          <a:xfrm>
            <a:off x="4278960" y="10157400"/>
            <a:ext cx="3277439" cy="531000"/>
          </a:xfrm>
        </p:spPr>
        <p:txBody>
          <a:bodyPr wrap="square"/>
          <a:lstStyle/>
          <a:p>
            <a:pPr lvl="0"/>
            <a:fld id="{32713045-A41C-45C3-BD8B-45B924588602}" type="slidenum">
              <a:t>6</a:t>
            </a:fld>
            <a:endParaRPr lang="pt-BR">
              <a:solidFill>
                <a:srgbClr val="000000"/>
              </a:solidFill>
              <a:highlight>
                <a:scrgbClr r="0" g="0" b="0">
                  <a:alpha val="0"/>
                </a:scrgbClr>
              </a:highlight>
              <a:latin typeface="Times New Roman"/>
            </a:endParaRPr>
          </a:p>
        </p:txBody>
      </p:sp>
      <p:sp>
        <p:nvSpPr>
          <p:cNvPr id="6" name="PlaceHolder 251">
            <a:extLst>
              <a:ext uri="{FF2B5EF4-FFF2-40B4-BE49-F238E27FC236}">
                <a16:creationId xmlns:a16="http://schemas.microsoft.com/office/drawing/2014/main" id="{3700EDB2-BDEC-46D8-8539-70AF3C07E1FE}"/>
              </a:ext>
            </a:extLst>
          </p:cNvPr>
          <p:cNvSpPr txBox="1">
            <a:spLocks noGrp="1"/>
          </p:cNvSpPr>
          <p:nvPr>
            <p:ph type="sldNum" sz="quarter" idx="8"/>
          </p:nvPr>
        </p:nvSpPr>
        <p:spPr>
          <a:xfrm>
            <a:off x="4278960" y="10157400"/>
            <a:ext cx="3277800" cy="531360"/>
          </a:xfrm>
        </p:spPr>
        <p:txBody>
          <a:bodyPr wrap="square"/>
          <a:lstStyle/>
          <a:p>
            <a:pPr lvl="0"/>
            <a:fld id="{B5FA4138-667F-4AFA-AE44-6AFB306D3ACF}" type="slidenum">
              <a:t>6</a:t>
            </a:fld>
            <a:endParaRPr lang="pt-BR">
              <a:solidFill>
                <a:srgbClr val="000000"/>
              </a:solidFill>
              <a:highlight>
                <a:scrgbClr r="0" g="0" b="0">
                  <a:alpha val="0"/>
                </a:scrgbClr>
              </a:highlight>
              <a:latin typeface="Times New Roman"/>
            </a:endParaRPr>
          </a:p>
        </p:txBody>
      </p:sp>
      <p:sp>
        <p:nvSpPr>
          <p:cNvPr id="7" name="PlaceHolder 252">
            <a:extLst>
              <a:ext uri="{FF2B5EF4-FFF2-40B4-BE49-F238E27FC236}">
                <a16:creationId xmlns:a16="http://schemas.microsoft.com/office/drawing/2014/main" id="{42C4426C-1A19-4FD9-8DBE-B8DAD967AA80}"/>
              </a:ext>
            </a:extLst>
          </p:cNvPr>
          <p:cNvSpPr txBox="1">
            <a:spLocks noGrp="1"/>
          </p:cNvSpPr>
          <p:nvPr>
            <p:ph type="sldNum" sz="quarter" idx="8"/>
          </p:nvPr>
        </p:nvSpPr>
        <p:spPr>
          <a:xfrm>
            <a:off x="4278960" y="10157400"/>
            <a:ext cx="3278160" cy="531720"/>
          </a:xfrm>
        </p:spPr>
        <p:txBody>
          <a:bodyPr wrap="square"/>
          <a:lstStyle/>
          <a:p>
            <a:pPr lvl="0"/>
            <a:fld id="{4773820D-EC28-4926-A6F7-EEA5A3899E10}" type="slidenum">
              <a:t>6</a:t>
            </a:fld>
            <a:endParaRPr lang="pt-BR">
              <a:solidFill>
                <a:srgbClr val="000000"/>
              </a:solidFill>
              <a:highlight>
                <a:scrgbClr r="0" g="0" b="0">
                  <a:alpha val="0"/>
                </a:scrgbClr>
              </a:highlight>
              <a:latin typeface="Times New Roman"/>
            </a:endParaRPr>
          </a:p>
        </p:txBody>
      </p:sp>
      <p:sp>
        <p:nvSpPr>
          <p:cNvPr id="8" name="PlaceHolder 253">
            <a:extLst>
              <a:ext uri="{FF2B5EF4-FFF2-40B4-BE49-F238E27FC236}">
                <a16:creationId xmlns:a16="http://schemas.microsoft.com/office/drawing/2014/main" id="{E3D69BF6-AFBB-4C57-9C36-5BC83D6E7EA5}"/>
              </a:ext>
            </a:extLst>
          </p:cNvPr>
          <p:cNvSpPr txBox="1">
            <a:spLocks noGrp="1"/>
          </p:cNvSpPr>
          <p:nvPr>
            <p:ph type="sldNum" sz="quarter" idx="8"/>
          </p:nvPr>
        </p:nvSpPr>
        <p:spPr>
          <a:xfrm>
            <a:off x="4278960" y="10157400"/>
            <a:ext cx="3278519" cy="532080"/>
          </a:xfrm>
        </p:spPr>
        <p:txBody>
          <a:bodyPr wrap="square"/>
          <a:lstStyle/>
          <a:p>
            <a:pPr lvl="0"/>
            <a:fld id="{044E22A8-7373-4576-A2E7-1401C7505864}" type="slidenum">
              <a:t>6</a:t>
            </a:fld>
            <a:endParaRPr lang="pt-BR">
              <a:solidFill>
                <a:srgbClr val="000000"/>
              </a:solidFill>
              <a:highlight>
                <a:scrgbClr r="0" g="0" b="0">
                  <a:alpha val="0"/>
                </a:scrgbClr>
              </a:highlight>
              <a:latin typeface="Times New Roman"/>
            </a:endParaRPr>
          </a:p>
        </p:txBody>
      </p:sp>
      <p:sp>
        <p:nvSpPr>
          <p:cNvPr id="9" name="PlaceHolder 254">
            <a:extLst>
              <a:ext uri="{FF2B5EF4-FFF2-40B4-BE49-F238E27FC236}">
                <a16:creationId xmlns:a16="http://schemas.microsoft.com/office/drawing/2014/main" id="{FE2CD0AF-57D1-4767-A99A-0E8FDEEE27EE}"/>
              </a:ext>
            </a:extLst>
          </p:cNvPr>
          <p:cNvSpPr txBox="1">
            <a:spLocks noGrp="1"/>
          </p:cNvSpPr>
          <p:nvPr>
            <p:ph type="sldNum" sz="quarter" idx="8"/>
          </p:nvPr>
        </p:nvSpPr>
        <p:spPr>
          <a:xfrm>
            <a:off x="4278960" y="10157400"/>
            <a:ext cx="3278879" cy="532440"/>
          </a:xfrm>
        </p:spPr>
        <p:txBody>
          <a:bodyPr wrap="square"/>
          <a:lstStyle/>
          <a:p>
            <a:pPr lvl="0"/>
            <a:fld id="{6F7E034B-7914-471F-BC30-A20BCAB073AC}" type="slidenum">
              <a:t>6</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923C6E7D-1429-4463-B656-6D280944D36F}"/>
              </a:ext>
            </a:extLst>
          </p:cNvPr>
          <p:cNvSpPr txBox="1">
            <a:spLocks noGrp="1"/>
          </p:cNvSpPr>
          <p:nvPr>
            <p:ph type="sldNum" sz="quarter" idx="5"/>
          </p:nvPr>
        </p:nvSpPr>
        <p:spPr>
          <a:ln/>
        </p:spPr>
        <p:txBody>
          <a:bodyPr vert="horz" lIns="0" tIns="0" rIns="0" bIns="0" anchor="b" anchorCtr="0">
            <a:noAutofit/>
          </a:bodyPr>
          <a:lstStyle/>
          <a:p>
            <a:pPr lvl="0"/>
            <a:fld id="{EC8A7B93-F816-4D32-A7BA-55CEBB0B1C4E}" type="slidenum">
              <a:t>6</a:t>
            </a:fld>
            <a:endParaRPr lang="pt-BR"/>
          </a:p>
        </p:txBody>
      </p:sp>
      <p:sp>
        <p:nvSpPr>
          <p:cNvPr id="10" name="PlaceHolder 255">
            <a:extLst>
              <a:ext uri="{FF2B5EF4-FFF2-40B4-BE49-F238E27FC236}">
                <a16:creationId xmlns:a16="http://schemas.microsoft.com/office/drawing/2014/main" id="{494E15C9-792C-4830-B68F-3554EA1345B6}"/>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256">
            <a:extLst>
              <a:ext uri="{FF2B5EF4-FFF2-40B4-BE49-F238E27FC236}">
                <a16:creationId xmlns:a16="http://schemas.microsoft.com/office/drawing/2014/main" id="{BEB6C8B1-C1B9-4C62-991E-452CF58AFF32}"/>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419520638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60</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61</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30248546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62</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81982422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63</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63</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06353374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64</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64</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58123210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65</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02514001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66</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66</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32395663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67</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67</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01048654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68</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68</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58230641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69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69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69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69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69</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69</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3659596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60">
            <a:extLst>
              <a:ext uri="{FF2B5EF4-FFF2-40B4-BE49-F238E27FC236}">
                <a16:creationId xmlns:a16="http://schemas.microsoft.com/office/drawing/2014/main" id="{8F6A264A-0A95-40BC-9C85-D22B20E5B5B0}"/>
              </a:ext>
            </a:extLst>
          </p:cNvPr>
          <p:cNvSpPr txBox="1">
            <a:spLocks noGrp="1"/>
          </p:cNvSpPr>
          <p:nvPr>
            <p:ph type="sldNum" sz="quarter" idx="8"/>
          </p:nvPr>
        </p:nvSpPr>
        <p:spPr>
          <a:xfrm>
            <a:off x="4278960" y="10157400"/>
            <a:ext cx="3276359" cy="529920"/>
          </a:xfrm>
        </p:spPr>
        <p:txBody>
          <a:bodyPr wrap="square"/>
          <a:lstStyle/>
          <a:p>
            <a:pPr lvl="0"/>
            <a:fld id="{8A7E0510-5D2F-41A4-8FDF-65C636F33A0B}" type="slidenum">
              <a:t>7</a:t>
            </a:fld>
            <a:endParaRPr lang="pt-BR">
              <a:solidFill>
                <a:srgbClr val="000000"/>
              </a:solidFill>
              <a:highlight>
                <a:scrgbClr r="0" g="0" b="0">
                  <a:alpha val="0"/>
                </a:scrgbClr>
              </a:highlight>
              <a:latin typeface="Times New Roman"/>
            </a:endParaRPr>
          </a:p>
        </p:txBody>
      </p:sp>
      <p:sp>
        <p:nvSpPr>
          <p:cNvPr id="3" name="PlaceHolder 262">
            <a:extLst>
              <a:ext uri="{FF2B5EF4-FFF2-40B4-BE49-F238E27FC236}">
                <a16:creationId xmlns:a16="http://schemas.microsoft.com/office/drawing/2014/main" id="{AC2B1D09-7F3B-45B7-B7CD-2FF8B12C36D7}"/>
              </a:ext>
            </a:extLst>
          </p:cNvPr>
          <p:cNvSpPr txBox="1">
            <a:spLocks noGrp="1"/>
          </p:cNvSpPr>
          <p:nvPr>
            <p:ph type="sldNum" sz="quarter" idx="8"/>
          </p:nvPr>
        </p:nvSpPr>
        <p:spPr>
          <a:xfrm>
            <a:off x="4278960" y="10157400"/>
            <a:ext cx="3276720" cy="530280"/>
          </a:xfrm>
        </p:spPr>
        <p:txBody>
          <a:bodyPr wrap="square"/>
          <a:lstStyle/>
          <a:p>
            <a:pPr lvl="0"/>
            <a:fld id="{BD5E156F-910E-4527-BBCF-F088BEBEFDE0}" type="slidenum">
              <a:t>7</a:t>
            </a:fld>
            <a:endParaRPr lang="pt-BR">
              <a:solidFill>
                <a:srgbClr val="000000"/>
              </a:solidFill>
              <a:highlight>
                <a:scrgbClr r="0" g="0" b="0">
                  <a:alpha val="0"/>
                </a:scrgbClr>
              </a:highlight>
              <a:latin typeface="Times New Roman"/>
            </a:endParaRPr>
          </a:p>
        </p:txBody>
      </p:sp>
      <p:sp>
        <p:nvSpPr>
          <p:cNvPr id="4" name="PlaceHolder 263">
            <a:extLst>
              <a:ext uri="{FF2B5EF4-FFF2-40B4-BE49-F238E27FC236}">
                <a16:creationId xmlns:a16="http://schemas.microsoft.com/office/drawing/2014/main" id="{F2A1C8D3-1171-4B39-BB40-C231CD21AD82}"/>
              </a:ext>
            </a:extLst>
          </p:cNvPr>
          <p:cNvSpPr txBox="1">
            <a:spLocks noGrp="1"/>
          </p:cNvSpPr>
          <p:nvPr>
            <p:ph type="sldNum" sz="quarter" idx="8"/>
          </p:nvPr>
        </p:nvSpPr>
        <p:spPr>
          <a:xfrm>
            <a:off x="4278960" y="10157400"/>
            <a:ext cx="3277080" cy="530640"/>
          </a:xfrm>
        </p:spPr>
        <p:txBody>
          <a:bodyPr wrap="square"/>
          <a:lstStyle/>
          <a:p>
            <a:pPr lvl="0"/>
            <a:fld id="{14A5FC43-B552-4135-93D1-A665E82DFD1F}" type="slidenum">
              <a:t>7</a:t>
            </a:fld>
            <a:endParaRPr lang="pt-BR">
              <a:solidFill>
                <a:srgbClr val="000000"/>
              </a:solidFill>
              <a:highlight>
                <a:scrgbClr r="0" g="0" b="0">
                  <a:alpha val="0"/>
                </a:scrgbClr>
              </a:highlight>
              <a:latin typeface="Times New Roman"/>
            </a:endParaRPr>
          </a:p>
        </p:txBody>
      </p:sp>
      <p:sp>
        <p:nvSpPr>
          <p:cNvPr id="5" name="PlaceHolder 285">
            <a:extLst>
              <a:ext uri="{FF2B5EF4-FFF2-40B4-BE49-F238E27FC236}">
                <a16:creationId xmlns:a16="http://schemas.microsoft.com/office/drawing/2014/main" id="{CA7374C5-5113-46B9-902E-7E7436F9BC66}"/>
              </a:ext>
            </a:extLst>
          </p:cNvPr>
          <p:cNvSpPr txBox="1">
            <a:spLocks noGrp="1"/>
          </p:cNvSpPr>
          <p:nvPr>
            <p:ph type="sldNum" sz="quarter" idx="8"/>
          </p:nvPr>
        </p:nvSpPr>
        <p:spPr>
          <a:xfrm>
            <a:off x="4278960" y="10157400"/>
            <a:ext cx="3277439" cy="531000"/>
          </a:xfrm>
        </p:spPr>
        <p:txBody>
          <a:bodyPr wrap="square"/>
          <a:lstStyle/>
          <a:p>
            <a:pPr lvl="0"/>
            <a:fld id="{4C624FB4-B0AF-4D26-98C2-78B3608C9C01}" type="slidenum">
              <a:t>7</a:t>
            </a:fld>
            <a:endParaRPr lang="pt-BR">
              <a:solidFill>
                <a:srgbClr val="000000"/>
              </a:solidFill>
              <a:highlight>
                <a:scrgbClr r="0" g="0" b="0">
                  <a:alpha val="0"/>
                </a:scrgbClr>
              </a:highlight>
              <a:latin typeface="Times New Roman"/>
            </a:endParaRPr>
          </a:p>
        </p:txBody>
      </p:sp>
      <p:sp>
        <p:nvSpPr>
          <p:cNvPr id="6" name="PlaceHolder 286">
            <a:extLst>
              <a:ext uri="{FF2B5EF4-FFF2-40B4-BE49-F238E27FC236}">
                <a16:creationId xmlns:a16="http://schemas.microsoft.com/office/drawing/2014/main" id="{1A0F8E76-F8EA-402F-9CBE-DD9197FF5547}"/>
              </a:ext>
            </a:extLst>
          </p:cNvPr>
          <p:cNvSpPr txBox="1">
            <a:spLocks noGrp="1"/>
          </p:cNvSpPr>
          <p:nvPr>
            <p:ph type="sldNum" sz="quarter" idx="8"/>
          </p:nvPr>
        </p:nvSpPr>
        <p:spPr>
          <a:xfrm>
            <a:off x="4278960" y="10157400"/>
            <a:ext cx="3277800" cy="531360"/>
          </a:xfrm>
        </p:spPr>
        <p:txBody>
          <a:bodyPr wrap="square"/>
          <a:lstStyle/>
          <a:p>
            <a:pPr lvl="0"/>
            <a:fld id="{20F33408-93DA-4F7B-9A81-3FF8AC375811}" type="slidenum">
              <a:t>7</a:t>
            </a:fld>
            <a:endParaRPr lang="pt-BR">
              <a:solidFill>
                <a:srgbClr val="000000"/>
              </a:solidFill>
              <a:highlight>
                <a:scrgbClr r="0" g="0" b="0">
                  <a:alpha val="0"/>
                </a:scrgbClr>
              </a:highlight>
              <a:latin typeface="Times New Roman"/>
            </a:endParaRPr>
          </a:p>
        </p:txBody>
      </p:sp>
      <p:sp>
        <p:nvSpPr>
          <p:cNvPr id="7" name="PlaceHolder 287">
            <a:extLst>
              <a:ext uri="{FF2B5EF4-FFF2-40B4-BE49-F238E27FC236}">
                <a16:creationId xmlns:a16="http://schemas.microsoft.com/office/drawing/2014/main" id="{2ED69302-D32F-4591-8BA1-C5AB49836019}"/>
              </a:ext>
            </a:extLst>
          </p:cNvPr>
          <p:cNvSpPr txBox="1">
            <a:spLocks noGrp="1"/>
          </p:cNvSpPr>
          <p:nvPr>
            <p:ph type="sldNum" sz="quarter" idx="8"/>
          </p:nvPr>
        </p:nvSpPr>
        <p:spPr>
          <a:xfrm>
            <a:off x="4278960" y="10157400"/>
            <a:ext cx="3278160" cy="531720"/>
          </a:xfrm>
        </p:spPr>
        <p:txBody>
          <a:bodyPr wrap="square"/>
          <a:lstStyle/>
          <a:p>
            <a:pPr lvl="0"/>
            <a:fld id="{723C1E8B-99FF-4C5B-A147-ABA3622CAFD6}" type="slidenum">
              <a:t>7</a:t>
            </a:fld>
            <a:endParaRPr lang="pt-BR">
              <a:solidFill>
                <a:srgbClr val="000000"/>
              </a:solidFill>
              <a:highlight>
                <a:scrgbClr r="0" g="0" b="0">
                  <a:alpha val="0"/>
                </a:scrgbClr>
              </a:highlight>
              <a:latin typeface="Times New Roman"/>
            </a:endParaRPr>
          </a:p>
        </p:txBody>
      </p:sp>
      <p:sp>
        <p:nvSpPr>
          <p:cNvPr id="8" name="PlaceHolder 288">
            <a:extLst>
              <a:ext uri="{FF2B5EF4-FFF2-40B4-BE49-F238E27FC236}">
                <a16:creationId xmlns:a16="http://schemas.microsoft.com/office/drawing/2014/main" id="{69CB77AB-351E-451F-B364-AEEF48893158}"/>
              </a:ext>
            </a:extLst>
          </p:cNvPr>
          <p:cNvSpPr txBox="1">
            <a:spLocks noGrp="1"/>
          </p:cNvSpPr>
          <p:nvPr>
            <p:ph type="sldNum" sz="quarter" idx="8"/>
          </p:nvPr>
        </p:nvSpPr>
        <p:spPr>
          <a:xfrm>
            <a:off x="4278960" y="10157400"/>
            <a:ext cx="3278519" cy="532080"/>
          </a:xfrm>
        </p:spPr>
        <p:txBody>
          <a:bodyPr wrap="square"/>
          <a:lstStyle/>
          <a:p>
            <a:pPr lvl="0"/>
            <a:fld id="{438AA93E-F010-4B5B-9027-F46C875B55BC}" type="slidenum">
              <a:t>7</a:t>
            </a:fld>
            <a:endParaRPr lang="pt-BR">
              <a:solidFill>
                <a:srgbClr val="000000"/>
              </a:solidFill>
              <a:highlight>
                <a:scrgbClr r="0" g="0" b="0">
                  <a:alpha val="0"/>
                </a:scrgbClr>
              </a:highlight>
              <a:latin typeface="Times New Roman"/>
            </a:endParaRPr>
          </a:p>
        </p:txBody>
      </p:sp>
      <p:sp>
        <p:nvSpPr>
          <p:cNvPr id="9" name="PlaceHolder 289">
            <a:extLst>
              <a:ext uri="{FF2B5EF4-FFF2-40B4-BE49-F238E27FC236}">
                <a16:creationId xmlns:a16="http://schemas.microsoft.com/office/drawing/2014/main" id="{8383332D-B1EC-47B2-BA19-0B8DE699BF86}"/>
              </a:ext>
            </a:extLst>
          </p:cNvPr>
          <p:cNvSpPr txBox="1">
            <a:spLocks noGrp="1"/>
          </p:cNvSpPr>
          <p:nvPr>
            <p:ph type="sldNum" sz="quarter" idx="8"/>
          </p:nvPr>
        </p:nvSpPr>
        <p:spPr>
          <a:xfrm>
            <a:off x="4278960" y="10157400"/>
            <a:ext cx="3278879" cy="532440"/>
          </a:xfrm>
        </p:spPr>
        <p:txBody>
          <a:bodyPr wrap="square"/>
          <a:lstStyle/>
          <a:p>
            <a:pPr lvl="0"/>
            <a:fld id="{DA66572E-BE67-4239-B77A-D50515E85F29}" type="slidenum">
              <a:t>7</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5851D9FA-FDAF-477B-A81E-7901BA762AE1}"/>
              </a:ext>
            </a:extLst>
          </p:cNvPr>
          <p:cNvSpPr txBox="1">
            <a:spLocks noGrp="1"/>
          </p:cNvSpPr>
          <p:nvPr>
            <p:ph type="sldNum" sz="quarter" idx="5"/>
          </p:nvPr>
        </p:nvSpPr>
        <p:spPr>
          <a:ln/>
        </p:spPr>
        <p:txBody>
          <a:bodyPr vert="horz" lIns="0" tIns="0" rIns="0" bIns="0" anchor="b" anchorCtr="0">
            <a:noAutofit/>
          </a:bodyPr>
          <a:lstStyle/>
          <a:p>
            <a:pPr lvl="0"/>
            <a:fld id="{F74412FD-17D9-4DF6-96BD-B28A777EB2F4}" type="slidenum">
              <a:t>7</a:t>
            </a:fld>
            <a:endParaRPr lang="pt-BR"/>
          </a:p>
        </p:txBody>
      </p:sp>
      <p:sp>
        <p:nvSpPr>
          <p:cNvPr id="10" name="PlaceHolder 290">
            <a:extLst>
              <a:ext uri="{FF2B5EF4-FFF2-40B4-BE49-F238E27FC236}">
                <a16:creationId xmlns:a16="http://schemas.microsoft.com/office/drawing/2014/main" id="{D0A678FF-2DF5-4B1B-B8D2-69DFCAC44706}"/>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291">
            <a:extLst>
              <a:ext uri="{FF2B5EF4-FFF2-40B4-BE49-F238E27FC236}">
                <a16:creationId xmlns:a16="http://schemas.microsoft.com/office/drawing/2014/main" id="{C4E3CA98-D66D-4E67-93CC-1A90C1720E88}"/>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70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70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70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70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70</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70</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159466554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71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71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71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71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71</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71</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85091481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57CFAA-0AEF-45F2-9E65-C17B1A8621E4}"/>
              </a:ext>
            </a:extLst>
          </p:cNvPr>
          <p:cNvSpPr txBox="1">
            <a:spLocks noGrp="1"/>
          </p:cNvSpPr>
          <p:nvPr>
            <p:ph type="sldNum" sz="quarter" idx="8"/>
          </p:nvPr>
        </p:nvSpPr>
        <p:spPr>
          <a:xfrm>
            <a:off x="4278960" y="10157400"/>
            <a:ext cx="3277439" cy="531000"/>
          </a:xfrm>
        </p:spPr>
        <p:txBody>
          <a:bodyPr wrap="square"/>
          <a:lstStyle/>
          <a:p>
            <a:pPr lvl="0"/>
            <a:fld id="{DE2FAECB-9CF6-4D3F-98C1-D1F019B09996}" type="slidenum">
              <a:t>72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59D1D93-4C03-4478-8AB7-9300A72FCBD2}"/>
              </a:ext>
            </a:extLst>
          </p:cNvPr>
          <p:cNvSpPr txBox="1">
            <a:spLocks noGrp="1"/>
          </p:cNvSpPr>
          <p:nvPr>
            <p:ph type="sldNum" sz="quarter" idx="8"/>
          </p:nvPr>
        </p:nvSpPr>
        <p:spPr>
          <a:xfrm>
            <a:off x="4278960" y="10157400"/>
            <a:ext cx="3277800" cy="531360"/>
          </a:xfrm>
        </p:spPr>
        <p:txBody>
          <a:bodyPr wrap="square"/>
          <a:lstStyle/>
          <a:p>
            <a:pPr lvl="0"/>
            <a:fld id="{A25702D4-A1E7-4912-A41E-36EBCA45F00E}" type="slidenum">
              <a:t>72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903AA45-FEDE-4BAA-BBE9-E38D8A26E0EF}"/>
              </a:ext>
            </a:extLst>
          </p:cNvPr>
          <p:cNvSpPr txBox="1">
            <a:spLocks noGrp="1"/>
          </p:cNvSpPr>
          <p:nvPr>
            <p:ph type="sldNum" sz="quarter" idx="8"/>
          </p:nvPr>
        </p:nvSpPr>
        <p:spPr>
          <a:xfrm>
            <a:off x="4278960" y="10157400"/>
            <a:ext cx="3278160" cy="531720"/>
          </a:xfrm>
        </p:spPr>
        <p:txBody>
          <a:bodyPr wrap="square"/>
          <a:lstStyle/>
          <a:p>
            <a:pPr lvl="0"/>
            <a:fld id="{E2D3A409-634F-4A2D-BD0C-229FA9E04452}" type="slidenum">
              <a:t>72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493F90CC-6905-42ED-B6EE-BE13F5298676}"/>
              </a:ext>
            </a:extLst>
          </p:cNvPr>
          <p:cNvSpPr txBox="1">
            <a:spLocks noGrp="1"/>
          </p:cNvSpPr>
          <p:nvPr>
            <p:ph type="sldNum" sz="quarter" idx="8"/>
          </p:nvPr>
        </p:nvSpPr>
        <p:spPr>
          <a:xfrm>
            <a:off x="4278960" y="10157400"/>
            <a:ext cx="3278519" cy="532080"/>
          </a:xfrm>
        </p:spPr>
        <p:txBody>
          <a:bodyPr wrap="square"/>
          <a:lstStyle/>
          <a:p>
            <a:pPr lvl="0"/>
            <a:fld id="{5835F6E5-0193-4B9E-B033-60DDFB076852}" type="slidenum">
              <a:t>72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49C34BC2-0728-4BCC-961C-37ED85C972E7}"/>
              </a:ext>
            </a:extLst>
          </p:cNvPr>
          <p:cNvSpPr txBox="1">
            <a:spLocks noGrp="1"/>
          </p:cNvSpPr>
          <p:nvPr>
            <p:ph type="sldNum" sz="quarter" idx="8"/>
          </p:nvPr>
        </p:nvSpPr>
        <p:spPr>
          <a:xfrm>
            <a:off x="4278960" y="10157400"/>
            <a:ext cx="3278879" cy="532440"/>
          </a:xfrm>
        </p:spPr>
        <p:txBody>
          <a:bodyPr wrap="square"/>
          <a:lstStyle/>
          <a:p>
            <a:pPr lvl="0"/>
            <a:fld id="{070F0343-06EB-486D-A2E5-79EB29BA5274}" type="slidenum">
              <a:t>72</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9F55199-17FE-43E5-8E5C-6EF46826758D}"/>
              </a:ext>
            </a:extLst>
          </p:cNvPr>
          <p:cNvSpPr txBox="1">
            <a:spLocks noGrp="1"/>
          </p:cNvSpPr>
          <p:nvPr>
            <p:ph type="sldNum" sz="quarter" idx="5"/>
          </p:nvPr>
        </p:nvSpPr>
        <p:spPr>
          <a:ln/>
        </p:spPr>
        <p:txBody>
          <a:bodyPr vert="horz" lIns="0" tIns="0" rIns="0" bIns="0" anchor="b" anchorCtr="0">
            <a:noAutofit/>
          </a:bodyPr>
          <a:lstStyle/>
          <a:p>
            <a:pPr lvl="0"/>
            <a:fld id="{6D188CA6-00F2-4B33-83EF-4189715E88DB}" type="slidenum">
              <a:t>72</a:t>
            </a:fld>
            <a:endParaRPr lang="pt-BR"/>
          </a:p>
        </p:txBody>
      </p:sp>
      <p:sp>
        <p:nvSpPr>
          <p:cNvPr id="7" name="PlaceHolder 6">
            <a:extLst>
              <a:ext uri="{FF2B5EF4-FFF2-40B4-BE49-F238E27FC236}">
                <a16:creationId xmlns:a16="http://schemas.microsoft.com/office/drawing/2014/main" id="{8954E5A9-5230-41C6-A6DA-CBADFCBBC042}"/>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3012AD10-46B1-468E-8759-13EE7E423E2F}"/>
              </a:ext>
            </a:extLst>
          </p:cNvPr>
          <p:cNvSpPr txBox="1">
            <a:spLocks noGrp="1"/>
          </p:cNvSpPr>
          <p:nvPr>
            <p:ph type="body" sz="quarter" idx="1"/>
          </p:nvPr>
        </p:nvSpPr>
        <p:spPr>
          <a:xfrm>
            <a:off x="756000" y="5078520"/>
            <a:ext cx="6044400" cy="4807800"/>
          </a:xfrm>
        </p:spPr>
        <p:txBody>
          <a:bodyPr vert="horz" wrap="square" anchor="t" anchorCtr="0">
            <a:noAutofit/>
          </a:bodyPr>
          <a:lstStyle/>
          <a:p>
            <a:endParaRPr lang="pt-BR"/>
          </a:p>
        </p:txBody>
      </p:sp>
    </p:spTree>
    <p:extLst>
      <p:ext uri="{BB962C8B-B14F-4D97-AF65-F5344CB8AC3E}">
        <p14:creationId xmlns:p14="http://schemas.microsoft.com/office/powerpoint/2010/main" val="254411529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D39E68F3-A3FC-4A77-900E-E209806F7815}"/>
              </a:ext>
            </a:extLst>
          </p:cNvPr>
          <p:cNvSpPr txBox="1">
            <a:spLocks noGrp="1"/>
          </p:cNvSpPr>
          <p:nvPr>
            <p:ph type="sldNum" sz="quarter" idx="8"/>
          </p:nvPr>
        </p:nvSpPr>
        <p:spPr>
          <a:xfrm>
            <a:off x="4278960" y="10157400"/>
            <a:ext cx="3276359" cy="529920"/>
          </a:xfrm>
        </p:spPr>
        <p:txBody>
          <a:bodyPr wrap="square"/>
          <a:lstStyle/>
          <a:p>
            <a:pPr lvl="0"/>
            <a:fld id="{DC9D5DC8-5580-4825-A181-8B9B6DDA7EAD}" type="slidenum">
              <a:t>73</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6F89ACF-044F-4F49-ABAF-43BA87BED29C}"/>
              </a:ext>
            </a:extLst>
          </p:cNvPr>
          <p:cNvSpPr txBox="1">
            <a:spLocks noGrp="1"/>
          </p:cNvSpPr>
          <p:nvPr>
            <p:ph type="sldNum" sz="quarter" idx="8"/>
          </p:nvPr>
        </p:nvSpPr>
        <p:spPr>
          <a:xfrm>
            <a:off x="4278960" y="10157400"/>
            <a:ext cx="3276720" cy="530280"/>
          </a:xfrm>
        </p:spPr>
        <p:txBody>
          <a:bodyPr wrap="square"/>
          <a:lstStyle/>
          <a:p>
            <a:pPr lvl="0"/>
            <a:fld id="{CE11E1F9-90DC-4360-80C3-A0B7A7FFE74B}" type="slidenum">
              <a:t>73</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1B80A5F0-27DE-4B75-ADDC-25D56A5218A6}"/>
              </a:ext>
            </a:extLst>
          </p:cNvPr>
          <p:cNvSpPr txBox="1">
            <a:spLocks noGrp="1"/>
          </p:cNvSpPr>
          <p:nvPr>
            <p:ph type="sldNum" sz="quarter" idx="8"/>
          </p:nvPr>
        </p:nvSpPr>
        <p:spPr>
          <a:xfrm>
            <a:off x="4278960" y="10157400"/>
            <a:ext cx="3277080" cy="530640"/>
          </a:xfrm>
        </p:spPr>
        <p:txBody>
          <a:bodyPr wrap="square"/>
          <a:lstStyle/>
          <a:p>
            <a:pPr lvl="0"/>
            <a:fld id="{7FFD39CB-5A2F-4C80-986D-57F3994A64B8}" type="slidenum">
              <a:t>73</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06BE9B0-3A35-4E16-B0DA-5FC885326941}"/>
              </a:ext>
            </a:extLst>
          </p:cNvPr>
          <p:cNvSpPr txBox="1">
            <a:spLocks noGrp="1"/>
          </p:cNvSpPr>
          <p:nvPr>
            <p:ph type="sldNum" sz="quarter" idx="8"/>
          </p:nvPr>
        </p:nvSpPr>
        <p:spPr>
          <a:xfrm>
            <a:off x="4278960" y="10157400"/>
            <a:ext cx="3277439" cy="531000"/>
          </a:xfrm>
        </p:spPr>
        <p:txBody>
          <a:bodyPr wrap="square"/>
          <a:lstStyle/>
          <a:p>
            <a:pPr lvl="0"/>
            <a:fld id="{B16898A9-78F6-40D0-A839-C27CFECF7757}" type="slidenum">
              <a:t>73</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4C0949B-16F7-4DD0-9272-5B33D09F1693}"/>
              </a:ext>
            </a:extLst>
          </p:cNvPr>
          <p:cNvSpPr txBox="1">
            <a:spLocks noGrp="1"/>
          </p:cNvSpPr>
          <p:nvPr>
            <p:ph type="sldNum" sz="quarter" idx="8"/>
          </p:nvPr>
        </p:nvSpPr>
        <p:spPr>
          <a:xfrm>
            <a:off x="4278960" y="10157400"/>
            <a:ext cx="3277800" cy="531360"/>
          </a:xfrm>
        </p:spPr>
        <p:txBody>
          <a:bodyPr wrap="square"/>
          <a:lstStyle/>
          <a:p>
            <a:pPr lvl="0"/>
            <a:fld id="{BA886D8B-769D-4A74-A46F-B7A32A80088D}" type="slidenum">
              <a:t>73</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C33BE0E1-A32D-4BD0-A706-712B27D82C93}"/>
              </a:ext>
            </a:extLst>
          </p:cNvPr>
          <p:cNvSpPr txBox="1">
            <a:spLocks noGrp="1"/>
          </p:cNvSpPr>
          <p:nvPr>
            <p:ph type="sldNum" sz="quarter" idx="8"/>
          </p:nvPr>
        </p:nvSpPr>
        <p:spPr>
          <a:xfrm>
            <a:off x="4278960" y="10157400"/>
            <a:ext cx="3278160" cy="531720"/>
          </a:xfrm>
        </p:spPr>
        <p:txBody>
          <a:bodyPr wrap="square"/>
          <a:lstStyle/>
          <a:p>
            <a:pPr lvl="0"/>
            <a:fld id="{5B59612B-A18F-418A-B8D2-6409638225A7}" type="slidenum">
              <a:t>73</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8496D8E5-009C-49FB-9AE3-5DF0EC72D325}"/>
              </a:ext>
            </a:extLst>
          </p:cNvPr>
          <p:cNvSpPr txBox="1">
            <a:spLocks noGrp="1"/>
          </p:cNvSpPr>
          <p:nvPr>
            <p:ph type="sldNum" sz="quarter" idx="8"/>
          </p:nvPr>
        </p:nvSpPr>
        <p:spPr>
          <a:xfrm>
            <a:off x="4278960" y="10157400"/>
            <a:ext cx="3278519" cy="532080"/>
          </a:xfrm>
        </p:spPr>
        <p:txBody>
          <a:bodyPr wrap="square"/>
          <a:lstStyle/>
          <a:p>
            <a:pPr lvl="0"/>
            <a:fld id="{B92662CF-2F16-4C8E-A88C-2483B5E403DE}" type="slidenum">
              <a:t>73</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B7934D9B-E3ED-4395-A278-C0FCF863F24F}"/>
              </a:ext>
            </a:extLst>
          </p:cNvPr>
          <p:cNvSpPr txBox="1">
            <a:spLocks noGrp="1"/>
          </p:cNvSpPr>
          <p:nvPr>
            <p:ph type="sldNum" sz="quarter" idx="8"/>
          </p:nvPr>
        </p:nvSpPr>
        <p:spPr>
          <a:xfrm>
            <a:off x="4278960" y="10157400"/>
            <a:ext cx="3278879" cy="532440"/>
          </a:xfrm>
        </p:spPr>
        <p:txBody>
          <a:bodyPr wrap="square"/>
          <a:lstStyle/>
          <a:p>
            <a:pPr lvl="0"/>
            <a:fld id="{1ECAD661-DB21-4512-A429-D0DDA7AA0DB6}" type="slidenum">
              <a:t>73</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703C762-5634-4E51-B143-20FEAE61128B}"/>
              </a:ext>
            </a:extLst>
          </p:cNvPr>
          <p:cNvSpPr txBox="1">
            <a:spLocks noGrp="1"/>
          </p:cNvSpPr>
          <p:nvPr>
            <p:ph type="sldNum" sz="quarter" idx="5"/>
          </p:nvPr>
        </p:nvSpPr>
        <p:spPr>
          <a:ln/>
        </p:spPr>
        <p:txBody>
          <a:bodyPr vert="horz" lIns="0" tIns="0" rIns="0" bIns="0" anchor="b" anchorCtr="0">
            <a:noAutofit/>
          </a:bodyPr>
          <a:lstStyle/>
          <a:p>
            <a:pPr lvl="0"/>
            <a:fld id="{2BB95DA4-8511-454C-9E0B-FCF01BF7B875}" type="slidenum">
              <a:t>73</a:t>
            </a:fld>
            <a:endParaRPr lang="pt-BR"/>
          </a:p>
        </p:txBody>
      </p:sp>
      <p:sp>
        <p:nvSpPr>
          <p:cNvPr id="10" name="PlaceHolder 9">
            <a:extLst>
              <a:ext uri="{FF2B5EF4-FFF2-40B4-BE49-F238E27FC236}">
                <a16:creationId xmlns:a16="http://schemas.microsoft.com/office/drawing/2014/main" id="{5A543396-7887-4431-AF4E-36549BA1A31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C19F53D8-8B82-4BDA-8286-D8A58871F1B3}"/>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D39E68F3-A3FC-4A77-900E-E209806F7815}"/>
              </a:ext>
            </a:extLst>
          </p:cNvPr>
          <p:cNvSpPr txBox="1">
            <a:spLocks noGrp="1"/>
          </p:cNvSpPr>
          <p:nvPr>
            <p:ph type="sldNum" sz="quarter" idx="8"/>
          </p:nvPr>
        </p:nvSpPr>
        <p:spPr>
          <a:xfrm>
            <a:off x="4278960" y="10157400"/>
            <a:ext cx="3276359" cy="529920"/>
          </a:xfrm>
        </p:spPr>
        <p:txBody>
          <a:bodyPr wrap="square"/>
          <a:lstStyle/>
          <a:p>
            <a:pPr lvl="0"/>
            <a:fld id="{DC9D5DC8-5580-4825-A181-8B9B6DDA7EAD}" type="slidenum">
              <a:t>74</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6F89ACF-044F-4F49-ABAF-43BA87BED29C}"/>
              </a:ext>
            </a:extLst>
          </p:cNvPr>
          <p:cNvSpPr txBox="1">
            <a:spLocks noGrp="1"/>
          </p:cNvSpPr>
          <p:nvPr>
            <p:ph type="sldNum" sz="quarter" idx="8"/>
          </p:nvPr>
        </p:nvSpPr>
        <p:spPr>
          <a:xfrm>
            <a:off x="4278960" y="10157400"/>
            <a:ext cx="3276720" cy="530280"/>
          </a:xfrm>
        </p:spPr>
        <p:txBody>
          <a:bodyPr wrap="square"/>
          <a:lstStyle/>
          <a:p>
            <a:pPr lvl="0"/>
            <a:fld id="{CE11E1F9-90DC-4360-80C3-A0B7A7FFE74B}" type="slidenum">
              <a:t>74</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1B80A5F0-27DE-4B75-ADDC-25D56A5218A6}"/>
              </a:ext>
            </a:extLst>
          </p:cNvPr>
          <p:cNvSpPr txBox="1">
            <a:spLocks noGrp="1"/>
          </p:cNvSpPr>
          <p:nvPr>
            <p:ph type="sldNum" sz="quarter" idx="8"/>
          </p:nvPr>
        </p:nvSpPr>
        <p:spPr>
          <a:xfrm>
            <a:off x="4278960" y="10157400"/>
            <a:ext cx="3277080" cy="530640"/>
          </a:xfrm>
        </p:spPr>
        <p:txBody>
          <a:bodyPr wrap="square"/>
          <a:lstStyle/>
          <a:p>
            <a:pPr lvl="0"/>
            <a:fld id="{7FFD39CB-5A2F-4C80-986D-57F3994A64B8}" type="slidenum">
              <a:t>74</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06BE9B0-3A35-4E16-B0DA-5FC885326941}"/>
              </a:ext>
            </a:extLst>
          </p:cNvPr>
          <p:cNvSpPr txBox="1">
            <a:spLocks noGrp="1"/>
          </p:cNvSpPr>
          <p:nvPr>
            <p:ph type="sldNum" sz="quarter" idx="8"/>
          </p:nvPr>
        </p:nvSpPr>
        <p:spPr>
          <a:xfrm>
            <a:off x="4278960" y="10157400"/>
            <a:ext cx="3277439" cy="531000"/>
          </a:xfrm>
        </p:spPr>
        <p:txBody>
          <a:bodyPr wrap="square"/>
          <a:lstStyle/>
          <a:p>
            <a:pPr lvl="0"/>
            <a:fld id="{B16898A9-78F6-40D0-A839-C27CFECF7757}" type="slidenum">
              <a:t>74</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4C0949B-16F7-4DD0-9272-5B33D09F1693}"/>
              </a:ext>
            </a:extLst>
          </p:cNvPr>
          <p:cNvSpPr txBox="1">
            <a:spLocks noGrp="1"/>
          </p:cNvSpPr>
          <p:nvPr>
            <p:ph type="sldNum" sz="quarter" idx="8"/>
          </p:nvPr>
        </p:nvSpPr>
        <p:spPr>
          <a:xfrm>
            <a:off x="4278960" y="10157400"/>
            <a:ext cx="3277800" cy="531360"/>
          </a:xfrm>
        </p:spPr>
        <p:txBody>
          <a:bodyPr wrap="square"/>
          <a:lstStyle/>
          <a:p>
            <a:pPr lvl="0"/>
            <a:fld id="{BA886D8B-769D-4A74-A46F-B7A32A80088D}" type="slidenum">
              <a:t>74</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C33BE0E1-A32D-4BD0-A706-712B27D82C93}"/>
              </a:ext>
            </a:extLst>
          </p:cNvPr>
          <p:cNvSpPr txBox="1">
            <a:spLocks noGrp="1"/>
          </p:cNvSpPr>
          <p:nvPr>
            <p:ph type="sldNum" sz="quarter" idx="8"/>
          </p:nvPr>
        </p:nvSpPr>
        <p:spPr>
          <a:xfrm>
            <a:off x="4278960" y="10157400"/>
            <a:ext cx="3278160" cy="531720"/>
          </a:xfrm>
        </p:spPr>
        <p:txBody>
          <a:bodyPr wrap="square"/>
          <a:lstStyle/>
          <a:p>
            <a:pPr lvl="0"/>
            <a:fld id="{5B59612B-A18F-418A-B8D2-6409638225A7}" type="slidenum">
              <a:t>74</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8496D8E5-009C-49FB-9AE3-5DF0EC72D325}"/>
              </a:ext>
            </a:extLst>
          </p:cNvPr>
          <p:cNvSpPr txBox="1">
            <a:spLocks noGrp="1"/>
          </p:cNvSpPr>
          <p:nvPr>
            <p:ph type="sldNum" sz="quarter" idx="8"/>
          </p:nvPr>
        </p:nvSpPr>
        <p:spPr>
          <a:xfrm>
            <a:off x="4278960" y="10157400"/>
            <a:ext cx="3278519" cy="532080"/>
          </a:xfrm>
        </p:spPr>
        <p:txBody>
          <a:bodyPr wrap="square"/>
          <a:lstStyle/>
          <a:p>
            <a:pPr lvl="0"/>
            <a:fld id="{B92662CF-2F16-4C8E-A88C-2483B5E403DE}" type="slidenum">
              <a:t>74</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B7934D9B-E3ED-4395-A278-C0FCF863F24F}"/>
              </a:ext>
            </a:extLst>
          </p:cNvPr>
          <p:cNvSpPr txBox="1">
            <a:spLocks noGrp="1"/>
          </p:cNvSpPr>
          <p:nvPr>
            <p:ph type="sldNum" sz="quarter" idx="8"/>
          </p:nvPr>
        </p:nvSpPr>
        <p:spPr>
          <a:xfrm>
            <a:off x="4278960" y="10157400"/>
            <a:ext cx="3278879" cy="532440"/>
          </a:xfrm>
        </p:spPr>
        <p:txBody>
          <a:bodyPr wrap="square"/>
          <a:lstStyle/>
          <a:p>
            <a:pPr lvl="0"/>
            <a:fld id="{1ECAD661-DB21-4512-A429-D0DDA7AA0DB6}" type="slidenum">
              <a:t>74</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703C762-5634-4E51-B143-20FEAE61128B}"/>
              </a:ext>
            </a:extLst>
          </p:cNvPr>
          <p:cNvSpPr txBox="1">
            <a:spLocks noGrp="1"/>
          </p:cNvSpPr>
          <p:nvPr>
            <p:ph type="sldNum" sz="quarter" idx="5"/>
          </p:nvPr>
        </p:nvSpPr>
        <p:spPr>
          <a:ln/>
        </p:spPr>
        <p:txBody>
          <a:bodyPr vert="horz" lIns="0" tIns="0" rIns="0" bIns="0" anchor="b" anchorCtr="0">
            <a:noAutofit/>
          </a:bodyPr>
          <a:lstStyle/>
          <a:p>
            <a:pPr lvl="0"/>
            <a:fld id="{2BB95DA4-8511-454C-9E0B-FCF01BF7B875}" type="slidenum">
              <a:t>74</a:t>
            </a:fld>
            <a:endParaRPr lang="pt-BR"/>
          </a:p>
        </p:txBody>
      </p:sp>
      <p:sp>
        <p:nvSpPr>
          <p:cNvPr id="10" name="PlaceHolder 9">
            <a:extLst>
              <a:ext uri="{FF2B5EF4-FFF2-40B4-BE49-F238E27FC236}">
                <a16:creationId xmlns:a16="http://schemas.microsoft.com/office/drawing/2014/main" id="{5A543396-7887-4431-AF4E-36549BA1A31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C19F53D8-8B82-4BDA-8286-D8A58871F1B3}"/>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96895222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D39E68F3-A3FC-4A77-900E-E209806F7815}"/>
              </a:ext>
            </a:extLst>
          </p:cNvPr>
          <p:cNvSpPr txBox="1">
            <a:spLocks noGrp="1"/>
          </p:cNvSpPr>
          <p:nvPr>
            <p:ph type="sldNum" sz="quarter" idx="8"/>
          </p:nvPr>
        </p:nvSpPr>
        <p:spPr>
          <a:xfrm>
            <a:off x="4278960" y="10157400"/>
            <a:ext cx="3276359" cy="529920"/>
          </a:xfrm>
        </p:spPr>
        <p:txBody>
          <a:bodyPr wrap="square"/>
          <a:lstStyle/>
          <a:p>
            <a:pPr lvl="0"/>
            <a:fld id="{DC9D5DC8-5580-4825-A181-8B9B6DDA7EAD}" type="slidenum">
              <a:t>75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6F89ACF-044F-4F49-ABAF-43BA87BED29C}"/>
              </a:ext>
            </a:extLst>
          </p:cNvPr>
          <p:cNvSpPr txBox="1">
            <a:spLocks noGrp="1"/>
          </p:cNvSpPr>
          <p:nvPr>
            <p:ph type="sldNum" sz="quarter" idx="8"/>
          </p:nvPr>
        </p:nvSpPr>
        <p:spPr>
          <a:xfrm>
            <a:off x="4278960" y="10157400"/>
            <a:ext cx="3276720" cy="530280"/>
          </a:xfrm>
        </p:spPr>
        <p:txBody>
          <a:bodyPr wrap="square"/>
          <a:lstStyle/>
          <a:p>
            <a:pPr lvl="0"/>
            <a:fld id="{CE11E1F9-90DC-4360-80C3-A0B7A7FFE74B}" type="slidenum">
              <a:t>75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1B80A5F0-27DE-4B75-ADDC-25D56A5218A6}"/>
              </a:ext>
            </a:extLst>
          </p:cNvPr>
          <p:cNvSpPr txBox="1">
            <a:spLocks noGrp="1"/>
          </p:cNvSpPr>
          <p:nvPr>
            <p:ph type="sldNum" sz="quarter" idx="8"/>
          </p:nvPr>
        </p:nvSpPr>
        <p:spPr>
          <a:xfrm>
            <a:off x="4278960" y="10157400"/>
            <a:ext cx="3277080" cy="530640"/>
          </a:xfrm>
        </p:spPr>
        <p:txBody>
          <a:bodyPr wrap="square"/>
          <a:lstStyle/>
          <a:p>
            <a:pPr lvl="0"/>
            <a:fld id="{7FFD39CB-5A2F-4C80-986D-57F3994A64B8}" type="slidenum">
              <a:t>75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06BE9B0-3A35-4E16-B0DA-5FC885326941}"/>
              </a:ext>
            </a:extLst>
          </p:cNvPr>
          <p:cNvSpPr txBox="1">
            <a:spLocks noGrp="1"/>
          </p:cNvSpPr>
          <p:nvPr>
            <p:ph type="sldNum" sz="quarter" idx="8"/>
          </p:nvPr>
        </p:nvSpPr>
        <p:spPr>
          <a:xfrm>
            <a:off x="4278960" y="10157400"/>
            <a:ext cx="3277439" cy="531000"/>
          </a:xfrm>
        </p:spPr>
        <p:txBody>
          <a:bodyPr wrap="square"/>
          <a:lstStyle/>
          <a:p>
            <a:pPr lvl="0"/>
            <a:fld id="{B16898A9-78F6-40D0-A839-C27CFECF7757}" type="slidenum">
              <a:t>75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4C0949B-16F7-4DD0-9272-5B33D09F1693}"/>
              </a:ext>
            </a:extLst>
          </p:cNvPr>
          <p:cNvSpPr txBox="1">
            <a:spLocks noGrp="1"/>
          </p:cNvSpPr>
          <p:nvPr>
            <p:ph type="sldNum" sz="quarter" idx="8"/>
          </p:nvPr>
        </p:nvSpPr>
        <p:spPr>
          <a:xfrm>
            <a:off x="4278960" y="10157400"/>
            <a:ext cx="3277800" cy="531360"/>
          </a:xfrm>
        </p:spPr>
        <p:txBody>
          <a:bodyPr wrap="square"/>
          <a:lstStyle/>
          <a:p>
            <a:pPr lvl="0"/>
            <a:fld id="{BA886D8B-769D-4A74-A46F-B7A32A80088D}" type="slidenum">
              <a:t>75</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C33BE0E1-A32D-4BD0-A706-712B27D82C93}"/>
              </a:ext>
            </a:extLst>
          </p:cNvPr>
          <p:cNvSpPr txBox="1">
            <a:spLocks noGrp="1"/>
          </p:cNvSpPr>
          <p:nvPr>
            <p:ph type="sldNum" sz="quarter" idx="8"/>
          </p:nvPr>
        </p:nvSpPr>
        <p:spPr>
          <a:xfrm>
            <a:off x="4278960" y="10157400"/>
            <a:ext cx="3278160" cy="531720"/>
          </a:xfrm>
        </p:spPr>
        <p:txBody>
          <a:bodyPr wrap="square"/>
          <a:lstStyle/>
          <a:p>
            <a:pPr lvl="0"/>
            <a:fld id="{5B59612B-A18F-418A-B8D2-6409638225A7}" type="slidenum">
              <a:t>75</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8496D8E5-009C-49FB-9AE3-5DF0EC72D325}"/>
              </a:ext>
            </a:extLst>
          </p:cNvPr>
          <p:cNvSpPr txBox="1">
            <a:spLocks noGrp="1"/>
          </p:cNvSpPr>
          <p:nvPr>
            <p:ph type="sldNum" sz="quarter" idx="8"/>
          </p:nvPr>
        </p:nvSpPr>
        <p:spPr>
          <a:xfrm>
            <a:off x="4278960" y="10157400"/>
            <a:ext cx="3278519" cy="532080"/>
          </a:xfrm>
        </p:spPr>
        <p:txBody>
          <a:bodyPr wrap="square"/>
          <a:lstStyle/>
          <a:p>
            <a:pPr lvl="0"/>
            <a:fld id="{B92662CF-2F16-4C8E-A88C-2483B5E403DE}" type="slidenum">
              <a:t>75</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B7934D9B-E3ED-4395-A278-C0FCF863F24F}"/>
              </a:ext>
            </a:extLst>
          </p:cNvPr>
          <p:cNvSpPr txBox="1">
            <a:spLocks noGrp="1"/>
          </p:cNvSpPr>
          <p:nvPr>
            <p:ph type="sldNum" sz="quarter" idx="8"/>
          </p:nvPr>
        </p:nvSpPr>
        <p:spPr>
          <a:xfrm>
            <a:off x="4278960" y="10157400"/>
            <a:ext cx="3278879" cy="532440"/>
          </a:xfrm>
        </p:spPr>
        <p:txBody>
          <a:bodyPr wrap="square"/>
          <a:lstStyle/>
          <a:p>
            <a:pPr lvl="0"/>
            <a:fld id="{1ECAD661-DB21-4512-A429-D0DDA7AA0DB6}" type="slidenum">
              <a:t>75</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703C762-5634-4E51-B143-20FEAE61128B}"/>
              </a:ext>
            </a:extLst>
          </p:cNvPr>
          <p:cNvSpPr txBox="1">
            <a:spLocks noGrp="1"/>
          </p:cNvSpPr>
          <p:nvPr>
            <p:ph type="sldNum" sz="quarter" idx="5"/>
          </p:nvPr>
        </p:nvSpPr>
        <p:spPr>
          <a:ln/>
        </p:spPr>
        <p:txBody>
          <a:bodyPr vert="horz" lIns="0" tIns="0" rIns="0" bIns="0" anchor="b" anchorCtr="0">
            <a:noAutofit/>
          </a:bodyPr>
          <a:lstStyle/>
          <a:p>
            <a:pPr lvl="0"/>
            <a:fld id="{2BB95DA4-8511-454C-9E0B-FCF01BF7B875}" type="slidenum">
              <a:t>75</a:t>
            </a:fld>
            <a:endParaRPr lang="pt-BR"/>
          </a:p>
        </p:txBody>
      </p:sp>
      <p:sp>
        <p:nvSpPr>
          <p:cNvPr id="10" name="PlaceHolder 9">
            <a:extLst>
              <a:ext uri="{FF2B5EF4-FFF2-40B4-BE49-F238E27FC236}">
                <a16:creationId xmlns:a16="http://schemas.microsoft.com/office/drawing/2014/main" id="{5A543396-7887-4431-AF4E-36549BA1A31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C19F53D8-8B82-4BDA-8286-D8A58871F1B3}"/>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366187780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D39E68F3-A3FC-4A77-900E-E209806F7815}"/>
              </a:ext>
            </a:extLst>
          </p:cNvPr>
          <p:cNvSpPr txBox="1">
            <a:spLocks noGrp="1"/>
          </p:cNvSpPr>
          <p:nvPr>
            <p:ph type="sldNum" sz="quarter" idx="8"/>
          </p:nvPr>
        </p:nvSpPr>
        <p:spPr>
          <a:xfrm>
            <a:off x="4278960" y="10157400"/>
            <a:ext cx="3276359" cy="529920"/>
          </a:xfrm>
        </p:spPr>
        <p:txBody>
          <a:bodyPr wrap="square"/>
          <a:lstStyle/>
          <a:p>
            <a:pPr lvl="0"/>
            <a:fld id="{DC9D5DC8-5580-4825-A181-8B9B6DDA7EAD}" type="slidenum">
              <a:t>76</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6F89ACF-044F-4F49-ABAF-43BA87BED29C}"/>
              </a:ext>
            </a:extLst>
          </p:cNvPr>
          <p:cNvSpPr txBox="1">
            <a:spLocks noGrp="1"/>
          </p:cNvSpPr>
          <p:nvPr>
            <p:ph type="sldNum" sz="quarter" idx="8"/>
          </p:nvPr>
        </p:nvSpPr>
        <p:spPr>
          <a:xfrm>
            <a:off x="4278960" y="10157400"/>
            <a:ext cx="3276720" cy="530280"/>
          </a:xfrm>
        </p:spPr>
        <p:txBody>
          <a:bodyPr wrap="square"/>
          <a:lstStyle/>
          <a:p>
            <a:pPr lvl="0"/>
            <a:fld id="{CE11E1F9-90DC-4360-80C3-A0B7A7FFE74B}" type="slidenum">
              <a:t>76</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1B80A5F0-27DE-4B75-ADDC-25D56A5218A6}"/>
              </a:ext>
            </a:extLst>
          </p:cNvPr>
          <p:cNvSpPr txBox="1">
            <a:spLocks noGrp="1"/>
          </p:cNvSpPr>
          <p:nvPr>
            <p:ph type="sldNum" sz="quarter" idx="8"/>
          </p:nvPr>
        </p:nvSpPr>
        <p:spPr>
          <a:xfrm>
            <a:off x="4278960" y="10157400"/>
            <a:ext cx="3277080" cy="530640"/>
          </a:xfrm>
        </p:spPr>
        <p:txBody>
          <a:bodyPr wrap="square"/>
          <a:lstStyle/>
          <a:p>
            <a:pPr lvl="0"/>
            <a:fld id="{7FFD39CB-5A2F-4C80-986D-57F3994A64B8}" type="slidenum">
              <a:t>76</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D06BE9B0-3A35-4E16-B0DA-5FC885326941}"/>
              </a:ext>
            </a:extLst>
          </p:cNvPr>
          <p:cNvSpPr txBox="1">
            <a:spLocks noGrp="1"/>
          </p:cNvSpPr>
          <p:nvPr>
            <p:ph type="sldNum" sz="quarter" idx="8"/>
          </p:nvPr>
        </p:nvSpPr>
        <p:spPr>
          <a:xfrm>
            <a:off x="4278960" y="10157400"/>
            <a:ext cx="3277439" cy="531000"/>
          </a:xfrm>
        </p:spPr>
        <p:txBody>
          <a:bodyPr wrap="square"/>
          <a:lstStyle/>
          <a:p>
            <a:pPr lvl="0"/>
            <a:fld id="{B16898A9-78F6-40D0-A839-C27CFECF7757}" type="slidenum">
              <a:t>76</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4C0949B-16F7-4DD0-9272-5B33D09F1693}"/>
              </a:ext>
            </a:extLst>
          </p:cNvPr>
          <p:cNvSpPr txBox="1">
            <a:spLocks noGrp="1"/>
          </p:cNvSpPr>
          <p:nvPr>
            <p:ph type="sldNum" sz="quarter" idx="8"/>
          </p:nvPr>
        </p:nvSpPr>
        <p:spPr>
          <a:xfrm>
            <a:off x="4278960" y="10157400"/>
            <a:ext cx="3277800" cy="531360"/>
          </a:xfrm>
        </p:spPr>
        <p:txBody>
          <a:bodyPr wrap="square"/>
          <a:lstStyle/>
          <a:p>
            <a:pPr lvl="0"/>
            <a:fld id="{BA886D8B-769D-4A74-A46F-B7A32A80088D}" type="slidenum">
              <a:t>76</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C33BE0E1-A32D-4BD0-A706-712B27D82C93}"/>
              </a:ext>
            </a:extLst>
          </p:cNvPr>
          <p:cNvSpPr txBox="1">
            <a:spLocks noGrp="1"/>
          </p:cNvSpPr>
          <p:nvPr>
            <p:ph type="sldNum" sz="quarter" idx="8"/>
          </p:nvPr>
        </p:nvSpPr>
        <p:spPr>
          <a:xfrm>
            <a:off x="4278960" y="10157400"/>
            <a:ext cx="3278160" cy="531720"/>
          </a:xfrm>
        </p:spPr>
        <p:txBody>
          <a:bodyPr wrap="square"/>
          <a:lstStyle/>
          <a:p>
            <a:pPr lvl="0"/>
            <a:fld id="{5B59612B-A18F-418A-B8D2-6409638225A7}" type="slidenum">
              <a:t>76</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8496D8E5-009C-49FB-9AE3-5DF0EC72D325}"/>
              </a:ext>
            </a:extLst>
          </p:cNvPr>
          <p:cNvSpPr txBox="1">
            <a:spLocks noGrp="1"/>
          </p:cNvSpPr>
          <p:nvPr>
            <p:ph type="sldNum" sz="quarter" idx="8"/>
          </p:nvPr>
        </p:nvSpPr>
        <p:spPr>
          <a:xfrm>
            <a:off x="4278960" y="10157400"/>
            <a:ext cx="3278519" cy="532080"/>
          </a:xfrm>
        </p:spPr>
        <p:txBody>
          <a:bodyPr wrap="square"/>
          <a:lstStyle/>
          <a:p>
            <a:pPr lvl="0"/>
            <a:fld id="{B92662CF-2F16-4C8E-A88C-2483B5E403DE}" type="slidenum">
              <a:t>76</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B7934D9B-E3ED-4395-A278-C0FCF863F24F}"/>
              </a:ext>
            </a:extLst>
          </p:cNvPr>
          <p:cNvSpPr txBox="1">
            <a:spLocks noGrp="1"/>
          </p:cNvSpPr>
          <p:nvPr>
            <p:ph type="sldNum" sz="quarter" idx="8"/>
          </p:nvPr>
        </p:nvSpPr>
        <p:spPr>
          <a:xfrm>
            <a:off x="4278960" y="10157400"/>
            <a:ext cx="3278879" cy="532440"/>
          </a:xfrm>
        </p:spPr>
        <p:txBody>
          <a:bodyPr wrap="square"/>
          <a:lstStyle/>
          <a:p>
            <a:pPr lvl="0"/>
            <a:fld id="{1ECAD661-DB21-4512-A429-D0DDA7AA0DB6}" type="slidenum">
              <a:t>76</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703C762-5634-4E51-B143-20FEAE61128B}"/>
              </a:ext>
            </a:extLst>
          </p:cNvPr>
          <p:cNvSpPr txBox="1">
            <a:spLocks noGrp="1"/>
          </p:cNvSpPr>
          <p:nvPr>
            <p:ph type="sldNum" sz="quarter" idx="5"/>
          </p:nvPr>
        </p:nvSpPr>
        <p:spPr>
          <a:ln/>
        </p:spPr>
        <p:txBody>
          <a:bodyPr vert="horz" lIns="0" tIns="0" rIns="0" bIns="0" anchor="b" anchorCtr="0">
            <a:noAutofit/>
          </a:bodyPr>
          <a:lstStyle/>
          <a:p>
            <a:pPr lvl="0"/>
            <a:fld id="{2BB95DA4-8511-454C-9E0B-FCF01BF7B875}" type="slidenum">
              <a:t>76</a:t>
            </a:fld>
            <a:endParaRPr lang="pt-BR"/>
          </a:p>
        </p:txBody>
      </p:sp>
      <p:sp>
        <p:nvSpPr>
          <p:cNvPr id="10" name="PlaceHolder 9">
            <a:extLst>
              <a:ext uri="{FF2B5EF4-FFF2-40B4-BE49-F238E27FC236}">
                <a16:creationId xmlns:a16="http://schemas.microsoft.com/office/drawing/2014/main" id="{5A543396-7887-4431-AF4E-36549BA1A31B}"/>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C19F53D8-8B82-4BDA-8286-D8A58871F1B3}"/>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217261425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E52B51-EFB7-49E9-9E42-A2F6411196E9}"/>
              </a:ext>
            </a:extLst>
          </p:cNvPr>
          <p:cNvSpPr txBox="1">
            <a:spLocks noGrp="1"/>
          </p:cNvSpPr>
          <p:nvPr>
            <p:ph type="sldNum" sz="quarter" idx="8"/>
          </p:nvPr>
        </p:nvSpPr>
        <p:spPr>
          <a:xfrm>
            <a:off x="4278960" y="10157400"/>
            <a:ext cx="3276359" cy="529920"/>
          </a:xfrm>
        </p:spPr>
        <p:txBody>
          <a:bodyPr wrap="square"/>
          <a:lstStyle/>
          <a:p>
            <a:pPr lvl="0"/>
            <a:fld id="{6357F149-BA70-44BE-A45B-2BC5D861D0F2}" type="slidenum">
              <a:t>77</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02D5F43-9037-4657-BEB2-575F692EBF72}"/>
              </a:ext>
            </a:extLst>
          </p:cNvPr>
          <p:cNvSpPr txBox="1">
            <a:spLocks noGrp="1"/>
          </p:cNvSpPr>
          <p:nvPr>
            <p:ph type="sldNum" sz="quarter" idx="8"/>
          </p:nvPr>
        </p:nvSpPr>
        <p:spPr>
          <a:xfrm>
            <a:off x="4278960" y="10157400"/>
            <a:ext cx="3276720" cy="530280"/>
          </a:xfrm>
        </p:spPr>
        <p:txBody>
          <a:bodyPr wrap="square"/>
          <a:lstStyle/>
          <a:p>
            <a:pPr lvl="0"/>
            <a:fld id="{3AFCB983-79B5-442E-824F-882F329208E7}" type="slidenum">
              <a:t>77</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67F3E09-E16F-400D-A14F-E22B8EB1C09D}"/>
              </a:ext>
            </a:extLst>
          </p:cNvPr>
          <p:cNvSpPr txBox="1">
            <a:spLocks noGrp="1"/>
          </p:cNvSpPr>
          <p:nvPr>
            <p:ph type="sldNum" sz="quarter" idx="8"/>
          </p:nvPr>
        </p:nvSpPr>
        <p:spPr>
          <a:xfrm>
            <a:off x="4278960" y="10157400"/>
            <a:ext cx="3277080" cy="530640"/>
          </a:xfrm>
        </p:spPr>
        <p:txBody>
          <a:bodyPr wrap="square"/>
          <a:lstStyle/>
          <a:p>
            <a:pPr lvl="0"/>
            <a:fld id="{6CC9CF0E-8456-42BD-BF27-5180DDA0FA02}" type="slidenum">
              <a:t>77</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5C03A146-035D-412E-815C-C9953096377A}"/>
              </a:ext>
            </a:extLst>
          </p:cNvPr>
          <p:cNvSpPr txBox="1">
            <a:spLocks noGrp="1"/>
          </p:cNvSpPr>
          <p:nvPr>
            <p:ph type="sldNum" sz="quarter" idx="8"/>
          </p:nvPr>
        </p:nvSpPr>
        <p:spPr>
          <a:xfrm>
            <a:off x="4278960" y="10157400"/>
            <a:ext cx="3277439" cy="531000"/>
          </a:xfrm>
        </p:spPr>
        <p:txBody>
          <a:bodyPr wrap="square"/>
          <a:lstStyle/>
          <a:p>
            <a:pPr lvl="0"/>
            <a:fld id="{CAB0804E-FE5C-4580-B633-905E8EF78862}" type="slidenum">
              <a:t>77</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A22E532-5C1B-4485-A43E-5A6157ECE4ED}"/>
              </a:ext>
            </a:extLst>
          </p:cNvPr>
          <p:cNvSpPr txBox="1">
            <a:spLocks noGrp="1"/>
          </p:cNvSpPr>
          <p:nvPr>
            <p:ph type="sldNum" sz="quarter" idx="8"/>
          </p:nvPr>
        </p:nvSpPr>
        <p:spPr>
          <a:xfrm>
            <a:off x="4278960" y="10157400"/>
            <a:ext cx="3277800" cy="531360"/>
          </a:xfrm>
        </p:spPr>
        <p:txBody>
          <a:bodyPr wrap="square"/>
          <a:lstStyle/>
          <a:p>
            <a:pPr lvl="0"/>
            <a:fld id="{664B06C2-423A-4568-B8BC-B2924E3443F5}" type="slidenum">
              <a:t>77</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88C8D10C-4103-4066-A01A-CD37A6729B0A}"/>
              </a:ext>
            </a:extLst>
          </p:cNvPr>
          <p:cNvSpPr txBox="1">
            <a:spLocks noGrp="1"/>
          </p:cNvSpPr>
          <p:nvPr>
            <p:ph type="sldNum" sz="quarter" idx="8"/>
          </p:nvPr>
        </p:nvSpPr>
        <p:spPr>
          <a:xfrm>
            <a:off x="4278960" y="10157400"/>
            <a:ext cx="3278160" cy="531720"/>
          </a:xfrm>
        </p:spPr>
        <p:txBody>
          <a:bodyPr wrap="square"/>
          <a:lstStyle/>
          <a:p>
            <a:pPr lvl="0"/>
            <a:fld id="{5218F89B-F2A0-4D46-BE6F-C2A656CB832E}" type="slidenum">
              <a:t>77</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AE94C227-95FE-440A-823A-F395A3193F0A}"/>
              </a:ext>
            </a:extLst>
          </p:cNvPr>
          <p:cNvSpPr txBox="1">
            <a:spLocks noGrp="1"/>
          </p:cNvSpPr>
          <p:nvPr>
            <p:ph type="sldNum" sz="quarter" idx="8"/>
          </p:nvPr>
        </p:nvSpPr>
        <p:spPr>
          <a:xfrm>
            <a:off x="4278960" y="10157400"/>
            <a:ext cx="3278519" cy="532080"/>
          </a:xfrm>
        </p:spPr>
        <p:txBody>
          <a:bodyPr wrap="square"/>
          <a:lstStyle/>
          <a:p>
            <a:pPr lvl="0"/>
            <a:fld id="{B00FB0B5-73D8-4ED5-B937-FE6635CC5C7D}" type="slidenum">
              <a:t>77</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8D0649FC-0D29-4868-905E-FFA5CCFCE368}"/>
              </a:ext>
            </a:extLst>
          </p:cNvPr>
          <p:cNvSpPr txBox="1">
            <a:spLocks noGrp="1"/>
          </p:cNvSpPr>
          <p:nvPr>
            <p:ph type="sldNum" sz="quarter" idx="8"/>
          </p:nvPr>
        </p:nvSpPr>
        <p:spPr>
          <a:xfrm>
            <a:off x="4278960" y="10157400"/>
            <a:ext cx="3278879" cy="532440"/>
          </a:xfrm>
        </p:spPr>
        <p:txBody>
          <a:bodyPr wrap="square"/>
          <a:lstStyle/>
          <a:p>
            <a:pPr lvl="0"/>
            <a:fld id="{6C593340-F67D-45B1-B4A6-30762F7151F9}" type="slidenum">
              <a:t>77</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59CADDE-3E51-4C89-B5D7-4C271A1388E8}"/>
              </a:ext>
            </a:extLst>
          </p:cNvPr>
          <p:cNvSpPr txBox="1">
            <a:spLocks noGrp="1"/>
          </p:cNvSpPr>
          <p:nvPr>
            <p:ph type="sldNum" sz="quarter" idx="5"/>
          </p:nvPr>
        </p:nvSpPr>
        <p:spPr>
          <a:ln/>
        </p:spPr>
        <p:txBody>
          <a:bodyPr vert="horz" lIns="0" tIns="0" rIns="0" bIns="0" anchor="b" anchorCtr="0">
            <a:noAutofit/>
          </a:bodyPr>
          <a:lstStyle/>
          <a:p>
            <a:pPr lvl="0"/>
            <a:fld id="{25083467-2A10-4AFF-AE33-4D1C9185BAF3}" type="slidenum">
              <a:t>77</a:t>
            </a:fld>
            <a:endParaRPr lang="pt-BR"/>
          </a:p>
        </p:txBody>
      </p:sp>
      <p:sp>
        <p:nvSpPr>
          <p:cNvPr id="10" name="PlaceHolder 9">
            <a:extLst>
              <a:ext uri="{FF2B5EF4-FFF2-40B4-BE49-F238E27FC236}">
                <a16:creationId xmlns:a16="http://schemas.microsoft.com/office/drawing/2014/main" id="{38690774-05FE-4E2C-ABF0-2833DED195F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68EDF27F-9276-4CB2-B425-83883C63107E}"/>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32310406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E52B51-EFB7-49E9-9E42-A2F6411196E9}"/>
              </a:ext>
            </a:extLst>
          </p:cNvPr>
          <p:cNvSpPr txBox="1">
            <a:spLocks noGrp="1"/>
          </p:cNvSpPr>
          <p:nvPr>
            <p:ph type="sldNum" sz="quarter" idx="8"/>
          </p:nvPr>
        </p:nvSpPr>
        <p:spPr>
          <a:xfrm>
            <a:off x="4278960" y="10157400"/>
            <a:ext cx="3276359" cy="529920"/>
          </a:xfrm>
        </p:spPr>
        <p:txBody>
          <a:bodyPr wrap="square"/>
          <a:lstStyle/>
          <a:p>
            <a:pPr lvl="0"/>
            <a:fld id="{6357F149-BA70-44BE-A45B-2BC5D861D0F2}" type="slidenum">
              <a:t>78</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02D5F43-9037-4657-BEB2-575F692EBF72}"/>
              </a:ext>
            </a:extLst>
          </p:cNvPr>
          <p:cNvSpPr txBox="1">
            <a:spLocks noGrp="1"/>
          </p:cNvSpPr>
          <p:nvPr>
            <p:ph type="sldNum" sz="quarter" idx="8"/>
          </p:nvPr>
        </p:nvSpPr>
        <p:spPr>
          <a:xfrm>
            <a:off x="4278960" y="10157400"/>
            <a:ext cx="3276720" cy="530280"/>
          </a:xfrm>
        </p:spPr>
        <p:txBody>
          <a:bodyPr wrap="square"/>
          <a:lstStyle/>
          <a:p>
            <a:pPr lvl="0"/>
            <a:fld id="{3AFCB983-79B5-442E-824F-882F329208E7}" type="slidenum">
              <a:t>78</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67F3E09-E16F-400D-A14F-E22B8EB1C09D}"/>
              </a:ext>
            </a:extLst>
          </p:cNvPr>
          <p:cNvSpPr txBox="1">
            <a:spLocks noGrp="1"/>
          </p:cNvSpPr>
          <p:nvPr>
            <p:ph type="sldNum" sz="quarter" idx="8"/>
          </p:nvPr>
        </p:nvSpPr>
        <p:spPr>
          <a:xfrm>
            <a:off x="4278960" y="10157400"/>
            <a:ext cx="3277080" cy="530640"/>
          </a:xfrm>
        </p:spPr>
        <p:txBody>
          <a:bodyPr wrap="square"/>
          <a:lstStyle/>
          <a:p>
            <a:pPr lvl="0"/>
            <a:fld id="{6CC9CF0E-8456-42BD-BF27-5180DDA0FA02}" type="slidenum">
              <a:t>78</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5C03A146-035D-412E-815C-C9953096377A}"/>
              </a:ext>
            </a:extLst>
          </p:cNvPr>
          <p:cNvSpPr txBox="1">
            <a:spLocks noGrp="1"/>
          </p:cNvSpPr>
          <p:nvPr>
            <p:ph type="sldNum" sz="quarter" idx="8"/>
          </p:nvPr>
        </p:nvSpPr>
        <p:spPr>
          <a:xfrm>
            <a:off x="4278960" y="10157400"/>
            <a:ext cx="3277439" cy="531000"/>
          </a:xfrm>
        </p:spPr>
        <p:txBody>
          <a:bodyPr wrap="square"/>
          <a:lstStyle/>
          <a:p>
            <a:pPr lvl="0"/>
            <a:fld id="{CAB0804E-FE5C-4580-B633-905E8EF78862}" type="slidenum">
              <a:t>78</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A22E532-5C1B-4485-A43E-5A6157ECE4ED}"/>
              </a:ext>
            </a:extLst>
          </p:cNvPr>
          <p:cNvSpPr txBox="1">
            <a:spLocks noGrp="1"/>
          </p:cNvSpPr>
          <p:nvPr>
            <p:ph type="sldNum" sz="quarter" idx="8"/>
          </p:nvPr>
        </p:nvSpPr>
        <p:spPr>
          <a:xfrm>
            <a:off x="4278960" y="10157400"/>
            <a:ext cx="3277800" cy="531360"/>
          </a:xfrm>
        </p:spPr>
        <p:txBody>
          <a:bodyPr wrap="square"/>
          <a:lstStyle/>
          <a:p>
            <a:pPr lvl="0"/>
            <a:fld id="{664B06C2-423A-4568-B8BC-B2924E3443F5}" type="slidenum">
              <a:t>78</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88C8D10C-4103-4066-A01A-CD37A6729B0A}"/>
              </a:ext>
            </a:extLst>
          </p:cNvPr>
          <p:cNvSpPr txBox="1">
            <a:spLocks noGrp="1"/>
          </p:cNvSpPr>
          <p:nvPr>
            <p:ph type="sldNum" sz="quarter" idx="8"/>
          </p:nvPr>
        </p:nvSpPr>
        <p:spPr>
          <a:xfrm>
            <a:off x="4278960" y="10157400"/>
            <a:ext cx="3278160" cy="531720"/>
          </a:xfrm>
        </p:spPr>
        <p:txBody>
          <a:bodyPr wrap="square"/>
          <a:lstStyle/>
          <a:p>
            <a:pPr lvl="0"/>
            <a:fld id="{5218F89B-F2A0-4D46-BE6F-C2A656CB832E}" type="slidenum">
              <a:t>78</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AE94C227-95FE-440A-823A-F395A3193F0A}"/>
              </a:ext>
            </a:extLst>
          </p:cNvPr>
          <p:cNvSpPr txBox="1">
            <a:spLocks noGrp="1"/>
          </p:cNvSpPr>
          <p:nvPr>
            <p:ph type="sldNum" sz="quarter" idx="8"/>
          </p:nvPr>
        </p:nvSpPr>
        <p:spPr>
          <a:xfrm>
            <a:off x="4278960" y="10157400"/>
            <a:ext cx="3278519" cy="532080"/>
          </a:xfrm>
        </p:spPr>
        <p:txBody>
          <a:bodyPr wrap="square"/>
          <a:lstStyle/>
          <a:p>
            <a:pPr lvl="0"/>
            <a:fld id="{B00FB0B5-73D8-4ED5-B937-FE6635CC5C7D}" type="slidenum">
              <a:t>78</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8D0649FC-0D29-4868-905E-FFA5CCFCE368}"/>
              </a:ext>
            </a:extLst>
          </p:cNvPr>
          <p:cNvSpPr txBox="1">
            <a:spLocks noGrp="1"/>
          </p:cNvSpPr>
          <p:nvPr>
            <p:ph type="sldNum" sz="quarter" idx="8"/>
          </p:nvPr>
        </p:nvSpPr>
        <p:spPr>
          <a:xfrm>
            <a:off x="4278960" y="10157400"/>
            <a:ext cx="3278879" cy="532440"/>
          </a:xfrm>
        </p:spPr>
        <p:txBody>
          <a:bodyPr wrap="square"/>
          <a:lstStyle/>
          <a:p>
            <a:pPr lvl="0"/>
            <a:fld id="{6C593340-F67D-45B1-B4A6-30762F7151F9}" type="slidenum">
              <a:t>78</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59CADDE-3E51-4C89-B5D7-4C271A1388E8}"/>
              </a:ext>
            </a:extLst>
          </p:cNvPr>
          <p:cNvSpPr txBox="1">
            <a:spLocks noGrp="1"/>
          </p:cNvSpPr>
          <p:nvPr>
            <p:ph type="sldNum" sz="quarter" idx="5"/>
          </p:nvPr>
        </p:nvSpPr>
        <p:spPr>
          <a:ln/>
        </p:spPr>
        <p:txBody>
          <a:bodyPr vert="horz" lIns="0" tIns="0" rIns="0" bIns="0" anchor="b" anchorCtr="0">
            <a:noAutofit/>
          </a:bodyPr>
          <a:lstStyle/>
          <a:p>
            <a:pPr lvl="0"/>
            <a:fld id="{25083467-2A10-4AFF-AE33-4D1C9185BAF3}" type="slidenum">
              <a:t>78</a:t>
            </a:fld>
            <a:endParaRPr lang="pt-BR"/>
          </a:p>
        </p:txBody>
      </p:sp>
      <p:sp>
        <p:nvSpPr>
          <p:cNvPr id="10" name="PlaceHolder 9">
            <a:extLst>
              <a:ext uri="{FF2B5EF4-FFF2-40B4-BE49-F238E27FC236}">
                <a16:creationId xmlns:a16="http://schemas.microsoft.com/office/drawing/2014/main" id="{38690774-05FE-4E2C-ABF0-2833DED195F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68EDF27F-9276-4CB2-B425-83883C63107E}"/>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60422-7B08-B1D3-2DED-E00243F88E9C}"/>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E2BEEA6D-FA9D-ED3D-E7DD-2ED217CD39CD}"/>
              </a:ext>
            </a:extLst>
          </p:cNvPr>
          <p:cNvSpPr txBox="1">
            <a:spLocks noGrp="1"/>
          </p:cNvSpPr>
          <p:nvPr>
            <p:ph type="sldNum" sz="quarter" idx="8"/>
          </p:nvPr>
        </p:nvSpPr>
        <p:spPr>
          <a:xfrm>
            <a:off x="4278960" y="10157400"/>
            <a:ext cx="3276359" cy="529920"/>
          </a:xfrm>
        </p:spPr>
        <p:txBody>
          <a:bodyPr wrap="square"/>
          <a:lstStyle/>
          <a:p>
            <a:pPr lvl="0"/>
            <a:fld id="{6357F149-BA70-44BE-A45B-2BC5D861D0F2}" type="slidenum">
              <a:t>79</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BF41F57-ADD8-FB04-7A7D-828C4CDA0196}"/>
              </a:ext>
            </a:extLst>
          </p:cNvPr>
          <p:cNvSpPr txBox="1">
            <a:spLocks noGrp="1"/>
          </p:cNvSpPr>
          <p:nvPr>
            <p:ph type="sldNum" sz="quarter" idx="8"/>
          </p:nvPr>
        </p:nvSpPr>
        <p:spPr>
          <a:xfrm>
            <a:off x="4278960" y="10157400"/>
            <a:ext cx="3276720" cy="530280"/>
          </a:xfrm>
        </p:spPr>
        <p:txBody>
          <a:bodyPr wrap="square"/>
          <a:lstStyle/>
          <a:p>
            <a:pPr lvl="0"/>
            <a:fld id="{3AFCB983-79B5-442E-824F-882F329208E7}" type="slidenum">
              <a:t>79</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BC8686C7-CA16-ADD2-C19C-E657F19DCE10}"/>
              </a:ext>
            </a:extLst>
          </p:cNvPr>
          <p:cNvSpPr txBox="1">
            <a:spLocks noGrp="1"/>
          </p:cNvSpPr>
          <p:nvPr>
            <p:ph type="sldNum" sz="quarter" idx="8"/>
          </p:nvPr>
        </p:nvSpPr>
        <p:spPr>
          <a:xfrm>
            <a:off x="4278960" y="10157400"/>
            <a:ext cx="3277080" cy="530640"/>
          </a:xfrm>
        </p:spPr>
        <p:txBody>
          <a:bodyPr wrap="square"/>
          <a:lstStyle/>
          <a:p>
            <a:pPr lvl="0"/>
            <a:fld id="{6CC9CF0E-8456-42BD-BF27-5180DDA0FA02}" type="slidenum">
              <a:t>79</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EEA366D6-1FEB-9775-D89C-7CE748AD7B9A}"/>
              </a:ext>
            </a:extLst>
          </p:cNvPr>
          <p:cNvSpPr txBox="1">
            <a:spLocks noGrp="1"/>
          </p:cNvSpPr>
          <p:nvPr>
            <p:ph type="sldNum" sz="quarter" idx="8"/>
          </p:nvPr>
        </p:nvSpPr>
        <p:spPr>
          <a:xfrm>
            <a:off x="4278960" y="10157400"/>
            <a:ext cx="3277439" cy="531000"/>
          </a:xfrm>
        </p:spPr>
        <p:txBody>
          <a:bodyPr wrap="square"/>
          <a:lstStyle/>
          <a:p>
            <a:pPr lvl="0"/>
            <a:fld id="{CAB0804E-FE5C-4580-B633-905E8EF78862}" type="slidenum">
              <a:t>79</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0561FC0B-40EA-85A2-665D-241E8AF4F9D7}"/>
              </a:ext>
            </a:extLst>
          </p:cNvPr>
          <p:cNvSpPr txBox="1">
            <a:spLocks noGrp="1"/>
          </p:cNvSpPr>
          <p:nvPr>
            <p:ph type="sldNum" sz="quarter" idx="8"/>
          </p:nvPr>
        </p:nvSpPr>
        <p:spPr>
          <a:xfrm>
            <a:off x="4278960" y="10157400"/>
            <a:ext cx="3277800" cy="531360"/>
          </a:xfrm>
        </p:spPr>
        <p:txBody>
          <a:bodyPr wrap="square"/>
          <a:lstStyle/>
          <a:p>
            <a:pPr lvl="0"/>
            <a:fld id="{664B06C2-423A-4568-B8BC-B2924E3443F5}" type="slidenum">
              <a:t>79</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29B682A3-14C2-EC73-E181-56C90C9947A9}"/>
              </a:ext>
            </a:extLst>
          </p:cNvPr>
          <p:cNvSpPr txBox="1">
            <a:spLocks noGrp="1"/>
          </p:cNvSpPr>
          <p:nvPr>
            <p:ph type="sldNum" sz="quarter" idx="8"/>
          </p:nvPr>
        </p:nvSpPr>
        <p:spPr>
          <a:xfrm>
            <a:off x="4278960" y="10157400"/>
            <a:ext cx="3278160" cy="531720"/>
          </a:xfrm>
        </p:spPr>
        <p:txBody>
          <a:bodyPr wrap="square"/>
          <a:lstStyle/>
          <a:p>
            <a:pPr lvl="0"/>
            <a:fld id="{5218F89B-F2A0-4D46-BE6F-C2A656CB832E}" type="slidenum">
              <a:t>79</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6045D4B1-FB07-7FAC-1CFF-2E66EAFF7104}"/>
              </a:ext>
            </a:extLst>
          </p:cNvPr>
          <p:cNvSpPr txBox="1">
            <a:spLocks noGrp="1"/>
          </p:cNvSpPr>
          <p:nvPr>
            <p:ph type="sldNum" sz="quarter" idx="8"/>
          </p:nvPr>
        </p:nvSpPr>
        <p:spPr>
          <a:xfrm>
            <a:off x="4278960" y="10157400"/>
            <a:ext cx="3278519" cy="532080"/>
          </a:xfrm>
        </p:spPr>
        <p:txBody>
          <a:bodyPr wrap="square"/>
          <a:lstStyle/>
          <a:p>
            <a:pPr lvl="0"/>
            <a:fld id="{B00FB0B5-73D8-4ED5-B937-FE6635CC5C7D}" type="slidenum">
              <a:t>79</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FAD68DCA-B257-8F7E-0B1E-6322B1698004}"/>
              </a:ext>
            </a:extLst>
          </p:cNvPr>
          <p:cNvSpPr txBox="1">
            <a:spLocks noGrp="1"/>
          </p:cNvSpPr>
          <p:nvPr>
            <p:ph type="sldNum" sz="quarter" idx="8"/>
          </p:nvPr>
        </p:nvSpPr>
        <p:spPr>
          <a:xfrm>
            <a:off x="4278960" y="10157400"/>
            <a:ext cx="3278879" cy="532440"/>
          </a:xfrm>
        </p:spPr>
        <p:txBody>
          <a:bodyPr wrap="square"/>
          <a:lstStyle/>
          <a:p>
            <a:pPr lvl="0"/>
            <a:fld id="{6C593340-F67D-45B1-B4A6-30762F7151F9}" type="slidenum">
              <a:t>79</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C80750CB-6479-3031-7666-72F3BA0F7142}"/>
              </a:ext>
            </a:extLst>
          </p:cNvPr>
          <p:cNvSpPr txBox="1">
            <a:spLocks noGrp="1"/>
          </p:cNvSpPr>
          <p:nvPr>
            <p:ph type="sldNum" sz="quarter" idx="5"/>
          </p:nvPr>
        </p:nvSpPr>
        <p:spPr>
          <a:ln/>
        </p:spPr>
        <p:txBody>
          <a:bodyPr vert="horz" lIns="0" tIns="0" rIns="0" bIns="0" anchor="b" anchorCtr="0">
            <a:noAutofit/>
          </a:bodyPr>
          <a:lstStyle/>
          <a:p>
            <a:pPr lvl="0"/>
            <a:fld id="{25083467-2A10-4AFF-AE33-4D1C9185BAF3}" type="slidenum">
              <a:t>79</a:t>
            </a:fld>
            <a:endParaRPr lang="pt-BR"/>
          </a:p>
        </p:txBody>
      </p:sp>
      <p:sp>
        <p:nvSpPr>
          <p:cNvPr id="10" name="PlaceHolder 9">
            <a:extLst>
              <a:ext uri="{FF2B5EF4-FFF2-40B4-BE49-F238E27FC236}">
                <a16:creationId xmlns:a16="http://schemas.microsoft.com/office/drawing/2014/main" id="{4AB71835-478C-F700-0A05-54B602A34F46}"/>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FFDA6722-6F66-C25A-FAB3-B15313885EC0}"/>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3511285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29">
            <a:extLst>
              <a:ext uri="{FF2B5EF4-FFF2-40B4-BE49-F238E27FC236}">
                <a16:creationId xmlns:a16="http://schemas.microsoft.com/office/drawing/2014/main" id="{C69272F6-1E93-49E5-AD6C-F33072674A54}"/>
              </a:ext>
            </a:extLst>
          </p:cNvPr>
          <p:cNvSpPr txBox="1">
            <a:spLocks noGrp="1"/>
          </p:cNvSpPr>
          <p:nvPr>
            <p:ph type="sldNum" sz="quarter" idx="8"/>
          </p:nvPr>
        </p:nvSpPr>
        <p:spPr>
          <a:xfrm>
            <a:off x="4278960" y="10157400"/>
            <a:ext cx="3276359" cy="529920"/>
          </a:xfrm>
        </p:spPr>
        <p:txBody>
          <a:bodyPr wrap="square"/>
          <a:lstStyle/>
          <a:p>
            <a:pPr lvl="0"/>
            <a:fld id="{D0800CEF-6FA8-4AAD-8746-5EE10A055D5B}" type="slidenum">
              <a:t>8</a:t>
            </a:fld>
            <a:endParaRPr lang="pt-BR">
              <a:solidFill>
                <a:srgbClr val="000000"/>
              </a:solidFill>
              <a:highlight>
                <a:scrgbClr r="0" g="0" b="0">
                  <a:alpha val="0"/>
                </a:scrgbClr>
              </a:highlight>
              <a:latin typeface="Times New Roman"/>
            </a:endParaRPr>
          </a:p>
        </p:txBody>
      </p:sp>
      <p:sp>
        <p:nvSpPr>
          <p:cNvPr id="3" name="PlaceHolder 230">
            <a:extLst>
              <a:ext uri="{FF2B5EF4-FFF2-40B4-BE49-F238E27FC236}">
                <a16:creationId xmlns:a16="http://schemas.microsoft.com/office/drawing/2014/main" id="{38C24B9A-14A5-4F23-AC7F-854E14DB7A65}"/>
              </a:ext>
            </a:extLst>
          </p:cNvPr>
          <p:cNvSpPr txBox="1">
            <a:spLocks noGrp="1"/>
          </p:cNvSpPr>
          <p:nvPr>
            <p:ph type="sldNum" sz="quarter" idx="8"/>
          </p:nvPr>
        </p:nvSpPr>
        <p:spPr>
          <a:xfrm>
            <a:off x="4278960" y="10157400"/>
            <a:ext cx="3276720" cy="530280"/>
          </a:xfrm>
        </p:spPr>
        <p:txBody>
          <a:bodyPr wrap="square"/>
          <a:lstStyle/>
          <a:p>
            <a:pPr lvl="0"/>
            <a:fld id="{DA4F9575-46D9-466F-A722-D73DFE947270}" type="slidenum">
              <a:t>8</a:t>
            </a:fld>
            <a:endParaRPr lang="pt-BR">
              <a:solidFill>
                <a:srgbClr val="000000"/>
              </a:solidFill>
              <a:highlight>
                <a:scrgbClr r="0" g="0" b="0">
                  <a:alpha val="0"/>
                </a:scrgbClr>
              </a:highlight>
              <a:latin typeface="Times New Roman"/>
            </a:endParaRPr>
          </a:p>
        </p:txBody>
      </p:sp>
      <p:sp>
        <p:nvSpPr>
          <p:cNvPr id="4" name="PlaceHolder 231">
            <a:extLst>
              <a:ext uri="{FF2B5EF4-FFF2-40B4-BE49-F238E27FC236}">
                <a16:creationId xmlns:a16="http://schemas.microsoft.com/office/drawing/2014/main" id="{7015BC1E-8246-4141-96EE-8BA2E72D06BD}"/>
              </a:ext>
            </a:extLst>
          </p:cNvPr>
          <p:cNvSpPr txBox="1">
            <a:spLocks noGrp="1"/>
          </p:cNvSpPr>
          <p:nvPr>
            <p:ph type="sldNum" sz="quarter" idx="8"/>
          </p:nvPr>
        </p:nvSpPr>
        <p:spPr>
          <a:xfrm>
            <a:off x="4278960" y="10157400"/>
            <a:ext cx="3277080" cy="530640"/>
          </a:xfrm>
        </p:spPr>
        <p:txBody>
          <a:bodyPr wrap="square"/>
          <a:lstStyle/>
          <a:p>
            <a:pPr lvl="0"/>
            <a:fld id="{9F3A91D2-BFEC-4C2D-9240-F835C843DCE0}" type="slidenum">
              <a:t>8</a:t>
            </a:fld>
            <a:endParaRPr lang="pt-BR">
              <a:solidFill>
                <a:srgbClr val="000000"/>
              </a:solidFill>
              <a:highlight>
                <a:scrgbClr r="0" g="0" b="0">
                  <a:alpha val="0"/>
                </a:scrgbClr>
              </a:highlight>
              <a:latin typeface="Times New Roman"/>
            </a:endParaRPr>
          </a:p>
        </p:txBody>
      </p:sp>
      <p:sp>
        <p:nvSpPr>
          <p:cNvPr id="5" name="PlaceHolder 250">
            <a:extLst>
              <a:ext uri="{FF2B5EF4-FFF2-40B4-BE49-F238E27FC236}">
                <a16:creationId xmlns:a16="http://schemas.microsoft.com/office/drawing/2014/main" id="{DDE66150-8AF8-4472-B6AB-0D86317CF9E7}"/>
              </a:ext>
            </a:extLst>
          </p:cNvPr>
          <p:cNvSpPr txBox="1">
            <a:spLocks noGrp="1"/>
          </p:cNvSpPr>
          <p:nvPr>
            <p:ph type="sldNum" sz="quarter" idx="8"/>
          </p:nvPr>
        </p:nvSpPr>
        <p:spPr>
          <a:xfrm>
            <a:off x="4278960" y="10157400"/>
            <a:ext cx="3277439" cy="531000"/>
          </a:xfrm>
        </p:spPr>
        <p:txBody>
          <a:bodyPr wrap="square"/>
          <a:lstStyle/>
          <a:p>
            <a:pPr lvl="0"/>
            <a:fld id="{32713045-A41C-45C3-BD8B-45B924588602}" type="slidenum">
              <a:t>8</a:t>
            </a:fld>
            <a:endParaRPr lang="pt-BR">
              <a:solidFill>
                <a:srgbClr val="000000"/>
              </a:solidFill>
              <a:highlight>
                <a:scrgbClr r="0" g="0" b="0">
                  <a:alpha val="0"/>
                </a:scrgbClr>
              </a:highlight>
              <a:latin typeface="Times New Roman"/>
            </a:endParaRPr>
          </a:p>
        </p:txBody>
      </p:sp>
      <p:sp>
        <p:nvSpPr>
          <p:cNvPr id="6" name="PlaceHolder 251">
            <a:extLst>
              <a:ext uri="{FF2B5EF4-FFF2-40B4-BE49-F238E27FC236}">
                <a16:creationId xmlns:a16="http://schemas.microsoft.com/office/drawing/2014/main" id="{3700EDB2-BDEC-46D8-8539-70AF3C07E1FE}"/>
              </a:ext>
            </a:extLst>
          </p:cNvPr>
          <p:cNvSpPr txBox="1">
            <a:spLocks noGrp="1"/>
          </p:cNvSpPr>
          <p:nvPr>
            <p:ph type="sldNum" sz="quarter" idx="8"/>
          </p:nvPr>
        </p:nvSpPr>
        <p:spPr>
          <a:xfrm>
            <a:off x="4278960" y="10157400"/>
            <a:ext cx="3277800" cy="531360"/>
          </a:xfrm>
        </p:spPr>
        <p:txBody>
          <a:bodyPr wrap="square"/>
          <a:lstStyle/>
          <a:p>
            <a:pPr lvl="0"/>
            <a:fld id="{B5FA4138-667F-4AFA-AE44-6AFB306D3ACF}" type="slidenum">
              <a:t>8</a:t>
            </a:fld>
            <a:endParaRPr lang="pt-BR">
              <a:solidFill>
                <a:srgbClr val="000000"/>
              </a:solidFill>
              <a:highlight>
                <a:scrgbClr r="0" g="0" b="0">
                  <a:alpha val="0"/>
                </a:scrgbClr>
              </a:highlight>
              <a:latin typeface="Times New Roman"/>
            </a:endParaRPr>
          </a:p>
        </p:txBody>
      </p:sp>
      <p:sp>
        <p:nvSpPr>
          <p:cNvPr id="7" name="PlaceHolder 252">
            <a:extLst>
              <a:ext uri="{FF2B5EF4-FFF2-40B4-BE49-F238E27FC236}">
                <a16:creationId xmlns:a16="http://schemas.microsoft.com/office/drawing/2014/main" id="{42C4426C-1A19-4FD9-8DBE-B8DAD967AA80}"/>
              </a:ext>
            </a:extLst>
          </p:cNvPr>
          <p:cNvSpPr txBox="1">
            <a:spLocks noGrp="1"/>
          </p:cNvSpPr>
          <p:nvPr>
            <p:ph type="sldNum" sz="quarter" idx="8"/>
          </p:nvPr>
        </p:nvSpPr>
        <p:spPr>
          <a:xfrm>
            <a:off x="4278960" y="10157400"/>
            <a:ext cx="3278160" cy="531720"/>
          </a:xfrm>
        </p:spPr>
        <p:txBody>
          <a:bodyPr wrap="square"/>
          <a:lstStyle/>
          <a:p>
            <a:pPr lvl="0"/>
            <a:fld id="{4773820D-EC28-4926-A6F7-EEA5A3899E10}" type="slidenum">
              <a:t>8</a:t>
            </a:fld>
            <a:endParaRPr lang="pt-BR">
              <a:solidFill>
                <a:srgbClr val="000000"/>
              </a:solidFill>
              <a:highlight>
                <a:scrgbClr r="0" g="0" b="0">
                  <a:alpha val="0"/>
                </a:scrgbClr>
              </a:highlight>
              <a:latin typeface="Times New Roman"/>
            </a:endParaRPr>
          </a:p>
        </p:txBody>
      </p:sp>
      <p:sp>
        <p:nvSpPr>
          <p:cNvPr id="8" name="PlaceHolder 253">
            <a:extLst>
              <a:ext uri="{FF2B5EF4-FFF2-40B4-BE49-F238E27FC236}">
                <a16:creationId xmlns:a16="http://schemas.microsoft.com/office/drawing/2014/main" id="{E3D69BF6-AFBB-4C57-9C36-5BC83D6E7EA5}"/>
              </a:ext>
            </a:extLst>
          </p:cNvPr>
          <p:cNvSpPr txBox="1">
            <a:spLocks noGrp="1"/>
          </p:cNvSpPr>
          <p:nvPr>
            <p:ph type="sldNum" sz="quarter" idx="8"/>
          </p:nvPr>
        </p:nvSpPr>
        <p:spPr>
          <a:xfrm>
            <a:off x="4278960" y="10157400"/>
            <a:ext cx="3278519" cy="532080"/>
          </a:xfrm>
        </p:spPr>
        <p:txBody>
          <a:bodyPr wrap="square"/>
          <a:lstStyle/>
          <a:p>
            <a:pPr lvl="0"/>
            <a:fld id="{044E22A8-7373-4576-A2E7-1401C7505864}" type="slidenum">
              <a:t>8</a:t>
            </a:fld>
            <a:endParaRPr lang="pt-BR">
              <a:solidFill>
                <a:srgbClr val="000000"/>
              </a:solidFill>
              <a:highlight>
                <a:scrgbClr r="0" g="0" b="0">
                  <a:alpha val="0"/>
                </a:scrgbClr>
              </a:highlight>
              <a:latin typeface="Times New Roman"/>
            </a:endParaRPr>
          </a:p>
        </p:txBody>
      </p:sp>
      <p:sp>
        <p:nvSpPr>
          <p:cNvPr id="9" name="PlaceHolder 254">
            <a:extLst>
              <a:ext uri="{FF2B5EF4-FFF2-40B4-BE49-F238E27FC236}">
                <a16:creationId xmlns:a16="http://schemas.microsoft.com/office/drawing/2014/main" id="{FE2CD0AF-57D1-4767-A99A-0E8FDEEE27EE}"/>
              </a:ext>
            </a:extLst>
          </p:cNvPr>
          <p:cNvSpPr txBox="1">
            <a:spLocks noGrp="1"/>
          </p:cNvSpPr>
          <p:nvPr>
            <p:ph type="sldNum" sz="quarter" idx="8"/>
          </p:nvPr>
        </p:nvSpPr>
        <p:spPr>
          <a:xfrm>
            <a:off x="4278960" y="10157400"/>
            <a:ext cx="3278879" cy="532440"/>
          </a:xfrm>
        </p:spPr>
        <p:txBody>
          <a:bodyPr wrap="square"/>
          <a:lstStyle/>
          <a:p>
            <a:pPr lvl="0"/>
            <a:fld id="{6F7E034B-7914-471F-BC30-A20BCAB073AC}" type="slidenum">
              <a:t>8</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923C6E7D-1429-4463-B656-6D280944D36F}"/>
              </a:ext>
            </a:extLst>
          </p:cNvPr>
          <p:cNvSpPr txBox="1">
            <a:spLocks noGrp="1"/>
          </p:cNvSpPr>
          <p:nvPr>
            <p:ph type="sldNum" sz="quarter" idx="5"/>
          </p:nvPr>
        </p:nvSpPr>
        <p:spPr>
          <a:ln/>
        </p:spPr>
        <p:txBody>
          <a:bodyPr vert="horz" lIns="0" tIns="0" rIns="0" bIns="0" anchor="b" anchorCtr="0">
            <a:noAutofit/>
          </a:bodyPr>
          <a:lstStyle/>
          <a:p>
            <a:pPr lvl="0"/>
            <a:fld id="{EC8A7B93-F816-4D32-A7BA-55CEBB0B1C4E}" type="slidenum">
              <a:t>8</a:t>
            </a:fld>
            <a:endParaRPr lang="pt-BR"/>
          </a:p>
        </p:txBody>
      </p:sp>
      <p:sp>
        <p:nvSpPr>
          <p:cNvPr id="10" name="PlaceHolder 255">
            <a:extLst>
              <a:ext uri="{FF2B5EF4-FFF2-40B4-BE49-F238E27FC236}">
                <a16:creationId xmlns:a16="http://schemas.microsoft.com/office/drawing/2014/main" id="{494E15C9-792C-4830-B68F-3554EA1345B6}"/>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256">
            <a:extLst>
              <a:ext uri="{FF2B5EF4-FFF2-40B4-BE49-F238E27FC236}">
                <a16:creationId xmlns:a16="http://schemas.microsoft.com/office/drawing/2014/main" id="{BEB6C8B1-C1B9-4C62-991E-452CF58AFF32}"/>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133743602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E52B51-EFB7-49E9-9E42-A2F6411196E9}"/>
              </a:ext>
            </a:extLst>
          </p:cNvPr>
          <p:cNvSpPr txBox="1">
            <a:spLocks noGrp="1"/>
          </p:cNvSpPr>
          <p:nvPr>
            <p:ph type="sldNum" sz="quarter" idx="8"/>
          </p:nvPr>
        </p:nvSpPr>
        <p:spPr>
          <a:xfrm>
            <a:off x="4278960" y="10157400"/>
            <a:ext cx="3276359" cy="529920"/>
          </a:xfrm>
        </p:spPr>
        <p:txBody>
          <a:bodyPr wrap="square"/>
          <a:lstStyle/>
          <a:p>
            <a:pPr lvl="0"/>
            <a:fld id="{6357F149-BA70-44BE-A45B-2BC5D861D0F2}" type="slidenum">
              <a:t>80</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02D5F43-9037-4657-BEB2-575F692EBF72}"/>
              </a:ext>
            </a:extLst>
          </p:cNvPr>
          <p:cNvSpPr txBox="1">
            <a:spLocks noGrp="1"/>
          </p:cNvSpPr>
          <p:nvPr>
            <p:ph type="sldNum" sz="quarter" idx="8"/>
          </p:nvPr>
        </p:nvSpPr>
        <p:spPr>
          <a:xfrm>
            <a:off x="4278960" y="10157400"/>
            <a:ext cx="3276720" cy="530280"/>
          </a:xfrm>
        </p:spPr>
        <p:txBody>
          <a:bodyPr wrap="square"/>
          <a:lstStyle/>
          <a:p>
            <a:pPr lvl="0"/>
            <a:fld id="{3AFCB983-79B5-442E-824F-882F329208E7}" type="slidenum">
              <a:t>80</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67F3E09-E16F-400D-A14F-E22B8EB1C09D}"/>
              </a:ext>
            </a:extLst>
          </p:cNvPr>
          <p:cNvSpPr txBox="1">
            <a:spLocks noGrp="1"/>
          </p:cNvSpPr>
          <p:nvPr>
            <p:ph type="sldNum" sz="quarter" idx="8"/>
          </p:nvPr>
        </p:nvSpPr>
        <p:spPr>
          <a:xfrm>
            <a:off x="4278960" y="10157400"/>
            <a:ext cx="3277080" cy="530640"/>
          </a:xfrm>
        </p:spPr>
        <p:txBody>
          <a:bodyPr wrap="square"/>
          <a:lstStyle/>
          <a:p>
            <a:pPr lvl="0"/>
            <a:fld id="{6CC9CF0E-8456-42BD-BF27-5180DDA0FA02}" type="slidenum">
              <a:t>80</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5C03A146-035D-412E-815C-C9953096377A}"/>
              </a:ext>
            </a:extLst>
          </p:cNvPr>
          <p:cNvSpPr txBox="1">
            <a:spLocks noGrp="1"/>
          </p:cNvSpPr>
          <p:nvPr>
            <p:ph type="sldNum" sz="quarter" idx="8"/>
          </p:nvPr>
        </p:nvSpPr>
        <p:spPr>
          <a:xfrm>
            <a:off x="4278960" y="10157400"/>
            <a:ext cx="3277439" cy="531000"/>
          </a:xfrm>
        </p:spPr>
        <p:txBody>
          <a:bodyPr wrap="square"/>
          <a:lstStyle/>
          <a:p>
            <a:pPr lvl="0"/>
            <a:fld id="{CAB0804E-FE5C-4580-B633-905E8EF78862}" type="slidenum">
              <a:t>80</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A22E532-5C1B-4485-A43E-5A6157ECE4ED}"/>
              </a:ext>
            </a:extLst>
          </p:cNvPr>
          <p:cNvSpPr txBox="1">
            <a:spLocks noGrp="1"/>
          </p:cNvSpPr>
          <p:nvPr>
            <p:ph type="sldNum" sz="quarter" idx="8"/>
          </p:nvPr>
        </p:nvSpPr>
        <p:spPr>
          <a:xfrm>
            <a:off x="4278960" y="10157400"/>
            <a:ext cx="3277800" cy="531360"/>
          </a:xfrm>
        </p:spPr>
        <p:txBody>
          <a:bodyPr wrap="square"/>
          <a:lstStyle/>
          <a:p>
            <a:pPr lvl="0"/>
            <a:fld id="{664B06C2-423A-4568-B8BC-B2924E3443F5}" type="slidenum">
              <a:t>80</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88C8D10C-4103-4066-A01A-CD37A6729B0A}"/>
              </a:ext>
            </a:extLst>
          </p:cNvPr>
          <p:cNvSpPr txBox="1">
            <a:spLocks noGrp="1"/>
          </p:cNvSpPr>
          <p:nvPr>
            <p:ph type="sldNum" sz="quarter" idx="8"/>
          </p:nvPr>
        </p:nvSpPr>
        <p:spPr>
          <a:xfrm>
            <a:off x="4278960" y="10157400"/>
            <a:ext cx="3278160" cy="531720"/>
          </a:xfrm>
        </p:spPr>
        <p:txBody>
          <a:bodyPr wrap="square"/>
          <a:lstStyle/>
          <a:p>
            <a:pPr lvl="0"/>
            <a:fld id="{5218F89B-F2A0-4D46-BE6F-C2A656CB832E}" type="slidenum">
              <a:t>80</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AE94C227-95FE-440A-823A-F395A3193F0A}"/>
              </a:ext>
            </a:extLst>
          </p:cNvPr>
          <p:cNvSpPr txBox="1">
            <a:spLocks noGrp="1"/>
          </p:cNvSpPr>
          <p:nvPr>
            <p:ph type="sldNum" sz="quarter" idx="8"/>
          </p:nvPr>
        </p:nvSpPr>
        <p:spPr>
          <a:xfrm>
            <a:off x="4278960" y="10157400"/>
            <a:ext cx="3278519" cy="532080"/>
          </a:xfrm>
        </p:spPr>
        <p:txBody>
          <a:bodyPr wrap="square"/>
          <a:lstStyle/>
          <a:p>
            <a:pPr lvl="0"/>
            <a:fld id="{B00FB0B5-73D8-4ED5-B937-FE6635CC5C7D}" type="slidenum">
              <a:t>80</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8D0649FC-0D29-4868-905E-FFA5CCFCE368}"/>
              </a:ext>
            </a:extLst>
          </p:cNvPr>
          <p:cNvSpPr txBox="1">
            <a:spLocks noGrp="1"/>
          </p:cNvSpPr>
          <p:nvPr>
            <p:ph type="sldNum" sz="quarter" idx="8"/>
          </p:nvPr>
        </p:nvSpPr>
        <p:spPr>
          <a:xfrm>
            <a:off x="4278960" y="10157400"/>
            <a:ext cx="3278879" cy="532440"/>
          </a:xfrm>
        </p:spPr>
        <p:txBody>
          <a:bodyPr wrap="square"/>
          <a:lstStyle/>
          <a:p>
            <a:pPr lvl="0"/>
            <a:fld id="{6C593340-F67D-45B1-B4A6-30762F7151F9}" type="slidenum">
              <a:t>80</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59CADDE-3E51-4C89-B5D7-4C271A1388E8}"/>
              </a:ext>
            </a:extLst>
          </p:cNvPr>
          <p:cNvSpPr txBox="1">
            <a:spLocks noGrp="1"/>
          </p:cNvSpPr>
          <p:nvPr>
            <p:ph type="sldNum" sz="quarter" idx="5"/>
          </p:nvPr>
        </p:nvSpPr>
        <p:spPr>
          <a:ln/>
        </p:spPr>
        <p:txBody>
          <a:bodyPr vert="horz" lIns="0" tIns="0" rIns="0" bIns="0" anchor="b" anchorCtr="0">
            <a:noAutofit/>
          </a:bodyPr>
          <a:lstStyle/>
          <a:p>
            <a:pPr lvl="0"/>
            <a:fld id="{25083467-2A10-4AFF-AE33-4D1C9185BAF3}" type="slidenum">
              <a:t>80</a:t>
            </a:fld>
            <a:endParaRPr lang="pt-BR"/>
          </a:p>
        </p:txBody>
      </p:sp>
      <p:sp>
        <p:nvSpPr>
          <p:cNvPr id="10" name="PlaceHolder 9">
            <a:extLst>
              <a:ext uri="{FF2B5EF4-FFF2-40B4-BE49-F238E27FC236}">
                <a16:creationId xmlns:a16="http://schemas.microsoft.com/office/drawing/2014/main" id="{38690774-05FE-4E2C-ABF0-2833DED195F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68EDF27F-9276-4CB2-B425-83883C63107E}"/>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261359745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6E61203-CE1C-4F69-A7E9-2EF2618F91B6}"/>
              </a:ext>
            </a:extLst>
          </p:cNvPr>
          <p:cNvSpPr txBox="1">
            <a:spLocks noGrp="1"/>
          </p:cNvSpPr>
          <p:nvPr>
            <p:ph type="sldNum" sz="quarter" idx="8"/>
          </p:nvPr>
        </p:nvSpPr>
        <p:spPr>
          <a:xfrm>
            <a:off x="4278960" y="10157400"/>
            <a:ext cx="3276359" cy="529920"/>
          </a:xfrm>
        </p:spPr>
        <p:txBody>
          <a:bodyPr wrap="square"/>
          <a:lstStyle/>
          <a:p>
            <a:pPr lvl="0"/>
            <a:fld id="{2114391D-6E1A-46E7-A79B-7B442E7B623F}" type="slidenum">
              <a:t>81</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68900827-715D-429C-BF8D-071C4ACA540A}"/>
              </a:ext>
            </a:extLst>
          </p:cNvPr>
          <p:cNvSpPr txBox="1">
            <a:spLocks noGrp="1"/>
          </p:cNvSpPr>
          <p:nvPr>
            <p:ph type="sldNum" sz="quarter" idx="8"/>
          </p:nvPr>
        </p:nvSpPr>
        <p:spPr>
          <a:xfrm>
            <a:off x="4278960" y="10157400"/>
            <a:ext cx="3276720" cy="530280"/>
          </a:xfrm>
        </p:spPr>
        <p:txBody>
          <a:bodyPr wrap="square"/>
          <a:lstStyle/>
          <a:p>
            <a:pPr lvl="0"/>
            <a:fld id="{04BDCF46-251C-4E7D-8374-ED1472D5920E}" type="slidenum">
              <a:t>81</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AB74FC88-553A-4BC7-B480-1918F422B1E6}"/>
              </a:ext>
            </a:extLst>
          </p:cNvPr>
          <p:cNvSpPr txBox="1">
            <a:spLocks noGrp="1"/>
          </p:cNvSpPr>
          <p:nvPr>
            <p:ph type="sldNum" sz="quarter" idx="8"/>
          </p:nvPr>
        </p:nvSpPr>
        <p:spPr>
          <a:xfrm>
            <a:off x="4278960" y="10157400"/>
            <a:ext cx="3277080" cy="530640"/>
          </a:xfrm>
        </p:spPr>
        <p:txBody>
          <a:bodyPr wrap="square"/>
          <a:lstStyle/>
          <a:p>
            <a:pPr lvl="0"/>
            <a:fld id="{98C30696-38EB-41C5-AD4F-D8A1D69E705C}" type="slidenum">
              <a:t>81</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06637375-FD51-4E8B-8E1D-49FD8F571B2D}"/>
              </a:ext>
            </a:extLst>
          </p:cNvPr>
          <p:cNvSpPr txBox="1">
            <a:spLocks noGrp="1"/>
          </p:cNvSpPr>
          <p:nvPr>
            <p:ph type="sldNum" sz="quarter" idx="8"/>
          </p:nvPr>
        </p:nvSpPr>
        <p:spPr>
          <a:xfrm>
            <a:off x="4278960" y="10157400"/>
            <a:ext cx="3277439" cy="531000"/>
          </a:xfrm>
        </p:spPr>
        <p:txBody>
          <a:bodyPr wrap="square"/>
          <a:lstStyle/>
          <a:p>
            <a:pPr lvl="0"/>
            <a:fld id="{A56BF5D8-9603-4930-BA04-C3DCC350DA94}" type="slidenum">
              <a:t>81</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26150234-A95B-496F-8385-8E9068E785BF}"/>
              </a:ext>
            </a:extLst>
          </p:cNvPr>
          <p:cNvSpPr txBox="1">
            <a:spLocks noGrp="1"/>
          </p:cNvSpPr>
          <p:nvPr>
            <p:ph type="sldNum" sz="quarter" idx="8"/>
          </p:nvPr>
        </p:nvSpPr>
        <p:spPr>
          <a:xfrm>
            <a:off x="4278960" y="10157400"/>
            <a:ext cx="3277800" cy="531360"/>
          </a:xfrm>
        </p:spPr>
        <p:txBody>
          <a:bodyPr wrap="square"/>
          <a:lstStyle/>
          <a:p>
            <a:pPr lvl="0"/>
            <a:fld id="{D0FDE567-5D8E-4F91-9C17-C6F07035CFEF}" type="slidenum">
              <a:t>81</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A369CA5F-6CC5-4858-9D1A-21B7B3450D29}"/>
              </a:ext>
            </a:extLst>
          </p:cNvPr>
          <p:cNvSpPr txBox="1">
            <a:spLocks noGrp="1"/>
          </p:cNvSpPr>
          <p:nvPr>
            <p:ph type="sldNum" sz="quarter" idx="8"/>
          </p:nvPr>
        </p:nvSpPr>
        <p:spPr>
          <a:xfrm>
            <a:off x="4278960" y="10157400"/>
            <a:ext cx="3278160" cy="531720"/>
          </a:xfrm>
        </p:spPr>
        <p:txBody>
          <a:bodyPr wrap="square"/>
          <a:lstStyle/>
          <a:p>
            <a:pPr lvl="0"/>
            <a:fld id="{344F2608-8A47-4AF6-867F-CBB9FC85BD74}" type="slidenum">
              <a:t>81</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CB708DDC-AB3F-498C-9C2C-378DE86D98FE}"/>
              </a:ext>
            </a:extLst>
          </p:cNvPr>
          <p:cNvSpPr txBox="1">
            <a:spLocks noGrp="1"/>
          </p:cNvSpPr>
          <p:nvPr>
            <p:ph type="sldNum" sz="quarter" idx="8"/>
          </p:nvPr>
        </p:nvSpPr>
        <p:spPr>
          <a:xfrm>
            <a:off x="4278960" y="10157400"/>
            <a:ext cx="3278519" cy="532080"/>
          </a:xfrm>
        </p:spPr>
        <p:txBody>
          <a:bodyPr wrap="square"/>
          <a:lstStyle/>
          <a:p>
            <a:pPr lvl="0"/>
            <a:fld id="{AF444F78-7E26-4099-A2F6-AA48877295FF}" type="slidenum">
              <a:t>81</a:t>
            </a:fld>
            <a:endParaRPr lang="pt-BR">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074FF96D-8814-45D9-8ADC-9D596C4A926F}"/>
              </a:ext>
            </a:extLst>
          </p:cNvPr>
          <p:cNvSpPr txBox="1">
            <a:spLocks noGrp="1"/>
          </p:cNvSpPr>
          <p:nvPr>
            <p:ph type="sldNum" sz="quarter" idx="8"/>
          </p:nvPr>
        </p:nvSpPr>
        <p:spPr>
          <a:xfrm>
            <a:off x="4278960" y="10157400"/>
            <a:ext cx="3278879" cy="532440"/>
          </a:xfrm>
        </p:spPr>
        <p:txBody>
          <a:bodyPr wrap="square"/>
          <a:lstStyle/>
          <a:p>
            <a:pPr lvl="0"/>
            <a:fld id="{EC272771-6C6E-47F0-978F-0D023E9B3960}" type="slidenum">
              <a:t>81</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91931FCD-72C4-4869-B135-DA93C513BBA3}"/>
              </a:ext>
            </a:extLst>
          </p:cNvPr>
          <p:cNvSpPr txBox="1">
            <a:spLocks noGrp="1"/>
          </p:cNvSpPr>
          <p:nvPr>
            <p:ph type="sldNum" sz="quarter" idx="5"/>
          </p:nvPr>
        </p:nvSpPr>
        <p:spPr>
          <a:ln/>
        </p:spPr>
        <p:txBody>
          <a:bodyPr vert="horz" lIns="0" tIns="0" rIns="0" bIns="0" anchor="b" anchorCtr="0">
            <a:noAutofit/>
          </a:bodyPr>
          <a:lstStyle/>
          <a:p>
            <a:pPr lvl="0"/>
            <a:fld id="{B920D04E-9CE4-4BC4-AE63-BF417B004691}" type="slidenum">
              <a:t>81</a:t>
            </a:fld>
            <a:endParaRPr lang="pt-BR"/>
          </a:p>
        </p:txBody>
      </p:sp>
      <p:sp>
        <p:nvSpPr>
          <p:cNvPr id="10" name="PlaceHolder 9">
            <a:extLst>
              <a:ext uri="{FF2B5EF4-FFF2-40B4-BE49-F238E27FC236}">
                <a16:creationId xmlns:a16="http://schemas.microsoft.com/office/drawing/2014/main" id="{033C860B-807A-475D-9067-B94981AF4421}"/>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22344840-D737-4F0A-A764-AB2836257D84}"/>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B2F2971-629D-4ED2-9FB0-024C985F56C3}"/>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82</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43852E1-5BB5-4478-9AAB-FCB0100BEDEF}"/>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82</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153BC0A-913E-4DCA-82C4-3672100328D8}"/>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82</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226F7C09-BF38-4FFE-9234-22CD90EC3376}"/>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82</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B45DC0D-697D-4E31-BA37-0F4DFD46538E}"/>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82</a:t>
            </a:fld>
            <a:endParaRPr lang="pt-BR">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780FEDE7-6045-460A-AC8D-F0CEC191D661}"/>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82</a:t>
            </a:fld>
            <a:endParaRPr lang="pt-BR">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90B18CE0-58C1-42EF-BB16-9D8D72A8C9FE}"/>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82</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3C820909-80C2-421C-9FFE-CC4470740F53}"/>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82</a:t>
            </a:fld>
            <a:endParaRPr lang="pt-BR"/>
          </a:p>
        </p:txBody>
      </p:sp>
      <p:sp>
        <p:nvSpPr>
          <p:cNvPr id="9" name="PlaceHolder 8">
            <a:extLst>
              <a:ext uri="{FF2B5EF4-FFF2-40B4-BE49-F238E27FC236}">
                <a16:creationId xmlns:a16="http://schemas.microsoft.com/office/drawing/2014/main" id="{1641B7C0-E847-4A1A-AADE-9A5B6C276EB2}"/>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580F3552-578A-4573-8244-0138E50373CD}"/>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56">
            <a:extLst>
              <a:ext uri="{FF2B5EF4-FFF2-40B4-BE49-F238E27FC236}">
                <a16:creationId xmlns:a16="http://schemas.microsoft.com/office/drawing/2014/main" id="{9DAEF02F-D88D-496C-8165-61B663458511}"/>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83</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9398BF34-DF90-4610-9CEB-3BC0B6372805}"/>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83</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4EEC564F-5BA3-4D37-9335-BAC7A685CC27}"/>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83</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3B140A79-9C67-45E7-BFE5-026B383EB0FA}"/>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83</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6169649B-021B-4A31-A8D5-22563F6FB695}"/>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83</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00EA2CA5-D30C-4EFD-BEFA-68C1ABAFD92A}"/>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83</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ACB21961-B5D1-4C0B-97E1-88A8FB98131D}"/>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83</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26C6F73E-4CE4-4C68-9C5D-86C970F01D52}"/>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83</a:t>
            </a:fld>
            <a:endParaRPr lang="pt-BR"/>
          </a:p>
        </p:txBody>
      </p:sp>
      <p:sp>
        <p:nvSpPr>
          <p:cNvPr id="9" name="PlaceHolder 163">
            <a:extLst>
              <a:ext uri="{FF2B5EF4-FFF2-40B4-BE49-F238E27FC236}">
                <a16:creationId xmlns:a16="http://schemas.microsoft.com/office/drawing/2014/main" id="{AF7E65DC-935E-41CD-BEB7-739DF794529B}"/>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C0988A78-9D2D-414D-B526-40859ED8EEFF}"/>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56">
            <a:extLst>
              <a:ext uri="{FF2B5EF4-FFF2-40B4-BE49-F238E27FC236}">
                <a16:creationId xmlns:a16="http://schemas.microsoft.com/office/drawing/2014/main" id="{9DAEF02F-D88D-496C-8165-61B663458511}"/>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84</a:t>
            </a:fld>
            <a:endParaRPr lang="pt-BR">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9398BF34-DF90-4610-9CEB-3BC0B6372805}"/>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84</a:t>
            </a:fld>
            <a:endParaRPr lang="pt-BR">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4EEC564F-5BA3-4D37-9335-BAC7A685CC27}"/>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84</a:t>
            </a:fld>
            <a:endParaRPr lang="pt-BR">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3B140A79-9C67-45E7-BFE5-026B383EB0FA}"/>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84</a:t>
            </a:fld>
            <a:endParaRPr lang="pt-BR">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6169649B-021B-4A31-A8D5-22563F6FB695}"/>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84</a:t>
            </a:fld>
            <a:endParaRPr lang="pt-BR">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00EA2CA5-D30C-4EFD-BEFA-68C1ABAFD92A}"/>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84</a:t>
            </a:fld>
            <a:endParaRPr lang="pt-BR">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ACB21961-B5D1-4C0B-97E1-88A8FB98131D}"/>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84</a:t>
            </a:fld>
            <a:endParaRPr lang="pt-BR">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26C6F73E-4CE4-4C68-9C5D-86C970F01D52}"/>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84</a:t>
            </a:fld>
            <a:endParaRPr lang="pt-BR"/>
          </a:p>
        </p:txBody>
      </p:sp>
      <p:sp>
        <p:nvSpPr>
          <p:cNvPr id="9" name="PlaceHolder 163">
            <a:extLst>
              <a:ext uri="{FF2B5EF4-FFF2-40B4-BE49-F238E27FC236}">
                <a16:creationId xmlns:a16="http://schemas.microsoft.com/office/drawing/2014/main" id="{AF7E65DC-935E-41CD-BEB7-739DF794529B}"/>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C0988A78-9D2D-414D-B526-40859ED8EEFF}"/>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a:p>
        </p:txBody>
      </p:sp>
    </p:spTree>
    <p:extLst>
      <p:ext uri="{BB962C8B-B14F-4D97-AF65-F5344CB8AC3E}">
        <p14:creationId xmlns:p14="http://schemas.microsoft.com/office/powerpoint/2010/main" val="306331323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0DB11E6-8DD8-486F-AC02-D4E1DD67E690}"/>
              </a:ext>
            </a:extLst>
          </p:cNvPr>
          <p:cNvSpPr txBox="1">
            <a:spLocks noGrp="1"/>
          </p:cNvSpPr>
          <p:nvPr>
            <p:ph type="sldNum" sz="quarter" idx="8"/>
          </p:nvPr>
        </p:nvSpPr>
        <p:spPr>
          <a:xfrm>
            <a:off x="3884759" y="8685360"/>
            <a:ext cx="2968559" cy="455399"/>
          </a:xfrm>
        </p:spPr>
        <p:txBody>
          <a:bodyPr wrap="square"/>
          <a:lstStyle/>
          <a:p>
            <a:pPr lvl="0"/>
            <a:fld id="{77F895B2-36AF-408A-A257-EA559E057FFD}" type="slidenum">
              <a:t>85</a:t>
            </a:fld>
            <a:endParaRPr lang="pt-BR">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DAF27E7B-64FC-4559-B704-9782551A84D5}"/>
              </a:ext>
            </a:extLst>
          </p:cNvPr>
          <p:cNvSpPr txBox="1">
            <a:spLocks noGrp="1"/>
          </p:cNvSpPr>
          <p:nvPr>
            <p:ph type="sldNum" sz="quarter" idx="8"/>
          </p:nvPr>
        </p:nvSpPr>
        <p:spPr>
          <a:xfrm>
            <a:off x="4278960" y="10157400"/>
            <a:ext cx="3277800" cy="531360"/>
          </a:xfrm>
        </p:spPr>
        <p:txBody>
          <a:bodyPr wrap="square"/>
          <a:lstStyle/>
          <a:p>
            <a:pPr lvl="0"/>
            <a:fld id="{2287BEDF-6305-4864-B504-E45027BB3821}" type="slidenum">
              <a:t>85</a:t>
            </a:fld>
            <a:endParaRPr lang="pt-BR">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B368FAE8-48E7-4A0D-B1E5-FE93075898DE}"/>
              </a:ext>
            </a:extLst>
          </p:cNvPr>
          <p:cNvSpPr txBox="1">
            <a:spLocks noGrp="1"/>
          </p:cNvSpPr>
          <p:nvPr>
            <p:ph type="sldNum" sz="quarter" idx="8"/>
          </p:nvPr>
        </p:nvSpPr>
        <p:spPr>
          <a:xfrm>
            <a:off x="4278960" y="10157400"/>
            <a:ext cx="3278160" cy="531720"/>
          </a:xfrm>
        </p:spPr>
        <p:txBody>
          <a:bodyPr wrap="square"/>
          <a:lstStyle/>
          <a:p>
            <a:pPr lvl="0"/>
            <a:fld id="{216EB219-1AA0-4F80-AFBA-680AE23E2351}" type="slidenum">
              <a:t>85</a:t>
            </a:fld>
            <a:endParaRPr lang="pt-BR">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F431E9AC-25D9-44F9-92AC-FA93F37BC0ED}"/>
              </a:ext>
            </a:extLst>
          </p:cNvPr>
          <p:cNvSpPr txBox="1">
            <a:spLocks noGrp="1"/>
          </p:cNvSpPr>
          <p:nvPr>
            <p:ph type="sldNum" sz="quarter" idx="8"/>
          </p:nvPr>
        </p:nvSpPr>
        <p:spPr>
          <a:xfrm>
            <a:off x="4278960" y="10157400"/>
            <a:ext cx="3278519" cy="532080"/>
          </a:xfrm>
        </p:spPr>
        <p:txBody>
          <a:bodyPr wrap="square"/>
          <a:lstStyle/>
          <a:p>
            <a:pPr lvl="0"/>
            <a:fld id="{70EE4D2F-F312-4A0D-B5F4-A27B8B8883C9}" type="slidenum">
              <a:t>85</a:t>
            </a:fld>
            <a:endParaRPr lang="pt-BR">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EA1900A-2AF9-42EE-95B5-EC4C4B68AD48}"/>
              </a:ext>
            </a:extLst>
          </p:cNvPr>
          <p:cNvSpPr txBox="1">
            <a:spLocks noGrp="1"/>
          </p:cNvSpPr>
          <p:nvPr>
            <p:ph type="sldNum" sz="quarter" idx="8"/>
          </p:nvPr>
        </p:nvSpPr>
        <p:spPr>
          <a:xfrm>
            <a:off x="4278960" y="10157400"/>
            <a:ext cx="3278879" cy="532440"/>
          </a:xfrm>
        </p:spPr>
        <p:txBody>
          <a:bodyPr wrap="square"/>
          <a:lstStyle/>
          <a:p>
            <a:pPr lvl="0"/>
            <a:fld id="{69BA732F-99BF-4382-807E-EF3D05B048FB}" type="slidenum">
              <a:t>85</a:t>
            </a:fld>
            <a:endParaRPr lang="pt-BR">
              <a:highlight>
                <a:scrgbClr r="0" g="0" b="0">
                  <a:alpha val="0"/>
                </a:scrgbClr>
              </a:highlight>
              <a:latin typeface="Times New Roman"/>
            </a:endParaRPr>
          </a:p>
        </p:txBody>
      </p:sp>
      <p:sp>
        <p:nvSpPr>
          <p:cNvPr id="12" name="Slide Number Placeholder 6">
            <a:extLst>
              <a:ext uri="{FF2B5EF4-FFF2-40B4-BE49-F238E27FC236}">
                <a16:creationId xmlns:a16="http://schemas.microsoft.com/office/drawing/2014/main" id="{2B3F2CF7-40F5-4194-9CEB-52F1AE6DC817}"/>
              </a:ext>
            </a:extLst>
          </p:cNvPr>
          <p:cNvSpPr txBox="1">
            <a:spLocks noGrp="1"/>
          </p:cNvSpPr>
          <p:nvPr>
            <p:ph type="sldNum" sz="quarter" idx="5"/>
          </p:nvPr>
        </p:nvSpPr>
        <p:spPr>
          <a:ln/>
        </p:spPr>
        <p:txBody>
          <a:bodyPr vert="horz" lIns="0" tIns="0" rIns="0" bIns="0" anchor="b" anchorCtr="0">
            <a:noAutofit/>
          </a:bodyPr>
          <a:lstStyle/>
          <a:p>
            <a:pPr lvl="0"/>
            <a:fld id="{00C27883-0E28-49DE-8345-A8D27EA31D0B}" type="slidenum">
              <a:t>85</a:t>
            </a:fld>
            <a:endParaRPr lang="pt-BR"/>
          </a:p>
        </p:txBody>
      </p:sp>
      <p:sp>
        <p:nvSpPr>
          <p:cNvPr id="7" name="PlaceHolder 6">
            <a:extLst>
              <a:ext uri="{FF2B5EF4-FFF2-40B4-BE49-F238E27FC236}">
                <a16:creationId xmlns:a16="http://schemas.microsoft.com/office/drawing/2014/main" id="{988C277A-5813-4CC9-A60B-41BEE05134CD}"/>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8" name="PlaceHolder 7">
            <a:extLst>
              <a:ext uri="{FF2B5EF4-FFF2-40B4-BE49-F238E27FC236}">
                <a16:creationId xmlns:a16="http://schemas.microsoft.com/office/drawing/2014/main" id="{78305BD7-AE6A-40E8-B05C-E7E66F0B440C}"/>
              </a:ext>
            </a:extLst>
          </p:cNvPr>
          <p:cNvSpPr txBox="1">
            <a:spLocks noGrp="1"/>
          </p:cNvSpPr>
          <p:nvPr>
            <p:ph type="body" sz="quarter" idx="1"/>
          </p:nvPr>
        </p:nvSpPr>
        <p:spPr>
          <a:xfrm>
            <a:off x="685799" y="4400639"/>
            <a:ext cx="5483159" cy="3597120"/>
          </a:xfrm>
        </p:spPr>
        <p:txBody>
          <a:bodyPr vert="horz" wrap="square" anchor="t" anchorCtr="0">
            <a:noAutofit/>
          </a:bodyPr>
          <a:lstStyle/>
          <a:p>
            <a:pPr lvl="0" algn="l">
              <a:tabLst>
                <a:tab pos="216000" algn="l"/>
              </a:tabLst>
            </a:pPr>
            <a:r>
              <a:rPr lang="pt-BR">
                <a:latin typeface="Arial" pitchFamily="18"/>
              </a:rPr>
              <a:t>Por gentileza! No momento da </a:t>
            </a:r>
            <a:r>
              <a:rPr lang="pt-BR" b="1">
                <a:latin typeface="Arial" pitchFamily="18"/>
              </a:rPr>
              <a:t>CONSAGRAÇÃO</a:t>
            </a:r>
            <a:r>
              <a:rPr lang="pt-BR">
                <a:latin typeface="Arial" pitchFamily="18"/>
              </a:rPr>
              <a:t> deixar no slide que esteja </a:t>
            </a:r>
            <a:r>
              <a:rPr lang="pt-BR" b="1">
                <a:latin typeface="Arial" pitchFamily="18"/>
              </a:rPr>
              <a:t>TODO PRETO</a:t>
            </a:r>
            <a:r>
              <a:rPr lang="pt-BR">
                <a:latin typeface="Arial" pitchFamily="18"/>
              </a:rPr>
              <a:t>! Obrigado!</a:t>
            </a: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56">
            <a:extLst>
              <a:ext uri="{FF2B5EF4-FFF2-40B4-BE49-F238E27FC236}">
                <a16:creationId xmlns:a16="http://schemas.microsoft.com/office/drawing/2014/main" id="{9DAEF02F-D88D-496C-8165-61B663458511}"/>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86</a:t>
            </a:fld>
            <a:endParaRPr lang="pt-BR" dirty="0">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9398BF34-DF90-4610-9CEB-3BC0B6372805}"/>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86</a:t>
            </a:fld>
            <a:endParaRPr lang="pt-BR" dirty="0">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4EEC564F-5BA3-4D37-9335-BAC7A685CC27}"/>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86</a:t>
            </a:fld>
            <a:endParaRPr lang="pt-BR" dirty="0">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3B140A79-9C67-45E7-BFE5-026B383EB0FA}"/>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86</a:t>
            </a:fld>
            <a:endParaRPr lang="pt-BR" dirty="0">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6169649B-021B-4A31-A8D5-22563F6FB695}"/>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86</a:t>
            </a:fld>
            <a:endParaRPr lang="pt-BR" dirty="0">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00EA2CA5-D30C-4EFD-BEFA-68C1ABAFD92A}"/>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86</a:t>
            </a:fld>
            <a:endParaRPr lang="pt-BR" dirty="0">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ACB21961-B5D1-4C0B-97E1-88A8FB98131D}"/>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86</a:t>
            </a:fld>
            <a:endParaRPr lang="pt-BR" dirty="0">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26C6F73E-4CE4-4C68-9C5D-86C970F01D52}"/>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86</a:t>
            </a:fld>
            <a:endParaRPr lang="pt-BR" dirty="0"/>
          </a:p>
        </p:txBody>
      </p:sp>
      <p:sp>
        <p:nvSpPr>
          <p:cNvPr id="9" name="PlaceHolder 163">
            <a:extLst>
              <a:ext uri="{FF2B5EF4-FFF2-40B4-BE49-F238E27FC236}">
                <a16:creationId xmlns:a16="http://schemas.microsoft.com/office/drawing/2014/main" id="{AF7E65DC-935E-41CD-BEB7-739DF794529B}"/>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C0988A78-9D2D-414D-B526-40859ED8EEFF}"/>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dirty="0"/>
          </a:p>
        </p:txBody>
      </p:sp>
    </p:spTree>
    <p:extLst>
      <p:ext uri="{BB962C8B-B14F-4D97-AF65-F5344CB8AC3E}">
        <p14:creationId xmlns:p14="http://schemas.microsoft.com/office/powerpoint/2010/main" val="417615793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ABDFC-9CCB-9CBE-8616-E8D1A36DF7B2}"/>
            </a:ext>
          </a:extLst>
        </p:cNvPr>
        <p:cNvGrpSpPr/>
        <p:nvPr/>
      </p:nvGrpSpPr>
      <p:grpSpPr>
        <a:xfrm>
          <a:off x="0" y="0"/>
          <a:ext cx="0" cy="0"/>
          <a:chOff x="0" y="0"/>
          <a:chExt cx="0" cy="0"/>
        </a:xfrm>
      </p:grpSpPr>
      <p:sp>
        <p:nvSpPr>
          <p:cNvPr id="2" name="PlaceHolder 156">
            <a:extLst>
              <a:ext uri="{FF2B5EF4-FFF2-40B4-BE49-F238E27FC236}">
                <a16:creationId xmlns:a16="http://schemas.microsoft.com/office/drawing/2014/main" id="{568D1C71-AA53-C4A6-0C0D-307A8F910892}"/>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87</a:t>
            </a:fld>
            <a:endParaRPr lang="pt-BR" dirty="0">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AB7A7472-4263-692F-21B5-A096DC26BB5C}"/>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87</a:t>
            </a:fld>
            <a:endParaRPr lang="pt-BR" dirty="0">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2B3C622C-447B-FD69-7641-4F59EE319DEC}"/>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87</a:t>
            </a:fld>
            <a:endParaRPr lang="pt-BR" dirty="0">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983C2FF5-49B2-0F86-5A7C-EA5F37829E9E}"/>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87</a:t>
            </a:fld>
            <a:endParaRPr lang="pt-BR" dirty="0">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98FEE846-6385-0811-8AF7-F4BF76B6002F}"/>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87</a:t>
            </a:fld>
            <a:endParaRPr lang="pt-BR" dirty="0">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86A66DCE-A847-B1A5-44CA-DFFBC3FF732A}"/>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87</a:t>
            </a:fld>
            <a:endParaRPr lang="pt-BR" dirty="0">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C1E400FC-CD78-F163-39A4-E9676A28D728}"/>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87</a:t>
            </a:fld>
            <a:endParaRPr lang="pt-BR" dirty="0">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C5AA2A63-007C-636D-20D7-E461F49BE1AF}"/>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87</a:t>
            </a:fld>
            <a:endParaRPr lang="pt-BR" dirty="0"/>
          </a:p>
        </p:txBody>
      </p:sp>
      <p:sp>
        <p:nvSpPr>
          <p:cNvPr id="9" name="PlaceHolder 163">
            <a:extLst>
              <a:ext uri="{FF2B5EF4-FFF2-40B4-BE49-F238E27FC236}">
                <a16:creationId xmlns:a16="http://schemas.microsoft.com/office/drawing/2014/main" id="{669C3F87-53CF-5F11-6E4A-04872D5C3D67}"/>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737788F1-1714-7EC6-C25F-ABF82CDB23E8}"/>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dirty="0"/>
          </a:p>
        </p:txBody>
      </p:sp>
    </p:spTree>
    <p:extLst>
      <p:ext uri="{BB962C8B-B14F-4D97-AF65-F5344CB8AC3E}">
        <p14:creationId xmlns:p14="http://schemas.microsoft.com/office/powerpoint/2010/main" val="384432484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D6FE-41AF-1EC6-411B-E9EF7A60F7A9}"/>
            </a:ext>
          </a:extLst>
        </p:cNvPr>
        <p:cNvGrpSpPr/>
        <p:nvPr/>
      </p:nvGrpSpPr>
      <p:grpSpPr>
        <a:xfrm>
          <a:off x="0" y="0"/>
          <a:ext cx="0" cy="0"/>
          <a:chOff x="0" y="0"/>
          <a:chExt cx="0" cy="0"/>
        </a:xfrm>
      </p:grpSpPr>
      <p:sp>
        <p:nvSpPr>
          <p:cNvPr id="2" name="PlaceHolder 156">
            <a:extLst>
              <a:ext uri="{FF2B5EF4-FFF2-40B4-BE49-F238E27FC236}">
                <a16:creationId xmlns:a16="http://schemas.microsoft.com/office/drawing/2014/main" id="{32988F03-2789-0BD4-FD41-1316DBD58577}"/>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88</a:t>
            </a:fld>
            <a:endParaRPr lang="pt-BR" dirty="0">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5FE15151-CC92-6EB5-3412-2DA83E3AB65C}"/>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88</a:t>
            </a:fld>
            <a:endParaRPr lang="pt-BR" dirty="0">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3726A188-C759-09DC-D661-F8792CAF7F89}"/>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88</a:t>
            </a:fld>
            <a:endParaRPr lang="pt-BR" dirty="0">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B1B96685-FF6C-D9A1-41CC-AA69FA02E96A}"/>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88</a:t>
            </a:fld>
            <a:endParaRPr lang="pt-BR" dirty="0">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99C43B35-29E0-A767-270B-BE60C1223A8F}"/>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88</a:t>
            </a:fld>
            <a:endParaRPr lang="pt-BR" dirty="0">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554AC6F5-EE43-0577-9928-674523AD47F7}"/>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88</a:t>
            </a:fld>
            <a:endParaRPr lang="pt-BR" dirty="0">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8C382632-07FB-09C0-CEA9-A88F683B86C4}"/>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88</a:t>
            </a:fld>
            <a:endParaRPr lang="pt-BR" dirty="0">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C9827DFD-5FDB-C38B-C1D7-FEB6DF160415}"/>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88</a:t>
            </a:fld>
            <a:endParaRPr lang="pt-BR" dirty="0"/>
          </a:p>
        </p:txBody>
      </p:sp>
      <p:sp>
        <p:nvSpPr>
          <p:cNvPr id="9" name="PlaceHolder 163">
            <a:extLst>
              <a:ext uri="{FF2B5EF4-FFF2-40B4-BE49-F238E27FC236}">
                <a16:creationId xmlns:a16="http://schemas.microsoft.com/office/drawing/2014/main" id="{FF8AFAF4-BEB0-A739-7EF0-E884A1DAAC84}"/>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8AA93956-E015-13D8-F885-A0F72E9F69FB}"/>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dirty="0"/>
          </a:p>
        </p:txBody>
      </p:sp>
    </p:spTree>
    <p:extLst>
      <p:ext uri="{BB962C8B-B14F-4D97-AF65-F5344CB8AC3E}">
        <p14:creationId xmlns:p14="http://schemas.microsoft.com/office/powerpoint/2010/main" val="196777284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B2F2971-629D-4ED2-9FB0-024C985F56C3}"/>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89</a:t>
            </a:fld>
            <a:endParaRPr lang="pt-BR" dirty="0">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43852E1-5BB5-4478-9AAB-FCB0100BEDEF}"/>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89</a:t>
            </a:fld>
            <a:endParaRPr lang="pt-BR" dirty="0">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153BC0A-913E-4DCA-82C4-3672100328D8}"/>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89</a:t>
            </a:fld>
            <a:endParaRPr lang="pt-BR" dirty="0">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226F7C09-BF38-4FFE-9234-22CD90EC3376}"/>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89</a:t>
            </a:fld>
            <a:endParaRPr lang="pt-BR" dirty="0">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B45DC0D-697D-4E31-BA37-0F4DFD46538E}"/>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89</a:t>
            </a:fld>
            <a:endParaRPr lang="pt-BR" dirty="0">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780FEDE7-6045-460A-AC8D-F0CEC191D661}"/>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89</a:t>
            </a:fld>
            <a:endParaRPr lang="pt-BR" dirty="0">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90B18CE0-58C1-42EF-BB16-9D8D72A8C9FE}"/>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89</a:t>
            </a:fld>
            <a:endParaRPr lang="pt-BR" dirty="0">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3C820909-80C2-421C-9FFE-CC4470740F53}"/>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89</a:t>
            </a:fld>
            <a:endParaRPr lang="pt-BR" dirty="0"/>
          </a:p>
        </p:txBody>
      </p:sp>
      <p:sp>
        <p:nvSpPr>
          <p:cNvPr id="9" name="PlaceHolder 8">
            <a:extLst>
              <a:ext uri="{FF2B5EF4-FFF2-40B4-BE49-F238E27FC236}">
                <a16:creationId xmlns:a16="http://schemas.microsoft.com/office/drawing/2014/main" id="{1641B7C0-E847-4A1A-AADE-9A5B6C276EB2}"/>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580F3552-578A-4573-8244-0138E50373CD}"/>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dirty="0"/>
          </a:p>
        </p:txBody>
      </p:sp>
    </p:spTree>
    <p:extLst>
      <p:ext uri="{BB962C8B-B14F-4D97-AF65-F5344CB8AC3E}">
        <p14:creationId xmlns:p14="http://schemas.microsoft.com/office/powerpoint/2010/main" val="26084503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60">
            <a:extLst>
              <a:ext uri="{FF2B5EF4-FFF2-40B4-BE49-F238E27FC236}">
                <a16:creationId xmlns:a16="http://schemas.microsoft.com/office/drawing/2014/main" id="{8F6A264A-0A95-40BC-9C85-D22B20E5B5B0}"/>
              </a:ext>
            </a:extLst>
          </p:cNvPr>
          <p:cNvSpPr txBox="1">
            <a:spLocks noGrp="1"/>
          </p:cNvSpPr>
          <p:nvPr>
            <p:ph type="sldNum" sz="quarter" idx="8"/>
          </p:nvPr>
        </p:nvSpPr>
        <p:spPr>
          <a:xfrm>
            <a:off x="4278960" y="10157400"/>
            <a:ext cx="3276359" cy="529920"/>
          </a:xfrm>
        </p:spPr>
        <p:txBody>
          <a:bodyPr wrap="square"/>
          <a:lstStyle/>
          <a:p>
            <a:pPr lvl="0"/>
            <a:fld id="{8A7E0510-5D2F-41A4-8FDF-65C636F33A0B}" type="slidenum">
              <a:t>9</a:t>
            </a:fld>
            <a:endParaRPr lang="pt-BR">
              <a:solidFill>
                <a:srgbClr val="000000"/>
              </a:solidFill>
              <a:highlight>
                <a:scrgbClr r="0" g="0" b="0">
                  <a:alpha val="0"/>
                </a:scrgbClr>
              </a:highlight>
              <a:latin typeface="Times New Roman"/>
            </a:endParaRPr>
          </a:p>
        </p:txBody>
      </p:sp>
      <p:sp>
        <p:nvSpPr>
          <p:cNvPr id="3" name="PlaceHolder 262">
            <a:extLst>
              <a:ext uri="{FF2B5EF4-FFF2-40B4-BE49-F238E27FC236}">
                <a16:creationId xmlns:a16="http://schemas.microsoft.com/office/drawing/2014/main" id="{AC2B1D09-7F3B-45B7-B7CD-2FF8B12C36D7}"/>
              </a:ext>
            </a:extLst>
          </p:cNvPr>
          <p:cNvSpPr txBox="1">
            <a:spLocks noGrp="1"/>
          </p:cNvSpPr>
          <p:nvPr>
            <p:ph type="sldNum" sz="quarter" idx="8"/>
          </p:nvPr>
        </p:nvSpPr>
        <p:spPr>
          <a:xfrm>
            <a:off x="4278960" y="10157400"/>
            <a:ext cx="3276720" cy="530280"/>
          </a:xfrm>
        </p:spPr>
        <p:txBody>
          <a:bodyPr wrap="square"/>
          <a:lstStyle/>
          <a:p>
            <a:pPr lvl="0"/>
            <a:fld id="{BD5E156F-910E-4527-BBCF-F088BEBEFDE0}" type="slidenum">
              <a:t>9</a:t>
            </a:fld>
            <a:endParaRPr lang="pt-BR">
              <a:solidFill>
                <a:srgbClr val="000000"/>
              </a:solidFill>
              <a:highlight>
                <a:scrgbClr r="0" g="0" b="0">
                  <a:alpha val="0"/>
                </a:scrgbClr>
              </a:highlight>
              <a:latin typeface="Times New Roman"/>
            </a:endParaRPr>
          </a:p>
        </p:txBody>
      </p:sp>
      <p:sp>
        <p:nvSpPr>
          <p:cNvPr id="4" name="PlaceHolder 263">
            <a:extLst>
              <a:ext uri="{FF2B5EF4-FFF2-40B4-BE49-F238E27FC236}">
                <a16:creationId xmlns:a16="http://schemas.microsoft.com/office/drawing/2014/main" id="{F2A1C8D3-1171-4B39-BB40-C231CD21AD82}"/>
              </a:ext>
            </a:extLst>
          </p:cNvPr>
          <p:cNvSpPr txBox="1">
            <a:spLocks noGrp="1"/>
          </p:cNvSpPr>
          <p:nvPr>
            <p:ph type="sldNum" sz="quarter" idx="8"/>
          </p:nvPr>
        </p:nvSpPr>
        <p:spPr>
          <a:xfrm>
            <a:off x="4278960" y="10157400"/>
            <a:ext cx="3277080" cy="530640"/>
          </a:xfrm>
        </p:spPr>
        <p:txBody>
          <a:bodyPr wrap="square"/>
          <a:lstStyle/>
          <a:p>
            <a:pPr lvl="0"/>
            <a:fld id="{14A5FC43-B552-4135-93D1-A665E82DFD1F}" type="slidenum">
              <a:t>9</a:t>
            </a:fld>
            <a:endParaRPr lang="pt-BR">
              <a:solidFill>
                <a:srgbClr val="000000"/>
              </a:solidFill>
              <a:highlight>
                <a:scrgbClr r="0" g="0" b="0">
                  <a:alpha val="0"/>
                </a:scrgbClr>
              </a:highlight>
              <a:latin typeface="Times New Roman"/>
            </a:endParaRPr>
          </a:p>
        </p:txBody>
      </p:sp>
      <p:sp>
        <p:nvSpPr>
          <p:cNvPr id="5" name="PlaceHolder 285">
            <a:extLst>
              <a:ext uri="{FF2B5EF4-FFF2-40B4-BE49-F238E27FC236}">
                <a16:creationId xmlns:a16="http://schemas.microsoft.com/office/drawing/2014/main" id="{CA7374C5-5113-46B9-902E-7E7436F9BC66}"/>
              </a:ext>
            </a:extLst>
          </p:cNvPr>
          <p:cNvSpPr txBox="1">
            <a:spLocks noGrp="1"/>
          </p:cNvSpPr>
          <p:nvPr>
            <p:ph type="sldNum" sz="quarter" idx="8"/>
          </p:nvPr>
        </p:nvSpPr>
        <p:spPr>
          <a:xfrm>
            <a:off x="4278960" y="10157400"/>
            <a:ext cx="3277439" cy="531000"/>
          </a:xfrm>
        </p:spPr>
        <p:txBody>
          <a:bodyPr wrap="square"/>
          <a:lstStyle/>
          <a:p>
            <a:pPr lvl="0"/>
            <a:fld id="{4C624FB4-B0AF-4D26-98C2-78B3608C9C01}" type="slidenum">
              <a:t>9</a:t>
            </a:fld>
            <a:endParaRPr lang="pt-BR">
              <a:solidFill>
                <a:srgbClr val="000000"/>
              </a:solidFill>
              <a:highlight>
                <a:scrgbClr r="0" g="0" b="0">
                  <a:alpha val="0"/>
                </a:scrgbClr>
              </a:highlight>
              <a:latin typeface="Times New Roman"/>
            </a:endParaRPr>
          </a:p>
        </p:txBody>
      </p:sp>
      <p:sp>
        <p:nvSpPr>
          <p:cNvPr id="6" name="PlaceHolder 286">
            <a:extLst>
              <a:ext uri="{FF2B5EF4-FFF2-40B4-BE49-F238E27FC236}">
                <a16:creationId xmlns:a16="http://schemas.microsoft.com/office/drawing/2014/main" id="{1A0F8E76-F8EA-402F-9CBE-DD9197FF5547}"/>
              </a:ext>
            </a:extLst>
          </p:cNvPr>
          <p:cNvSpPr txBox="1">
            <a:spLocks noGrp="1"/>
          </p:cNvSpPr>
          <p:nvPr>
            <p:ph type="sldNum" sz="quarter" idx="8"/>
          </p:nvPr>
        </p:nvSpPr>
        <p:spPr>
          <a:xfrm>
            <a:off x="4278960" y="10157400"/>
            <a:ext cx="3277800" cy="531360"/>
          </a:xfrm>
        </p:spPr>
        <p:txBody>
          <a:bodyPr wrap="square"/>
          <a:lstStyle/>
          <a:p>
            <a:pPr lvl="0"/>
            <a:fld id="{20F33408-93DA-4F7B-9A81-3FF8AC375811}" type="slidenum">
              <a:t>9</a:t>
            </a:fld>
            <a:endParaRPr lang="pt-BR">
              <a:solidFill>
                <a:srgbClr val="000000"/>
              </a:solidFill>
              <a:highlight>
                <a:scrgbClr r="0" g="0" b="0">
                  <a:alpha val="0"/>
                </a:scrgbClr>
              </a:highlight>
              <a:latin typeface="Times New Roman"/>
            </a:endParaRPr>
          </a:p>
        </p:txBody>
      </p:sp>
      <p:sp>
        <p:nvSpPr>
          <p:cNvPr id="7" name="PlaceHolder 287">
            <a:extLst>
              <a:ext uri="{FF2B5EF4-FFF2-40B4-BE49-F238E27FC236}">
                <a16:creationId xmlns:a16="http://schemas.microsoft.com/office/drawing/2014/main" id="{2ED69302-D32F-4591-8BA1-C5AB49836019}"/>
              </a:ext>
            </a:extLst>
          </p:cNvPr>
          <p:cNvSpPr txBox="1">
            <a:spLocks noGrp="1"/>
          </p:cNvSpPr>
          <p:nvPr>
            <p:ph type="sldNum" sz="quarter" idx="8"/>
          </p:nvPr>
        </p:nvSpPr>
        <p:spPr>
          <a:xfrm>
            <a:off x="4278960" y="10157400"/>
            <a:ext cx="3278160" cy="531720"/>
          </a:xfrm>
        </p:spPr>
        <p:txBody>
          <a:bodyPr wrap="square"/>
          <a:lstStyle/>
          <a:p>
            <a:pPr lvl="0"/>
            <a:fld id="{723C1E8B-99FF-4C5B-A147-ABA3622CAFD6}" type="slidenum">
              <a:t>9</a:t>
            </a:fld>
            <a:endParaRPr lang="pt-BR">
              <a:solidFill>
                <a:srgbClr val="000000"/>
              </a:solidFill>
              <a:highlight>
                <a:scrgbClr r="0" g="0" b="0">
                  <a:alpha val="0"/>
                </a:scrgbClr>
              </a:highlight>
              <a:latin typeface="Times New Roman"/>
            </a:endParaRPr>
          </a:p>
        </p:txBody>
      </p:sp>
      <p:sp>
        <p:nvSpPr>
          <p:cNvPr id="8" name="PlaceHolder 288">
            <a:extLst>
              <a:ext uri="{FF2B5EF4-FFF2-40B4-BE49-F238E27FC236}">
                <a16:creationId xmlns:a16="http://schemas.microsoft.com/office/drawing/2014/main" id="{69CB77AB-351E-451F-B364-AEEF48893158}"/>
              </a:ext>
            </a:extLst>
          </p:cNvPr>
          <p:cNvSpPr txBox="1">
            <a:spLocks noGrp="1"/>
          </p:cNvSpPr>
          <p:nvPr>
            <p:ph type="sldNum" sz="quarter" idx="8"/>
          </p:nvPr>
        </p:nvSpPr>
        <p:spPr>
          <a:xfrm>
            <a:off x="4278960" y="10157400"/>
            <a:ext cx="3278519" cy="532080"/>
          </a:xfrm>
        </p:spPr>
        <p:txBody>
          <a:bodyPr wrap="square"/>
          <a:lstStyle/>
          <a:p>
            <a:pPr lvl="0"/>
            <a:fld id="{438AA93E-F010-4B5B-9027-F46C875B55BC}" type="slidenum">
              <a:t>9</a:t>
            </a:fld>
            <a:endParaRPr lang="pt-BR">
              <a:solidFill>
                <a:srgbClr val="000000"/>
              </a:solidFill>
              <a:highlight>
                <a:scrgbClr r="0" g="0" b="0">
                  <a:alpha val="0"/>
                </a:scrgbClr>
              </a:highlight>
              <a:latin typeface="Times New Roman"/>
            </a:endParaRPr>
          </a:p>
        </p:txBody>
      </p:sp>
      <p:sp>
        <p:nvSpPr>
          <p:cNvPr id="9" name="PlaceHolder 289">
            <a:extLst>
              <a:ext uri="{FF2B5EF4-FFF2-40B4-BE49-F238E27FC236}">
                <a16:creationId xmlns:a16="http://schemas.microsoft.com/office/drawing/2014/main" id="{8383332D-B1EC-47B2-BA19-0B8DE699BF86}"/>
              </a:ext>
            </a:extLst>
          </p:cNvPr>
          <p:cNvSpPr txBox="1">
            <a:spLocks noGrp="1"/>
          </p:cNvSpPr>
          <p:nvPr>
            <p:ph type="sldNum" sz="quarter" idx="8"/>
          </p:nvPr>
        </p:nvSpPr>
        <p:spPr>
          <a:xfrm>
            <a:off x="4278960" y="10157400"/>
            <a:ext cx="3278879" cy="532440"/>
          </a:xfrm>
        </p:spPr>
        <p:txBody>
          <a:bodyPr wrap="square"/>
          <a:lstStyle/>
          <a:p>
            <a:pPr lvl="0"/>
            <a:fld id="{DA66572E-BE67-4239-B77A-D50515E85F29}" type="slidenum">
              <a:t>9</a:t>
            </a:fld>
            <a:endParaRPr lang="pt-BR">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5851D9FA-FDAF-477B-A81E-7901BA762AE1}"/>
              </a:ext>
            </a:extLst>
          </p:cNvPr>
          <p:cNvSpPr txBox="1">
            <a:spLocks noGrp="1"/>
          </p:cNvSpPr>
          <p:nvPr>
            <p:ph type="sldNum" sz="quarter" idx="5"/>
          </p:nvPr>
        </p:nvSpPr>
        <p:spPr>
          <a:ln/>
        </p:spPr>
        <p:txBody>
          <a:bodyPr vert="horz" lIns="0" tIns="0" rIns="0" bIns="0" anchor="b" anchorCtr="0">
            <a:noAutofit/>
          </a:bodyPr>
          <a:lstStyle/>
          <a:p>
            <a:pPr lvl="0"/>
            <a:fld id="{F74412FD-17D9-4DF6-96BD-B28A777EB2F4}" type="slidenum">
              <a:t>9</a:t>
            </a:fld>
            <a:endParaRPr lang="pt-BR"/>
          </a:p>
        </p:txBody>
      </p:sp>
      <p:sp>
        <p:nvSpPr>
          <p:cNvPr id="10" name="PlaceHolder 290">
            <a:extLst>
              <a:ext uri="{FF2B5EF4-FFF2-40B4-BE49-F238E27FC236}">
                <a16:creationId xmlns:a16="http://schemas.microsoft.com/office/drawing/2014/main" id="{D0A678FF-2DF5-4B1B-B8D2-69DFCAC44706}"/>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291">
            <a:extLst>
              <a:ext uri="{FF2B5EF4-FFF2-40B4-BE49-F238E27FC236}">
                <a16:creationId xmlns:a16="http://schemas.microsoft.com/office/drawing/2014/main" id="{C4E3CA98-D66D-4E67-93CC-1A90C1720E88}"/>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a:p>
        </p:txBody>
      </p:sp>
    </p:spTree>
    <p:extLst>
      <p:ext uri="{BB962C8B-B14F-4D97-AF65-F5344CB8AC3E}">
        <p14:creationId xmlns:p14="http://schemas.microsoft.com/office/powerpoint/2010/main" val="133066464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6">
            <a:extLst>
              <a:ext uri="{FF2B5EF4-FFF2-40B4-BE49-F238E27FC236}">
                <a16:creationId xmlns:a16="http://schemas.microsoft.com/office/drawing/2014/main" id="{5D1079AD-5BBD-4F7F-AFAB-8A0347E94FC9}"/>
              </a:ext>
            </a:extLst>
          </p:cNvPr>
          <p:cNvSpPr txBox="1">
            <a:spLocks noGrp="1"/>
          </p:cNvSpPr>
          <p:nvPr>
            <p:ph type="sldNum" sz="quarter" idx="5"/>
          </p:nvPr>
        </p:nvSpPr>
        <p:spPr>
          <a:ln/>
        </p:spPr>
        <p:txBody>
          <a:bodyPr vert="horz" lIns="0" tIns="0" rIns="0" bIns="0" anchor="b" anchorCtr="0">
            <a:noAutofit/>
          </a:bodyPr>
          <a:lstStyle/>
          <a:p>
            <a:pPr lvl="0"/>
            <a:fld id="{45951B6A-A280-4215-8196-82342D937E35}" type="slidenum">
              <a:t>90</a:t>
            </a:fld>
            <a:endParaRPr lang="pt-BR" dirty="0"/>
          </a:p>
        </p:txBody>
      </p:sp>
      <p:sp>
        <p:nvSpPr>
          <p:cNvPr id="2" name="Espaço Reservado para Número de Slide 31">
            <a:extLst>
              <a:ext uri="{FF2B5EF4-FFF2-40B4-BE49-F238E27FC236}">
                <a16:creationId xmlns:a16="http://schemas.microsoft.com/office/drawing/2014/main" id="{BB10B771-221B-45E6-9F89-ADAE2A64E9C6}"/>
              </a:ext>
            </a:extLst>
          </p:cNvPr>
          <p:cNvSpPr txBox="1"/>
          <p:nvPr/>
        </p:nvSpPr>
        <p:spPr>
          <a:xfrm>
            <a:off x="3884759" y="8685360"/>
            <a:ext cx="2970360" cy="45720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637B75E8-5A6E-42A8-B123-0F0EDC2DF4BE}" type="slidenum">
              <a:t>90</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3" name="Espaço Reservado para Número de Slide 32">
            <a:extLst>
              <a:ext uri="{FF2B5EF4-FFF2-40B4-BE49-F238E27FC236}">
                <a16:creationId xmlns:a16="http://schemas.microsoft.com/office/drawing/2014/main" id="{2AB89C3E-7B89-401B-AE48-ECB4C25164E1}"/>
              </a:ext>
            </a:extLst>
          </p:cNvPr>
          <p:cNvSpPr txBox="1"/>
          <p:nvPr/>
        </p:nvSpPr>
        <p:spPr>
          <a:xfrm>
            <a:off x="4278960" y="10157400"/>
            <a:ext cx="3279600" cy="53316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57CCACCE-AE0A-411F-8EF4-1C244F8FFA32}" type="slidenum">
              <a:t>90</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4" name="Espaço Reservado para Número de Slide 33">
            <a:extLst>
              <a:ext uri="{FF2B5EF4-FFF2-40B4-BE49-F238E27FC236}">
                <a16:creationId xmlns:a16="http://schemas.microsoft.com/office/drawing/2014/main" id="{0F75A0F9-7098-4DD1-A962-076E0A3E36BB}"/>
              </a:ext>
            </a:extLst>
          </p:cNvPr>
          <p:cNvSpPr txBox="1"/>
          <p:nvPr/>
        </p:nvSpPr>
        <p:spPr>
          <a:xfrm>
            <a:off x="4278960" y="10157400"/>
            <a:ext cx="3279959" cy="53352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7E031B12-683B-413B-8F39-65D5E998DABD}" type="slidenum">
              <a:t>90</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5" name="Slide Number Placeholder 3">
            <a:extLst>
              <a:ext uri="{FF2B5EF4-FFF2-40B4-BE49-F238E27FC236}">
                <a16:creationId xmlns:a16="http://schemas.microsoft.com/office/drawing/2014/main" id="{A2A60005-4B60-4280-B976-F27E380888A9}"/>
              </a:ext>
            </a:extLst>
          </p:cNvPr>
          <p:cNvSpPr txBox="1"/>
          <p:nvPr/>
        </p:nvSpPr>
        <p:spPr>
          <a:xfrm>
            <a:off x="4278960" y="10157400"/>
            <a:ext cx="3280320" cy="53388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555F5A35-827E-44D2-80CA-779078565309}" type="slidenum">
              <a:t>90</a:t>
            </a:fld>
            <a:endParaRPr lang="pt-BR" sz="1400" b="0" i="0" u="none" strike="noStrike" kern="1200" cap="none" spc="0" baseline="0" dirty="0">
              <a:ln>
                <a:noFill/>
              </a:ln>
              <a:solidFill>
                <a:srgbClr val="000000"/>
              </a:solidFill>
              <a:highlight>
                <a:scrgbClr r="0" g="0" b="0">
                  <a:alpha val="0"/>
                </a:scrgbClr>
              </a:highlight>
              <a:latin typeface="Liberation Serif" pitchFamily="18"/>
              <a:ea typeface="Tahoma" pitchFamily="50"/>
              <a:cs typeface="Tahoma" pitchFamily="2"/>
            </a:endParaRPr>
          </a:p>
        </p:txBody>
      </p:sp>
      <p:sp>
        <p:nvSpPr>
          <p:cNvPr id="6" name="Espaço Reservado para Data 4">
            <a:extLst>
              <a:ext uri="{FF2B5EF4-FFF2-40B4-BE49-F238E27FC236}">
                <a16:creationId xmlns:a16="http://schemas.microsoft.com/office/drawing/2014/main" id="{49FBBCCB-D4A8-477C-9E3A-2049112E16B8}"/>
              </a:ext>
            </a:extLst>
          </p:cNvPr>
          <p:cNvSpPr txBox="1"/>
          <p:nvPr/>
        </p:nvSpPr>
        <p:spPr>
          <a:xfrm>
            <a:off x="3884759" y="0"/>
            <a:ext cx="2971800" cy="458640"/>
          </a:xfrm>
          <a:prstGeom prst="rect">
            <a:avLst/>
          </a:prstGeom>
          <a:noFill/>
          <a:ln>
            <a:noFill/>
          </a:ln>
        </p:spPr>
        <p:txBody>
          <a:bodyPr vert="horz" wrap="square" lIns="91440" tIns="45720" rIns="91440" bIns="45720" anchor="t" anchorCtr="0" compatLnSpc="0">
            <a:noAutofit/>
          </a:bodyPr>
          <a:lstStyle/>
          <a:p>
            <a:pPr marL="0" marR="0" lvl="0" indent="0" algn="r" rtl="0" hangingPunct="1">
              <a:lnSpc>
                <a:spcPct val="100000"/>
              </a:lnSpc>
              <a:spcBef>
                <a:spcPts val="0"/>
              </a:spcBef>
              <a:spcAft>
                <a:spcPts val="0"/>
              </a:spcAft>
              <a:buNone/>
              <a:tabLst/>
            </a:pPr>
            <a:fld id="{6FBA390D-C282-4079-BCFA-68A5FCDC1E73}" type="datetime1">
              <a:rPr lang="pt-BR" sz="1200" b="0" i="0" u="none" strike="noStrike" kern="1200" cap="none" spc="0" baseline="0">
                <a:ln>
                  <a:noFill/>
                </a:ln>
                <a:solidFill>
                  <a:srgbClr val="000000"/>
                </a:solidFill>
                <a:latin typeface="Calibri" pitchFamily="18"/>
                <a:ea typeface="PingFang SC" pitchFamily="2"/>
                <a:cs typeface="Arial Unicode MS" pitchFamily="2"/>
              </a:rPr>
              <a:pPr marL="0" marR="0" lvl="0" indent="0" algn="r" rtl="0" hangingPunct="1">
                <a:lnSpc>
                  <a:spcPct val="100000"/>
                </a:lnSpc>
                <a:spcBef>
                  <a:spcPts val="0"/>
                </a:spcBef>
                <a:spcAft>
                  <a:spcPts val="0"/>
                </a:spcAft>
                <a:buNone/>
                <a:tabLst/>
              </a:pPr>
              <a:t>15/07/2026</a:t>
            </a:fld>
            <a:endParaRPr lang="pt-BR" sz="1200" b="0" i="0" u="none" strike="noStrike" kern="1200" cap="none" spc="0" baseline="0" dirty="0">
              <a:ln>
                <a:noFill/>
              </a:ln>
              <a:solidFill>
                <a:srgbClr val="000000"/>
              </a:solidFill>
              <a:latin typeface="Calibri" pitchFamily="18"/>
              <a:ea typeface="PingFang SC" pitchFamily="2"/>
              <a:cs typeface="Arial Unicode MS" pitchFamily="2"/>
            </a:endParaRPr>
          </a:p>
        </p:txBody>
      </p:sp>
      <p:sp>
        <p:nvSpPr>
          <p:cNvPr id="7" name="Espaço Reservado para Número de Slide 34">
            <a:extLst>
              <a:ext uri="{FF2B5EF4-FFF2-40B4-BE49-F238E27FC236}">
                <a16:creationId xmlns:a16="http://schemas.microsoft.com/office/drawing/2014/main" id="{178A1CA5-3646-4156-B0FB-E3B5E6C3BD79}"/>
              </a:ext>
            </a:extLst>
          </p:cNvPr>
          <p:cNvSpPr txBox="1"/>
          <p:nvPr/>
        </p:nvSpPr>
        <p:spPr>
          <a:xfrm>
            <a:off x="4278960" y="10157400"/>
            <a:ext cx="3280680" cy="534240"/>
          </a:xfrm>
          <a:prstGeom prst="rect">
            <a:avLst/>
          </a:prstGeom>
          <a:noFill/>
          <a:ln>
            <a:noFill/>
          </a:ln>
        </p:spPr>
        <p:txBody>
          <a:bodyPr vert="horz" wrap="square" lIns="0" tIns="0" rIns="0" bIns="0" anchor="b" anchorCtr="0" compatLnSpc="0">
            <a:noAutofit/>
          </a:bodyPr>
          <a:lstStyle/>
          <a:p>
            <a:pPr marL="0" marR="0" lvl="0" indent="0" algn="r" rtl="0" hangingPunct="0">
              <a:lnSpc>
                <a:spcPct val="100000"/>
              </a:lnSpc>
              <a:spcBef>
                <a:spcPts val="0"/>
              </a:spcBef>
              <a:spcAft>
                <a:spcPts val="0"/>
              </a:spcAft>
              <a:buNone/>
              <a:tabLst/>
            </a:pPr>
            <a:fld id="{5C2652C6-310E-48C0-95E4-C7344819324A}" type="slidenum">
              <a:t>90</a:t>
            </a:fld>
            <a:endParaRPr lang="pt-BR" sz="1400" b="0" i="0" u="none" strike="noStrike" kern="1200" cap="none" spc="0" baseline="0" dirty="0">
              <a:ln>
                <a:noFill/>
              </a:ln>
              <a:solidFill>
                <a:srgbClr val="000000"/>
              </a:solidFill>
              <a:latin typeface="Liberation Serif" pitchFamily="18"/>
              <a:ea typeface="Tahoma" pitchFamily="2"/>
              <a:cs typeface="Tahoma" pitchFamily="2"/>
            </a:endParaRPr>
          </a:p>
        </p:txBody>
      </p:sp>
      <p:sp>
        <p:nvSpPr>
          <p:cNvPr id="8" name="Espaço Reservado para Número de Slide 35">
            <a:extLst>
              <a:ext uri="{FF2B5EF4-FFF2-40B4-BE49-F238E27FC236}">
                <a16:creationId xmlns:a16="http://schemas.microsoft.com/office/drawing/2014/main" id="{12A57769-A418-4C71-B357-0B5F99E12AB4}"/>
              </a:ext>
            </a:extLst>
          </p:cNvPr>
          <p:cNvSpPr txBox="1"/>
          <p:nvPr/>
        </p:nvSpPr>
        <p:spPr>
          <a:xfrm>
            <a:off x="4278960" y="10157400"/>
            <a:ext cx="3280680" cy="534240"/>
          </a:xfrm>
          <a:prstGeom prst="rect">
            <a:avLst/>
          </a:prstGeom>
          <a:noFill/>
          <a:ln>
            <a:noFill/>
          </a:ln>
        </p:spPr>
        <p:txBody>
          <a:bodyPr vert="horz" wrap="square" lIns="91440" tIns="45720" rIns="91440" bIns="45720" anchor="b" anchorCtr="0" compatLnSpc="0">
            <a:noAutofit/>
          </a:bodyPr>
          <a:lstStyle/>
          <a:p>
            <a:pPr marL="0" marR="0" lvl="0" indent="0" algn="r" rtl="0" hangingPunct="0">
              <a:lnSpc>
                <a:spcPct val="100000"/>
              </a:lnSpc>
              <a:spcBef>
                <a:spcPts val="0"/>
              </a:spcBef>
              <a:spcAft>
                <a:spcPts val="0"/>
              </a:spcAft>
              <a:buNone/>
              <a:tabLst/>
            </a:pPr>
            <a:fld id="{74788563-0A6A-4621-8ABF-48CA75F924A5}" type="slidenum">
              <a:t>90</a:t>
            </a:fld>
            <a:endParaRPr lang="pt-BR" sz="1400" b="0" i="0" u="none" strike="noStrike" kern="1200" cap="none" spc="0" baseline="0" dirty="0">
              <a:ln>
                <a:noFill/>
              </a:ln>
              <a:solidFill>
                <a:srgbClr val="000000"/>
              </a:solidFill>
              <a:latin typeface="Liberation Serif" pitchFamily="18"/>
              <a:ea typeface="Tahoma" pitchFamily="2"/>
              <a:cs typeface="Tahoma" pitchFamily="2"/>
            </a:endParaRPr>
          </a:p>
        </p:txBody>
      </p:sp>
      <p:sp>
        <p:nvSpPr>
          <p:cNvPr id="9" name="Espaço Reservado para Imagem de Slide 3">
            <a:extLst>
              <a:ext uri="{FF2B5EF4-FFF2-40B4-BE49-F238E27FC236}">
                <a16:creationId xmlns:a16="http://schemas.microsoft.com/office/drawing/2014/main" id="{C322BEA4-D200-43DC-A1FE-D37E5ABF78FD}"/>
              </a:ext>
            </a:extLst>
          </p:cNvPr>
          <p:cNvSpPr>
            <a:spLocks noGrp="1" noRot="1" noChangeAspect="1" noResize="1"/>
          </p:cNvSpPr>
          <p:nvPr>
            <p:ph type="sldImg"/>
          </p:nvPr>
        </p:nvSpPr>
        <p:spPr>
          <a:xfrm>
            <a:off x="685800" y="1143000"/>
            <a:ext cx="5486400" cy="3086100"/>
          </a:xfrm>
          <a:solidFill>
            <a:srgbClr val="729FCF"/>
          </a:solidFill>
          <a:ln w="25400">
            <a:solidFill>
              <a:srgbClr val="3465A4"/>
            </a:solidFill>
            <a:prstDash val="solid"/>
          </a:ln>
        </p:spPr>
      </p:sp>
      <p:sp>
        <p:nvSpPr>
          <p:cNvPr id="10" name="Espaço Reservado para Anotações 3">
            <a:extLst>
              <a:ext uri="{FF2B5EF4-FFF2-40B4-BE49-F238E27FC236}">
                <a16:creationId xmlns:a16="http://schemas.microsoft.com/office/drawing/2014/main" id="{C70C519E-881F-4628-AD98-BDB2F87C0651}"/>
              </a:ext>
            </a:extLst>
          </p:cNvPr>
          <p:cNvSpPr txBox="1">
            <a:spLocks noGrp="1"/>
          </p:cNvSpPr>
          <p:nvPr>
            <p:ph type="body" sz="quarter" idx="1"/>
          </p:nvPr>
        </p:nvSpPr>
        <p:spPr>
          <a:xfrm>
            <a:off x="685799" y="4400639"/>
            <a:ext cx="5484960" cy="3598920"/>
          </a:xfrm>
        </p:spPr>
        <p:txBody>
          <a:bodyPr vert="horz" wrap="square" lIns="91440" tIns="45720" rIns="91440" bIns="45720" anchor="t" anchorCtr="0">
            <a:noAutofit/>
          </a:bodyPr>
          <a:lstStyle/>
          <a:p>
            <a:pPr marL="0" lvl="0" indent="0" algn="l" hangingPunct="1">
              <a:tabLst>
                <a:tab pos="0" algn="l"/>
              </a:tabLst>
            </a:pPr>
            <a:r>
              <a:rPr lang="pt-BR" dirty="0">
                <a:solidFill>
                  <a:srgbClr val="000000"/>
                </a:solidFill>
              </a:rPr>
              <a:t>Deixar esse slide durante a </a:t>
            </a:r>
            <a:r>
              <a:rPr lang="pt-BR" b="1" dirty="0">
                <a:solidFill>
                  <a:srgbClr val="000000"/>
                </a:solidFill>
              </a:rPr>
              <a:t>CONSAGRAÇÃO. </a:t>
            </a:r>
            <a:r>
              <a:rPr lang="pt-BR" dirty="0">
                <a:solidFill>
                  <a:srgbClr val="000000"/>
                </a:solidFill>
              </a:rPr>
              <a:t>Obrigado!</a:t>
            </a: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56">
            <a:extLst>
              <a:ext uri="{FF2B5EF4-FFF2-40B4-BE49-F238E27FC236}">
                <a16:creationId xmlns:a16="http://schemas.microsoft.com/office/drawing/2014/main" id="{9DAEF02F-D88D-496C-8165-61B663458511}"/>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91</a:t>
            </a:fld>
            <a:endParaRPr lang="pt-BR" dirty="0">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9398BF34-DF90-4610-9CEB-3BC0B6372805}"/>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91</a:t>
            </a:fld>
            <a:endParaRPr lang="pt-BR" dirty="0">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4EEC564F-5BA3-4D37-9335-BAC7A685CC27}"/>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91</a:t>
            </a:fld>
            <a:endParaRPr lang="pt-BR" dirty="0">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3B140A79-9C67-45E7-BFE5-026B383EB0FA}"/>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91</a:t>
            </a:fld>
            <a:endParaRPr lang="pt-BR" dirty="0">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6169649B-021B-4A31-A8D5-22563F6FB695}"/>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91</a:t>
            </a:fld>
            <a:endParaRPr lang="pt-BR" dirty="0">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00EA2CA5-D30C-4EFD-BEFA-68C1ABAFD92A}"/>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91</a:t>
            </a:fld>
            <a:endParaRPr lang="pt-BR" dirty="0">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ACB21961-B5D1-4C0B-97E1-88A8FB98131D}"/>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91</a:t>
            </a:fld>
            <a:endParaRPr lang="pt-BR" dirty="0">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26C6F73E-4CE4-4C68-9C5D-86C970F01D52}"/>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91</a:t>
            </a:fld>
            <a:endParaRPr lang="pt-BR" dirty="0"/>
          </a:p>
        </p:txBody>
      </p:sp>
      <p:sp>
        <p:nvSpPr>
          <p:cNvPr id="9" name="PlaceHolder 163">
            <a:extLst>
              <a:ext uri="{FF2B5EF4-FFF2-40B4-BE49-F238E27FC236}">
                <a16:creationId xmlns:a16="http://schemas.microsoft.com/office/drawing/2014/main" id="{AF7E65DC-935E-41CD-BEB7-739DF794529B}"/>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C0988A78-9D2D-414D-B526-40859ED8EEFF}"/>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dirty="0"/>
          </a:p>
        </p:txBody>
      </p:sp>
    </p:spTree>
    <p:extLst>
      <p:ext uri="{BB962C8B-B14F-4D97-AF65-F5344CB8AC3E}">
        <p14:creationId xmlns:p14="http://schemas.microsoft.com/office/powerpoint/2010/main" val="197158372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56">
            <a:extLst>
              <a:ext uri="{FF2B5EF4-FFF2-40B4-BE49-F238E27FC236}">
                <a16:creationId xmlns:a16="http://schemas.microsoft.com/office/drawing/2014/main" id="{9DAEF02F-D88D-496C-8165-61B663458511}"/>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92</a:t>
            </a:fld>
            <a:endParaRPr lang="pt-BR" dirty="0">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9398BF34-DF90-4610-9CEB-3BC0B6372805}"/>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92</a:t>
            </a:fld>
            <a:endParaRPr lang="pt-BR" dirty="0">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4EEC564F-5BA3-4D37-9335-BAC7A685CC27}"/>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92</a:t>
            </a:fld>
            <a:endParaRPr lang="pt-BR" dirty="0">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3B140A79-9C67-45E7-BFE5-026B383EB0FA}"/>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92</a:t>
            </a:fld>
            <a:endParaRPr lang="pt-BR" dirty="0">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6169649B-021B-4A31-A8D5-22563F6FB695}"/>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92</a:t>
            </a:fld>
            <a:endParaRPr lang="pt-BR" dirty="0">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00EA2CA5-D30C-4EFD-BEFA-68C1ABAFD92A}"/>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92</a:t>
            </a:fld>
            <a:endParaRPr lang="pt-BR" dirty="0">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ACB21961-B5D1-4C0B-97E1-88A8FB98131D}"/>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92</a:t>
            </a:fld>
            <a:endParaRPr lang="pt-BR" dirty="0">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26C6F73E-4CE4-4C68-9C5D-86C970F01D52}"/>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92</a:t>
            </a:fld>
            <a:endParaRPr lang="pt-BR" dirty="0"/>
          </a:p>
        </p:txBody>
      </p:sp>
      <p:sp>
        <p:nvSpPr>
          <p:cNvPr id="9" name="PlaceHolder 163">
            <a:extLst>
              <a:ext uri="{FF2B5EF4-FFF2-40B4-BE49-F238E27FC236}">
                <a16:creationId xmlns:a16="http://schemas.microsoft.com/office/drawing/2014/main" id="{AF7E65DC-935E-41CD-BEB7-739DF794529B}"/>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C0988A78-9D2D-414D-B526-40859ED8EEFF}"/>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dirty="0"/>
          </a:p>
        </p:txBody>
      </p:sp>
    </p:spTree>
    <p:extLst>
      <p:ext uri="{BB962C8B-B14F-4D97-AF65-F5344CB8AC3E}">
        <p14:creationId xmlns:p14="http://schemas.microsoft.com/office/powerpoint/2010/main" val="9829565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56">
            <a:extLst>
              <a:ext uri="{FF2B5EF4-FFF2-40B4-BE49-F238E27FC236}">
                <a16:creationId xmlns:a16="http://schemas.microsoft.com/office/drawing/2014/main" id="{9DAEF02F-D88D-496C-8165-61B663458511}"/>
              </a:ext>
            </a:extLst>
          </p:cNvPr>
          <p:cNvSpPr txBox="1">
            <a:spLocks noGrp="1"/>
          </p:cNvSpPr>
          <p:nvPr>
            <p:ph type="sldNum" sz="quarter" idx="8"/>
          </p:nvPr>
        </p:nvSpPr>
        <p:spPr>
          <a:xfrm>
            <a:off x="4278960" y="10157400"/>
            <a:ext cx="3276720" cy="530280"/>
          </a:xfrm>
        </p:spPr>
        <p:txBody>
          <a:bodyPr wrap="square"/>
          <a:lstStyle/>
          <a:p>
            <a:pPr lvl="0"/>
            <a:fld id="{B0F6AA86-7A56-4AEA-BA8B-974D52F0C553}" type="slidenum">
              <a:t>93</a:t>
            </a:fld>
            <a:endParaRPr lang="pt-BR" dirty="0">
              <a:solidFill>
                <a:srgbClr val="000000"/>
              </a:solidFill>
              <a:highlight>
                <a:scrgbClr r="0" g="0" b="0">
                  <a:alpha val="0"/>
                </a:scrgbClr>
              </a:highlight>
              <a:latin typeface="Times New Roman"/>
            </a:endParaRPr>
          </a:p>
        </p:txBody>
      </p:sp>
      <p:sp>
        <p:nvSpPr>
          <p:cNvPr id="3" name="PlaceHolder 157">
            <a:extLst>
              <a:ext uri="{FF2B5EF4-FFF2-40B4-BE49-F238E27FC236}">
                <a16:creationId xmlns:a16="http://schemas.microsoft.com/office/drawing/2014/main" id="{9398BF34-DF90-4610-9CEB-3BC0B6372805}"/>
              </a:ext>
            </a:extLst>
          </p:cNvPr>
          <p:cNvSpPr txBox="1">
            <a:spLocks noGrp="1"/>
          </p:cNvSpPr>
          <p:nvPr>
            <p:ph type="sldNum" sz="quarter" idx="8"/>
          </p:nvPr>
        </p:nvSpPr>
        <p:spPr>
          <a:xfrm>
            <a:off x="4278960" y="10157400"/>
            <a:ext cx="3277080" cy="530640"/>
          </a:xfrm>
        </p:spPr>
        <p:txBody>
          <a:bodyPr wrap="square"/>
          <a:lstStyle/>
          <a:p>
            <a:pPr lvl="0"/>
            <a:fld id="{C91FCDF4-6AE8-4F05-93ED-E9752394716A}" type="slidenum">
              <a:t>93</a:t>
            </a:fld>
            <a:endParaRPr lang="pt-BR" dirty="0">
              <a:solidFill>
                <a:srgbClr val="000000"/>
              </a:solidFill>
              <a:highlight>
                <a:scrgbClr r="0" g="0" b="0">
                  <a:alpha val="0"/>
                </a:scrgbClr>
              </a:highlight>
              <a:latin typeface="Times New Roman"/>
            </a:endParaRPr>
          </a:p>
        </p:txBody>
      </p:sp>
      <p:sp>
        <p:nvSpPr>
          <p:cNvPr id="4" name="PlaceHolder 158">
            <a:extLst>
              <a:ext uri="{FF2B5EF4-FFF2-40B4-BE49-F238E27FC236}">
                <a16:creationId xmlns:a16="http://schemas.microsoft.com/office/drawing/2014/main" id="{4EEC564F-5BA3-4D37-9335-BAC7A685CC27}"/>
              </a:ext>
            </a:extLst>
          </p:cNvPr>
          <p:cNvSpPr txBox="1">
            <a:spLocks noGrp="1"/>
          </p:cNvSpPr>
          <p:nvPr>
            <p:ph type="sldNum" sz="quarter" idx="8"/>
          </p:nvPr>
        </p:nvSpPr>
        <p:spPr>
          <a:xfrm>
            <a:off x="4278960" y="10157400"/>
            <a:ext cx="3277439" cy="531000"/>
          </a:xfrm>
        </p:spPr>
        <p:txBody>
          <a:bodyPr wrap="square"/>
          <a:lstStyle/>
          <a:p>
            <a:pPr lvl="0"/>
            <a:fld id="{12A6C0BE-4F55-4D4C-A0BA-209CCF91722E}" type="slidenum">
              <a:t>93</a:t>
            </a:fld>
            <a:endParaRPr lang="pt-BR" dirty="0">
              <a:solidFill>
                <a:srgbClr val="000000"/>
              </a:solidFill>
              <a:highlight>
                <a:scrgbClr r="0" g="0" b="0">
                  <a:alpha val="0"/>
                </a:scrgbClr>
              </a:highlight>
              <a:latin typeface="Times New Roman"/>
            </a:endParaRPr>
          </a:p>
        </p:txBody>
      </p:sp>
      <p:sp>
        <p:nvSpPr>
          <p:cNvPr id="5" name="PlaceHolder 159">
            <a:extLst>
              <a:ext uri="{FF2B5EF4-FFF2-40B4-BE49-F238E27FC236}">
                <a16:creationId xmlns:a16="http://schemas.microsoft.com/office/drawing/2014/main" id="{3B140A79-9C67-45E7-BFE5-026B383EB0FA}"/>
              </a:ext>
            </a:extLst>
          </p:cNvPr>
          <p:cNvSpPr txBox="1">
            <a:spLocks noGrp="1"/>
          </p:cNvSpPr>
          <p:nvPr>
            <p:ph type="sldNum" sz="quarter" idx="8"/>
          </p:nvPr>
        </p:nvSpPr>
        <p:spPr>
          <a:xfrm>
            <a:off x="4278960" y="10157400"/>
            <a:ext cx="3277800" cy="531360"/>
          </a:xfrm>
        </p:spPr>
        <p:txBody>
          <a:bodyPr wrap="square"/>
          <a:lstStyle/>
          <a:p>
            <a:pPr lvl="0"/>
            <a:fld id="{D43F4646-8462-4071-A43D-21C0A1D7CA31}" type="slidenum">
              <a:t>93</a:t>
            </a:fld>
            <a:endParaRPr lang="pt-BR" dirty="0">
              <a:solidFill>
                <a:srgbClr val="000000"/>
              </a:solidFill>
              <a:highlight>
                <a:scrgbClr r="0" g="0" b="0">
                  <a:alpha val="0"/>
                </a:scrgbClr>
              </a:highlight>
              <a:latin typeface="Times New Roman"/>
            </a:endParaRPr>
          </a:p>
        </p:txBody>
      </p:sp>
      <p:sp>
        <p:nvSpPr>
          <p:cNvPr id="6" name="PlaceHolder 160">
            <a:extLst>
              <a:ext uri="{FF2B5EF4-FFF2-40B4-BE49-F238E27FC236}">
                <a16:creationId xmlns:a16="http://schemas.microsoft.com/office/drawing/2014/main" id="{6169649B-021B-4A31-A8D5-22563F6FB695}"/>
              </a:ext>
            </a:extLst>
          </p:cNvPr>
          <p:cNvSpPr txBox="1">
            <a:spLocks noGrp="1"/>
          </p:cNvSpPr>
          <p:nvPr>
            <p:ph type="sldNum" sz="quarter" idx="8"/>
          </p:nvPr>
        </p:nvSpPr>
        <p:spPr>
          <a:xfrm>
            <a:off x="4278960" y="10157400"/>
            <a:ext cx="3278160" cy="531720"/>
          </a:xfrm>
        </p:spPr>
        <p:txBody>
          <a:bodyPr wrap="square"/>
          <a:lstStyle/>
          <a:p>
            <a:pPr lvl="0"/>
            <a:fld id="{21BD3E7B-7C8D-4159-88F0-621A4FA02F10}" type="slidenum">
              <a:t>93</a:t>
            </a:fld>
            <a:endParaRPr lang="pt-BR" dirty="0">
              <a:solidFill>
                <a:srgbClr val="000000"/>
              </a:solidFill>
              <a:highlight>
                <a:scrgbClr r="0" g="0" b="0">
                  <a:alpha val="0"/>
                </a:scrgbClr>
              </a:highlight>
              <a:latin typeface="Times New Roman"/>
            </a:endParaRPr>
          </a:p>
        </p:txBody>
      </p:sp>
      <p:sp>
        <p:nvSpPr>
          <p:cNvPr id="7" name="PlaceHolder 161">
            <a:extLst>
              <a:ext uri="{FF2B5EF4-FFF2-40B4-BE49-F238E27FC236}">
                <a16:creationId xmlns:a16="http://schemas.microsoft.com/office/drawing/2014/main" id="{00EA2CA5-D30C-4EFD-BEFA-68C1ABAFD92A}"/>
              </a:ext>
            </a:extLst>
          </p:cNvPr>
          <p:cNvSpPr txBox="1">
            <a:spLocks noGrp="1"/>
          </p:cNvSpPr>
          <p:nvPr>
            <p:ph type="sldNum" sz="quarter" idx="8"/>
          </p:nvPr>
        </p:nvSpPr>
        <p:spPr>
          <a:xfrm>
            <a:off x="4278960" y="10157400"/>
            <a:ext cx="3278519" cy="532080"/>
          </a:xfrm>
        </p:spPr>
        <p:txBody>
          <a:bodyPr wrap="square"/>
          <a:lstStyle/>
          <a:p>
            <a:pPr lvl="0"/>
            <a:fld id="{A2BA57E7-AD3A-4795-A1A7-A11513A228DC}" type="slidenum">
              <a:t>93</a:t>
            </a:fld>
            <a:endParaRPr lang="pt-BR" dirty="0">
              <a:solidFill>
                <a:srgbClr val="000000"/>
              </a:solidFill>
              <a:highlight>
                <a:scrgbClr r="0" g="0" b="0">
                  <a:alpha val="0"/>
                </a:scrgbClr>
              </a:highlight>
              <a:latin typeface="Times New Roman"/>
            </a:endParaRPr>
          </a:p>
        </p:txBody>
      </p:sp>
      <p:sp>
        <p:nvSpPr>
          <p:cNvPr id="8" name="PlaceHolder 162">
            <a:extLst>
              <a:ext uri="{FF2B5EF4-FFF2-40B4-BE49-F238E27FC236}">
                <a16:creationId xmlns:a16="http://schemas.microsoft.com/office/drawing/2014/main" id="{ACB21961-B5D1-4C0B-97E1-88A8FB98131D}"/>
              </a:ext>
            </a:extLst>
          </p:cNvPr>
          <p:cNvSpPr txBox="1">
            <a:spLocks noGrp="1"/>
          </p:cNvSpPr>
          <p:nvPr>
            <p:ph type="sldNum" sz="quarter" idx="8"/>
          </p:nvPr>
        </p:nvSpPr>
        <p:spPr>
          <a:xfrm>
            <a:off x="4278960" y="10157400"/>
            <a:ext cx="3278879" cy="532440"/>
          </a:xfrm>
        </p:spPr>
        <p:txBody>
          <a:bodyPr wrap="square"/>
          <a:lstStyle/>
          <a:p>
            <a:pPr lvl="0"/>
            <a:fld id="{FFF4A678-D678-4352-9E95-FDD0DA790A35}" type="slidenum">
              <a:t>93</a:t>
            </a:fld>
            <a:endParaRPr lang="pt-BR" dirty="0">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26C6F73E-4CE4-4C68-9C5D-86C970F01D52}"/>
              </a:ext>
            </a:extLst>
          </p:cNvPr>
          <p:cNvSpPr txBox="1">
            <a:spLocks noGrp="1"/>
          </p:cNvSpPr>
          <p:nvPr>
            <p:ph type="sldNum" sz="quarter" idx="5"/>
          </p:nvPr>
        </p:nvSpPr>
        <p:spPr>
          <a:ln/>
        </p:spPr>
        <p:txBody>
          <a:bodyPr vert="horz" lIns="0" tIns="0" rIns="0" bIns="0" anchor="b" anchorCtr="0">
            <a:noAutofit/>
          </a:bodyPr>
          <a:lstStyle/>
          <a:p>
            <a:pPr lvl="0"/>
            <a:fld id="{EAA2C658-7684-4441-9B6E-E94B780EC672}" type="slidenum">
              <a:t>93</a:t>
            </a:fld>
            <a:endParaRPr lang="pt-BR" dirty="0"/>
          </a:p>
        </p:txBody>
      </p:sp>
      <p:sp>
        <p:nvSpPr>
          <p:cNvPr id="9" name="PlaceHolder 163">
            <a:extLst>
              <a:ext uri="{FF2B5EF4-FFF2-40B4-BE49-F238E27FC236}">
                <a16:creationId xmlns:a16="http://schemas.microsoft.com/office/drawing/2014/main" id="{AF7E65DC-935E-41CD-BEB7-739DF794529B}"/>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164">
            <a:extLst>
              <a:ext uri="{FF2B5EF4-FFF2-40B4-BE49-F238E27FC236}">
                <a16:creationId xmlns:a16="http://schemas.microsoft.com/office/drawing/2014/main" id="{C0988A78-9D2D-414D-B526-40859ED8EEFF}"/>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dirty="0"/>
          </a:p>
        </p:txBody>
      </p:sp>
    </p:spTree>
    <p:extLst>
      <p:ext uri="{BB962C8B-B14F-4D97-AF65-F5344CB8AC3E}">
        <p14:creationId xmlns:p14="http://schemas.microsoft.com/office/powerpoint/2010/main" val="128627927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B2F2971-629D-4ED2-9FB0-024C985F56C3}"/>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94</a:t>
            </a:fld>
            <a:endParaRPr lang="pt-BR" dirty="0">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43852E1-5BB5-4478-9AAB-FCB0100BEDEF}"/>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94</a:t>
            </a:fld>
            <a:endParaRPr lang="pt-BR" dirty="0">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153BC0A-913E-4DCA-82C4-3672100328D8}"/>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94</a:t>
            </a:fld>
            <a:endParaRPr lang="pt-BR" dirty="0">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226F7C09-BF38-4FFE-9234-22CD90EC3376}"/>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94</a:t>
            </a:fld>
            <a:endParaRPr lang="pt-BR" dirty="0">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B45DC0D-697D-4E31-BA37-0F4DFD46538E}"/>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94</a:t>
            </a:fld>
            <a:endParaRPr lang="pt-BR" dirty="0">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780FEDE7-6045-460A-AC8D-F0CEC191D661}"/>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94</a:t>
            </a:fld>
            <a:endParaRPr lang="pt-BR" dirty="0">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90B18CE0-58C1-42EF-BB16-9D8D72A8C9FE}"/>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94</a:t>
            </a:fld>
            <a:endParaRPr lang="pt-BR" dirty="0">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3C820909-80C2-421C-9FFE-CC4470740F53}"/>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94</a:t>
            </a:fld>
            <a:endParaRPr lang="pt-BR" dirty="0"/>
          </a:p>
        </p:txBody>
      </p:sp>
      <p:sp>
        <p:nvSpPr>
          <p:cNvPr id="9" name="PlaceHolder 8">
            <a:extLst>
              <a:ext uri="{FF2B5EF4-FFF2-40B4-BE49-F238E27FC236}">
                <a16:creationId xmlns:a16="http://schemas.microsoft.com/office/drawing/2014/main" id="{1641B7C0-E847-4A1A-AADE-9A5B6C276EB2}"/>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580F3552-578A-4573-8244-0138E50373CD}"/>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dirty="0"/>
          </a:p>
        </p:txBody>
      </p:sp>
    </p:spTree>
    <p:extLst>
      <p:ext uri="{BB962C8B-B14F-4D97-AF65-F5344CB8AC3E}">
        <p14:creationId xmlns:p14="http://schemas.microsoft.com/office/powerpoint/2010/main" val="222654337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B2F2971-629D-4ED2-9FB0-024C985F56C3}"/>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95</a:t>
            </a:fld>
            <a:endParaRPr lang="pt-BR" dirty="0">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43852E1-5BB5-4478-9AAB-FCB0100BEDEF}"/>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95</a:t>
            </a:fld>
            <a:endParaRPr lang="pt-BR" dirty="0">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153BC0A-913E-4DCA-82C4-3672100328D8}"/>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95</a:t>
            </a:fld>
            <a:endParaRPr lang="pt-BR" dirty="0">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226F7C09-BF38-4FFE-9234-22CD90EC3376}"/>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95</a:t>
            </a:fld>
            <a:endParaRPr lang="pt-BR" dirty="0">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B45DC0D-697D-4E31-BA37-0F4DFD46538E}"/>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95</a:t>
            </a:fld>
            <a:endParaRPr lang="pt-BR" dirty="0">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780FEDE7-6045-460A-AC8D-F0CEC191D661}"/>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95</a:t>
            </a:fld>
            <a:endParaRPr lang="pt-BR" dirty="0">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90B18CE0-58C1-42EF-BB16-9D8D72A8C9FE}"/>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95</a:t>
            </a:fld>
            <a:endParaRPr lang="pt-BR" dirty="0">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3C820909-80C2-421C-9FFE-CC4470740F53}"/>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95</a:t>
            </a:fld>
            <a:endParaRPr lang="pt-BR" dirty="0"/>
          </a:p>
        </p:txBody>
      </p:sp>
      <p:sp>
        <p:nvSpPr>
          <p:cNvPr id="9" name="PlaceHolder 8">
            <a:extLst>
              <a:ext uri="{FF2B5EF4-FFF2-40B4-BE49-F238E27FC236}">
                <a16:creationId xmlns:a16="http://schemas.microsoft.com/office/drawing/2014/main" id="{1641B7C0-E847-4A1A-AADE-9A5B6C276EB2}"/>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580F3552-578A-4573-8244-0138E50373CD}"/>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dirty="0"/>
          </a:p>
        </p:txBody>
      </p:sp>
    </p:spTree>
    <p:extLst>
      <p:ext uri="{BB962C8B-B14F-4D97-AF65-F5344CB8AC3E}">
        <p14:creationId xmlns:p14="http://schemas.microsoft.com/office/powerpoint/2010/main" val="200493945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5022D-E4AF-F8AF-4AF3-A5D12368FFA7}"/>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8F0F9228-8EBF-991D-0666-B290DDEEB6E9}"/>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96</a:t>
            </a:fld>
            <a:endParaRPr lang="pt-BR" dirty="0">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4A690FF7-702E-6F91-C121-732FDD943271}"/>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96</a:t>
            </a:fld>
            <a:endParaRPr lang="pt-BR" dirty="0">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DF105869-7E26-7BD8-F308-625D2A67BB12}"/>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96</a:t>
            </a:fld>
            <a:endParaRPr lang="pt-BR" dirty="0">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149D3B85-B566-84F4-04B6-54C31733E398}"/>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96</a:t>
            </a:fld>
            <a:endParaRPr lang="pt-BR" dirty="0">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CD3F274C-542C-A885-EB5B-E9B25974AEC4}"/>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96</a:t>
            </a:fld>
            <a:endParaRPr lang="pt-BR" dirty="0">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76CD16BA-FEB0-D830-48CD-B161030D79F7}"/>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96</a:t>
            </a:fld>
            <a:endParaRPr lang="pt-BR" dirty="0">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55A24CBF-2D45-D0FD-4B9B-7AAD13DB619D}"/>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96</a:t>
            </a:fld>
            <a:endParaRPr lang="pt-BR" dirty="0">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7F52795A-4EB8-3FEA-6115-72367B26B6EC}"/>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96</a:t>
            </a:fld>
            <a:endParaRPr lang="pt-BR" dirty="0"/>
          </a:p>
        </p:txBody>
      </p:sp>
      <p:sp>
        <p:nvSpPr>
          <p:cNvPr id="9" name="PlaceHolder 8">
            <a:extLst>
              <a:ext uri="{FF2B5EF4-FFF2-40B4-BE49-F238E27FC236}">
                <a16:creationId xmlns:a16="http://schemas.microsoft.com/office/drawing/2014/main" id="{F4E00980-2338-8607-F1A2-3B1751EC8D19}"/>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97802CC4-3700-C6B9-31B1-4F3377FF2C7A}"/>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dirty="0"/>
          </a:p>
        </p:txBody>
      </p:sp>
    </p:spTree>
    <p:extLst>
      <p:ext uri="{BB962C8B-B14F-4D97-AF65-F5344CB8AC3E}">
        <p14:creationId xmlns:p14="http://schemas.microsoft.com/office/powerpoint/2010/main" val="327069535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E52B51-EFB7-49E9-9E42-A2F6411196E9}"/>
              </a:ext>
            </a:extLst>
          </p:cNvPr>
          <p:cNvSpPr txBox="1">
            <a:spLocks noGrp="1"/>
          </p:cNvSpPr>
          <p:nvPr>
            <p:ph type="sldNum" sz="quarter" idx="8"/>
          </p:nvPr>
        </p:nvSpPr>
        <p:spPr>
          <a:xfrm>
            <a:off x="4278960" y="10157400"/>
            <a:ext cx="3276359" cy="529920"/>
          </a:xfrm>
        </p:spPr>
        <p:txBody>
          <a:bodyPr wrap="square"/>
          <a:lstStyle/>
          <a:p>
            <a:pPr lvl="0"/>
            <a:fld id="{6357F149-BA70-44BE-A45B-2BC5D861D0F2}" type="slidenum">
              <a:t>97</a:t>
            </a:fld>
            <a:endParaRPr lang="pt-BR" dirty="0">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B02D5F43-9037-4657-BEB2-575F692EBF72}"/>
              </a:ext>
            </a:extLst>
          </p:cNvPr>
          <p:cNvSpPr txBox="1">
            <a:spLocks noGrp="1"/>
          </p:cNvSpPr>
          <p:nvPr>
            <p:ph type="sldNum" sz="quarter" idx="8"/>
          </p:nvPr>
        </p:nvSpPr>
        <p:spPr>
          <a:xfrm>
            <a:off x="4278960" y="10157400"/>
            <a:ext cx="3276720" cy="530280"/>
          </a:xfrm>
        </p:spPr>
        <p:txBody>
          <a:bodyPr wrap="square"/>
          <a:lstStyle/>
          <a:p>
            <a:pPr lvl="0"/>
            <a:fld id="{3AFCB983-79B5-442E-824F-882F329208E7}" type="slidenum">
              <a:t>97</a:t>
            </a:fld>
            <a:endParaRPr lang="pt-BR" dirty="0">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067F3E09-E16F-400D-A14F-E22B8EB1C09D}"/>
              </a:ext>
            </a:extLst>
          </p:cNvPr>
          <p:cNvSpPr txBox="1">
            <a:spLocks noGrp="1"/>
          </p:cNvSpPr>
          <p:nvPr>
            <p:ph type="sldNum" sz="quarter" idx="8"/>
          </p:nvPr>
        </p:nvSpPr>
        <p:spPr>
          <a:xfrm>
            <a:off x="4278960" y="10157400"/>
            <a:ext cx="3277080" cy="530640"/>
          </a:xfrm>
        </p:spPr>
        <p:txBody>
          <a:bodyPr wrap="square"/>
          <a:lstStyle/>
          <a:p>
            <a:pPr lvl="0"/>
            <a:fld id="{6CC9CF0E-8456-42BD-BF27-5180DDA0FA02}" type="slidenum">
              <a:t>97</a:t>
            </a:fld>
            <a:endParaRPr lang="pt-BR" dirty="0">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5C03A146-035D-412E-815C-C9953096377A}"/>
              </a:ext>
            </a:extLst>
          </p:cNvPr>
          <p:cNvSpPr txBox="1">
            <a:spLocks noGrp="1"/>
          </p:cNvSpPr>
          <p:nvPr>
            <p:ph type="sldNum" sz="quarter" idx="8"/>
          </p:nvPr>
        </p:nvSpPr>
        <p:spPr>
          <a:xfrm>
            <a:off x="4278960" y="10157400"/>
            <a:ext cx="3277439" cy="531000"/>
          </a:xfrm>
        </p:spPr>
        <p:txBody>
          <a:bodyPr wrap="square"/>
          <a:lstStyle/>
          <a:p>
            <a:pPr lvl="0"/>
            <a:fld id="{CAB0804E-FE5C-4580-B633-905E8EF78862}" type="slidenum">
              <a:t>97</a:t>
            </a:fld>
            <a:endParaRPr lang="pt-BR" dirty="0">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3A22E532-5C1B-4485-A43E-5A6157ECE4ED}"/>
              </a:ext>
            </a:extLst>
          </p:cNvPr>
          <p:cNvSpPr txBox="1">
            <a:spLocks noGrp="1"/>
          </p:cNvSpPr>
          <p:nvPr>
            <p:ph type="sldNum" sz="quarter" idx="8"/>
          </p:nvPr>
        </p:nvSpPr>
        <p:spPr>
          <a:xfrm>
            <a:off x="4278960" y="10157400"/>
            <a:ext cx="3277800" cy="531360"/>
          </a:xfrm>
        </p:spPr>
        <p:txBody>
          <a:bodyPr wrap="square"/>
          <a:lstStyle/>
          <a:p>
            <a:pPr lvl="0"/>
            <a:fld id="{664B06C2-423A-4568-B8BC-B2924E3443F5}" type="slidenum">
              <a:t>97</a:t>
            </a:fld>
            <a:endParaRPr lang="pt-BR" dirty="0">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88C8D10C-4103-4066-A01A-CD37A6729B0A}"/>
              </a:ext>
            </a:extLst>
          </p:cNvPr>
          <p:cNvSpPr txBox="1">
            <a:spLocks noGrp="1"/>
          </p:cNvSpPr>
          <p:nvPr>
            <p:ph type="sldNum" sz="quarter" idx="8"/>
          </p:nvPr>
        </p:nvSpPr>
        <p:spPr>
          <a:xfrm>
            <a:off x="4278960" y="10157400"/>
            <a:ext cx="3278160" cy="531720"/>
          </a:xfrm>
        </p:spPr>
        <p:txBody>
          <a:bodyPr wrap="square"/>
          <a:lstStyle/>
          <a:p>
            <a:pPr lvl="0"/>
            <a:fld id="{5218F89B-F2A0-4D46-BE6F-C2A656CB832E}" type="slidenum">
              <a:t>97</a:t>
            </a:fld>
            <a:endParaRPr lang="pt-BR" dirty="0">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AE94C227-95FE-440A-823A-F395A3193F0A}"/>
              </a:ext>
            </a:extLst>
          </p:cNvPr>
          <p:cNvSpPr txBox="1">
            <a:spLocks noGrp="1"/>
          </p:cNvSpPr>
          <p:nvPr>
            <p:ph type="sldNum" sz="quarter" idx="8"/>
          </p:nvPr>
        </p:nvSpPr>
        <p:spPr>
          <a:xfrm>
            <a:off x="4278960" y="10157400"/>
            <a:ext cx="3278519" cy="532080"/>
          </a:xfrm>
        </p:spPr>
        <p:txBody>
          <a:bodyPr wrap="square"/>
          <a:lstStyle/>
          <a:p>
            <a:pPr lvl="0"/>
            <a:fld id="{B00FB0B5-73D8-4ED5-B937-FE6635CC5C7D}" type="slidenum">
              <a:t>97</a:t>
            </a:fld>
            <a:endParaRPr lang="pt-BR" dirty="0">
              <a:solidFill>
                <a:srgbClr val="000000"/>
              </a:solidFill>
              <a:highlight>
                <a:scrgbClr r="0" g="0" b="0">
                  <a:alpha val="0"/>
                </a:scrgbClr>
              </a:highlight>
              <a:latin typeface="Times New Roman"/>
            </a:endParaRPr>
          </a:p>
        </p:txBody>
      </p:sp>
      <p:sp>
        <p:nvSpPr>
          <p:cNvPr id="9" name="PlaceHolder 8">
            <a:extLst>
              <a:ext uri="{FF2B5EF4-FFF2-40B4-BE49-F238E27FC236}">
                <a16:creationId xmlns:a16="http://schemas.microsoft.com/office/drawing/2014/main" id="{8D0649FC-0D29-4868-905E-FFA5CCFCE368}"/>
              </a:ext>
            </a:extLst>
          </p:cNvPr>
          <p:cNvSpPr txBox="1">
            <a:spLocks noGrp="1"/>
          </p:cNvSpPr>
          <p:nvPr>
            <p:ph type="sldNum" sz="quarter" idx="8"/>
          </p:nvPr>
        </p:nvSpPr>
        <p:spPr>
          <a:xfrm>
            <a:off x="4278960" y="10157400"/>
            <a:ext cx="3278879" cy="532440"/>
          </a:xfrm>
        </p:spPr>
        <p:txBody>
          <a:bodyPr wrap="square"/>
          <a:lstStyle/>
          <a:p>
            <a:pPr lvl="0"/>
            <a:fld id="{6C593340-F67D-45B1-B4A6-30762F7151F9}" type="slidenum">
              <a:t>97</a:t>
            </a:fld>
            <a:endParaRPr lang="pt-BR" dirty="0">
              <a:highlight>
                <a:scrgbClr r="0" g="0" b="0">
                  <a:alpha val="0"/>
                </a:scrgbClr>
              </a:highlight>
              <a:latin typeface="Times New Roman"/>
            </a:endParaRPr>
          </a:p>
        </p:txBody>
      </p:sp>
      <p:sp>
        <p:nvSpPr>
          <p:cNvPr id="15" name="Slide Number Placeholder 6">
            <a:extLst>
              <a:ext uri="{FF2B5EF4-FFF2-40B4-BE49-F238E27FC236}">
                <a16:creationId xmlns:a16="http://schemas.microsoft.com/office/drawing/2014/main" id="{659CADDE-3E51-4C89-B5D7-4C271A1388E8}"/>
              </a:ext>
            </a:extLst>
          </p:cNvPr>
          <p:cNvSpPr txBox="1">
            <a:spLocks noGrp="1"/>
          </p:cNvSpPr>
          <p:nvPr>
            <p:ph type="sldNum" sz="quarter" idx="5"/>
          </p:nvPr>
        </p:nvSpPr>
        <p:spPr>
          <a:ln/>
        </p:spPr>
        <p:txBody>
          <a:bodyPr vert="horz" lIns="0" tIns="0" rIns="0" bIns="0" anchor="b" anchorCtr="0">
            <a:noAutofit/>
          </a:bodyPr>
          <a:lstStyle/>
          <a:p>
            <a:pPr lvl="0"/>
            <a:fld id="{25083467-2A10-4AFF-AE33-4D1C9185BAF3}" type="slidenum">
              <a:t>97</a:t>
            </a:fld>
            <a:endParaRPr lang="pt-BR" dirty="0"/>
          </a:p>
        </p:txBody>
      </p:sp>
      <p:sp>
        <p:nvSpPr>
          <p:cNvPr id="10" name="PlaceHolder 9">
            <a:extLst>
              <a:ext uri="{FF2B5EF4-FFF2-40B4-BE49-F238E27FC236}">
                <a16:creationId xmlns:a16="http://schemas.microsoft.com/office/drawing/2014/main" id="{38690774-05FE-4E2C-ABF0-2833DED195FD}"/>
              </a:ext>
            </a:extLst>
          </p:cNvPr>
          <p:cNvSpPr>
            <a:spLocks noGrp="1" noRot="1" noChangeAspect="1" noResize="1"/>
          </p:cNvSpPr>
          <p:nvPr>
            <p:ph type="sldImg"/>
          </p:nvPr>
        </p:nvSpPr>
        <p:spPr>
          <a:xfrm>
            <a:off x="215900" y="812800"/>
            <a:ext cx="7124700" cy="4006850"/>
          </a:xfrm>
          <a:solidFill>
            <a:srgbClr val="729FCF"/>
          </a:solidFill>
          <a:ln w="25400">
            <a:solidFill>
              <a:srgbClr val="3465A4"/>
            </a:solidFill>
            <a:prstDash val="solid"/>
          </a:ln>
        </p:spPr>
      </p:sp>
      <p:sp>
        <p:nvSpPr>
          <p:cNvPr id="11" name="PlaceHolder 10">
            <a:extLst>
              <a:ext uri="{FF2B5EF4-FFF2-40B4-BE49-F238E27FC236}">
                <a16:creationId xmlns:a16="http://schemas.microsoft.com/office/drawing/2014/main" id="{68EDF27F-9276-4CB2-B425-83883C63107E}"/>
              </a:ext>
            </a:extLst>
          </p:cNvPr>
          <p:cNvSpPr txBox="1">
            <a:spLocks noGrp="1"/>
          </p:cNvSpPr>
          <p:nvPr>
            <p:ph type="body" sz="quarter" idx="1"/>
          </p:nvPr>
        </p:nvSpPr>
        <p:spPr>
          <a:xfrm>
            <a:off x="756000" y="5078520"/>
            <a:ext cx="6043320" cy="4806720"/>
          </a:xfrm>
        </p:spPr>
        <p:txBody>
          <a:bodyPr vert="horz" wrap="square" anchor="t" anchorCtr="0">
            <a:noAutofit/>
          </a:bodyPr>
          <a:lstStyle/>
          <a:p>
            <a:endParaRPr lang="pt-BR" dirty="0"/>
          </a:p>
        </p:txBody>
      </p:sp>
    </p:spTree>
    <p:extLst>
      <p:ext uri="{BB962C8B-B14F-4D97-AF65-F5344CB8AC3E}">
        <p14:creationId xmlns:p14="http://schemas.microsoft.com/office/powerpoint/2010/main" val="145029805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B2F2971-629D-4ED2-9FB0-024C985F56C3}"/>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98</a:t>
            </a:fld>
            <a:endParaRPr lang="pt-BR" dirty="0">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43852E1-5BB5-4478-9AAB-FCB0100BEDEF}"/>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98</a:t>
            </a:fld>
            <a:endParaRPr lang="pt-BR" dirty="0">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153BC0A-913E-4DCA-82C4-3672100328D8}"/>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98</a:t>
            </a:fld>
            <a:endParaRPr lang="pt-BR" dirty="0">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226F7C09-BF38-4FFE-9234-22CD90EC3376}"/>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98</a:t>
            </a:fld>
            <a:endParaRPr lang="pt-BR" dirty="0">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B45DC0D-697D-4E31-BA37-0F4DFD46538E}"/>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98</a:t>
            </a:fld>
            <a:endParaRPr lang="pt-BR" dirty="0">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780FEDE7-6045-460A-AC8D-F0CEC191D661}"/>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98</a:t>
            </a:fld>
            <a:endParaRPr lang="pt-BR" dirty="0">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90B18CE0-58C1-42EF-BB16-9D8D72A8C9FE}"/>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98</a:t>
            </a:fld>
            <a:endParaRPr lang="pt-BR" dirty="0">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3C820909-80C2-421C-9FFE-CC4470740F53}"/>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98</a:t>
            </a:fld>
            <a:endParaRPr lang="pt-BR" dirty="0"/>
          </a:p>
        </p:txBody>
      </p:sp>
      <p:sp>
        <p:nvSpPr>
          <p:cNvPr id="9" name="PlaceHolder 8">
            <a:extLst>
              <a:ext uri="{FF2B5EF4-FFF2-40B4-BE49-F238E27FC236}">
                <a16:creationId xmlns:a16="http://schemas.microsoft.com/office/drawing/2014/main" id="{1641B7C0-E847-4A1A-AADE-9A5B6C276EB2}"/>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580F3552-578A-4573-8244-0138E50373CD}"/>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dirty="0"/>
          </a:p>
        </p:txBody>
      </p:sp>
    </p:spTree>
    <p:extLst>
      <p:ext uri="{BB962C8B-B14F-4D97-AF65-F5344CB8AC3E}">
        <p14:creationId xmlns:p14="http://schemas.microsoft.com/office/powerpoint/2010/main" val="334380117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CB2F2971-629D-4ED2-9FB0-024C985F56C3}"/>
              </a:ext>
            </a:extLst>
          </p:cNvPr>
          <p:cNvSpPr txBox="1">
            <a:spLocks noGrp="1"/>
          </p:cNvSpPr>
          <p:nvPr>
            <p:ph type="sldNum" sz="quarter" idx="8"/>
          </p:nvPr>
        </p:nvSpPr>
        <p:spPr>
          <a:xfrm>
            <a:off x="4278960" y="10157400"/>
            <a:ext cx="3276720" cy="530280"/>
          </a:xfrm>
        </p:spPr>
        <p:txBody>
          <a:bodyPr wrap="square"/>
          <a:lstStyle/>
          <a:p>
            <a:pPr lvl="0"/>
            <a:fld id="{17D0D75D-D225-40F4-9B04-1AA8091FAF86}" type="slidenum">
              <a:t>99</a:t>
            </a:fld>
            <a:endParaRPr lang="pt-BR" dirty="0">
              <a:solidFill>
                <a:srgbClr val="000000"/>
              </a:solidFill>
              <a:highlight>
                <a:scrgbClr r="0" g="0" b="0">
                  <a:alpha val="0"/>
                </a:scrgbClr>
              </a:highlight>
              <a:latin typeface="Times New Roman"/>
            </a:endParaRPr>
          </a:p>
        </p:txBody>
      </p:sp>
      <p:sp>
        <p:nvSpPr>
          <p:cNvPr id="3" name="PlaceHolder 2">
            <a:extLst>
              <a:ext uri="{FF2B5EF4-FFF2-40B4-BE49-F238E27FC236}">
                <a16:creationId xmlns:a16="http://schemas.microsoft.com/office/drawing/2014/main" id="{743852E1-5BB5-4478-9AAB-FCB0100BEDEF}"/>
              </a:ext>
            </a:extLst>
          </p:cNvPr>
          <p:cNvSpPr txBox="1">
            <a:spLocks noGrp="1"/>
          </p:cNvSpPr>
          <p:nvPr>
            <p:ph type="sldNum" sz="quarter" idx="8"/>
          </p:nvPr>
        </p:nvSpPr>
        <p:spPr>
          <a:xfrm>
            <a:off x="4278960" y="10157400"/>
            <a:ext cx="3277080" cy="530640"/>
          </a:xfrm>
        </p:spPr>
        <p:txBody>
          <a:bodyPr wrap="square"/>
          <a:lstStyle/>
          <a:p>
            <a:pPr lvl="0"/>
            <a:fld id="{AA3E6F05-AB80-427F-9191-BB7074019C18}" type="slidenum">
              <a:t>99</a:t>
            </a:fld>
            <a:endParaRPr lang="pt-BR" dirty="0">
              <a:solidFill>
                <a:srgbClr val="000000"/>
              </a:solidFill>
              <a:highlight>
                <a:scrgbClr r="0" g="0" b="0">
                  <a:alpha val="0"/>
                </a:scrgbClr>
              </a:highlight>
              <a:latin typeface="Times New Roman"/>
            </a:endParaRPr>
          </a:p>
        </p:txBody>
      </p:sp>
      <p:sp>
        <p:nvSpPr>
          <p:cNvPr id="4" name="PlaceHolder 3">
            <a:extLst>
              <a:ext uri="{FF2B5EF4-FFF2-40B4-BE49-F238E27FC236}">
                <a16:creationId xmlns:a16="http://schemas.microsoft.com/office/drawing/2014/main" id="{F153BC0A-913E-4DCA-82C4-3672100328D8}"/>
              </a:ext>
            </a:extLst>
          </p:cNvPr>
          <p:cNvSpPr txBox="1">
            <a:spLocks noGrp="1"/>
          </p:cNvSpPr>
          <p:nvPr>
            <p:ph type="sldNum" sz="quarter" idx="8"/>
          </p:nvPr>
        </p:nvSpPr>
        <p:spPr>
          <a:xfrm>
            <a:off x="4278960" y="10157400"/>
            <a:ext cx="3277439" cy="531000"/>
          </a:xfrm>
        </p:spPr>
        <p:txBody>
          <a:bodyPr wrap="square"/>
          <a:lstStyle/>
          <a:p>
            <a:pPr lvl="0"/>
            <a:fld id="{F99CCA36-8C95-474E-8EA9-86A11AA409FC}" type="slidenum">
              <a:t>99</a:t>
            </a:fld>
            <a:endParaRPr lang="pt-BR" dirty="0">
              <a:solidFill>
                <a:srgbClr val="000000"/>
              </a:solidFill>
              <a:highlight>
                <a:scrgbClr r="0" g="0" b="0">
                  <a:alpha val="0"/>
                </a:scrgbClr>
              </a:highlight>
              <a:latin typeface="Times New Roman"/>
            </a:endParaRPr>
          </a:p>
        </p:txBody>
      </p:sp>
      <p:sp>
        <p:nvSpPr>
          <p:cNvPr id="5" name="PlaceHolder 4">
            <a:extLst>
              <a:ext uri="{FF2B5EF4-FFF2-40B4-BE49-F238E27FC236}">
                <a16:creationId xmlns:a16="http://schemas.microsoft.com/office/drawing/2014/main" id="{226F7C09-BF38-4FFE-9234-22CD90EC3376}"/>
              </a:ext>
            </a:extLst>
          </p:cNvPr>
          <p:cNvSpPr txBox="1">
            <a:spLocks noGrp="1"/>
          </p:cNvSpPr>
          <p:nvPr>
            <p:ph type="sldNum" sz="quarter" idx="8"/>
          </p:nvPr>
        </p:nvSpPr>
        <p:spPr>
          <a:xfrm>
            <a:off x="4278960" y="10157400"/>
            <a:ext cx="3277800" cy="531360"/>
          </a:xfrm>
        </p:spPr>
        <p:txBody>
          <a:bodyPr wrap="square"/>
          <a:lstStyle/>
          <a:p>
            <a:pPr lvl="0"/>
            <a:fld id="{15F29F26-59CB-4E17-83AD-B9D877580E54}" type="slidenum">
              <a:t>99</a:t>
            </a:fld>
            <a:endParaRPr lang="pt-BR" dirty="0">
              <a:solidFill>
                <a:srgbClr val="000000"/>
              </a:solidFill>
              <a:highlight>
                <a:scrgbClr r="0" g="0" b="0">
                  <a:alpha val="0"/>
                </a:scrgbClr>
              </a:highlight>
              <a:latin typeface="Times New Roman"/>
            </a:endParaRPr>
          </a:p>
        </p:txBody>
      </p:sp>
      <p:sp>
        <p:nvSpPr>
          <p:cNvPr id="6" name="PlaceHolder 5">
            <a:extLst>
              <a:ext uri="{FF2B5EF4-FFF2-40B4-BE49-F238E27FC236}">
                <a16:creationId xmlns:a16="http://schemas.microsoft.com/office/drawing/2014/main" id="{8B45DC0D-697D-4E31-BA37-0F4DFD46538E}"/>
              </a:ext>
            </a:extLst>
          </p:cNvPr>
          <p:cNvSpPr txBox="1">
            <a:spLocks noGrp="1"/>
          </p:cNvSpPr>
          <p:nvPr>
            <p:ph type="sldNum" sz="quarter" idx="8"/>
          </p:nvPr>
        </p:nvSpPr>
        <p:spPr>
          <a:xfrm>
            <a:off x="4278960" y="10157400"/>
            <a:ext cx="3278160" cy="531720"/>
          </a:xfrm>
        </p:spPr>
        <p:txBody>
          <a:bodyPr wrap="square"/>
          <a:lstStyle/>
          <a:p>
            <a:pPr lvl="0"/>
            <a:fld id="{90B450D9-E691-4CEE-8630-970D9E42BC89}" type="slidenum">
              <a:t>99</a:t>
            </a:fld>
            <a:endParaRPr lang="pt-BR" dirty="0">
              <a:solidFill>
                <a:srgbClr val="000000"/>
              </a:solidFill>
              <a:highlight>
                <a:scrgbClr r="0" g="0" b="0">
                  <a:alpha val="0"/>
                </a:scrgbClr>
              </a:highlight>
              <a:latin typeface="Times New Roman"/>
            </a:endParaRPr>
          </a:p>
        </p:txBody>
      </p:sp>
      <p:sp>
        <p:nvSpPr>
          <p:cNvPr id="7" name="PlaceHolder 6">
            <a:extLst>
              <a:ext uri="{FF2B5EF4-FFF2-40B4-BE49-F238E27FC236}">
                <a16:creationId xmlns:a16="http://schemas.microsoft.com/office/drawing/2014/main" id="{780FEDE7-6045-460A-AC8D-F0CEC191D661}"/>
              </a:ext>
            </a:extLst>
          </p:cNvPr>
          <p:cNvSpPr txBox="1">
            <a:spLocks noGrp="1"/>
          </p:cNvSpPr>
          <p:nvPr>
            <p:ph type="sldNum" sz="quarter" idx="8"/>
          </p:nvPr>
        </p:nvSpPr>
        <p:spPr>
          <a:xfrm>
            <a:off x="4278960" y="10157400"/>
            <a:ext cx="3278519" cy="532080"/>
          </a:xfrm>
        </p:spPr>
        <p:txBody>
          <a:bodyPr wrap="square"/>
          <a:lstStyle/>
          <a:p>
            <a:pPr lvl="0"/>
            <a:fld id="{478DA2DA-FAFF-4509-B269-7CA37CFF4B98}" type="slidenum">
              <a:t>99</a:t>
            </a:fld>
            <a:endParaRPr lang="pt-BR" dirty="0">
              <a:solidFill>
                <a:srgbClr val="000000"/>
              </a:solidFill>
              <a:highlight>
                <a:scrgbClr r="0" g="0" b="0">
                  <a:alpha val="0"/>
                </a:scrgbClr>
              </a:highlight>
              <a:latin typeface="Times New Roman"/>
            </a:endParaRPr>
          </a:p>
        </p:txBody>
      </p:sp>
      <p:sp>
        <p:nvSpPr>
          <p:cNvPr id="8" name="PlaceHolder 7">
            <a:extLst>
              <a:ext uri="{FF2B5EF4-FFF2-40B4-BE49-F238E27FC236}">
                <a16:creationId xmlns:a16="http://schemas.microsoft.com/office/drawing/2014/main" id="{90B18CE0-58C1-42EF-BB16-9D8D72A8C9FE}"/>
              </a:ext>
            </a:extLst>
          </p:cNvPr>
          <p:cNvSpPr txBox="1">
            <a:spLocks noGrp="1"/>
          </p:cNvSpPr>
          <p:nvPr>
            <p:ph type="sldNum" sz="quarter" idx="8"/>
          </p:nvPr>
        </p:nvSpPr>
        <p:spPr>
          <a:xfrm>
            <a:off x="4278960" y="10157400"/>
            <a:ext cx="3278879" cy="532440"/>
          </a:xfrm>
        </p:spPr>
        <p:txBody>
          <a:bodyPr wrap="square"/>
          <a:lstStyle/>
          <a:p>
            <a:pPr lvl="0"/>
            <a:fld id="{5F0D153D-CBFF-4BC8-B778-E11FFF451795}" type="slidenum">
              <a:t>99</a:t>
            </a:fld>
            <a:endParaRPr lang="pt-BR" dirty="0">
              <a:highlight>
                <a:scrgbClr r="0" g="0" b="0">
                  <a:alpha val="0"/>
                </a:scrgbClr>
              </a:highlight>
              <a:latin typeface="Times New Roman"/>
            </a:endParaRPr>
          </a:p>
        </p:txBody>
      </p:sp>
      <p:sp>
        <p:nvSpPr>
          <p:cNvPr id="14" name="Slide Number Placeholder 6">
            <a:extLst>
              <a:ext uri="{FF2B5EF4-FFF2-40B4-BE49-F238E27FC236}">
                <a16:creationId xmlns:a16="http://schemas.microsoft.com/office/drawing/2014/main" id="{3C820909-80C2-421C-9FFE-CC4470740F53}"/>
              </a:ext>
            </a:extLst>
          </p:cNvPr>
          <p:cNvSpPr txBox="1">
            <a:spLocks noGrp="1"/>
          </p:cNvSpPr>
          <p:nvPr>
            <p:ph type="sldNum" sz="quarter" idx="5"/>
          </p:nvPr>
        </p:nvSpPr>
        <p:spPr>
          <a:ln/>
        </p:spPr>
        <p:txBody>
          <a:bodyPr vert="horz" lIns="0" tIns="0" rIns="0" bIns="0" anchor="b" anchorCtr="0">
            <a:noAutofit/>
          </a:bodyPr>
          <a:lstStyle/>
          <a:p>
            <a:pPr lvl="0"/>
            <a:fld id="{DB412E9A-E8AC-42B8-89EC-FBCF3083E266}" type="slidenum">
              <a:t>99</a:t>
            </a:fld>
            <a:endParaRPr lang="pt-BR" dirty="0"/>
          </a:p>
        </p:txBody>
      </p:sp>
      <p:sp>
        <p:nvSpPr>
          <p:cNvPr id="9" name="PlaceHolder 8">
            <a:extLst>
              <a:ext uri="{FF2B5EF4-FFF2-40B4-BE49-F238E27FC236}">
                <a16:creationId xmlns:a16="http://schemas.microsoft.com/office/drawing/2014/main" id="{1641B7C0-E847-4A1A-AADE-9A5B6C276EB2}"/>
              </a:ext>
            </a:extLst>
          </p:cNvPr>
          <p:cNvSpPr>
            <a:spLocks noGrp="1" noRot="1" noChangeAspect="1" noResize="1"/>
          </p:cNvSpPr>
          <p:nvPr>
            <p:ph type="sldImg"/>
          </p:nvPr>
        </p:nvSpPr>
        <p:spPr>
          <a:xfrm>
            <a:off x="217488" y="812800"/>
            <a:ext cx="7123112" cy="4006850"/>
          </a:xfrm>
          <a:solidFill>
            <a:srgbClr val="729FCF"/>
          </a:solidFill>
          <a:ln w="25400">
            <a:solidFill>
              <a:srgbClr val="3465A4"/>
            </a:solidFill>
            <a:prstDash val="solid"/>
          </a:ln>
        </p:spPr>
      </p:sp>
      <p:sp>
        <p:nvSpPr>
          <p:cNvPr id="10" name="PlaceHolder 9">
            <a:extLst>
              <a:ext uri="{FF2B5EF4-FFF2-40B4-BE49-F238E27FC236}">
                <a16:creationId xmlns:a16="http://schemas.microsoft.com/office/drawing/2014/main" id="{580F3552-578A-4573-8244-0138E50373CD}"/>
              </a:ext>
            </a:extLst>
          </p:cNvPr>
          <p:cNvSpPr txBox="1">
            <a:spLocks noGrp="1"/>
          </p:cNvSpPr>
          <p:nvPr>
            <p:ph type="body" sz="quarter" idx="1"/>
          </p:nvPr>
        </p:nvSpPr>
        <p:spPr>
          <a:xfrm>
            <a:off x="756000" y="5078520"/>
            <a:ext cx="6043679" cy="4807080"/>
          </a:xfrm>
        </p:spPr>
        <p:txBody>
          <a:bodyPr vert="horz" wrap="square" anchor="t" anchorCtr="0">
            <a:noAutofit/>
          </a:bodyPr>
          <a:lstStyle/>
          <a:p>
            <a:endParaRPr lang="pt-BR" dirty="0"/>
          </a:p>
        </p:txBody>
      </p:sp>
    </p:spTree>
    <p:extLst>
      <p:ext uri="{BB962C8B-B14F-4D97-AF65-F5344CB8AC3E}">
        <p14:creationId xmlns:p14="http://schemas.microsoft.com/office/powerpoint/2010/main" val="1471636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87E39-731C-41D8-9254-B51A4E4033DA}"/>
              </a:ext>
            </a:extLst>
          </p:cNvPr>
          <p:cNvSpPr>
            <a:spLocks noGrp="1"/>
          </p:cNvSpPr>
          <p:nvPr>
            <p:ph type="ctrTitle"/>
          </p:nvPr>
        </p:nvSpPr>
        <p:spPr>
          <a:xfrm>
            <a:off x="1524000" y="1122363"/>
            <a:ext cx="9145588"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9473184-E5A9-4AC2-B457-008CA27C428B}"/>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630890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38D93-CDC1-4E83-9662-AE7845DD8B7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E67AF5C-CD8A-4287-87F9-E07867B863C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4120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4B8E82-B9F5-4630-847E-607F758FFF62}"/>
              </a:ext>
            </a:extLst>
          </p:cNvPr>
          <p:cNvSpPr>
            <a:spLocks noGrp="1"/>
          </p:cNvSpPr>
          <p:nvPr>
            <p:ph type="title" orient="vert"/>
          </p:nvPr>
        </p:nvSpPr>
        <p:spPr>
          <a:xfrm>
            <a:off x="8839200" y="273050"/>
            <a:ext cx="2743200" cy="53086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941141-77F4-4BC8-B97D-75457825F6B0}"/>
              </a:ext>
            </a:extLst>
          </p:cNvPr>
          <p:cNvSpPr>
            <a:spLocks noGrp="1"/>
          </p:cNvSpPr>
          <p:nvPr>
            <p:ph type="body" orient="vert" idx="1"/>
          </p:nvPr>
        </p:nvSpPr>
        <p:spPr>
          <a:xfrm>
            <a:off x="609600" y="273050"/>
            <a:ext cx="8077200" cy="5308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31263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0FD0E-A19F-4F3F-8DC2-B5BBC2C26D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5315FF-C3E1-4F74-A51C-5B0312B397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79224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E2784-992E-40F3-8B00-35A72E44A050}"/>
              </a:ext>
            </a:extLst>
          </p:cNvPr>
          <p:cNvSpPr>
            <a:spLocks noGrp="1"/>
          </p:cNvSpPr>
          <p:nvPr>
            <p:ph type="title"/>
          </p:nvPr>
        </p:nvSpPr>
        <p:spPr>
          <a:xfrm>
            <a:off x="831850" y="1709738"/>
            <a:ext cx="10517188"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37A21D3-D219-4C6F-BD92-A99B1656EBE6}"/>
              </a:ext>
            </a:extLst>
          </p:cNvPr>
          <p:cNvSpPr>
            <a:spLocks noGrp="1"/>
          </p:cNvSpPr>
          <p:nvPr>
            <p:ph type="body" idx="1"/>
          </p:nvPr>
        </p:nvSpPr>
        <p:spPr>
          <a:xfrm>
            <a:off x="831850" y="4589463"/>
            <a:ext cx="10517188"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37650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A2992-5A69-4B4B-83A6-34485CCE05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C5F8CE-16F9-4BE0-A5C1-F4B73BF24356}"/>
              </a:ext>
            </a:extLst>
          </p:cNvPr>
          <p:cNvSpPr>
            <a:spLocks noGrp="1"/>
          </p:cNvSpPr>
          <p:nvPr>
            <p:ph sz="half" idx="1"/>
          </p:nvPr>
        </p:nvSpPr>
        <p:spPr>
          <a:xfrm>
            <a:off x="609600" y="1604963"/>
            <a:ext cx="5410200" cy="3976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B96887-BA4B-41A7-88DD-CDD8D9322B0B}"/>
              </a:ext>
            </a:extLst>
          </p:cNvPr>
          <p:cNvSpPr>
            <a:spLocks noGrp="1"/>
          </p:cNvSpPr>
          <p:nvPr>
            <p:ph sz="half" idx="2"/>
          </p:nvPr>
        </p:nvSpPr>
        <p:spPr>
          <a:xfrm>
            <a:off x="6172200" y="1604963"/>
            <a:ext cx="5410200" cy="3976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016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92345-0146-43EB-850C-BAF9CA3F0423}"/>
              </a:ext>
            </a:extLst>
          </p:cNvPr>
          <p:cNvSpPr>
            <a:spLocks noGrp="1"/>
          </p:cNvSpPr>
          <p:nvPr>
            <p:ph type="title"/>
          </p:nvPr>
        </p:nvSpPr>
        <p:spPr>
          <a:xfrm>
            <a:off x="839788" y="365125"/>
            <a:ext cx="10517187"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3A0EAA-882E-432C-AB62-2347081B45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D94A627-5F3F-4F12-9321-8B107C2DCC8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25C513A-BA4C-4B8F-9BB1-6034A9C431B9}"/>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01FB20-26E9-41A4-A0E1-09BD6B523BAF}"/>
              </a:ext>
            </a:extLst>
          </p:cNvPr>
          <p:cNvSpPr>
            <a:spLocks noGrp="1"/>
          </p:cNvSpPr>
          <p:nvPr>
            <p:ph sz="quarter" idx="4"/>
          </p:nvPr>
        </p:nvSpPr>
        <p:spPr>
          <a:xfrm>
            <a:off x="6173788" y="2505075"/>
            <a:ext cx="51831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6420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1FF77-087A-4E2A-8391-3D6450D2AB7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89924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742583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742EC-1A5F-4442-8350-54197C0456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D290AA-6AD3-46E9-B665-9B0521F72F84}"/>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D0CFB3-26B1-490B-81A5-1FF36E430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153324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78FF2-70E2-4300-A824-35849F01EB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361D411-F4F7-460E-8D14-37C551D80906}"/>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0F6889B-D490-42C2-A4A1-9C310905F9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13333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2389EA-F2DD-4C44-9A49-C41AECB07B56}"/>
              </a:ext>
            </a:extLst>
          </p:cNvPr>
          <p:cNvSpPr txBox="1">
            <a:spLocks noGrp="1"/>
          </p:cNvSpPr>
          <p:nvPr>
            <p:ph type="title"/>
          </p:nvPr>
        </p:nvSpPr>
        <p:spPr>
          <a:xfrm>
            <a:off x="609480" y="273600"/>
            <a:ext cx="10973519" cy="1144800"/>
          </a:xfrm>
          <a:prstGeom prst="rect">
            <a:avLst/>
          </a:prstGeom>
          <a:noFill/>
          <a:ln>
            <a:noFill/>
          </a:ln>
        </p:spPr>
        <p:txBody>
          <a:bodyPr lIns="0" tIns="0" rIns="0" bIns="0" anchor="ctr"/>
          <a:lstStyle/>
          <a:p>
            <a:endParaRPr lang="pt-BR"/>
          </a:p>
        </p:txBody>
      </p:sp>
      <p:sp>
        <p:nvSpPr>
          <p:cNvPr id="3" name="Text Placeholder 2">
            <a:extLst>
              <a:ext uri="{FF2B5EF4-FFF2-40B4-BE49-F238E27FC236}">
                <a16:creationId xmlns:a16="http://schemas.microsoft.com/office/drawing/2014/main" id="{6BC262A1-BF46-4216-A988-822CEDBF096F}"/>
              </a:ext>
            </a:extLst>
          </p:cNvPr>
          <p:cNvSpPr txBox="1">
            <a:spLocks noGrp="1"/>
          </p:cNvSpPr>
          <p:nvPr>
            <p:ph type="body" idx="1"/>
          </p:nvPr>
        </p:nvSpPr>
        <p:spPr>
          <a:xfrm>
            <a:off x="609480" y="1604520"/>
            <a:ext cx="10973519" cy="3977279"/>
          </a:xfrm>
          <a:prstGeom prst="rect">
            <a:avLst/>
          </a:prstGeom>
          <a:noFill/>
          <a:ln>
            <a:noFill/>
          </a:ln>
        </p:spPr>
        <p:txBody>
          <a:bodyPr lIns="0" tIns="0" rIns="0" bIns="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hangingPunct="0">
        <a:tabLst/>
        <a:defRPr lang="pt-BR" sz="4400" b="0" i="0" u="none" strike="noStrike" kern="1200" cap="none" spc="0" baseline="0">
          <a:ln>
            <a:noFill/>
          </a:ln>
          <a:highlight>
            <a:scrgbClr r="0" g="0" b="0">
              <a:alpha val="0"/>
            </a:scrgbClr>
          </a:highlight>
          <a:latin typeface="Liberation Sans" pitchFamily="18"/>
          <a:ea typeface="Microsoft YaHei" pitchFamily="2"/>
        </a:defRPr>
      </a:lvl1pPr>
    </p:titleStyle>
    <p:bodyStyle>
      <a:lvl1pPr rtl="0" hangingPunct="0">
        <a:spcBef>
          <a:spcPts val="1417"/>
        </a:spcBef>
        <a:spcAft>
          <a:spcPts val="0"/>
        </a:spcAft>
        <a:tabLst/>
        <a:defRPr lang="pt-BR" sz="3200" b="0" i="0" u="none" strike="noStrike" kern="1200" cap="none" spc="0" baseline="0">
          <a:ln>
            <a:noFill/>
          </a:ln>
          <a:highlight>
            <a:scrgbClr r="0" g="0" b="0">
              <a:alpha val="0"/>
            </a:scrgbClr>
          </a:highlight>
          <a:latin typeface="Liberation Sans" pitchFamily="18"/>
          <a:ea typeface="Microsoft YaHei"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page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CaixaDeTexto 10">
            <a:extLst>
              <a:ext uri="{FF2B5EF4-FFF2-40B4-BE49-F238E27FC236}">
                <a16:creationId xmlns:a16="http://schemas.microsoft.com/office/drawing/2014/main" id="{C73D0DDA-7C6A-0502-A139-923F9916736D}"/>
              </a:ext>
            </a:extLst>
          </p:cNvPr>
          <p:cNvSpPr txBox="1"/>
          <p:nvPr/>
        </p:nvSpPr>
        <p:spPr>
          <a:xfrm>
            <a:off x="-1" y="2459503"/>
            <a:ext cx="6096795" cy="2123658"/>
          </a:xfrm>
          <a:prstGeom prst="rect">
            <a:avLst/>
          </a:prstGeom>
          <a:noFill/>
        </p:spPr>
        <p:txBody>
          <a:bodyPr wrap="square" rtlCol="0">
            <a:spAutoFit/>
          </a:bodyPr>
          <a:lstStyle/>
          <a:p>
            <a:r>
              <a:rPr lang="pt-BR" sz="6600" b="1">
                <a:solidFill>
                  <a:schemeClr val="accent6"/>
                </a:solidFill>
              </a:rPr>
              <a:t>17° </a:t>
            </a:r>
            <a:r>
              <a:rPr lang="pt-BR" sz="6600" b="1" dirty="0">
                <a:solidFill>
                  <a:schemeClr val="accent6"/>
                </a:solidFill>
              </a:rPr>
              <a:t>Domingo do</a:t>
            </a:r>
          </a:p>
          <a:p>
            <a:r>
              <a:rPr lang="pt-BR" sz="6600" b="1" dirty="0">
                <a:solidFill>
                  <a:schemeClr val="accent6"/>
                </a:solidFill>
              </a:rPr>
              <a:t>Tempo Comum</a:t>
            </a:r>
          </a:p>
        </p:txBody>
      </p:sp>
      <p:sp>
        <p:nvSpPr>
          <p:cNvPr id="12" name="CaixaDeTexto 11">
            <a:extLst>
              <a:ext uri="{FF2B5EF4-FFF2-40B4-BE49-F238E27FC236}">
                <a16:creationId xmlns:a16="http://schemas.microsoft.com/office/drawing/2014/main" id="{0E5432C0-E5A9-6E3D-7E76-84247BB98C6E}"/>
              </a:ext>
            </a:extLst>
          </p:cNvPr>
          <p:cNvSpPr txBox="1"/>
          <p:nvPr/>
        </p:nvSpPr>
        <p:spPr>
          <a:xfrm>
            <a:off x="1715958" y="4896118"/>
            <a:ext cx="6962863" cy="1938992"/>
          </a:xfrm>
          <a:prstGeom prst="rect">
            <a:avLst/>
          </a:prstGeom>
          <a:noFill/>
        </p:spPr>
        <p:txBody>
          <a:bodyPr wrap="square" rtlCol="0">
            <a:spAutoFit/>
          </a:bodyPr>
          <a:lstStyle/>
          <a:p>
            <a:r>
              <a:rPr lang="pt-BR" sz="6600" b="1" dirty="0">
                <a:solidFill>
                  <a:schemeClr val="bg1">
                    <a:lumMod val="95000"/>
                  </a:schemeClr>
                </a:solidFill>
              </a:rPr>
              <a:t>Paróquia Nome</a:t>
            </a:r>
          </a:p>
          <a:p>
            <a:r>
              <a:rPr lang="pt-BR" sz="5400" dirty="0">
                <a:solidFill>
                  <a:schemeClr val="bg1">
                    <a:lumMod val="95000"/>
                  </a:schemeClr>
                </a:solidFill>
              </a:rPr>
              <a:t>Diocese de Apucarana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28">
            <a:extLst>
              <a:ext uri="{FF2B5EF4-FFF2-40B4-BE49-F238E27FC236}">
                <a16:creationId xmlns:a16="http://schemas.microsoft.com/office/drawing/2014/main" id="{04E8CE5F-24B0-4CAF-8022-E0FB14EA160F}"/>
              </a:ext>
            </a:extLst>
          </p:cNvPr>
          <p:cNvSpPr txBox="1">
            <a:spLocks noGrp="1"/>
          </p:cNvSpPr>
          <p:nvPr>
            <p:ph type="body" idx="4294967295"/>
          </p:nvPr>
        </p:nvSpPr>
        <p:spPr>
          <a:xfrm>
            <a:off x="249908" y="2452255"/>
            <a:ext cx="11683634" cy="4977908"/>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6000" b="1" dirty="0">
                <a:solidFill>
                  <a:srgbClr val="FFFFFF"/>
                </a:solidFill>
                <a:highlight>
                  <a:srgbClr val="000000"/>
                </a:highlight>
                <a:latin typeface="Calibri" pitchFamily="18"/>
              </a:rPr>
              <a:t>Vimos Senhor te dar graças no teu santuário de paz. E louvar teu amor que não passa, com salmos, hinos e canções espirituais.</a:t>
            </a:r>
          </a:p>
          <a:p>
            <a:pPr lvl="0" algn="just">
              <a:lnSpc>
                <a:spcPct val="90000"/>
              </a:lnSpc>
              <a:spcBef>
                <a:spcPts val="0"/>
              </a:spcBef>
              <a:tabLst>
                <a:tab pos="0" algn="l"/>
              </a:tabLst>
            </a:pPr>
            <a:endParaRPr lang="pt-BR" sz="6000" b="1"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0376C668-2191-8722-32CC-016E5C0671CF}"/>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Canto Inicial</a:t>
            </a:r>
          </a:p>
        </p:txBody>
      </p:sp>
    </p:spTree>
    <p:extLst>
      <p:ext uri="{BB962C8B-B14F-4D97-AF65-F5344CB8AC3E}">
        <p14:creationId xmlns:p14="http://schemas.microsoft.com/office/powerpoint/2010/main" val="259643514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7">
            <a:extLst>
              <a:ext uri="{FF2B5EF4-FFF2-40B4-BE49-F238E27FC236}">
                <a16:creationId xmlns:a16="http://schemas.microsoft.com/office/drawing/2014/main" id="{269FA56A-88E8-4498-9519-2B815CB48CC3}"/>
              </a:ext>
            </a:extLst>
          </p:cNvPr>
          <p:cNvSpPr txBox="1">
            <a:spLocks noGrp="1"/>
          </p:cNvSpPr>
          <p:nvPr>
            <p:ph type="body" idx="4294967295"/>
          </p:nvPr>
        </p:nvSpPr>
        <p:spPr>
          <a:xfrm>
            <a:off x="348238" y="1748935"/>
            <a:ext cx="11497111" cy="5759280"/>
          </a:xfrm>
        </p:spPr>
        <p:txBody>
          <a:bodyPr vert="horz" wrap="square" lIns="91440" tIns="45720" rIns="91440" bIns="45720" anchor="t" anchorCtr="0">
            <a:normAutofit/>
          </a:bodyPr>
          <a:lstStyle/>
          <a:p>
            <a:pPr lvl="0" algn="just" hangingPunct="1">
              <a:lnSpc>
                <a:spcPct val="90000"/>
              </a:lnSpc>
              <a:spcBef>
                <a:spcPts val="0"/>
              </a:spcBef>
              <a:tabLst>
                <a:tab pos="0" algn="l"/>
              </a:tabLst>
            </a:pPr>
            <a:endParaRPr lang="pt-BR" sz="5200" b="1" dirty="0">
              <a:solidFill>
                <a:srgbClr val="92D050"/>
              </a:solidFill>
              <a:highlight>
                <a:srgbClr val="000000"/>
              </a:highlight>
              <a:latin typeface="Calibri" pitchFamily="18"/>
            </a:endParaRPr>
          </a:p>
          <a:p>
            <a:pPr lvl="0" algn="just" hangingPunct="1">
              <a:lnSpc>
                <a:spcPct val="90000"/>
              </a:lnSpc>
              <a:spcBef>
                <a:spcPts val="0"/>
              </a:spcBef>
              <a:tabLst>
                <a:tab pos="0" algn="l"/>
              </a:tabLst>
            </a:pPr>
            <a:endParaRPr lang="pt-BR" sz="5200" b="1" dirty="0">
              <a:solidFill>
                <a:srgbClr val="92D050"/>
              </a:solidFill>
              <a:highlight>
                <a:srgbClr val="000000"/>
              </a:highlight>
              <a:latin typeface="Calibri" pitchFamily="18"/>
            </a:endParaRPr>
          </a:p>
          <a:p>
            <a:pPr lvl="0" algn="ctr" hangingPunct="1">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rgbClr val="FFFFFF"/>
                </a:solidFill>
                <a:highlight>
                  <a:srgbClr val="000000"/>
                </a:highlight>
                <a:latin typeface="Calibri" pitchFamily="18"/>
              </a:rPr>
              <a:t>Fazei de nós uma perfeita oferenda!</a:t>
            </a:r>
          </a:p>
          <a:p>
            <a:pPr lvl="0" algn="ctr" hangingPunct="1">
              <a:lnSpc>
                <a:spcPct val="90000"/>
              </a:lnSpc>
              <a:spcBef>
                <a:spcPts val="0"/>
              </a:spcBef>
              <a:tabLst>
                <a:tab pos="0" algn="l"/>
              </a:tabLst>
            </a:pPr>
            <a:endParaRPr lang="pt-BR" sz="6000" b="1"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4B002BA9-B33F-1622-256A-0D0681A426EB}"/>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55891514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C0C57A5-BEC7-4DD0-A2A9-4B54AFADC333}"/>
              </a:ext>
            </a:extLst>
          </p:cNvPr>
          <p:cNvSpPr txBox="1">
            <a:spLocks noGrp="1"/>
          </p:cNvSpPr>
          <p:nvPr>
            <p:ph type="body" idx="4294967295"/>
          </p:nvPr>
        </p:nvSpPr>
        <p:spPr>
          <a:xfrm>
            <a:off x="107474" y="1814557"/>
            <a:ext cx="11978640" cy="5043443"/>
          </a:xfrm>
        </p:spPr>
        <p:txBody>
          <a:bodyPr vert="horz" wrap="square" lIns="91440" tIns="45720" rIns="91440" bIns="45720" anchor="t" anchorCtr="0">
            <a:normAutofit fontScale="92500"/>
          </a:bodyPr>
          <a:lstStyle/>
          <a:p>
            <a:pPr lvl="0" algn="just" hangingPunct="1">
              <a:lnSpc>
                <a:spcPct val="90000"/>
              </a:lnSpc>
              <a:spcBef>
                <a:spcPts val="0"/>
              </a:spcBef>
              <a:tabLst>
                <a:tab pos="0" algn="l"/>
              </a:tabLst>
            </a:pPr>
            <a:r>
              <a:rPr lang="pt-BR" sz="6000" b="1" dirty="0">
                <a:solidFill>
                  <a:srgbClr val="92D050"/>
                </a:solidFill>
                <a:highlight>
                  <a:srgbClr val="000000"/>
                </a:highlight>
                <a:latin typeface="Calibri" pitchFamily="18"/>
              </a:rPr>
              <a:t>P. </a:t>
            </a:r>
            <a:r>
              <a:rPr lang="pt-BR" sz="6000" b="1" dirty="0">
                <a:solidFill>
                  <a:srgbClr val="FFFFFF"/>
                </a:solidFill>
                <a:highlight>
                  <a:srgbClr val="000000"/>
                </a:highlight>
                <a:latin typeface="Calibri" pitchFamily="18"/>
              </a:rPr>
              <a:t>Nós vos suplicamos, Senhor, que este sacrifício da nossa reconciliação estenda a paz e a salvação ao mundo inteiro. Confirmai na fé e na caridade a vossa Igreja que caminha neste mundo com o vosso servo o Papa Leão e o</a:t>
            </a:r>
            <a:endParaRPr lang="pt-BR" sz="3600" b="1"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132F5BDC-67D6-510A-6A16-CFF340AA00EF}"/>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ADCF5-83BE-FBAF-B174-1073D2533D97}"/>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B28ABEAE-08E3-8BBD-871D-34348D10DCD7}"/>
              </a:ext>
            </a:extLst>
          </p:cNvPr>
          <p:cNvSpPr txBox="1">
            <a:spLocks noGrp="1"/>
          </p:cNvSpPr>
          <p:nvPr>
            <p:ph type="body" idx="4294967295"/>
          </p:nvPr>
        </p:nvSpPr>
        <p:spPr>
          <a:xfrm>
            <a:off x="107474" y="1814557"/>
            <a:ext cx="11978640" cy="5043443"/>
          </a:xfrm>
        </p:spPr>
        <p:txBody>
          <a:bodyPr vert="horz" wrap="square" lIns="91440" tIns="45720" rIns="91440" bIns="45720" anchor="t" anchorCtr="0">
            <a:normAutofit/>
          </a:bodyPr>
          <a:lstStyle/>
          <a:p>
            <a:pPr lvl="0" algn="just" hangingPunct="1">
              <a:lnSpc>
                <a:spcPct val="90000"/>
              </a:lnSpc>
              <a:spcBef>
                <a:spcPts val="0"/>
              </a:spcBef>
              <a:tabLst>
                <a:tab pos="0" algn="l"/>
              </a:tabLst>
            </a:pPr>
            <a:r>
              <a:rPr lang="pt-BR" sz="6000" b="1" dirty="0">
                <a:solidFill>
                  <a:srgbClr val="FFFFFF"/>
                </a:solidFill>
                <a:highlight>
                  <a:srgbClr val="000000"/>
                </a:highlight>
                <a:latin typeface="Calibri" pitchFamily="18"/>
              </a:rPr>
              <a:t>nosso Bispo Carlos José, com os bispos do mundo inteiro, os presbíteros e diáconos, os outros ministros e o povo por vós redimido. </a:t>
            </a:r>
          </a:p>
        </p:txBody>
      </p:sp>
      <p:sp>
        <p:nvSpPr>
          <p:cNvPr id="4" name="CaixaDeTexto 3">
            <a:extLst>
              <a:ext uri="{FF2B5EF4-FFF2-40B4-BE49-F238E27FC236}">
                <a16:creationId xmlns:a16="http://schemas.microsoft.com/office/drawing/2014/main" id="{FA9939AD-D7F5-5E06-3E28-6F3D276F33E1}"/>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38498253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528B3-C9F8-712D-9610-0D96AF704570}"/>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25CE34CD-40E2-6740-6D04-0DDD04952F21}"/>
              </a:ext>
            </a:extLst>
          </p:cNvPr>
          <p:cNvSpPr txBox="1">
            <a:spLocks noGrp="1"/>
          </p:cNvSpPr>
          <p:nvPr>
            <p:ph type="body" idx="4294967295"/>
          </p:nvPr>
        </p:nvSpPr>
        <p:spPr>
          <a:xfrm>
            <a:off x="107474" y="1814557"/>
            <a:ext cx="11978640" cy="5043443"/>
          </a:xfrm>
        </p:spPr>
        <p:txBody>
          <a:bodyPr vert="horz" wrap="square" lIns="91440" tIns="45720" rIns="91440" bIns="45720" anchor="t" anchorCtr="0">
            <a:normAutofit/>
          </a:bodyPr>
          <a:lstStyle/>
          <a:p>
            <a:pPr lvl="0" algn="just" hangingPunct="1">
              <a:lnSpc>
                <a:spcPct val="90000"/>
              </a:lnSpc>
              <a:spcBef>
                <a:spcPts val="0"/>
              </a:spcBef>
              <a:tabLst>
                <a:tab pos="0" algn="l"/>
              </a:tabLst>
            </a:pPr>
            <a:r>
              <a:rPr lang="pt-BR" sz="6000" b="1" dirty="0">
                <a:solidFill>
                  <a:srgbClr val="FFFFFF"/>
                </a:solidFill>
                <a:highlight>
                  <a:srgbClr val="000000"/>
                </a:highlight>
                <a:latin typeface="Calibri" pitchFamily="18"/>
              </a:rPr>
              <a:t>Atendei propício às preces desta família, que reunistes em vossa presença. Reconduzi a vós, Pai de misericórdia, todos os vossos filhos e filhas dispersos pelo mundo inteiro.</a:t>
            </a:r>
            <a:endParaRPr lang="pt-BR" sz="3600" b="1"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85A8A1F5-DF69-1920-71E2-6BCAEEA4CD37}"/>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310268496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7">
            <a:extLst>
              <a:ext uri="{FF2B5EF4-FFF2-40B4-BE49-F238E27FC236}">
                <a16:creationId xmlns:a16="http://schemas.microsoft.com/office/drawing/2014/main" id="{269FA56A-88E8-4498-9519-2B815CB48CC3}"/>
              </a:ext>
            </a:extLst>
          </p:cNvPr>
          <p:cNvSpPr txBox="1">
            <a:spLocks noGrp="1"/>
          </p:cNvSpPr>
          <p:nvPr>
            <p:ph type="body" idx="4294967295"/>
          </p:nvPr>
        </p:nvSpPr>
        <p:spPr>
          <a:xfrm>
            <a:off x="348238" y="1748935"/>
            <a:ext cx="11497111" cy="5759280"/>
          </a:xfrm>
        </p:spPr>
        <p:txBody>
          <a:bodyPr vert="horz" wrap="square" lIns="91440" tIns="45720" rIns="91440" bIns="45720" anchor="t" anchorCtr="0">
            <a:normAutofit/>
          </a:bodyPr>
          <a:lstStyle/>
          <a:p>
            <a:pPr lvl="0" algn="just" hangingPunct="1">
              <a:lnSpc>
                <a:spcPct val="90000"/>
              </a:lnSpc>
              <a:spcBef>
                <a:spcPts val="0"/>
              </a:spcBef>
              <a:tabLst>
                <a:tab pos="0" algn="l"/>
              </a:tabLst>
            </a:pPr>
            <a:endParaRPr lang="pt-BR" sz="5200" b="1" dirty="0">
              <a:solidFill>
                <a:srgbClr val="92D050"/>
              </a:solidFill>
              <a:highlight>
                <a:srgbClr val="000000"/>
              </a:highlight>
              <a:latin typeface="Calibri" pitchFamily="18"/>
            </a:endParaRPr>
          </a:p>
          <a:p>
            <a:pPr lvl="0" algn="just" hangingPunct="1">
              <a:lnSpc>
                <a:spcPct val="90000"/>
              </a:lnSpc>
              <a:spcBef>
                <a:spcPts val="0"/>
              </a:spcBef>
              <a:tabLst>
                <a:tab pos="0" algn="l"/>
              </a:tabLst>
            </a:pPr>
            <a:endParaRPr lang="pt-BR" sz="5200" b="1" dirty="0">
              <a:solidFill>
                <a:srgbClr val="92D050"/>
              </a:solidFill>
              <a:highlight>
                <a:srgbClr val="000000"/>
              </a:highlight>
              <a:latin typeface="Calibri" pitchFamily="18"/>
            </a:endParaRPr>
          </a:p>
          <a:p>
            <a:pPr lvl="0" algn="ctr" hangingPunct="1">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rgbClr val="FFFFFF"/>
                </a:solidFill>
                <a:highlight>
                  <a:srgbClr val="000000"/>
                </a:highlight>
                <a:latin typeface="Calibri" pitchFamily="18"/>
              </a:rPr>
              <a:t>Lembrai-vos, ó Pai, da vossa Igreja!</a:t>
            </a:r>
          </a:p>
          <a:p>
            <a:pPr lvl="0" algn="ctr" hangingPunct="1">
              <a:lnSpc>
                <a:spcPct val="90000"/>
              </a:lnSpc>
              <a:spcBef>
                <a:spcPts val="0"/>
              </a:spcBef>
              <a:tabLst>
                <a:tab pos="0" algn="l"/>
              </a:tabLst>
            </a:pPr>
            <a:endParaRPr lang="pt-BR" sz="6000" b="1" u="sng"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4B002BA9-B33F-1622-256A-0D0681A426EB}"/>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97323046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C0C57A5-BEC7-4DD0-A2A9-4B54AFADC333}"/>
              </a:ext>
            </a:extLst>
          </p:cNvPr>
          <p:cNvSpPr txBox="1">
            <a:spLocks noGrp="1"/>
          </p:cNvSpPr>
          <p:nvPr>
            <p:ph type="body" idx="4294967295"/>
          </p:nvPr>
        </p:nvSpPr>
        <p:spPr>
          <a:xfrm>
            <a:off x="118903" y="1834573"/>
            <a:ext cx="11955781" cy="5023427"/>
          </a:xfrm>
        </p:spPr>
        <p:txBody>
          <a:bodyPr vert="horz" wrap="square" lIns="91440" tIns="45720" rIns="91440" bIns="45720" anchor="t" anchorCtr="0">
            <a:normAutofit/>
          </a:bodyPr>
          <a:lstStyle/>
          <a:p>
            <a:pPr lvl="0" algn="just" hangingPunct="1">
              <a:lnSpc>
                <a:spcPct val="90000"/>
              </a:lnSpc>
              <a:spcBef>
                <a:spcPts val="0"/>
              </a:spcBef>
              <a:tabLst>
                <a:tab pos="0" algn="l"/>
              </a:tabLst>
            </a:pPr>
            <a:r>
              <a:rPr lang="pt-BR" sz="6600" b="1" dirty="0">
                <a:solidFill>
                  <a:srgbClr val="92D050"/>
                </a:solidFill>
                <a:highlight>
                  <a:srgbClr val="000000"/>
                </a:highlight>
                <a:latin typeface="Calibri" pitchFamily="18"/>
              </a:rPr>
              <a:t>P. </a:t>
            </a:r>
            <a:r>
              <a:rPr lang="pt-BR" sz="6600" b="1" dirty="0">
                <a:solidFill>
                  <a:srgbClr val="FFFFFF"/>
                </a:solidFill>
                <a:highlight>
                  <a:srgbClr val="000000"/>
                </a:highlight>
                <a:latin typeface="Calibri" pitchFamily="18"/>
              </a:rPr>
              <a:t>Acolhei com bondade no vosso reino os nossos irmãos e irmãs que partiram desta vida e todos os que morreram na vossa amizade. Unidos a eles, </a:t>
            </a:r>
          </a:p>
        </p:txBody>
      </p:sp>
      <p:sp>
        <p:nvSpPr>
          <p:cNvPr id="4" name="CaixaDeTexto 3">
            <a:extLst>
              <a:ext uri="{FF2B5EF4-FFF2-40B4-BE49-F238E27FC236}">
                <a16:creationId xmlns:a16="http://schemas.microsoft.com/office/drawing/2014/main" id="{132F5BDC-67D6-510A-6A16-CFF340AA00EF}"/>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343380689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C0C57A5-BEC7-4DD0-A2A9-4B54AFADC333}"/>
              </a:ext>
            </a:extLst>
          </p:cNvPr>
          <p:cNvSpPr txBox="1">
            <a:spLocks noGrp="1"/>
          </p:cNvSpPr>
          <p:nvPr>
            <p:ph type="body" idx="4294967295"/>
          </p:nvPr>
        </p:nvSpPr>
        <p:spPr>
          <a:xfrm>
            <a:off x="118903" y="1834573"/>
            <a:ext cx="11955781" cy="5023427"/>
          </a:xfrm>
        </p:spPr>
        <p:txBody>
          <a:bodyPr vert="horz" wrap="square" lIns="91440" tIns="45720" rIns="91440" bIns="45720" anchor="t" anchorCtr="0">
            <a:normAutofit/>
          </a:bodyPr>
          <a:lstStyle/>
          <a:p>
            <a:pPr lvl="0" algn="just" hangingPunct="1">
              <a:lnSpc>
                <a:spcPct val="90000"/>
              </a:lnSpc>
              <a:spcBef>
                <a:spcPts val="0"/>
              </a:spcBef>
              <a:tabLst>
                <a:tab pos="0" algn="l"/>
              </a:tabLst>
            </a:pPr>
            <a:r>
              <a:rPr lang="pt-BR" sz="6600" b="1" dirty="0">
                <a:solidFill>
                  <a:srgbClr val="FFFFFF"/>
                </a:solidFill>
                <a:highlight>
                  <a:srgbClr val="000000"/>
                </a:highlight>
                <a:latin typeface="Calibri" pitchFamily="18"/>
              </a:rPr>
              <a:t>esperamos também nós saciar-nos eternamente da vossa glória, por Cristo, Senhor nosso. Por ele dais ao mundo todo bem e toda graça.</a:t>
            </a:r>
          </a:p>
        </p:txBody>
      </p:sp>
      <p:sp>
        <p:nvSpPr>
          <p:cNvPr id="4" name="CaixaDeTexto 3">
            <a:extLst>
              <a:ext uri="{FF2B5EF4-FFF2-40B4-BE49-F238E27FC236}">
                <a16:creationId xmlns:a16="http://schemas.microsoft.com/office/drawing/2014/main" id="{132F5BDC-67D6-510A-6A16-CFF340AA00EF}"/>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369786853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C0C57A5-BEC7-4DD0-A2A9-4B54AFADC333}"/>
              </a:ext>
            </a:extLst>
          </p:cNvPr>
          <p:cNvSpPr txBox="1">
            <a:spLocks noGrp="1"/>
          </p:cNvSpPr>
          <p:nvPr>
            <p:ph type="body" idx="4294967295"/>
          </p:nvPr>
        </p:nvSpPr>
        <p:spPr>
          <a:xfrm>
            <a:off x="118903" y="1834573"/>
            <a:ext cx="11955781" cy="5023427"/>
          </a:xfrm>
        </p:spPr>
        <p:txBody>
          <a:bodyPr vert="horz" wrap="square" lIns="91440" tIns="45720" rIns="91440" bIns="45720" anchor="t" anchorCtr="0">
            <a:normAutofit/>
          </a:bodyPr>
          <a:lstStyle/>
          <a:p>
            <a:pPr lvl="0" algn="just" hangingPunct="1">
              <a:lnSpc>
                <a:spcPct val="90000"/>
              </a:lnSpc>
              <a:spcBef>
                <a:spcPts val="0"/>
              </a:spcBef>
              <a:tabLst>
                <a:tab pos="0" algn="l"/>
              </a:tabLst>
            </a:pPr>
            <a:r>
              <a:rPr lang="pt-BR" sz="6000" b="1" dirty="0">
                <a:solidFill>
                  <a:srgbClr val="FFFFFF"/>
                </a:solidFill>
                <a:highlight>
                  <a:srgbClr val="000000"/>
                </a:highlight>
                <a:latin typeface="Calibri" pitchFamily="18"/>
              </a:rPr>
              <a:t>Por Cristo, com Cristo, e em Cristo, a vós, Deus Pai todo-poderoso, na unidade do Espírito Santo, toda honra e toda glória, por todos os séculos dos séculos.</a:t>
            </a:r>
          </a:p>
        </p:txBody>
      </p:sp>
      <p:sp>
        <p:nvSpPr>
          <p:cNvPr id="4" name="CaixaDeTexto 3">
            <a:extLst>
              <a:ext uri="{FF2B5EF4-FFF2-40B4-BE49-F238E27FC236}">
                <a16:creationId xmlns:a16="http://schemas.microsoft.com/office/drawing/2014/main" id="{132F5BDC-67D6-510A-6A16-CFF340AA00EF}"/>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368676812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7">
            <a:extLst>
              <a:ext uri="{FF2B5EF4-FFF2-40B4-BE49-F238E27FC236}">
                <a16:creationId xmlns:a16="http://schemas.microsoft.com/office/drawing/2014/main" id="{269FA56A-88E8-4498-9519-2B815CB48CC3}"/>
              </a:ext>
            </a:extLst>
          </p:cNvPr>
          <p:cNvSpPr txBox="1">
            <a:spLocks noGrp="1"/>
          </p:cNvSpPr>
          <p:nvPr>
            <p:ph type="body" idx="4294967295"/>
          </p:nvPr>
        </p:nvSpPr>
        <p:spPr>
          <a:xfrm>
            <a:off x="348238" y="1748935"/>
            <a:ext cx="11497111" cy="5759280"/>
          </a:xfrm>
        </p:spPr>
        <p:txBody>
          <a:bodyPr vert="horz" wrap="square" lIns="91440" tIns="45720" rIns="91440" bIns="45720" anchor="t" anchorCtr="0">
            <a:normAutofit/>
          </a:bodyPr>
          <a:lstStyle/>
          <a:p>
            <a:pPr lvl="0" algn="just" hangingPunct="1">
              <a:lnSpc>
                <a:spcPct val="90000"/>
              </a:lnSpc>
              <a:spcBef>
                <a:spcPts val="0"/>
              </a:spcBef>
              <a:tabLst>
                <a:tab pos="0" algn="l"/>
              </a:tabLst>
            </a:pPr>
            <a:endParaRPr lang="pt-BR" sz="5200" b="1" dirty="0">
              <a:solidFill>
                <a:srgbClr val="92D050"/>
              </a:solidFill>
              <a:highlight>
                <a:srgbClr val="000000"/>
              </a:highlight>
              <a:latin typeface="Calibri" pitchFamily="18"/>
            </a:endParaRPr>
          </a:p>
          <a:p>
            <a:pPr lvl="0" algn="just" hangingPunct="1">
              <a:lnSpc>
                <a:spcPct val="90000"/>
              </a:lnSpc>
              <a:spcBef>
                <a:spcPts val="0"/>
              </a:spcBef>
              <a:tabLst>
                <a:tab pos="0" algn="l"/>
              </a:tabLst>
            </a:pPr>
            <a:endParaRPr lang="pt-BR" sz="5200" b="1" dirty="0">
              <a:solidFill>
                <a:srgbClr val="92D050"/>
              </a:solidFill>
              <a:highlight>
                <a:srgbClr val="000000"/>
              </a:highlight>
              <a:latin typeface="Calibri" pitchFamily="18"/>
            </a:endParaRPr>
          </a:p>
          <a:p>
            <a:pPr lvl="0" algn="ctr" hangingPunct="1">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rgbClr val="FFFFFF"/>
                </a:solidFill>
                <a:highlight>
                  <a:srgbClr val="000000"/>
                </a:highlight>
                <a:latin typeface="Calibri" pitchFamily="18"/>
              </a:rPr>
              <a:t>Amém.</a:t>
            </a:r>
            <a:endParaRPr lang="pt-BR" sz="6000" b="1" u="sng"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4B002BA9-B33F-1622-256A-0D0681A426EB}"/>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43580177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page50">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DF91226B-6EDF-4949-ACAF-1106C90A39FB}"/>
              </a:ext>
            </a:extLst>
          </p:cNvPr>
          <p:cNvSpPr txBox="1">
            <a:spLocks noGrp="1"/>
          </p:cNvSpPr>
          <p:nvPr>
            <p:ph type="body" idx="4294967295"/>
          </p:nvPr>
        </p:nvSpPr>
        <p:spPr>
          <a:xfrm>
            <a:off x="211015" y="1754326"/>
            <a:ext cx="11676186" cy="3918600"/>
          </a:xfrm>
        </p:spPr>
        <p:txBody>
          <a:bodyPr vert="horz" wrap="square" anchor="t" anchorCtr="0">
            <a:noAutofit/>
          </a:bodyPr>
          <a:lstStyle/>
          <a:p>
            <a:pPr lvl="0" algn="just">
              <a:lnSpc>
                <a:spcPct val="90000"/>
              </a:lnSpc>
              <a:spcBef>
                <a:spcPts val="1001"/>
              </a:spcBef>
              <a:tabLst>
                <a:tab pos="0" algn="l"/>
              </a:tabLst>
            </a:pPr>
            <a:r>
              <a:rPr lang="pt-BR" sz="4700" b="1" dirty="0">
                <a:solidFill>
                  <a:srgbClr val="92D050"/>
                </a:solidFill>
                <a:highlight>
                  <a:srgbClr val="000000"/>
                </a:highlight>
                <a:latin typeface="Calibri" pitchFamily="18"/>
              </a:rPr>
              <a:t>Todos: </a:t>
            </a:r>
            <a:r>
              <a:rPr lang="pt-BR" sz="4700" b="1" dirty="0">
                <a:solidFill>
                  <a:schemeClr val="bg1"/>
                </a:solidFill>
                <a:highlight>
                  <a:srgbClr val="000000"/>
                </a:highlight>
                <a:latin typeface="Calibri" pitchFamily="18"/>
              </a:rPr>
              <a:t>Pai Nosso que estais nos Céus, santificado seja o vosso Nome, venha a nós o vosso Reino, seja feita a vossa vontade assim na terra como no Céu. O pão nosso de cada dia nos dai hoje, perdoai-nos as nossas ofensas assim como nós perdoamos a quem nos tem ofendido, e não nos deixeis cair em tentação, mas livrai-nos do Mal.</a:t>
            </a:r>
          </a:p>
        </p:txBody>
      </p:sp>
      <p:sp>
        <p:nvSpPr>
          <p:cNvPr id="3" name="CaixaDeTexto 2">
            <a:extLst>
              <a:ext uri="{FF2B5EF4-FFF2-40B4-BE49-F238E27FC236}">
                <a16:creationId xmlns:a16="http://schemas.microsoft.com/office/drawing/2014/main" id="{A2167033-0B47-F563-A53F-3251ED2ADB4C}"/>
              </a:ext>
            </a:extLst>
          </p:cNvPr>
          <p:cNvSpPr txBox="1"/>
          <p:nvPr/>
        </p:nvSpPr>
        <p:spPr>
          <a:xfrm>
            <a:off x="-3988" y="0"/>
            <a:ext cx="12193588" cy="1754326"/>
          </a:xfrm>
          <a:prstGeom prst="rect">
            <a:avLst/>
          </a:prstGeom>
          <a:noFill/>
        </p:spPr>
        <p:txBody>
          <a:bodyPr wrap="square" rtlCol="0">
            <a:spAutoFit/>
          </a:bodyPr>
          <a:lstStyle/>
          <a:p>
            <a:pPr algn="ctr"/>
            <a:r>
              <a:rPr lang="pt-BR" sz="5400" b="1" dirty="0">
                <a:solidFill>
                  <a:srgbClr val="92D050"/>
                </a:solidFill>
              </a:rPr>
              <a:t>Rito de</a:t>
            </a:r>
          </a:p>
          <a:p>
            <a:pPr algn="ctr"/>
            <a:r>
              <a:rPr lang="pt-BR" sz="5400" b="1" dirty="0">
                <a:solidFill>
                  <a:srgbClr val="92D050"/>
                </a:solidFill>
              </a:rPr>
              <a:t>Comunhão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6D2DB17E-8092-65DB-A8A3-36F589E31D07}"/>
              </a:ext>
            </a:extLst>
          </p:cNvPr>
          <p:cNvSpPr txBox="1"/>
          <p:nvPr/>
        </p:nvSpPr>
        <p:spPr>
          <a:xfrm>
            <a:off x="0" y="2921168"/>
            <a:ext cx="12193588" cy="1446550"/>
          </a:xfrm>
          <a:prstGeom prst="rect">
            <a:avLst/>
          </a:prstGeom>
          <a:noFill/>
        </p:spPr>
        <p:txBody>
          <a:bodyPr wrap="square" rtlCol="0">
            <a:spAutoFit/>
          </a:bodyPr>
          <a:lstStyle/>
          <a:p>
            <a:pPr algn="ctr"/>
            <a:r>
              <a:rPr lang="pt-BR" sz="8800" b="1" dirty="0">
                <a:solidFill>
                  <a:srgbClr val="92D050"/>
                </a:solidFill>
              </a:rPr>
              <a:t>Saudação e Acolhida</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page51">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2FB13BF-0403-46DF-AD36-92CEE6413021}"/>
              </a:ext>
            </a:extLst>
          </p:cNvPr>
          <p:cNvSpPr txBox="1">
            <a:spLocks noGrp="1"/>
          </p:cNvSpPr>
          <p:nvPr>
            <p:ph type="body" idx="4294967295"/>
          </p:nvPr>
        </p:nvSpPr>
        <p:spPr>
          <a:xfrm>
            <a:off x="3988" y="1899139"/>
            <a:ext cx="12185612" cy="6854400"/>
          </a:xfrm>
        </p:spPr>
        <p:txBody>
          <a:bodyPr vert="horz" wrap="square" anchor="t" anchorCtr="0">
            <a:noAutofit/>
          </a:bodyPr>
          <a:lstStyle/>
          <a:p>
            <a:pPr lvl="0" algn="just">
              <a:lnSpc>
                <a:spcPct val="90000"/>
              </a:lnSpc>
              <a:spcBef>
                <a:spcPts val="0"/>
              </a:spcBef>
              <a:tabLst>
                <a:tab pos="0" algn="l"/>
              </a:tabLst>
            </a:pPr>
            <a:r>
              <a:rPr lang="pt-BR" sz="5400" b="1" dirty="0">
                <a:solidFill>
                  <a:srgbClr val="92D050"/>
                </a:solidFill>
                <a:highlight>
                  <a:srgbClr val="000000"/>
                </a:highlight>
                <a:latin typeface="Calibri" pitchFamily="18"/>
              </a:rPr>
              <a:t>P:  </a:t>
            </a:r>
            <a:r>
              <a:rPr lang="pt-BR" sz="5400" b="1" dirty="0">
                <a:solidFill>
                  <a:srgbClr val="FFFFFF"/>
                </a:solidFill>
                <a:highlight>
                  <a:srgbClr val="000000"/>
                </a:highlight>
                <a:latin typeface="Calibri" pitchFamily="18"/>
              </a:rPr>
              <a:t>Livrai-nos de todos os males, ó Pai, e dai-nos hoje a vossa paz. Ajudados pela vossa misericórdia, sejamos sempre livres do pecado e protegidos de todos os perigos, enquanto aguardamos a feliz esperança e a vinda do nosso Salvador, Jesus Cristo.</a:t>
            </a:r>
          </a:p>
        </p:txBody>
      </p:sp>
      <p:sp>
        <p:nvSpPr>
          <p:cNvPr id="3" name="CaixaDeTexto 2">
            <a:extLst>
              <a:ext uri="{FF2B5EF4-FFF2-40B4-BE49-F238E27FC236}">
                <a16:creationId xmlns:a16="http://schemas.microsoft.com/office/drawing/2014/main" id="{B42D2E9B-8D72-9B13-F554-FE740AF034A2}"/>
              </a:ext>
            </a:extLst>
          </p:cNvPr>
          <p:cNvSpPr txBox="1"/>
          <p:nvPr/>
        </p:nvSpPr>
        <p:spPr>
          <a:xfrm>
            <a:off x="-3988" y="0"/>
            <a:ext cx="12193588" cy="1754326"/>
          </a:xfrm>
          <a:prstGeom prst="rect">
            <a:avLst/>
          </a:prstGeom>
          <a:noFill/>
        </p:spPr>
        <p:txBody>
          <a:bodyPr wrap="square" rtlCol="0">
            <a:spAutoFit/>
          </a:bodyPr>
          <a:lstStyle/>
          <a:p>
            <a:pPr algn="ctr"/>
            <a:r>
              <a:rPr lang="pt-BR" sz="5400" b="1" dirty="0">
                <a:solidFill>
                  <a:srgbClr val="92D050"/>
                </a:solidFill>
              </a:rPr>
              <a:t>Rito de</a:t>
            </a:r>
          </a:p>
          <a:p>
            <a:pPr algn="ctr"/>
            <a:r>
              <a:rPr lang="pt-BR" sz="5400" b="1" dirty="0">
                <a:solidFill>
                  <a:srgbClr val="92D050"/>
                </a:solidFill>
              </a:rPr>
              <a:t>Comunhão</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2FB13BF-0403-46DF-AD36-92CEE6413021}"/>
              </a:ext>
            </a:extLst>
          </p:cNvPr>
          <p:cNvSpPr txBox="1">
            <a:spLocks noGrp="1"/>
          </p:cNvSpPr>
          <p:nvPr>
            <p:ph type="body" idx="4294967295"/>
          </p:nvPr>
        </p:nvSpPr>
        <p:spPr>
          <a:xfrm>
            <a:off x="125086" y="1916723"/>
            <a:ext cx="11674191" cy="6854400"/>
          </a:xfrm>
        </p:spPr>
        <p:txBody>
          <a:bodyPr vert="horz" wrap="square" anchor="t" anchorCtr="0">
            <a:noAutofit/>
          </a:bodyPr>
          <a:lstStyle/>
          <a:p>
            <a:pPr lvl="0" algn="just">
              <a:lnSpc>
                <a:spcPct val="90000"/>
              </a:lnSpc>
              <a:spcBef>
                <a:spcPts val="0"/>
              </a:spcBef>
              <a:tabLst>
                <a:tab pos="0" algn="l"/>
              </a:tabLst>
            </a:pPr>
            <a:endParaRPr lang="pt-BR" sz="5200" b="1" dirty="0">
              <a:solidFill>
                <a:schemeClr val="bg1"/>
              </a:solidFill>
              <a:highlight>
                <a:srgbClr val="000000"/>
              </a:highlight>
              <a:latin typeface="Calibri" pitchFamily="18"/>
            </a:endParaRP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chemeClr val="bg1"/>
                </a:solidFill>
                <a:highlight>
                  <a:srgbClr val="000000"/>
                </a:highlight>
                <a:latin typeface="Calibri" pitchFamily="18"/>
              </a:rPr>
              <a:t>Vosso é o reino, o poder e a glória para sempre.</a:t>
            </a:r>
          </a:p>
        </p:txBody>
      </p:sp>
      <p:sp>
        <p:nvSpPr>
          <p:cNvPr id="3" name="CaixaDeTexto 2">
            <a:extLst>
              <a:ext uri="{FF2B5EF4-FFF2-40B4-BE49-F238E27FC236}">
                <a16:creationId xmlns:a16="http://schemas.microsoft.com/office/drawing/2014/main" id="{D0829588-B936-9641-0AAB-8FD8ED3785D5}"/>
              </a:ext>
            </a:extLst>
          </p:cNvPr>
          <p:cNvSpPr txBox="1"/>
          <p:nvPr/>
        </p:nvSpPr>
        <p:spPr>
          <a:xfrm>
            <a:off x="-3988" y="0"/>
            <a:ext cx="12193588" cy="1754326"/>
          </a:xfrm>
          <a:prstGeom prst="rect">
            <a:avLst/>
          </a:prstGeom>
          <a:noFill/>
        </p:spPr>
        <p:txBody>
          <a:bodyPr wrap="square" rtlCol="0">
            <a:spAutoFit/>
          </a:bodyPr>
          <a:lstStyle/>
          <a:p>
            <a:pPr algn="ctr"/>
            <a:r>
              <a:rPr lang="pt-BR" sz="5400" b="1" dirty="0">
                <a:solidFill>
                  <a:srgbClr val="92D050"/>
                </a:solidFill>
              </a:rPr>
              <a:t>Rito de</a:t>
            </a:r>
          </a:p>
          <a:p>
            <a:pPr algn="ctr"/>
            <a:r>
              <a:rPr lang="pt-BR" sz="5400" b="1" dirty="0">
                <a:solidFill>
                  <a:srgbClr val="92D050"/>
                </a:solidFill>
              </a:rPr>
              <a:t>Comunhão</a:t>
            </a:r>
          </a:p>
        </p:txBody>
      </p:sp>
    </p:spTree>
    <p:extLst>
      <p:ext uri="{BB962C8B-B14F-4D97-AF65-F5344CB8AC3E}">
        <p14:creationId xmlns:p14="http://schemas.microsoft.com/office/powerpoint/2010/main" val="221601151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page52">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9DB0A426-4F5F-4B82-91F1-E5D67BCB902B}"/>
              </a:ext>
            </a:extLst>
          </p:cNvPr>
          <p:cNvSpPr txBox="1">
            <a:spLocks noGrp="1"/>
          </p:cNvSpPr>
          <p:nvPr>
            <p:ph type="body" idx="4294967295"/>
          </p:nvPr>
        </p:nvSpPr>
        <p:spPr>
          <a:xfrm>
            <a:off x="256032" y="1767775"/>
            <a:ext cx="11740896" cy="6854400"/>
          </a:xfrm>
        </p:spPr>
        <p:txBody>
          <a:bodyPr vert="horz" wrap="square" anchor="t" anchorCtr="0">
            <a:noAutofit/>
          </a:bodyPr>
          <a:lstStyle/>
          <a:p>
            <a:pPr lvl="0" algn="just">
              <a:lnSpc>
                <a:spcPct val="90000"/>
              </a:lnSpc>
              <a:spcBef>
                <a:spcPts val="0"/>
              </a:spcBef>
              <a:tabLst>
                <a:tab pos="0" algn="l"/>
              </a:tabLst>
            </a:pPr>
            <a:r>
              <a:rPr lang="pt-BR" sz="5400" b="1" dirty="0">
                <a:solidFill>
                  <a:srgbClr val="92D050"/>
                </a:solidFill>
                <a:highlight>
                  <a:srgbClr val="000000"/>
                </a:highlight>
                <a:latin typeface="Calibri" pitchFamily="18"/>
              </a:rPr>
              <a:t>P: </a:t>
            </a:r>
            <a:r>
              <a:rPr lang="pt-BR" sz="5400" b="1" dirty="0">
                <a:solidFill>
                  <a:srgbClr val="FFFFFF"/>
                </a:solidFill>
                <a:highlight>
                  <a:srgbClr val="000000"/>
                </a:highlight>
                <a:latin typeface="Calibri" pitchFamily="18"/>
              </a:rPr>
              <a:t>Senhor Jesus Cristo, dissestes aos vossos Apóstolos: Eu vos deixo a paz, eu vos dou a minha paz. Não olheis os nossos pecados, mas a fé que anima vossa Igreja; dai-lhe, segundo o vosso desejo, a paz e a unidade. Vós que sois Deus com o Pai e o Espírito Santo. </a:t>
            </a:r>
          </a:p>
        </p:txBody>
      </p:sp>
      <p:sp>
        <p:nvSpPr>
          <p:cNvPr id="3" name="CaixaDeTexto 2">
            <a:extLst>
              <a:ext uri="{FF2B5EF4-FFF2-40B4-BE49-F238E27FC236}">
                <a16:creationId xmlns:a16="http://schemas.microsoft.com/office/drawing/2014/main" id="{3EAEB941-EB22-C88E-D3AE-9E06BB0720FE}"/>
              </a:ext>
            </a:extLst>
          </p:cNvPr>
          <p:cNvSpPr txBox="1"/>
          <p:nvPr/>
        </p:nvSpPr>
        <p:spPr>
          <a:xfrm>
            <a:off x="-3988" y="0"/>
            <a:ext cx="12193588" cy="1754326"/>
          </a:xfrm>
          <a:prstGeom prst="rect">
            <a:avLst/>
          </a:prstGeom>
          <a:noFill/>
        </p:spPr>
        <p:txBody>
          <a:bodyPr wrap="square" rtlCol="0">
            <a:spAutoFit/>
          </a:bodyPr>
          <a:lstStyle/>
          <a:p>
            <a:pPr algn="ctr"/>
            <a:r>
              <a:rPr lang="pt-BR" sz="5400" b="1" dirty="0">
                <a:solidFill>
                  <a:srgbClr val="92D050"/>
                </a:solidFill>
              </a:rPr>
              <a:t>Rito de</a:t>
            </a:r>
          </a:p>
          <a:p>
            <a:pPr algn="ctr"/>
            <a:r>
              <a:rPr lang="pt-BR" sz="5400" b="1" dirty="0">
                <a:solidFill>
                  <a:srgbClr val="92D050"/>
                </a:solidFill>
              </a:rPr>
              <a:t>Comunhão</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35"/>
        <p:cNvGrpSpPr/>
        <p:nvPr/>
      </p:nvGrpSpPr>
      <p:grpSpPr>
        <a:xfrm>
          <a:off x="0" y="0"/>
          <a:ext cx="0" cy="0"/>
          <a:chOff x="0" y="0"/>
          <a:chExt cx="0" cy="0"/>
        </a:xfrm>
      </p:grpSpPr>
      <p:sp>
        <p:nvSpPr>
          <p:cNvPr id="36" name="Google Shape;36;p7"/>
          <p:cNvSpPr txBox="1">
            <a:spLocks noGrp="1"/>
          </p:cNvSpPr>
          <p:nvPr>
            <p:ph type="body" idx="4294967295"/>
          </p:nvPr>
        </p:nvSpPr>
        <p:spPr>
          <a:xfrm>
            <a:off x="637033" y="3880592"/>
            <a:ext cx="11173800" cy="68544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None/>
            </a:pPr>
            <a:r>
              <a:rPr lang="pt-BR" sz="5200" b="1">
                <a:solidFill>
                  <a:srgbClr val="92D050"/>
                </a:solidFill>
                <a:highlight>
                  <a:srgbClr val="000000"/>
                </a:highlight>
                <a:latin typeface="Calibri"/>
                <a:ea typeface="Calibri"/>
                <a:cs typeface="Calibri"/>
                <a:sym typeface="Calibri"/>
              </a:rPr>
              <a:t>Todos: </a:t>
            </a:r>
            <a:r>
              <a:rPr lang="pt-BR" sz="5200" b="1">
                <a:solidFill>
                  <a:srgbClr val="FFFFFF"/>
                </a:solidFill>
                <a:highlight>
                  <a:srgbClr val="000000"/>
                </a:highlight>
                <a:latin typeface="Calibri"/>
                <a:ea typeface="Calibri"/>
                <a:cs typeface="Calibri"/>
                <a:sym typeface="Calibri"/>
              </a:rPr>
              <a:t>Amém!</a:t>
            </a:r>
            <a:endParaRPr/>
          </a:p>
        </p:txBody>
      </p:sp>
      <p:sp>
        <p:nvSpPr>
          <p:cNvPr id="37" name="Google Shape;37;p7"/>
          <p:cNvSpPr txBox="1"/>
          <p:nvPr/>
        </p:nvSpPr>
        <p:spPr>
          <a:xfrm>
            <a:off x="127183" y="0"/>
            <a:ext cx="12193500" cy="174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5400" b="1" dirty="0">
                <a:solidFill>
                  <a:srgbClr val="92D050"/>
                </a:solidFill>
                <a:latin typeface="Calibri"/>
                <a:ea typeface="Calibri"/>
                <a:cs typeface="Calibri"/>
                <a:sym typeface="Calibri"/>
              </a:rPr>
              <a:t>Rito de</a:t>
            </a:r>
            <a:endParaRPr dirty="0"/>
          </a:p>
          <a:p>
            <a:pPr marL="0" marR="0" lvl="0" indent="0" algn="ctr" rtl="0">
              <a:spcBef>
                <a:spcPts val="0"/>
              </a:spcBef>
              <a:spcAft>
                <a:spcPts val="0"/>
              </a:spcAft>
              <a:buNone/>
            </a:pPr>
            <a:r>
              <a:rPr lang="pt-BR" sz="5400" b="1" dirty="0">
                <a:solidFill>
                  <a:srgbClr val="92D050"/>
                </a:solidFill>
                <a:latin typeface="Calibri"/>
                <a:ea typeface="Calibri"/>
                <a:cs typeface="Calibri"/>
                <a:sym typeface="Calibri"/>
              </a:rPr>
              <a:t>Comunhão</a:t>
            </a:r>
            <a:endParaRPr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page53">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B482D214-B773-488C-B735-1162550DE67B}"/>
              </a:ext>
            </a:extLst>
          </p:cNvPr>
          <p:cNvSpPr txBox="1">
            <a:spLocks noGrp="1"/>
          </p:cNvSpPr>
          <p:nvPr>
            <p:ph type="body" idx="4294967295"/>
          </p:nvPr>
        </p:nvSpPr>
        <p:spPr>
          <a:xfrm>
            <a:off x="380063" y="1926692"/>
            <a:ext cx="11433461" cy="50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 </a:t>
            </a:r>
            <a:r>
              <a:rPr lang="pt-BR" sz="6000" b="1" dirty="0">
                <a:solidFill>
                  <a:srgbClr val="FFFFFF"/>
                </a:solidFill>
                <a:highlight>
                  <a:srgbClr val="000000"/>
                </a:highlight>
                <a:latin typeface="Calibri" pitchFamily="18"/>
              </a:rPr>
              <a:t>A paz do Senhor esteja sempre convosco.</a:t>
            </a:r>
          </a:p>
          <a:p>
            <a:pPr lvl="0" algn="just">
              <a:lnSpc>
                <a:spcPct val="90000"/>
              </a:lnSpc>
              <a:spcBef>
                <a:spcPts val="0"/>
              </a:spcBef>
              <a:tabLst>
                <a:tab pos="0" algn="l"/>
              </a:tabLst>
            </a:pPr>
            <a:endParaRPr lang="pt-BR" sz="6000" dirty="0">
              <a:solidFill>
                <a:srgbClr val="FFFFFF"/>
              </a:solidFill>
              <a:latin typeface="Arial" pitchFamily="18"/>
            </a:endParaRPr>
          </a:p>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rgbClr val="FFFFFF"/>
                </a:solidFill>
                <a:highlight>
                  <a:srgbClr val="000000"/>
                </a:highlight>
                <a:latin typeface="Calibri" pitchFamily="18"/>
              </a:rPr>
              <a:t>O amor de Cristo nos uniu.</a:t>
            </a:r>
          </a:p>
        </p:txBody>
      </p:sp>
      <p:sp>
        <p:nvSpPr>
          <p:cNvPr id="3" name="CaixaDeTexto 2">
            <a:extLst>
              <a:ext uri="{FF2B5EF4-FFF2-40B4-BE49-F238E27FC236}">
                <a16:creationId xmlns:a16="http://schemas.microsoft.com/office/drawing/2014/main" id="{7DB6E362-70A0-752B-9B52-4F65D4A7C6C3}"/>
              </a:ext>
            </a:extLst>
          </p:cNvPr>
          <p:cNvSpPr txBox="1"/>
          <p:nvPr/>
        </p:nvSpPr>
        <p:spPr>
          <a:xfrm>
            <a:off x="-3988" y="0"/>
            <a:ext cx="12193588" cy="1754326"/>
          </a:xfrm>
          <a:prstGeom prst="rect">
            <a:avLst/>
          </a:prstGeom>
          <a:noFill/>
        </p:spPr>
        <p:txBody>
          <a:bodyPr wrap="square" rtlCol="0">
            <a:spAutoFit/>
          </a:bodyPr>
          <a:lstStyle/>
          <a:p>
            <a:pPr algn="ctr"/>
            <a:r>
              <a:rPr lang="pt-BR" sz="5400" b="1" dirty="0">
                <a:solidFill>
                  <a:srgbClr val="92D050"/>
                </a:solidFill>
              </a:rPr>
              <a:t>Rito de</a:t>
            </a:r>
          </a:p>
          <a:p>
            <a:pPr algn="ctr"/>
            <a:r>
              <a:rPr lang="pt-BR" sz="5400" b="1" dirty="0">
                <a:solidFill>
                  <a:srgbClr val="92D050"/>
                </a:solidFill>
              </a:rPr>
              <a:t>Comunhão</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page54">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6D9B9717-27D9-4883-856B-34C01F1407AD}"/>
              </a:ext>
            </a:extLst>
          </p:cNvPr>
          <p:cNvSpPr txBox="1">
            <a:spLocks noGrp="1"/>
          </p:cNvSpPr>
          <p:nvPr>
            <p:ph type="body" idx="4294967295"/>
          </p:nvPr>
        </p:nvSpPr>
        <p:spPr>
          <a:xfrm>
            <a:off x="265763" y="1248508"/>
            <a:ext cx="11662062" cy="6924738"/>
          </a:xfrm>
        </p:spPr>
        <p:txBody>
          <a:bodyPr vert="horz" wrap="square" anchor="t" anchorCtr="0">
            <a:noAutofit/>
          </a:bodyPr>
          <a:lstStyle/>
          <a:p>
            <a:pPr lvl="0" algn="just">
              <a:lnSpc>
                <a:spcPct val="90000"/>
              </a:lnSpc>
              <a:spcBef>
                <a:spcPts val="1001"/>
              </a:spcBef>
              <a:tabLst>
                <a:tab pos="0" algn="l"/>
              </a:tabLst>
            </a:pPr>
            <a:endParaRPr lang="pt-BR" dirty="0">
              <a:latin typeface="Arial" pitchFamily="18"/>
            </a:endParaRPr>
          </a:p>
          <a:p>
            <a:pPr lvl="0" algn="just">
              <a:lnSpc>
                <a:spcPct val="90000"/>
              </a:lnSpc>
              <a:spcBef>
                <a:spcPts val="1001"/>
              </a:spcBef>
              <a:tabLst>
                <a:tab pos="0" algn="l"/>
              </a:tabLst>
            </a:pPr>
            <a:r>
              <a:rPr lang="pt-BR" sz="5400" b="1" dirty="0">
                <a:solidFill>
                  <a:srgbClr val="FFFFFF"/>
                </a:solidFill>
                <a:highlight>
                  <a:srgbClr val="000000"/>
                </a:highlight>
                <a:latin typeface="Calibri" pitchFamily="18"/>
              </a:rPr>
              <a:t>Cordeiro de Deus, que tirais o pecado do mundo, tende piedade de nós. </a:t>
            </a:r>
          </a:p>
          <a:p>
            <a:pPr lvl="0" algn="just">
              <a:spcBef>
                <a:spcPts val="1001"/>
              </a:spcBef>
              <a:tabLst>
                <a:tab pos="0" algn="l"/>
              </a:tabLst>
            </a:pPr>
            <a:r>
              <a:rPr lang="pt-BR" sz="5400" b="1" dirty="0">
                <a:solidFill>
                  <a:srgbClr val="FFFFFF"/>
                </a:solidFill>
                <a:highlight>
                  <a:srgbClr val="000000"/>
                </a:highlight>
                <a:latin typeface="Calibri" pitchFamily="18"/>
              </a:rPr>
              <a:t>Cordeiro de Deus, que tirais o pecado do mundo, tende piedade de nós. </a:t>
            </a:r>
          </a:p>
          <a:p>
            <a:pPr lvl="0" algn="just">
              <a:spcBef>
                <a:spcPts val="1001"/>
              </a:spcBef>
              <a:tabLst>
                <a:tab pos="0" algn="l"/>
              </a:tabLst>
            </a:pPr>
            <a:r>
              <a:rPr lang="pt-BR" sz="5400" b="1" dirty="0">
                <a:solidFill>
                  <a:srgbClr val="FFFFFF"/>
                </a:solidFill>
                <a:highlight>
                  <a:srgbClr val="000000"/>
                </a:highlight>
                <a:latin typeface="Calibri" pitchFamily="18"/>
              </a:rPr>
              <a:t>Cordeiro de Deus que tirais o pecado do mundo, dai-nos a paz.</a:t>
            </a:r>
          </a:p>
        </p:txBody>
      </p:sp>
      <p:sp>
        <p:nvSpPr>
          <p:cNvPr id="3" name="CaixaDeTexto 2">
            <a:extLst>
              <a:ext uri="{FF2B5EF4-FFF2-40B4-BE49-F238E27FC236}">
                <a16:creationId xmlns:a16="http://schemas.microsoft.com/office/drawing/2014/main" id="{C40A2FB5-957A-C94B-2B91-74EFA86355EE}"/>
              </a:ext>
            </a:extLst>
          </p:cNvPr>
          <p:cNvSpPr txBox="1"/>
          <p:nvPr/>
        </p:nvSpPr>
        <p:spPr>
          <a:xfrm>
            <a:off x="-3988" y="0"/>
            <a:ext cx="12193588" cy="1754326"/>
          </a:xfrm>
          <a:prstGeom prst="rect">
            <a:avLst/>
          </a:prstGeom>
          <a:noFill/>
        </p:spPr>
        <p:txBody>
          <a:bodyPr wrap="square" rtlCol="0">
            <a:spAutoFit/>
          </a:bodyPr>
          <a:lstStyle/>
          <a:p>
            <a:pPr algn="ctr"/>
            <a:r>
              <a:rPr lang="pt-BR" sz="5400" b="1" dirty="0">
                <a:solidFill>
                  <a:srgbClr val="92D050"/>
                </a:solidFill>
              </a:rPr>
              <a:t>Rito de</a:t>
            </a:r>
          </a:p>
          <a:p>
            <a:pPr algn="ctr"/>
            <a:r>
              <a:rPr lang="pt-BR" sz="5400" b="1" dirty="0">
                <a:solidFill>
                  <a:srgbClr val="92D050"/>
                </a:solidFill>
              </a:rPr>
              <a:t>Comunhão</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page55">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4C0F183B-F4FF-4424-8073-3B047A5D7936}"/>
              </a:ext>
            </a:extLst>
          </p:cNvPr>
          <p:cNvSpPr txBox="1">
            <a:spLocks noGrp="1"/>
          </p:cNvSpPr>
          <p:nvPr>
            <p:ph type="body" idx="4294967295"/>
          </p:nvPr>
        </p:nvSpPr>
        <p:spPr>
          <a:xfrm>
            <a:off x="369277" y="1870754"/>
            <a:ext cx="11455034" cy="4688640"/>
          </a:xfrm>
        </p:spPr>
        <p:txBody>
          <a:bodyPr vert="horz" wrap="square" anchor="t" anchorCtr="0">
            <a:noAutofit/>
          </a:bodyPr>
          <a:lstStyle/>
          <a:p>
            <a:pPr lvl="0" algn="just">
              <a:lnSpc>
                <a:spcPct val="90000"/>
              </a:lnSpc>
              <a:spcBef>
                <a:spcPts val="1001"/>
              </a:spcBef>
              <a:tabLst>
                <a:tab pos="0" algn="l"/>
              </a:tabLst>
            </a:pPr>
            <a:r>
              <a:rPr lang="pt-BR" sz="5800" b="1" dirty="0">
                <a:solidFill>
                  <a:srgbClr val="92D050"/>
                </a:solidFill>
                <a:highlight>
                  <a:srgbClr val="000000"/>
                </a:highlight>
                <a:latin typeface="+mn-lt"/>
              </a:rPr>
              <a:t>Presid.: </a:t>
            </a:r>
            <a:r>
              <a:rPr lang="pt-BR" sz="5800" b="1" dirty="0">
                <a:solidFill>
                  <a:srgbClr val="FFFFFF"/>
                </a:solidFill>
                <a:highlight>
                  <a:srgbClr val="000000"/>
                </a:highlight>
                <a:latin typeface="+mn-lt"/>
              </a:rPr>
              <a:t>Eis o Cordeiro de Deus, que tira o pecado do mundo.</a:t>
            </a:r>
          </a:p>
          <a:p>
            <a:pPr lvl="0" algn="just">
              <a:lnSpc>
                <a:spcPct val="90000"/>
              </a:lnSpc>
              <a:spcBef>
                <a:spcPts val="1001"/>
              </a:spcBef>
              <a:tabLst>
                <a:tab pos="0" algn="l"/>
              </a:tabLst>
            </a:pPr>
            <a:endParaRPr lang="pt-BR" sz="5800" dirty="0">
              <a:solidFill>
                <a:srgbClr val="FFFFFF"/>
              </a:solidFill>
              <a:latin typeface="+mn-lt"/>
            </a:endParaRPr>
          </a:p>
          <a:p>
            <a:pPr lvl="0" algn="just">
              <a:lnSpc>
                <a:spcPct val="90000"/>
              </a:lnSpc>
              <a:spcBef>
                <a:spcPts val="1001"/>
              </a:spcBef>
              <a:tabLst>
                <a:tab pos="0" algn="l"/>
              </a:tabLst>
            </a:pPr>
            <a:r>
              <a:rPr lang="pt-BR" sz="5800" b="1" dirty="0">
                <a:solidFill>
                  <a:srgbClr val="92D050"/>
                </a:solidFill>
                <a:highlight>
                  <a:srgbClr val="000000"/>
                </a:highlight>
                <a:latin typeface="+mn-lt"/>
              </a:rPr>
              <a:t>Todos: </a:t>
            </a:r>
            <a:r>
              <a:rPr lang="pt-BR" sz="5800" b="1" dirty="0">
                <a:solidFill>
                  <a:srgbClr val="FFFFFF"/>
                </a:solidFill>
                <a:highlight>
                  <a:srgbClr val="000000"/>
                </a:highlight>
                <a:latin typeface="+mn-lt"/>
              </a:rPr>
              <a:t>Senhor, eu não sou digno de que entreis em minha morada, mas dizei uma palavra e serei salvo.</a:t>
            </a:r>
          </a:p>
        </p:txBody>
      </p:sp>
      <p:sp>
        <p:nvSpPr>
          <p:cNvPr id="3" name="CaixaDeTexto 2">
            <a:extLst>
              <a:ext uri="{FF2B5EF4-FFF2-40B4-BE49-F238E27FC236}">
                <a16:creationId xmlns:a16="http://schemas.microsoft.com/office/drawing/2014/main" id="{61880E5D-EC18-0B83-BF96-8524B52621F4}"/>
              </a:ext>
            </a:extLst>
          </p:cNvPr>
          <p:cNvSpPr txBox="1"/>
          <p:nvPr/>
        </p:nvSpPr>
        <p:spPr>
          <a:xfrm>
            <a:off x="-3988" y="0"/>
            <a:ext cx="12193588" cy="1754326"/>
          </a:xfrm>
          <a:prstGeom prst="rect">
            <a:avLst/>
          </a:prstGeom>
          <a:noFill/>
        </p:spPr>
        <p:txBody>
          <a:bodyPr wrap="square" rtlCol="0">
            <a:spAutoFit/>
          </a:bodyPr>
          <a:lstStyle/>
          <a:p>
            <a:pPr algn="ctr"/>
            <a:r>
              <a:rPr lang="pt-BR" sz="5400" b="1" dirty="0">
                <a:solidFill>
                  <a:srgbClr val="92D050"/>
                </a:solidFill>
              </a:rPr>
              <a:t>Rito de</a:t>
            </a:r>
          </a:p>
          <a:p>
            <a:pPr algn="ctr"/>
            <a:r>
              <a:rPr lang="pt-BR" sz="5400" b="1" dirty="0">
                <a:solidFill>
                  <a:srgbClr val="92D050"/>
                </a:solidFill>
              </a:rPr>
              <a:t>Comunhão</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page56">
    <p:bg>
      <p:bgPr>
        <a:solidFill>
          <a:srgbClr val="000000"/>
        </a:solidFill>
        <a:effectLst/>
      </p:bgPr>
    </p:bg>
    <p:spTree>
      <p:nvGrpSpPr>
        <p:cNvPr id="1" name=""/>
        <p:cNvGrpSpPr/>
        <p:nvPr/>
      </p:nvGrpSpPr>
      <p:grpSpPr>
        <a:xfrm>
          <a:off x="0" y="0"/>
          <a:ext cx="0" cy="0"/>
          <a:chOff x="0" y="0"/>
          <a:chExt cx="0" cy="0"/>
        </a:xfrm>
      </p:grpSpPr>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CANTO DE COMUNHÃO I">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215168" y="1849570"/>
            <a:ext cx="11755276" cy="59580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1. </a:t>
            </a:r>
            <a:r>
              <a:rPr lang="pt-BR" sz="6000" dirty="0">
                <a:solidFill>
                  <a:schemeClr val="bg1"/>
                </a:solidFill>
                <a:highlight>
                  <a:srgbClr val="000000"/>
                </a:highlight>
                <a:latin typeface="Calibri" pitchFamily="18"/>
              </a:rPr>
              <a:t>O meu Reino tem muito a dizer / Não se faz como quem procurou/ Aumentar os celeiros bem mais e sorriu/ Insensato, que vale tais bens se hoje mesmo terás o teu fim? / Que tesouros tu tens pra levar além?</a:t>
            </a: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
        <p:nvSpPr>
          <p:cNvPr id="6" name="PlaceHolder 2">
            <a:extLst>
              <a:ext uri="{FF2B5EF4-FFF2-40B4-BE49-F238E27FC236}">
                <a16:creationId xmlns:a16="http://schemas.microsoft.com/office/drawing/2014/main" id="{80BA744A-8819-BF9A-920F-8571E6310A1C}"/>
              </a:ext>
            </a:extLst>
          </p:cNvPr>
          <p:cNvSpPr txBox="1">
            <a:spLocks/>
          </p:cNvSpPr>
          <p:nvPr/>
        </p:nvSpPr>
        <p:spPr>
          <a:xfrm>
            <a:off x="217146" y="1801612"/>
            <a:ext cx="11751319" cy="5958000"/>
          </a:xfrm>
          <a:prstGeom prst="rect">
            <a:avLst/>
          </a:prstGeom>
          <a:noFill/>
          <a:ln>
            <a:noFill/>
          </a:ln>
        </p:spPr>
        <p:txBody>
          <a:bodyPr vert="horz" wrap="square" lIns="0" tIns="0" rIns="0" bIns="0" anchor="t" anchorCtr="0">
            <a:noAutofit/>
          </a:bodyPr>
          <a:lstStyle>
            <a:lvl1pPr rtl="0" hangingPunct="0">
              <a:spcBef>
                <a:spcPts val="1417"/>
              </a:spcBef>
              <a:spcAft>
                <a:spcPts val="0"/>
              </a:spcAft>
              <a:tabLst/>
              <a:defRPr lang="pt-BR" sz="3200" b="0" i="0" u="none" strike="noStrike" kern="1200" cap="none" spc="0" baseline="0">
                <a:ln>
                  <a:noFill/>
                </a:ln>
                <a:highlight>
                  <a:scrgbClr r="0" g="0" b="0">
                    <a:alpha val="0"/>
                  </a:scrgbClr>
                </a:highlight>
                <a:latin typeface="Liberation Sans" pitchFamily="18"/>
                <a:ea typeface="Microsoft YaHei"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90000"/>
              </a:lnSpc>
              <a:spcBef>
                <a:spcPts val="0"/>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Sim, Senhor, nossas mãos/ Vão plantar o teu Reino/ O teu pão vai nos dar/ Teu vigor, tua paz.</a:t>
            </a:r>
          </a:p>
          <a:p>
            <a:pPr algn="just">
              <a:lnSpc>
                <a:spcPct val="90000"/>
              </a:lnSpc>
              <a:spcBef>
                <a:spcPts val="0"/>
              </a:spcBef>
              <a:tabLst>
                <a:tab pos="0" algn="l"/>
              </a:tabLst>
            </a:pPr>
            <a:endParaRPr lang="pt-BR" sz="7200" b="1" dirty="0">
              <a:solidFill>
                <a:schemeClr val="bg1"/>
              </a:solidFill>
              <a:highlight>
                <a:srgbClr val="000000"/>
              </a:highlight>
              <a:latin typeface="Calibri" pitchFamily="18"/>
            </a:endParaRPr>
          </a:p>
        </p:txBody>
      </p:sp>
    </p:spTree>
    <p:extLst>
      <p:ext uri="{BB962C8B-B14F-4D97-AF65-F5344CB8AC3E}">
        <p14:creationId xmlns:p14="http://schemas.microsoft.com/office/powerpoint/2010/main" val="3982348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95">
            <a:extLst>
              <a:ext uri="{FF2B5EF4-FFF2-40B4-BE49-F238E27FC236}">
                <a16:creationId xmlns:a16="http://schemas.microsoft.com/office/drawing/2014/main" id="{51CA22AD-D75D-4092-A918-AAACB37714A3}"/>
              </a:ext>
            </a:extLst>
          </p:cNvPr>
          <p:cNvSpPr txBox="1">
            <a:spLocks noGrp="1"/>
          </p:cNvSpPr>
          <p:nvPr>
            <p:ph type="body" idx="4294967295"/>
          </p:nvPr>
        </p:nvSpPr>
        <p:spPr>
          <a:xfrm>
            <a:off x="307731" y="1862543"/>
            <a:ext cx="11578126" cy="59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 </a:t>
            </a:r>
            <a:r>
              <a:rPr lang="pt-BR" sz="6000" dirty="0">
                <a:solidFill>
                  <a:srgbClr val="FFFFFF"/>
                </a:solidFill>
                <a:highlight>
                  <a:srgbClr val="000000"/>
                </a:highlight>
                <a:latin typeface="Calibri" pitchFamily="18"/>
              </a:rPr>
              <a:t>Em nome do Pai e do Filho e do Espírito Santo.</a:t>
            </a:r>
          </a:p>
          <a:p>
            <a:pPr lvl="0" algn="just">
              <a:lnSpc>
                <a:spcPct val="90000"/>
              </a:lnSpc>
              <a:spcBef>
                <a:spcPts val="0"/>
              </a:spcBef>
              <a:tabLst>
                <a:tab pos="0" algn="l"/>
              </a:tabLst>
            </a:pPr>
            <a:endParaRPr lang="pt-BR" sz="6000" dirty="0">
              <a:solidFill>
                <a:srgbClr val="FFFFFF"/>
              </a:solidFill>
              <a:highlight>
                <a:srgbClr val="000000"/>
              </a:highlight>
              <a:latin typeface="Calibri" pitchFamily="18"/>
            </a:endParaRPr>
          </a:p>
          <a:p>
            <a:pPr algn="just">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rgbClr val="FFFFFF"/>
                </a:solidFill>
                <a:highlight>
                  <a:srgbClr val="000000"/>
                </a:highlight>
                <a:latin typeface="Calibri" pitchFamily="18"/>
              </a:rPr>
              <a:t>Amém!</a:t>
            </a:r>
          </a:p>
          <a:p>
            <a:pPr lvl="0" algn="just">
              <a:lnSpc>
                <a:spcPct val="90000"/>
              </a:lnSpc>
              <a:spcBef>
                <a:spcPts val="0"/>
              </a:spcBef>
              <a:tabLst>
                <a:tab pos="0" algn="l"/>
              </a:tabLst>
            </a:pPr>
            <a:endParaRPr lang="pt-BR" sz="6000" dirty="0">
              <a:solidFill>
                <a:srgbClr val="FFFFFF"/>
              </a:solidFill>
              <a:highlight>
                <a:srgbClr val="000000"/>
              </a:highlight>
              <a:latin typeface="Calibri" pitchFamily="18"/>
            </a:endParaRPr>
          </a:p>
        </p:txBody>
      </p:sp>
    </p:spTree>
    <p:extLst>
      <p:ext uri="{BB962C8B-B14F-4D97-AF65-F5344CB8AC3E}">
        <p14:creationId xmlns:p14="http://schemas.microsoft.com/office/powerpoint/2010/main" val="178699114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133350" y="1884739"/>
            <a:ext cx="11929696" cy="4763711"/>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2. </a:t>
            </a:r>
            <a:r>
              <a:rPr lang="pt-BR" sz="6000" dirty="0">
                <a:solidFill>
                  <a:schemeClr val="bg1"/>
                </a:solidFill>
                <a:highlight>
                  <a:srgbClr val="000000"/>
                </a:highlight>
                <a:latin typeface="Calibri" pitchFamily="18"/>
              </a:rPr>
              <a:t>O meu Reino se faz bem assim: / se uma ceia quiseres propor / Não convides amigos, irmãos e outros mais / Sai à rua à procura de quem/ Não puder recompensa te dar / Que o teu gesto lembrado será por Deus.</a:t>
            </a: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Tree>
    <p:extLst>
      <p:ext uri="{BB962C8B-B14F-4D97-AF65-F5344CB8AC3E}">
        <p14:creationId xmlns:p14="http://schemas.microsoft.com/office/powerpoint/2010/main" val="170830318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
        <p:nvSpPr>
          <p:cNvPr id="2" name="PlaceHolder 2">
            <a:extLst>
              <a:ext uri="{FF2B5EF4-FFF2-40B4-BE49-F238E27FC236}">
                <a16:creationId xmlns:a16="http://schemas.microsoft.com/office/drawing/2014/main" id="{69536A0E-BA6B-D228-0C0F-8C8EFC5C2D3F}"/>
              </a:ext>
            </a:extLst>
          </p:cNvPr>
          <p:cNvSpPr txBox="1">
            <a:spLocks/>
          </p:cNvSpPr>
          <p:nvPr/>
        </p:nvSpPr>
        <p:spPr>
          <a:xfrm>
            <a:off x="217146" y="1801612"/>
            <a:ext cx="11751319" cy="5958000"/>
          </a:xfrm>
          <a:prstGeom prst="rect">
            <a:avLst/>
          </a:prstGeom>
          <a:noFill/>
          <a:ln>
            <a:noFill/>
          </a:ln>
        </p:spPr>
        <p:txBody>
          <a:bodyPr vert="horz" wrap="square" lIns="0" tIns="0" rIns="0" bIns="0" anchor="t" anchorCtr="0">
            <a:noAutofit/>
          </a:bodyPr>
          <a:lstStyle>
            <a:lvl1pPr rtl="0" hangingPunct="0">
              <a:spcBef>
                <a:spcPts val="1417"/>
              </a:spcBef>
              <a:spcAft>
                <a:spcPts val="0"/>
              </a:spcAft>
              <a:tabLst/>
              <a:defRPr lang="pt-BR" sz="3200" b="0" i="0" u="none" strike="noStrike" kern="1200" cap="none" spc="0" baseline="0">
                <a:ln>
                  <a:noFill/>
                </a:ln>
                <a:highlight>
                  <a:scrgbClr r="0" g="0" b="0">
                    <a:alpha val="0"/>
                  </a:scrgbClr>
                </a:highlight>
                <a:latin typeface="Liberation Sans" pitchFamily="18"/>
                <a:ea typeface="Microsoft YaHei"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Sim, Senhor, nossas mãos/ Vão plantar o teu Reino/ O teu pão vai nos dar/ Teu vigor, tua paz.</a:t>
            </a:r>
          </a:p>
          <a:p>
            <a:pPr lvl="0" algn="just">
              <a:lnSpc>
                <a:spcPct val="90000"/>
              </a:lnSpc>
              <a:spcBef>
                <a:spcPts val="0"/>
              </a:spcBef>
              <a:tabLst>
                <a:tab pos="0" algn="l"/>
              </a:tabLst>
            </a:pPr>
            <a:endParaRPr lang="pt-BR" sz="7200" b="1" dirty="0">
              <a:solidFill>
                <a:schemeClr val="bg1"/>
              </a:solidFill>
              <a:highlight>
                <a:srgbClr val="000000"/>
              </a:highlight>
              <a:latin typeface="Calibri" pitchFamily="18"/>
            </a:endParaRPr>
          </a:p>
        </p:txBody>
      </p:sp>
    </p:spTree>
    <p:extLst>
      <p:ext uri="{BB962C8B-B14F-4D97-AF65-F5344CB8AC3E}">
        <p14:creationId xmlns:p14="http://schemas.microsoft.com/office/powerpoint/2010/main" val="16784950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50428" y="1884739"/>
            <a:ext cx="11959864" cy="4973261"/>
          </a:xfrm>
        </p:spPr>
        <p:txBody>
          <a:bodyPr vert="horz" wrap="square" anchor="t" anchorCtr="0">
            <a:noAutofit/>
          </a:bodyPr>
          <a:lstStyle/>
          <a:p>
            <a:pPr lvl="0" algn="just">
              <a:lnSpc>
                <a:spcPct val="90000"/>
              </a:lnSpc>
              <a:spcBef>
                <a:spcPts val="0"/>
              </a:spcBef>
              <a:tabLst>
                <a:tab pos="0" algn="l"/>
              </a:tabLst>
            </a:pPr>
            <a:r>
              <a:rPr lang="pt-BR" sz="4800" b="1" dirty="0">
                <a:solidFill>
                  <a:srgbClr val="92D050"/>
                </a:solidFill>
                <a:highlight>
                  <a:srgbClr val="000000"/>
                </a:highlight>
                <a:latin typeface="Calibri" pitchFamily="18"/>
              </a:rPr>
              <a:t>3. </a:t>
            </a:r>
            <a:r>
              <a:rPr lang="pt-BR" sz="5400" dirty="0">
                <a:solidFill>
                  <a:schemeClr val="bg1"/>
                </a:solidFill>
                <a:highlight>
                  <a:srgbClr val="000000"/>
                </a:highlight>
                <a:latin typeface="Calibri" pitchFamily="18"/>
              </a:rPr>
              <a:t>O meu Reino quem vai compreender? / Não se perde na pressa que tem / Sacerdote e levita que vão sem cuidar / Mas se mostra em quem não se contém/ Se aproxima e procura o melhor / Para o irmão agredido que viu no chão.</a:t>
            </a:r>
            <a:endParaRPr lang="pt-BR" sz="48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Tree>
    <p:extLst>
      <p:ext uri="{BB962C8B-B14F-4D97-AF65-F5344CB8AC3E}">
        <p14:creationId xmlns:p14="http://schemas.microsoft.com/office/powerpoint/2010/main" val="278997027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
        <p:nvSpPr>
          <p:cNvPr id="2" name="PlaceHolder 2">
            <a:extLst>
              <a:ext uri="{FF2B5EF4-FFF2-40B4-BE49-F238E27FC236}">
                <a16:creationId xmlns:a16="http://schemas.microsoft.com/office/drawing/2014/main" id="{B9162772-C296-114A-E285-8AB69E835B14}"/>
              </a:ext>
            </a:extLst>
          </p:cNvPr>
          <p:cNvSpPr txBox="1">
            <a:spLocks/>
          </p:cNvSpPr>
          <p:nvPr/>
        </p:nvSpPr>
        <p:spPr>
          <a:xfrm>
            <a:off x="217146" y="1801612"/>
            <a:ext cx="11751319" cy="5958000"/>
          </a:xfrm>
          <a:prstGeom prst="rect">
            <a:avLst/>
          </a:prstGeom>
          <a:noFill/>
          <a:ln>
            <a:noFill/>
          </a:ln>
        </p:spPr>
        <p:txBody>
          <a:bodyPr vert="horz" wrap="square" lIns="0" tIns="0" rIns="0" bIns="0" anchor="t" anchorCtr="0">
            <a:noAutofit/>
          </a:bodyPr>
          <a:lstStyle>
            <a:lvl1pPr rtl="0" hangingPunct="0">
              <a:spcBef>
                <a:spcPts val="1417"/>
              </a:spcBef>
              <a:spcAft>
                <a:spcPts val="0"/>
              </a:spcAft>
              <a:tabLst/>
              <a:defRPr lang="pt-BR" sz="3200" b="0" i="0" u="none" strike="noStrike" kern="1200" cap="none" spc="0" baseline="0">
                <a:ln>
                  <a:noFill/>
                </a:ln>
                <a:highlight>
                  <a:scrgbClr r="0" g="0" b="0">
                    <a:alpha val="0"/>
                  </a:scrgbClr>
                </a:highlight>
                <a:latin typeface="Liberation Sans" pitchFamily="18"/>
                <a:ea typeface="Microsoft YaHei"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Sim, Senhor, nossas mãos/ Vão plantar o teu Reino/ O teu pão vai nos dar/ Teu vigor, tua paz.</a:t>
            </a:r>
          </a:p>
          <a:p>
            <a:pPr lvl="0" algn="just">
              <a:lnSpc>
                <a:spcPct val="90000"/>
              </a:lnSpc>
              <a:spcBef>
                <a:spcPts val="0"/>
              </a:spcBef>
              <a:tabLst>
                <a:tab pos="0" algn="l"/>
              </a:tabLst>
            </a:pPr>
            <a:endParaRPr lang="pt-BR" sz="7200" b="1" dirty="0">
              <a:solidFill>
                <a:schemeClr val="bg1"/>
              </a:solidFill>
              <a:highlight>
                <a:srgbClr val="000000"/>
              </a:highlight>
              <a:latin typeface="Calibri" pitchFamily="18"/>
            </a:endParaRPr>
          </a:p>
        </p:txBody>
      </p:sp>
    </p:spTree>
    <p:extLst>
      <p:ext uri="{BB962C8B-B14F-4D97-AF65-F5344CB8AC3E}">
        <p14:creationId xmlns:p14="http://schemas.microsoft.com/office/powerpoint/2010/main" val="35780020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EF5C0-7089-E9CD-F135-0484583333FB}"/>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33DCC358-35B5-A046-64C0-E0020616EC16}"/>
              </a:ext>
            </a:extLst>
          </p:cNvPr>
          <p:cNvSpPr txBox="1">
            <a:spLocks noGrp="1"/>
          </p:cNvSpPr>
          <p:nvPr>
            <p:ph type="body" idx="4294967295"/>
          </p:nvPr>
        </p:nvSpPr>
        <p:spPr>
          <a:xfrm>
            <a:off x="50428" y="1884739"/>
            <a:ext cx="11959864" cy="4973261"/>
          </a:xfrm>
        </p:spPr>
        <p:txBody>
          <a:bodyPr vert="horz" wrap="square" anchor="t" anchorCtr="0">
            <a:noAutofit/>
          </a:bodyPr>
          <a:lstStyle/>
          <a:p>
            <a:pPr lvl="0" algn="just">
              <a:lnSpc>
                <a:spcPct val="90000"/>
              </a:lnSpc>
              <a:spcBef>
                <a:spcPts val="0"/>
              </a:spcBef>
              <a:tabLst>
                <a:tab pos="0" algn="l"/>
              </a:tabLst>
            </a:pPr>
            <a:r>
              <a:rPr lang="pt-BR" sz="4800" b="1" dirty="0">
                <a:solidFill>
                  <a:srgbClr val="92D050"/>
                </a:solidFill>
                <a:highlight>
                  <a:srgbClr val="000000"/>
                </a:highlight>
                <a:latin typeface="Calibri" pitchFamily="18"/>
              </a:rPr>
              <a:t>4. </a:t>
            </a:r>
            <a:r>
              <a:rPr lang="pt-BR" sz="5400" dirty="0">
                <a:solidFill>
                  <a:schemeClr val="bg1"/>
                </a:solidFill>
                <a:highlight>
                  <a:srgbClr val="000000"/>
                </a:highlight>
                <a:latin typeface="Calibri" pitchFamily="18"/>
              </a:rPr>
              <a:t>O meu Reino não pode aceitar / Quem se julga maior que os demais / Por cumprir os preceitos da lei, um por um / A humildade de quem vai além / E se empenha e procura o perdão / É o terreno onde pode brotar a paz.</a:t>
            </a:r>
          </a:p>
          <a:p>
            <a:pPr lvl="0" algn="just">
              <a:lnSpc>
                <a:spcPct val="90000"/>
              </a:lnSpc>
              <a:spcBef>
                <a:spcPts val="0"/>
              </a:spcBef>
              <a:tabLst>
                <a:tab pos="0" algn="l"/>
              </a:tabLst>
            </a:pPr>
            <a:endParaRPr lang="pt-BR" sz="48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A075C70F-4B6D-9FEB-D8CE-3015C53BE36F}"/>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Tree>
    <p:extLst>
      <p:ext uri="{BB962C8B-B14F-4D97-AF65-F5344CB8AC3E}">
        <p14:creationId xmlns:p14="http://schemas.microsoft.com/office/powerpoint/2010/main" val="57910459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DF3B0-110F-EFAC-CE8F-BBF274030EB5}"/>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3B1F3088-021A-13DE-74BD-07DA804ECFFF}"/>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a:t>
            </a:r>
          </a:p>
        </p:txBody>
      </p:sp>
      <p:sp>
        <p:nvSpPr>
          <p:cNvPr id="2" name="PlaceHolder 2">
            <a:extLst>
              <a:ext uri="{FF2B5EF4-FFF2-40B4-BE49-F238E27FC236}">
                <a16:creationId xmlns:a16="http://schemas.microsoft.com/office/drawing/2014/main" id="{512FFBE1-69FD-5CD9-889D-4DAA70E33D11}"/>
              </a:ext>
            </a:extLst>
          </p:cNvPr>
          <p:cNvSpPr txBox="1">
            <a:spLocks/>
          </p:cNvSpPr>
          <p:nvPr/>
        </p:nvSpPr>
        <p:spPr>
          <a:xfrm>
            <a:off x="217146" y="1801612"/>
            <a:ext cx="11751319" cy="5958000"/>
          </a:xfrm>
          <a:prstGeom prst="rect">
            <a:avLst/>
          </a:prstGeom>
          <a:noFill/>
          <a:ln>
            <a:noFill/>
          </a:ln>
        </p:spPr>
        <p:txBody>
          <a:bodyPr vert="horz" wrap="square" lIns="0" tIns="0" rIns="0" bIns="0" anchor="t" anchorCtr="0">
            <a:noAutofit/>
          </a:bodyPr>
          <a:lstStyle>
            <a:lvl1pPr rtl="0" hangingPunct="0">
              <a:spcBef>
                <a:spcPts val="1417"/>
              </a:spcBef>
              <a:spcAft>
                <a:spcPts val="0"/>
              </a:spcAft>
              <a:tabLst/>
              <a:defRPr lang="pt-BR" sz="3200" b="0" i="0" u="none" strike="noStrike" kern="1200" cap="none" spc="0" baseline="0">
                <a:ln>
                  <a:noFill/>
                </a:ln>
                <a:highlight>
                  <a:scrgbClr r="0" g="0" b="0">
                    <a:alpha val="0"/>
                  </a:scrgbClr>
                </a:highlight>
                <a:latin typeface="Liberation Sans" pitchFamily="18"/>
                <a:ea typeface="Microsoft YaHei"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Sim, Senhor, nossas mãos/ Vão plantar o teu Reino/ O teu pão vai nos dar/ Teu vigor, tua paz.</a:t>
            </a:r>
          </a:p>
          <a:p>
            <a:pPr lvl="0" algn="just">
              <a:lnSpc>
                <a:spcPct val="90000"/>
              </a:lnSpc>
              <a:spcBef>
                <a:spcPts val="0"/>
              </a:spcBef>
              <a:tabLst>
                <a:tab pos="0" algn="l"/>
              </a:tabLst>
            </a:pPr>
            <a:endParaRPr lang="pt-BR" sz="7200" b="1" dirty="0">
              <a:solidFill>
                <a:schemeClr val="bg1"/>
              </a:solidFill>
              <a:highlight>
                <a:srgbClr val="000000"/>
              </a:highlight>
              <a:latin typeface="Calibri" pitchFamily="18"/>
            </a:endParaRPr>
          </a:p>
        </p:txBody>
      </p:sp>
    </p:spTree>
    <p:extLst>
      <p:ext uri="{BB962C8B-B14F-4D97-AF65-F5344CB8AC3E}">
        <p14:creationId xmlns:p14="http://schemas.microsoft.com/office/powerpoint/2010/main" val="323316812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356328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5815B-AAFD-5E40-E80D-BA87F0972D8D}"/>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E2FE6B6D-38CA-3038-A1F8-A40884F0364C}"/>
              </a:ext>
            </a:extLst>
          </p:cNvPr>
          <p:cNvSpPr txBox="1">
            <a:spLocks noGrp="1"/>
          </p:cNvSpPr>
          <p:nvPr>
            <p:ph type="body" idx="4294967295"/>
          </p:nvPr>
        </p:nvSpPr>
        <p:spPr>
          <a:xfrm>
            <a:off x="245492" y="1847827"/>
            <a:ext cx="11694627" cy="5565704"/>
          </a:xfrm>
        </p:spPr>
        <p:txBody>
          <a:bodyPr vert="horz" wrap="square" anchor="t" anchorCtr="0">
            <a:noAutofit/>
          </a:bodyPr>
          <a:lstStyle/>
          <a:p>
            <a:pPr lvl="0" algn="just">
              <a:lnSpc>
                <a:spcPct val="90000"/>
              </a:lnSpc>
              <a:spcBef>
                <a:spcPts val="0"/>
              </a:spcBef>
              <a:tabLst>
                <a:tab pos="0" algn="l"/>
              </a:tabLst>
            </a:pPr>
            <a:r>
              <a:rPr lang="pt-BR" sz="8000" b="1" dirty="0">
                <a:solidFill>
                  <a:srgbClr val="92D050"/>
                </a:solidFill>
                <a:highlight>
                  <a:srgbClr val="000000"/>
                </a:highlight>
                <a:latin typeface="Calibri" pitchFamily="18"/>
              </a:rPr>
              <a:t>R. </a:t>
            </a:r>
            <a:r>
              <a:rPr lang="pt-BR" sz="7200" b="1" dirty="0">
                <a:solidFill>
                  <a:schemeClr val="bg1"/>
                </a:solidFill>
                <a:highlight>
                  <a:srgbClr val="000000"/>
                </a:highlight>
                <a:latin typeface="Calibri" pitchFamily="18"/>
              </a:rPr>
              <a:t>Eu sou o pão que vem do céu! Quem crer em mim, irá viver!</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BF4B0C64-ABDF-6F18-1811-DA1A262EC920}"/>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34469254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156835" y="1952580"/>
            <a:ext cx="11871941" cy="5522872"/>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1. </a:t>
            </a:r>
            <a:r>
              <a:rPr lang="pt-BR" sz="6600" dirty="0">
                <a:solidFill>
                  <a:schemeClr val="bg1"/>
                </a:solidFill>
                <a:highlight>
                  <a:srgbClr val="000000"/>
                </a:highlight>
                <a:latin typeface="Calibri" pitchFamily="18"/>
              </a:rPr>
              <a:t>Nós reconhecemos o Senhor partindo o pão: mistério de amor, a nossa refeição. </a:t>
            </a: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39330470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245492" y="1847827"/>
            <a:ext cx="11694627" cy="5565704"/>
          </a:xfrm>
        </p:spPr>
        <p:txBody>
          <a:bodyPr vert="horz" wrap="square" anchor="t" anchorCtr="0">
            <a:noAutofit/>
          </a:bodyPr>
          <a:lstStyle/>
          <a:p>
            <a:pPr lvl="0" algn="just">
              <a:lnSpc>
                <a:spcPct val="90000"/>
              </a:lnSpc>
              <a:spcBef>
                <a:spcPts val="0"/>
              </a:spcBef>
              <a:tabLst>
                <a:tab pos="0" algn="l"/>
              </a:tabLst>
            </a:pPr>
            <a:r>
              <a:rPr lang="pt-BR" sz="8000" b="1" dirty="0">
                <a:solidFill>
                  <a:srgbClr val="92D050"/>
                </a:solidFill>
                <a:highlight>
                  <a:srgbClr val="000000"/>
                </a:highlight>
                <a:latin typeface="Calibri" pitchFamily="18"/>
              </a:rPr>
              <a:t>R. </a:t>
            </a:r>
            <a:r>
              <a:rPr lang="pt-BR" sz="7200" b="1" dirty="0">
                <a:solidFill>
                  <a:schemeClr val="bg1"/>
                </a:solidFill>
                <a:highlight>
                  <a:srgbClr val="000000"/>
                </a:highlight>
                <a:latin typeface="Calibri" pitchFamily="18"/>
              </a:rPr>
              <a:t>Eu sou o pão que vem do céu! Quem crer em mim, irá viver!</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3248718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95">
            <a:extLst>
              <a:ext uri="{FF2B5EF4-FFF2-40B4-BE49-F238E27FC236}">
                <a16:creationId xmlns:a16="http://schemas.microsoft.com/office/drawing/2014/main" id="{51CA22AD-D75D-4092-A918-AAACB37714A3}"/>
              </a:ext>
            </a:extLst>
          </p:cNvPr>
          <p:cNvSpPr txBox="1">
            <a:spLocks noGrp="1"/>
          </p:cNvSpPr>
          <p:nvPr>
            <p:ph type="body" idx="4294967295"/>
          </p:nvPr>
        </p:nvSpPr>
        <p:spPr>
          <a:xfrm>
            <a:off x="307731" y="1862543"/>
            <a:ext cx="11578126" cy="59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 </a:t>
            </a:r>
            <a:r>
              <a:rPr lang="pt-BR" sz="6000" dirty="0">
                <a:solidFill>
                  <a:srgbClr val="FFFFFF"/>
                </a:solidFill>
                <a:highlight>
                  <a:srgbClr val="000000"/>
                </a:highlight>
                <a:latin typeface="Calibri" pitchFamily="18"/>
              </a:rPr>
              <a:t>O Deus da esperança, que nos cumula de toda alegria e paz em nossa fé, pela ação do Espírito Santo, esteja convosco.</a:t>
            </a:r>
          </a:p>
          <a:p>
            <a:pPr algn="just">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rgbClr val="FFFFFF"/>
                </a:solidFill>
                <a:highlight>
                  <a:srgbClr val="000000"/>
                </a:highlight>
                <a:latin typeface="Calibri" pitchFamily="18"/>
              </a:rPr>
              <a:t>Bendito seja Deus, que nos reuniu no amor de Cristo.</a:t>
            </a:r>
          </a:p>
          <a:p>
            <a:pPr lvl="0" algn="just">
              <a:lnSpc>
                <a:spcPct val="90000"/>
              </a:lnSpc>
              <a:spcBef>
                <a:spcPts val="0"/>
              </a:spcBef>
              <a:tabLst>
                <a:tab pos="0" algn="l"/>
              </a:tabLst>
            </a:pPr>
            <a:endParaRPr lang="pt-BR" sz="6000" dirty="0">
              <a:solidFill>
                <a:srgbClr val="FFFFFF"/>
              </a:solidFill>
              <a:highlight>
                <a:srgbClr val="000000"/>
              </a:highlight>
              <a:latin typeface="Calibri" pitchFamily="18"/>
            </a:endParaRPr>
          </a:p>
        </p:txBody>
      </p:sp>
    </p:spTree>
    <p:extLst>
      <p:ext uri="{BB962C8B-B14F-4D97-AF65-F5344CB8AC3E}">
        <p14:creationId xmlns:p14="http://schemas.microsoft.com/office/powerpoint/2010/main" val="271949715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186612" y="1855063"/>
            <a:ext cx="11685329" cy="5539806"/>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2. </a:t>
            </a:r>
            <a:r>
              <a:rPr lang="pt-BR" sz="6600" dirty="0">
                <a:solidFill>
                  <a:schemeClr val="bg1"/>
                </a:solidFill>
                <a:highlight>
                  <a:srgbClr val="000000"/>
                </a:highlight>
                <a:latin typeface="Calibri" pitchFamily="18"/>
              </a:rPr>
              <a:t>O Senhor Jesus no Sacramento nos deixou Memorial da Cruz: morte e ressurreição. </a:t>
            </a:r>
            <a:endParaRPr lang="pt-BR" sz="8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402774852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323551" y="1844068"/>
            <a:ext cx="11538510" cy="5845987"/>
          </a:xfrm>
        </p:spPr>
        <p:txBody>
          <a:bodyPr vert="horz" wrap="square" anchor="t" anchorCtr="0">
            <a:noAutofit/>
          </a:bodyPr>
          <a:lstStyle/>
          <a:p>
            <a:pPr lvl="0" algn="just">
              <a:lnSpc>
                <a:spcPct val="90000"/>
              </a:lnSpc>
              <a:spcBef>
                <a:spcPts val="0"/>
              </a:spcBef>
              <a:tabLst>
                <a:tab pos="0" algn="l"/>
              </a:tabLst>
            </a:pPr>
            <a:r>
              <a:rPr lang="pt-BR" sz="8000" b="1" dirty="0">
                <a:solidFill>
                  <a:srgbClr val="92D050"/>
                </a:solidFill>
                <a:highlight>
                  <a:srgbClr val="000000"/>
                </a:highlight>
                <a:latin typeface="Calibri" pitchFamily="18"/>
              </a:rPr>
              <a:t>R. </a:t>
            </a:r>
            <a:r>
              <a:rPr lang="pt-BR" sz="7200" b="1" dirty="0">
                <a:solidFill>
                  <a:schemeClr val="bg1"/>
                </a:solidFill>
                <a:highlight>
                  <a:srgbClr val="000000"/>
                </a:highlight>
                <a:latin typeface="Calibri" pitchFamily="18"/>
              </a:rPr>
              <a:t>Eu sou o pão que vem do céu! Quem crer em mim, irá viver!</a:t>
            </a:r>
          </a:p>
          <a:p>
            <a:pPr lvl="0" algn="just">
              <a:lnSpc>
                <a:spcPct val="90000"/>
              </a:lnSpc>
              <a:spcBef>
                <a:spcPts val="0"/>
              </a:spcBef>
              <a:tabLst>
                <a:tab pos="0" algn="l"/>
              </a:tabLst>
            </a:pPr>
            <a:endParaRPr lang="pt-BR" sz="66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254459255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258621" y="1936040"/>
            <a:ext cx="11668369" cy="5522872"/>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3. </a:t>
            </a:r>
            <a:r>
              <a:rPr lang="pt-BR" sz="6600" dirty="0">
                <a:solidFill>
                  <a:schemeClr val="bg1"/>
                </a:solidFill>
                <a:highlight>
                  <a:srgbClr val="000000"/>
                </a:highlight>
                <a:latin typeface="Calibri" pitchFamily="18"/>
              </a:rPr>
              <a:t>Tão grande mistério adoremos neste altar. Que nossa fé sustente o nosso caminhar. </a:t>
            </a:r>
            <a:endParaRPr lang="pt-BR" sz="60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127066196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223190" y="1841240"/>
            <a:ext cx="11739232" cy="5404339"/>
          </a:xfrm>
        </p:spPr>
        <p:txBody>
          <a:bodyPr vert="horz" wrap="square" anchor="t" anchorCtr="0">
            <a:noAutofit/>
          </a:bodyPr>
          <a:lstStyle/>
          <a:p>
            <a:pPr lvl="0" algn="just">
              <a:lnSpc>
                <a:spcPct val="90000"/>
              </a:lnSpc>
              <a:spcBef>
                <a:spcPts val="0"/>
              </a:spcBef>
              <a:tabLst>
                <a:tab pos="0" algn="l"/>
              </a:tabLst>
            </a:pPr>
            <a:r>
              <a:rPr lang="pt-BR" sz="8000" b="1" dirty="0">
                <a:solidFill>
                  <a:srgbClr val="92D050"/>
                </a:solidFill>
                <a:highlight>
                  <a:srgbClr val="000000"/>
                </a:highlight>
                <a:latin typeface="Calibri" pitchFamily="18"/>
              </a:rPr>
              <a:t>R. </a:t>
            </a:r>
            <a:r>
              <a:rPr lang="pt-BR" sz="7200" b="1" dirty="0">
                <a:solidFill>
                  <a:schemeClr val="bg1"/>
                </a:solidFill>
                <a:highlight>
                  <a:srgbClr val="000000"/>
                </a:highlight>
                <a:latin typeface="Calibri" pitchFamily="18"/>
              </a:rPr>
              <a:t>Eu sou o pão que vem do céu! Quem crer em mim, irá viver!</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283644667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9114F-3182-D560-AC85-878F9BE2F516}"/>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A19F2282-F6B0-5DD6-60F0-1906C69F9515}"/>
              </a:ext>
            </a:extLst>
          </p:cNvPr>
          <p:cNvSpPr txBox="1">
            <a:spLocks noGrp="1"/>
          </p:cNvSpPr>
          <p:nvPr>
            <p:ph type="body" idx="4294967295"/>
          </p:nvPr>
        </p:nvSpPr>
        <p:spPr>
          <a:xfrm>
            <a:off x="258621" y="1936040"/>
            <a:ext cx="11668369" cy="5522872"/>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4. </a:t>
            </a:r>
            <a:r>
              <a:rPr lang="pt-BR" sz="6600" dirty="0">
                <a:solidFill>
                  <a:schemeClr val="bg1"/>
                </a:solidFill>
                <a:highlight>
                  <a:srgbClr val="000000"/>
                </a:highlight>
                <a:latin typeface="Calibri" pitchFamily="18"/>
              </a:rPr>
              <a:t>Ao povo de Deus, lá no deserto, sem pão, sem lar, Deus fez cair do céu comida salutar.</a:t>
            </a:r>
            <a:endParaRPr lang="pt-BR" sz="60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93853DEF-DF97-317A-EC37-0381E335622D}"/>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369209949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674EE-C4C2-4AEC-67AB-3B9B89FDB818}"/>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FBECE6E4-35EC-1500-3C7E-A5A3C0E27EEE}"/>
              </a:ext>
            </a:extLst>
          </p:cNvPr>
          <p:cNvSpPr txBox="1">
            <a:spLocks noGrp="1"/>
          </p:cNvSpPr>
          <p:nvPr>
            <p:ph type="body" idx="4294967295"/>
          </p:nvPr>
        </p:nvSpPr>
        <p:spPr>
          <a:xfrm>
            <a:off x="223190" y="1841240"/>
            <a:ext cx="11739232" cy="5404339"/>
          </a:xfrm>
        </p:spPr>
        <p:txBody>
          <a:bodyPr vert="horz" wrap="square" anchor="t" anchorCtr="0">
            <a:noAutofit/>
          </a:bodyPr>
          <a:lstStyle/>
          <a:p>
            <a:pPr lvl="0" algn="just">
              <a:lnSpc>
                <a:spcPct val="90000"/>
              </a:lnSpc>
              <a:spcBef>
                <a:spcPts val="0"/>
              </a:spcBef>
              <a:tabLst>
                <a:tab pos="0" algn="l"/>
              </a:tabLst>
            </a:pPr>
            <a:r>
              <a:rPr lang="pt-BR" sz="8000" b="1" dirty="0">
                <a:solidFill>
                  <a:srgbClr val="92D050"/>
                </a:solidFill>
                <a:highlight>
                  <a:srgbClr val="000000"/>
                </a:highlight>
                <a:latin typeface="Calibri" pitchFamily="18"/>
              </a:rPr>
              <a:t>R. </a:t>
            </a:r>
            <a:r>
              <a:rPr lang="pt-BR" sz="7200" b="1" dirty="0">
                <a:solidFill>
                  <a:schemeClr val="bg1"/>
                </a:solidFill>
                <a:highlight>
                  <a:srgbClr val="000000"/>
                </a:highlight>
                <a:latin typeface="Calibri" pitchFamily="18"/>
              </a:rPr>
              <a:t>Eu sou o pão que vem do céu! Quem crer em mim, irá viver!</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DCC9979F-CDC6-2880-3DC0-A545E098A510}"/>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1371797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A78BE-9C5E-2C01-34EE-A0EFB87666CA}"/>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548EC314-47FC-20AA-E1A1-26CFCD845BD0}"/>
              </a:ext>
            </a:extLst>
          </p:cNvPr>
          <p:cNvSpPr txBox="1">
            <a:spLocks noGrp="1"/>
          </p:cNvSpPr>
          <p:nvPr>
            <p:ph type="body" idx="4294967295"/>
          </p:nvPr>
        </p:nvSpPr>
        <p:spPr>
          <a:xfrm>
            <a:off x="258621" y="1936040"/>
            <a:ext cx="11668369" cy="5522872"/>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5. </a:t>
            </a:r>
            <a:r>
              <a:rPr lang="pt-BR" sz="6000" dirty="0">
                <a:solidFill>
                  <a:schemeClr val="bg1"/>
                </a:solidFill>
                <a:highlight>
                  <a:srgbClr val="000000"/>
                </a:highlight>
                <a:latin typeface="Calibri" pitchFamily="18"/>
              </a:rPr>
              <a:t>Todos se assentaram, todos comeram, até fartar, glória e louvor a Deus, que vem nos saciar! 6. Corpo do Senhor é o pão que temos no altar, E o vinho consagrado é o sangue redentor.</a:t>
            </a:r>
          </a:p>
          <a:p>
            <a:pPr lvl="0" algn="just">
              <a:lnSpc>
                <a:spcPct val="90000"/>
              </a:lnSpc>
              <a:spcBef>
                <a:spcPts val="0"/>
              </a:spcBef>
              <a:tabLst>
                <a:tab pos="0" algn="l"/>
              </a:tabLst>
            </a:pPr>
            <a:endParaRPr lang="pt-BR" sz="60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2D040E4F-6206-8B28-205C-DC275A266C85}"/>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289023738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D9173-644C-C757-94D1-770D84548082}"/>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C8E42806-8D26-6281-617B-5226D1051BF4}"/>
              </a:ext>
            </a:extLst>
          </p:cNvPr>
          <p:cNvSpPr txBox="1">
            <a:spLocks noGrp="1"/>
          </p:cNvSpPr>
          <p:nvPr>
            <p:ph type="body" idx="4294967295"/>
          </p:nvPr>
        </p:nvSpPr>
        <p:spPr>
          <a:xfrm>
            <a:off x="223190" y="1841240"/>
            <a:ext cx="11739232" cy="5404339"/>
          </a:xfrm>
        </p:spPr>
        <p:txBody>
          <a:bodyPr vert="horz" wrap="square" anchor="t" anchorCtr="0">
            <a:noAutofit/>
          </a:bodyPr>
          <a:lstStyle/>
          <a:p>
            <a:pPr lvl="0" algn="just">
              <a:lnSpc>
                <a:spcPct val="90000"/>
              </a:lnSpc>
              <a:spcBef>
                <a:spcPts val="0"/>
              </a:spcBef>
              <a:tabLst>
                <a:tab pos="0" algn="l"/>
              </a:tabLst>
            </a:pPr>
            <a:r>
              <a:rPr lang="pt-BR" sz="8000" b="1" dirty="0">
                <a:solidFill>
                  <a:srgbClr val="92D050"/>
                </a:solidFill>
                <a:highlight>
                  <a:srgbClr val="000000"/>
                </a:highlight>
                <a:latin typeface="Calibri" pitchFamily="18"/>
              </a:rPr>
              <a:t>R. </a:t>
            </a:r>
            <a:r>
              <a:rPr lang="pt-BR" sz="7200" b="1" dirty="0">
                <a:solidFill>
                  <a:schemeClr val="bg1"/>
                </a:solidFill>
                <a:highlight>
                  <a:srgbClr val="000000"/>
                </a:highlight>
                <a:latin typeface="Calibri" pitchFamily="18"/>
              </a:rPr>
              <a:t>Eu sou o pão que vem do céu! Quem crer em mim, irá viver!</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14BA303E-F68C-B647-B02D-098E617CA317}"/>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Canto de</a:t>
            </a:r>
          </a:p>
          <a:p>
            <a:pPr algn="ctr"/>
            <a:r>
              <a:rPr lang="pt-BR" sz="5400" b="1" dirty="0">
                <a:solidFill>
                  <a:srgbClr val="92D050"/>
                </a:solidFill>
              </a:rPr>
              <a:t>Comunhão II</a:t>
            </a:r>
          </a:p>
        </p:txBody>
      </p:sp>
    </p:spTree>
    <p:extLst>
      <p:ext uri="{BB962C8B-B14F-4D97-AF65-F5344CB8AC3E}">
        <p14:creationId xmlns:p14="http://schemas.microsoft.com/office/powerpoint/2010/main" val="33736617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page73">
    <p:bg>
      <p:bgPr>
        <a:solidFill>
          <a:srgbClr val="000000"/>
        </a:solidFill>
        <a:effectLst/>
      </p:bgPr>
    </p:bg>
    <p:spTree>
      <p:nvGrpSpPr>
        <p:cNvPr id="1" name=""/>
        <p:cNvGrpSpPr/>
        <p:nvPr/>
      </p:nvGrpSpPr>
      <p:grpSpPr>
        <a:xfrm>
          <a:off x="0" y="0"/>
          <a:ext cx="0" cy="0"/>
          <a:chOff x="0" y="0"/>
          <a:chExt cx="0" cy="0"/>
        </a:xfrm>
      </p:grpSpPr>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50428" y="1884739"/>
            <a:ext cx="11942280" cy="5958000"/>
          </a:xfrm>
        </p:spPr>
        <p:txBody>
          <a:bodyPr vert="horz" wrap="square" anchor="t" anchorCtr="0">
            <a:noAutofit/>
          </a:bodyPr>
          <a:lstStyle/>
          <a:p>
            <a:pPr lvl="0" algn="just">
              <a:lnSpc>
                <a:spcPct val="90000"/>
              </a:lnSpc>
              <a:spcBef>
                <a:spcPts val="0"/>
              </a:spcBef>
              <a:tabLst>
                <a:tab pos="0" algn="l"/>
              </a:tabLst>
            </a:pPr>
            <a:r>
              <a:rPr lang="pt-BR" sz="5400" b="1" dirty="0">
                <a:solidFill>
                  <a:srgbClr val="92D050"/>
                </a:solidFill>
                <a:highlight>
                  <a:srgbClr val="000000"/>
                </a:highlight>
                <a:latin typeface="Calibri" pitchFamily="18"/>
              </a:rPr>
              <a:t>P. </a:t>
            </a:r>
            <a:r>
              <a:rPr lang="pt-BR" sz="5400" dirty="0">
                <a:solidFill>
                  <a:schemeClr val="bg1"/>
                </a:solidFill>
                <a:highlight>
                  <a:srgbClr val="000000"/>
                </a:highlight>
                <a:latin typeface="Calibri" pitchFamily="18"/>
              </a:rPr>
              <a:t>Recebemos, Senhor, o divino sacramento, memorial perpétuo da paixão do vosso Filho. Concedei, nós vos pedimos, que sirva para a nossa salvação o que Ele mesmo nos deixou em seu inefável amor. Por Cristo, nosso Senhor.</a:t>
            </a:r>
            <a:endParaRPr lang="pt-BR" sz="54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Oração</a:t>
            </a:r>
          </a:p>
          <a:p>
            <a:pPr algn="ctr"/>
            <a:r>
              <a:rPr lang="pt-BR" sz="5400" b="1" dirty="0">
                <a:solidFill>
                  <a:srgbClr val="92D050"/>
                </a:solidFill>
              </a:rPr>
              <a:t>Pós-Comunhão</a:t>
            </a:r>
          </a:p>
        </p:txBody>
      </p:sp>
    </p:spTree>
    <p:extLst>
      <p:ext uri="{BB962C8B-B14F-4D97-AF65-F5344CB8AC3E}">
        <p14:creationId xmlns:p14="http://schemas.microsoft.com/office/powerpoint/2010/main" val="75193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FEEB9F5A-D392-CEA2-C164-E93887D0F70C}"/>
              </a:ext>
            </a:extLst>
          </p:cNvPr>
          <p:cNvSpPr txBox="1"/>
          <p:nvPr/>
        </p:nvSpPr>
        <p:spPr>
          <a:xfrm>
            <a:off x="0" y="2921168"/>
            <a:ext cx="12193588" cy="1446550"/>
          </a:xfrm>
          <a:prstGeom prst="rect">
            <a:avLst/>
          </a:prstGeom>
          <a:noFill/>
        </p:spPr>
        <p:txBody>
          <a:bodyPr wrap="square" rtlCol="0">
            <a:spAutoFit/>
          </a:bodyPr>
          <a:lstStyle/>
          <a:p>
            <a:pPr algn="ctr"/>
            <a:r>
              <a:rPr lang="pt-BR" sz="8800" b="1" dirty="0">
                <a:solidFill>
                  <a:srgbClr val="92D050"/>
                </a:solidFill>
              </a:rPr>
              <a:t>Ato penitencial</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2AE31DDC-E692-4A08-8AAA-C747605066AA}"/>
              </a:ext>
            </a:extLst>
          </p:cNvPr>
          <p:cNvSpPr txBox="1">
            <a:spLocks noGrp="1"/>
          </p:cNvSpPr>
          <p:nvPr>
            <p:ph type="body" idx="4294967295"/>
          </p:nvPr>
        </p:nvSpPr>
        <p:spPr>
          <a:xfrm>
            <a:off x="50428" y="1884739"/>
            <a:ext cx="11942280" cy="5958000"/>
          </a:xfrm>
        </p:spPr>
        <p:txBody>
          <a:bodyPr vert="horz" wrap="square" anchor="t" anchorCtr="0">
            <a:noAutofit/>
          </a:bodyPr>
          <a:lstStyle/>
          <a:p>
            <a:pPr lvl="0" algn="just">
              <a:lnSpc>
                <a:spcPct val="90000"/>
              </a:lnSpc>
              <a:spcBef>
                <a:spcPts val="0"/>
              </a:spcBef>
              <a:tabLst>
                <a:tab pos="0" algn="l"/>
              </a:tabLst>
            </a:pPr>
            <a:endParaRPr lang="pt-BR" sz="6000" b="1" dirty="0">
              <a:solidFill>
                <a:srgbClr val="92D050"/>
              </a:solidFill>
              <a:highlight>
                <a:srgbClr val="000000"/>
              </a:highlight>
              <a:latin typeface="Calibri" pitchFamily="18"/>
            </a:endParaRPr>
          </a:p>
          <a:p>
            <a:pPr lvl="0" algn="just">
              <a:lnSpc>
                <a:spcPct val="90000"/>
              </a:lnSpc>
              <a:spcBef>
                <a:spcPts val="0"/>
              </a:spcBef>
              <a:tabLst>
                <a:tab pos="0" algn="l"/>
              </a:tabLst>
            </a:pPr>
            <a:endParaRPr lang="pt-BR" sz="6000" b="1" dirty="0">
              <a:solidFill>
                <a:srgbClr val="92D050"/>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chemeClr val="bg1"/>
                </a:solidFill>
                <a:highlight>
                  <a:srgbClr val="000000"/>
                </a:highlight>
                <a:latin typeface="Calibri" pitchFamily="18"/>
              </a:rPr>
              <a:t>Amém!</a:t>
            </a:r>
          </a:p>
        </p:txBody>
      </p:sp>
      <p:sp>
        <p:nvSpPr>
          <p:cNvPr id="4" name="CaixaDeTexto 3">
            <a:extLst>
              <a:ext uri="{FF2B5EF4-FFF2-40B4-BE49-F238E27FC236}">
                <a16:creationId xmlns:a16="http://schemas.microsoft.com/office/drawing/2014/main" id="{F49393D3-1C69-643F-B783-5A07C50F8B93}"/>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Oração</a:t>
            </a:r>
          </a:p>
          <a:p>
            <a:pPr algn="ctr"/>
            <a:r>
              <a:rPr lang="pt-BR" sz="5400" b="1" dirty="0">
                <a:solidFill>
                  <a:srgbClr val="92D050"/>
                </a:solidFill>
              </a:rPr>
              <a:t>Pós-Comunhão</a:t>
            </a:r>
          </a:p>
        </p:txBody>
      </p:sp>
    </p:spTree>
    <p:extLst>
      <p:ext uri="{BB962C8B-B14F-4D97-AF65-F5344CB8AC3E}">
        <p14:creationId xmlns:p14="http://schemas.microsoft.com/office/powerpoint/2010/main" val="226222631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page75">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0593D16C-D2AC-8422-FB36-1B860B38E199}"/>
              </a:ext>
            </a:extLst>
          </p:cNvPr>
          <p:cNvSpPr txBox="1"/>
          <p:nvPr/>
        </p:nvSpPr>
        <p:spPr>
          <a:xfrm>
            <a:off x="0" y="2551837"/>
            <a:ext cx="12193588" cy="1446550"/>
          </a:xfrm>
          <a:prstGeom prst="rect">
            <a:avLst/>
          </a:prstGeom>
          <a:noFill/>
        </p:spPr>
        <p:txBody>
          <a:bodyPr wrap="square" rtlCol="0">
            <a:spAutoFit/>
          </a:bodyPr>
          <a:lstStyle/>
          <a:p>
            <a:pPr algn="ctr"/>
            <a:r>
              <a:rPr lang="pt-BR" sz="8800" b="1" dirty="0">
                <a:solidFill>
                  <a:srgbClr val="92D050"/>
                </a:solidFill>
              </a:rPr>
              <a:t>Avisos</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BCA2A2E-44E2-4DB3-8B03-32EFDBD2176A}"/>
              </a:ext>
            </a:extLst>
          </p:cNvPr>
          <p:cNvSpPr txBox="1">
            <a:spLocks noGrp="1"/>
          </p:cNvSpPr>
          <p:nvPr>
            <p:ph type="body" idx="4294967295"/>
          </p:nvPr>
        </p:nvSpPr>
        <p:spPr>
          <a:xfrm>
            <a:off x="286352" y="1929184"/>
            <a:ext cx="11612908" cy="59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Pres.: </a:t>
            </a:r>
            <a:r>
              <a:rPr lang="pt-BR" sz="6000" b="1" dirty="0">
                <a:solidFill>
                  <a:schemeClr val="bg1"/>
                </a:solidFill>
                <a:highlight>
                  <a:srgbClr val="000000"/>
                </a:highlight>
                <a:latin typeface="Calibri" pitchFamily="18"/>
              </a:rPr>
              <a:t>O Senhor esteja convosco.</a:t>
            </a:r>
          </a:p>
          <a:p>
            <a:pPr algn="just">
              <a:lnSpc>
                <a:spcPct val="90000"/>
              </a:lnSpc>
              <a:spcBef>
                <a:spcPts val="0"/>
              </a:spcBef>
              <a:tabLst>
                <a:tab pos="0" algn="l"/>
              </a:tabLst>
            </a:pPr>
            <a:endParaRPr lang="pt-BR" sz="6000" b="1" dirty="0">
              <a:solidFill>
                <a:srgbClr val="92D050"/>
              </a:solidFill>
              <a:highlight>
                <a:srgbClr val="000000"/>
              </a:highlight>
              <a:latin typeface="Calibri" pitchFamily="18"/>
            </a:endParaRPr>
          </a:p>
          <a:p>
            <a:pPr algn="just">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chemeClr val="bg1"/>
                </a:solidFill>
                <a:highlight>
                  <a:srgbClr val="000000"/>
                </a:highlight>
                <a:latin typeface="Calibri" pitchFamily="18"/>
              </a:rPr>
              <a:t>Ele está no meio de nós.</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a:p>
            <a:pPr algn="just">
              <a:lnSpc>
                <a:spcPct val="90000"/>
              </a:lnSpc>
              <a:spcBef>
                <a:spcPts val="0"/>
              </a:spcBef>
              <a:tabLst>
                <a:tab pos="0" algn="l"/>
              </a:tabLst>
            </a:pPr>
            <a:r>
              <a:rPr lang="pt-BR" sz="6000" b="1" dirty="0">
                <a:solidFill>
                  <a:srgbClr val="92D050"/>
                </a:solidFill>
                <a:highlight>
                  <a:srgbClr val="000000"/>
                </a:highlight>
                <a:latin typeface="Calibri" pitchFamily="18"/>
              </a:rPr>
              <a:t>Pres.: </a:t>
            </a:r>
            <a:r>
              <a:rPr lang="pt-BR" sz="6000" b="1" dirty="0">
                <a:solidFill>
                  <a:schemeClr val="bg1"/>
                </a:solidFill>
                <a:highlight>
                  <a:srgbClr val="000000"/>
                </a:highlight>
                <a:latin typeface="Calibri" pitchFamily="18"/>
              </a:rPr>
              <a:t>Inclinai-vos para receber a benção.</a:t>
            </a:r>
          </a:p>
        </p:txBody>
      </p:sp>
      <p:sp>
        <p:nvSpPr>
          <p:cNvPr id="4" name="CaixaDeTexto 3">
            <a:extLst>
              <a:ext uri="{FF2B5EF4-FFF2-40B4-BE49-F238E27FC236}">
                <a16:creationId xmlns:a16="http://schemas.microsoft.com/office/drawing/2014/main" id="{B3804A04-3080-5248-F23E-33ACA8E2D172}"/>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Benção </a:t>
            </a:r>
          </a:p>
          <a:p>
            <a:pPr algn="ctr"/>
            <a:r>
              <a:rPr lang="pt-BR" sz="5400" b="1" dirty="0">
                <a:solidFill>
                  <a:srgbClr val="92D050"/>
                </a:solidFill>
              </a:rPr>
              <a:t>Final</a:t>
            </a:r>
          </a:p>
        </p:txBody>
      </p:sp>
    </p:spTree>
    <p:extLst>
      <p:ext uri="{BB962C8B-B14F-4D97-AF65-F5344CB8AC3E}">
        <p14:creationId xmlns:p14="http://schemas.microsoft.com/office/powerpoint/2010/main" val="337403229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CANTO FINAL">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BCA2A2E-44E2-4DB3-8B03-32EFDBD2176A}"/>
              </a:ext>
            </a:extLst>
          </p:cNvPr>
          <p:cNvSpPr txBox="1">
            <a:spLocks noGrp="1"/>
          </p:cNvSpPr>
          <p:nvPr>
            <p:ph type="body" idx="4294967295"/>
          </p:nvPr>
        </p:nvSpPr>
        <p:spPr>
          <a:xfrm>
            <a:off x="286352" y="1929184"/>
            <a:ext cx="11612908" cy="59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Pres.: </a:t>
            </a:r>
            <a:r>
              <a:rPr lang="pt-BR" sz="6000" b="1" dirty="0">
                <a:solidFill>
                  <a:schemeClr val="bg1"/>
                </a:solidFill>
                <a:highlight>
                  <a:srgbClr val="000000"/>
                </a:highlight>
                <a:latin typeface="Calibri" pitchFamily="18"/>
              </a:rPr>
              <a:t>A paz de Deus, que supera todo entendimento, guarde vossos corações e vossas mentes no conhecimento e no amor de Deus e de seu Filho, nosso Senhor Jesus Cristo. </a:t>
            </a:r>
            <a:r>
              <a:rPr lang="pt-BR" sz="6000" b="1" dirty="0">
                <a:solidFill>
                  <a:srgbClr val="92D050"/>
                </a:solidFill>
                <a:highlight>
                  <a:srgbClr val="000000"/>
                </a:highlight>
                <a:latin typeface="Calibri" pitchFamily="18"/>
              </a:rPr>
              <a:t>T.: </a:t>
            </a:r>
            <a:r>
              <a:rPr lang="pt-BR" sz="6000" b="1" dirty="0">
                <a:solidFill>
                  <a:schemeClr val="bg1"/>
                </a:solidFill>
                <a:highlight>
                  <a:srgbClr val="000000"/>
                </a:highlight>
                <a:latin typeface="Calibri" pitchFamily="18"/>
              </a:rPr>
              <a:t>Amém!</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B3804A04-3080-5248-F23E-33ACA8E2D172}"/>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Benção </a:t>
            </a:r>
          </a:p>
          <a:p>
            <a:pPr algn="ctr"/>
            <a:r>
              <a:rPr lang="pt-BR" sz="5400" b="1" dirty="0">
                <a:solidFill>
                  <a:srgbClr val="92D050"/>
                </a:solidFill>
              </a:rPr>
              <a:t>Final</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BCA2A2E-44E2-4DB3-8B03-32EFDBD2176A}"/>
              </a:ext>
            </a:extLst>
          </p:cNvPr>
          <p:cNvSpPr txBox="1">
            <a:spLocks noGrp="1"/>
          </p:cNvSpPr>
          <p:nvPr>
            <p:ph type="body" idx="4294967295"/>
          </p:nvPr>
        </p:nvSpPr>
        <p:spPr>
          <a:xfrm>
            <a:off x="286352" y="1929184"/>
            <a:ext cx="11612908" cy="59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Pres.: </a:t>
            </a:r>
            <a:r>
              <a:rPr lang="pt-BR" sz="6000" b="1" dirty="0">
                <a:solidFill>
                  <a:schemeClr val="bg1"/>
                </a:solidFill>
                <a:highlight>
                  <a:srgbClr val="000000"/>
                </a:highlight>
                <a:latin typeface="Calibri" pitchFamily="18"/>
              </a:rPr>
              <a:t>E a bênção de Deus todo-poderoso, Pai e Filho e Espírito Santo, desça sobre vós e permaneça para sempre.</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a:p>
            <a:pPr algn="just">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chemeClr val="bg1"/>
                </a:solidFill>
                <a:highlight>
                  <a:srgbClr val="000000"/>
                </a:highlight>
                <a:latin typeface="Calibri" pitchFamily="18"/>
              </a:rPr>
              <a:t>Amém!</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B3804A04-3080-5248-F23E-33ACA8E2D172}"/>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Benção </a:t>
            </a:r>
          </a:p>
          <a:p>
            <a:pPr algn="ctr"/>
            <a:r>
              <a:rPr lang="pt-BR" sz="5400" b="1" dirty="0">
                <a:solidFill>
                  <a:srgbClr val="92D050"/>
                </a:solidFill>
              </a:rPr>
              <a:t>Final</a:t>
            </a:r>
          </a:p>
        </p:txBody>
      </p:sp>
    </p:spTree>
    <p:extLst>
      <p:ext uri="{BB962C8B-B14F-4D97-AF65-F5344CB8AC3E}">
        <p14:creationId xmlns:p14="http://schemas.microsoft.com/office/powerpoint/2010/main" val="222334640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BCA2A2E-44E2-4DB3-8B03-32EFDBD2176A}"/>
              </a:ext>
            </a:extLst>
          </p:cNvPr>
          <p:cNvSpPr txBox="1">
            <a:spLocks noGrp="1"/>
          </p:cNvSpPr>
          <p:nvPr>
            <p:ph type="body" idx="4294967295"/>
          </p:nvPr>
        </p:nvSpPr>
        <p:spPr>
          <a:xfrm>
            <a:off x="286352" y="1929184"/>
            <a:ext cx="11612908" cy="59544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Diác. ou Presid.: </a:t>
            </a:r>
            <a:r>
              <a:rPr lang="pt-BR" sz="6000" b="1" dirty="0">
                <a:solidFill>
                  <a:schemeClr val="bg1"/>
                </a:solidFill>
                <a:highlight>
                  <a:srgbClr val="000000"/>
                </a:highlight>
                <a:latin typeface="Calibri" pitchFamily="18"/>
              </a:rPr>
              <a:t>Em nome do Senhor, ide em paz e o Senhor vos acompanhe.</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chemeClr val="bg1"/>
                </a:solidFill>
                <a:highlight>
                  <a:srgbClr val="000000"/>
                </a:highlight>
                <a:latin typeface="Calibri" pitchFamily="18"/>
              </a:rPr>
              <a:t>Graças a Deus!</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B3804A04-3080-5248-F23E-33ACA8E2D172}"/>
              </a:ext>
            </a:extLst>
          </p:cNvPr>
          <p:cNvSpPr txBox="1"/>
          <p:nvPr/>
        </p:nvSpPr>
        <p:spPr>
          <a:xfrm>
            <a:off x="-3988" y="-123092"/>
            <a:ext cx="12193588" cy="1754326"/>
          </a:xfrm>
          <a:prstGeom prst="rect">
            <a:avLst/>
          </a:prstGeom>
          <a:noFill/>
        </p:spPr>
        <p:txBody>
          <a:bodyPr wrap="square" rtlCol="0">
            <a:spAutoFit/>
          </a:bodyPr>
          <a:lstStyle/>
          <a:p>
            <a:pPr algn="ctr"/>
            <a:r>
              <a:rPr lang="pt-BR" sz="5400" b="1" dirty="0">
                <a:solidFill>
                  <a:srgbClr val="92D050"/>
                </a:solidFill>
              </a:rPr>
              <a:t>Benção </a:t>
            </a:r>
          </a:p>
          <a:p>
            <a:pPr algn="ctr"/>
            <a:r>
              <a:rPr lang="pt-BR" sz="5400" b="1" dirty="0">
                <a:solidFill>
                  <a:srgbClr val="92D050"/>
                </a:solidFill>
              </a:rPr>
              <a:t>Final</a:t>
            </a:r>
          </a:p>
        </p:txBody>
      </p:sp>
    </p:spTree>
    <p:extLst>
      <p:ext uri="{BB962C8B-B14F-4D97-AF65-F5344CB8AC3E}">
        <p14:creationId xmlns:p14="http://schemas.microsoft.com/office/powerpoint/2010/main" val="8473617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page84">
    <p:spTree>
      <p:nvGrpSpPr>
        <p:cNvPr id="1" name=""/>
        <p:cNvGrpSpPr/>
        <p:nvPr/>
      </p:nvGrpSpPr>
      <p:grpSpPr>
        <a:xfrm>
          <a:off x="0" y="0"/>
          <a:ext cx="0" cy="0"/>
          <a:chOff x="0" y="0"/>
          <a:chExt cx="0" cy="0"/>
        </a:xfrm>
      </p:grpSpPr>
      <p:sp>
        <p:nvSpPr>
          <p:cNvPr id="3" name="PlaceHolder 19">
            <a:extLst>
              <a:ext uri="{FF2B5EF4-FFF2-40B4-BE49-F238E27FC236}">
                <a16:creationId xmlns:a16="http://schemas.microsoft.com/office/drawing/2014/main" id="{451F05A9-B26A-47C5-8868-2C3AD207D706}"/>
              </a:ext>
            </a:extLst>
          </p:cNvPr>
          <p:cNvSpPr txBox="1">
            <a:spLocks noGrp="1"/>
          </p:cNvSpPr>
          <p:nvPr>
            <p:ph type="body" idx="4294967295"/>
          </p:nvPr>
        </p:nvSpPr>
        <p:spPr>
          <a:xfrm>
            <a:off x="316523" y="1810871"/>
            <a:ext cx="11560542" cy="6090298"/>
          </a:xfrm>
        </p:spPr>
        <p:txBody>
          <a:bodyPr vert="horz" wrap="square" anchor="t" anchorCtr="0">
            <a:noAutofit/>
          </a:bodyPr>
          <a:lstStyle/>
          <a:p>
            <a:pPr lvl="0" algn="just">
              <a:lnSpc>
                <a:spcPct val="90000"/>
              </a:lnSpc>
              <a:spcBef>
                <a:spcPts val="0"/>
              </a:spcBef>
              <a:tabLst>
                <a:tab pos="0" algn="l"/>
              </a:tabLst>
            </a:pPr>
            <a:r>
              <a:rPr lang="pt-BR" sz="7200" b="1" dirty="0">
                <a:solidFill>
                  <a:srgbClr val="92D050"/>
                </a:solidFill>
                <a:highlight>
                  <a:srgbClr val="000000"/>
                </a:highlight>
                <a:latin typeface="Calibri" pitchFamily="18"/>
              </a:rPr>
              <a:t>1. </a:t>
            </a:r>
            <a:r>
              <a:rPr lang="pt-BR" sz="6600" dirty="0">
                <a:solidFill>
                  <a:schemeClr val="bg1"/>
                </a:solidFill>
                <a:highlight>
                  <a:srgbClr val="000000"/>
                </a:highlight>
                <a:latin typeface="Calibri" pitchFamily="18"/>
              </a:rPr>
              <a:t>Ó Nossa Senhora de Lourdes, que cheia de luz vos mostrais na gruta, à feliz Bernadete, e a nós, vossos filhos, amais! </a:t>
            </a:r>
          </a:p>
          <a:p>
            <a:pPr lvl="0" algn="just">
              <a:lnSpc>
                <a:spcPct val="90000"/>
              </a:lnSpc>
              <a:spcBef>
                <a:spcPts val="0"/>
              </a:spcBef>
              <a:tabLst>
                <a:tab pos="0" algn="l"/>
              </a:tabLst>
            </a:pPr>
            <a:endParaRPr lang="pt-BR" sz="66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E7F907A0-90D9-3218-EA75-0531A01CD676}"/>
              </a:ext>
            </a:extLst>
          </p:cNvPr>
          <p:cNvSpPr txBox="1"/>
          <p:nvPr/>
        </p:nvSpPr>
        <p:spPr>
          <a:xfrm>
            <a:off x="0" y="422031"/>
            <a:ext cx="12193588" cy="923330"/>
          </a:xfrm>
          <a:prstGeom prst="rect">
            <a:avLst/>
          </a:prstGeom>
          <a:noFill/>
        </p:spPr>
        <p:txBody>
          <a:bodyPr wrap="square" rtlCol="0">
            <a:spAutoFit/>
          </a:bodyPr>
          <a:lstStyle/>
          <a:p>
            <a:pPr algn="ctr"/>
            <a:r>
              <a:rPr lang="pt-BR" sz="5400" b="1">
                <a:solidFill>
                  <a:srgbClr val="92D050"/>
                </a:solidFill>
              </a:rPr>
              <a:t>Canto Final</a:t>
            </a:r>
            <a:endParaRPr lang="pt-BR" sz="5400" b="1" dirty="0">
              <a:solidFill>
                <a:srgbClr val="92D050"/>
              </a:solidFill>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9">
            <a:extLst>
              <a:ext uri="{FF2B5EF4-FFF2-40B4-BE49-F238E27FC236}">
                <a16:creationId xmlns:a16="http://schemas.microsoft.com/office/drawing/2014/main" id="{451F05A9-B26A-47C5-8868-2C3AD207D706}"/>
              </a:ext>
            </a:extLst>
          </p:cNvPr>
          <p:cNvSpPr txBox="1">
            <a:spLocks noGrp="1"/>
          </p:cNvSpPr>
          <p:nvPr>
            <p:ph type="body" idx="4294967295"/>
          </p:nvPr>
        </p:nvSpPr>
        <p:spPr>
          <a:xfrm>
            <a:off x="316523" y="1810871"/>
            <a:ext cx="11560542" cy="6090298"/>
          </a:xfrm>
        </p:spPr>
        <p:txBody>
          <a:bodyPr vert="horz" wrap="square" anchor="t" anchorCtr="0">
            <a:noAutofit/>
          </a:bodyPr>
          <a:lstStyle/>
          <a:p>
            <a:pPr lvl="0" algn="just">
              <a:lnSpc>
                <a:spcPct val="90000"/>
              </a:lnSpc>
              <a:spcBef>
                <a:spcPts val="0"/>
              </a:spcBef>
              <a:tabLst>
                <a:tab pos="0" algn="l"/>
              </a:tabLst>
            </a:pPr>
            <a:r>
              <a:rPr lang="pt-BR" sz="6600" b="1" dirty="0">
                <a:solidFill>
                  <a:schemeClr val="accent6"/>
                </a:solidFill>
                <a:highlight>
                  <a:srgbClr val="000000"/>
                </a:highlight>
                <a:latin typeface="Calibri" pitchFamily="18"/>
              </a:rPr>
              <a:t>R. </a:t>
            </a:r>
            <a:r>
              <a:rPr lang="pt-BR" sz="6600" b="1" dirty="0">
                <a:solidFill>
                  <a:schemeClr val="bg1"/>
                </a:solidFill>
                <a:highlight>
                  <a:srgbClr val="000000"/>
                </a:highlight>
                <a:latin typeface="Calibri" pitchFamily="18"/>
              </a:rPr>
              <a:t>Sois Imaculada, ó Maria, na vossa feliz Conceição! Ó Nossa Senhora de Lourdes, ouvi o louvor e a oração!</a:t>
            </a:r>
          </a:p>
        </p:txBody>
      </p:sp>
      <p:sp>
        <p:nvSpPr>
          <p:cNvPr id="4" name="CaixaDeTexto 3">
            <a:extLst>
              <a:ext uri="{FF2B5EF4-FFF2-40B4-BE49-F238E27FC236}">
                <a16:creationId xmlns:a16="http://schemas.microsoft.com/office/drawing/2014/main" id="{E7F907A0-90D9-3218-EA75-0531A01CD676}"/>
              </a:ext>
            </a:extLst>
          </p:cNvPr>
          <p:cNvSpPr txBox="1"/>
          <p:nvPr/>
        </p:nvSpPr>
        <p:spPr>
          <a:xfrm>
            <a:off x="0" y="422031"/>
            <a:ext cx="12193588" cy="923330"/>
          </a:xfrm>
          <a:prstGeom prst="rect">
            <a:avLst/>
          </a:prstGeom>
          <a:noFill/>
        </p:spPr>
        <p:txBody>
          <a:bodyPr wrap="square" rtlCol="0">
            <a:spAutoFit/>
          </a:bodyPr>
          <a:lstStyle/>
          <a:p>
            <a:pPr algn="ctr"/>
            <a:r>
              <a:rPr lang="pt-BR" sz="5400" b="1">
                <a:solidFill>
                  <a:srgbClr val="92D050"/>
                </a:solidFill>
              </a:rPr>
              <a:t>Canto Final</a:t>
            </a:r>
            <a:endParaRPr lang="pt-BR" sz="5400" b="1" dirty="0">
              <a:solidFill>
                <a:srgbClr val="92D050"/>
              </a:solidFill>
            </a:endParaRPr>
          </a:p>
        </p:txBody>
      </p:sp>
    </p:spTree>
    <p:extLst>
      <p:ext uri="{BB962C8B-B14F-4D97-AF65-F5344CB8AC3E}">
        <p14:creationId xmlns:p14="http://schemas.microsoft.com/office/powerpoint/2010/main" val="273795860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9">
            <a:extLst>
              <a:ext uri="{FF2B5EF4-FFF2-40B4-BE49-F238E27FC236}">
                <a16:creationId xmlns:a16="http://schemas.microsoft.com/office/drawing/2014/main" id="{451F05A9-B26A-47C5-8868-2C3AD207D706}"/>
              </a:ext>
            </a:extLst>
          </p:cNvPr>
          <p:cNvSpPr txBox="1">
            <a:spLocks noGrp="1"/>
          </p:cNvSpPr>
          <p:nvPr>
            <p:ph type="body" idx="4294967295"/>
          </p:nvPr>
        </p:nvSpPr>
        <p:spPr>
          <a:xfrm>
            <a:off x="316523" y="1810871"/>
            <a:ext cx="11560542" cy="6090298"/>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2. </a:t>
            </a:r>
            <a:r>
              <a:rPr lang="pt-BR" sz="6600" dirty="0">
                <a:solidFill>
                  <a:schemeClr val="bg1"/>
                </a:solidFill>
                <a:highlight>
                  <a:srgbClr val="000000"/>
                </a:highlight>
                <a:latin typeface="Calibri" pitchFamily="18"/>
              </a:rPr>
              <a:t>Na gruta, à feliz Bernadete, viestes o terço ensinar, lembrastes que sem penitência ninguém poderá se salvar! </a:t>
            </a:r>
          </a:p>
        </p:txBody>
      </p:sp>
      <p:sp>
        <p:nvSpPr>
          <p:cNvPr id="4" name="CaixaDeTexto 3">
            <a:extLst>
              <a:ext uri="{FF2B5EF4-FFF2-40B4-BE49-F238E27FC236}">
                <a16:creationId xmlns:a16="http://schemas.microsoft.com/office/drawing/2014/main" id="{E7F907A0-90D9-3218-EA75-0531A01CD676}"/>
              </a:ext>
            </a:extLst>
          </p:cNvPr>
          <p:cNvSpPr txBox="1"/>
          <p:nvPr/>
        </p:nvSpPr>
        <p:spPr>
          <a:xfrm>
            <a:off x="0" y="422031"/>
            <a:ext cx="12193588" cy="923330"/>
          </a:xfrm>
          <a:prstGeom prst="rect">
            <a:avLst/>
          </a:prstGeom>
          <a:noFill/>
        </p:spPr>
        <p:txBody>
          <a:bodyPr wrap="square" rtlCol="0">
            <a:spAutoFit/>
          </a:bodyPr>
          <a:lstStyle/>
          <a:p>
            <a:pPr algn="ctr"/>
            <a:r>
              <a:rPr lang="pt-BR" sz="5400" b="1">
                <a:solidFill>
                  <a:srgbClr val="92D050"/>
                </a:solidFill>
              </a:rPr>
              <a:t>Canto Final</a:t>
            </a:r>
            <a:endParaRPr lang="pt-BR" sz="5400" b="1" dirty="0">
              <a:solidFill>
                <a:srgbClr val="92D050"/>
              </a:solidFill>
            </a:endParaRPr>
          </a:p>
        </p:txBody>
      </p:sp>
    </p:spTree>
    <p:extLst>
      <p:ext uri="{BB962C8B-B14F-4D97-AF65-F5344CB8AC3E}">
        <p14:creationId xmlns:p14="http://schemas.microsoft.com/office/powerpoint/2010/main" val="50550580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9">
            <a:extLst>
              <a:ext uri="{FF2B5EF4-FFF2-40B4-BE49-F238E27FC236}">
                <a16:creationId xmlns:a16="http://schemas.microsoft.com/office/drawing/2014/main" id="{451F05A9-B26A-47C5-8868-2C3AD207D706}"/>
              </a:ext>
            </a:extLst>
          </p:cNvPr>
          <p:cNvSpPr txBox="1">
            <a:spLocks noGrp="1"/>
          </p:cNvSpPr>
          <p:nvPr>
            <p:ph type="body" idx="4294967295"/>
          </p:nvPr>
        </p:nvSpPr>
        <p:spPr>
          <a:xfrm>
            <a:off x="316523" y="1810871"/>
            <a:ext cx="11560542" cy="6090298"/>
          </a:xfrm>
        </p:spPr>
        <p:txBody>
          <a:bodyPr vert="horz" wrap="square" anchor="t" anchorCtr="0">
            <a:noAutofit/>
          </a:bodyPr>
          <a:lstStyle/>
          <a:p>
            <a:pPr lvl="0" algn="just">
              <a:lnSpc>
                <a:spcPct val="90000"/>
              </a:lnSpc>
              <a:spcBef>
                <a:spcPts val="0"/>
              </a:spcBef>
              <a:tabLst>
                <a:tab pos="0" algn="l"/>
              </a:tabLst>
            </a:pPr>
            <a:r>
              <a:rPr lang="pt-BR" sz="6600" b="1" dirty="0">
                <a:solidFill>
                  <a:schemeClr val="accent6"/>
                </a:solidFill>
                <a:highlight>
                  <a:srgbClr val="000000"/>
                </a:highlight>
                <a:latin typeface="Calibri" pitchFamily="18"/>
              </a:rPr>
              <a:t>R. </a:t>
            </a:r>
            <a:r>
              <a:rPr lang="pt-BR" sz="6600" b="1" dirty="0">
                <a:solidFill>
                  <a:schemeClr val="bg1"/>
                </a:solidFill>
                <a:highlight>
                  <a:srgbClr val="000000"/>
                </a:highlight>
                <a:latin typeface="Calibri" pitchFamily="18"/>
              </a:rPr>
              <a:t>Sois Imaculada, ó Maria, na vossa feliz Conceição! Ó Nossa Senhora de Lourdes, ouvi o louvor e a oração!</a:t>
            </a:r>
          </a:p>
        </p:txBody>
      </p:sp>
      <p:sp>
        <p:nvSpPr>
          <p:cNvPr id="4" name="CaixaDeTexto 3">
            <a:extLst>
              <a:ext uri="{FF2B5EF4-FFF2-40B4-BE49-F238E27FC236}">
                <a16:creationId xmlns:a16="http://schemas.microsoft.com/office/drawing/2014/main" id="{E7F907A0-90D9-3218-EA75-0531A01CD676}"/>
              </a:ext>
            </a:extLst>
          </p:cNvPr>
          <p:cNvSpPr txBox="1"/>
          <p:nvPr/>
        </p:nvSpPr>
        <p:spPr>
          <a:xfrm>
            <a:off x="0" y="422031"/>
            <a:ext cx="12193588" cy="923330"/>
          </a:xfrm>
          <a:prstGeom prst="rect">
            <a:avLst/>
          </a:prstGeom>
          <a:noFill/>
        </p:spPr>
        <p:txBody>
          <a:bodyPr wrap="square" rtlCol="0">
            <a:spAutoFit/>
          </a:bodyPr>
          <a:lstStyle/>
          <a:p>
            <a:pPr algn="ctr"/>
            <a:r>
              <a:rPr lang="pt-BR" sz="5400" b="1">
                <a:solidFill>
                  <a:srgbClr val="92D050"/>
                </a:solidFill>
              </a:rPr>
              <a:t>Canto Final</a:t>
            </a:r>
            <a:endParaRPr lang="pt-BR" sz="5400" b="1" dirty="0">
              <a:solidFill>
                <a:srgbClr val="92D050"/>
              </a:solidFill>
            </a:endParaRPr>
          </a:p>
        </p:txBody>
      </p:sp>
    </p:spTree>
    <p:extLst>
      <p:ext uri="{BB962C8B-B14F-4D97-AF65-F5344CB8AC3E}">
        <p14:creationId xmlns:p14="http://schemas.microsoft.com/office/powerpoint/2010/main" val="52172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95">
            <a:extLst>
              <a:ext uri="{FF2B5EF4-FFF2-40B4-BE49-F238E27FC236}">
                <a16:creationId xmlns:a16="http://schemas.microsoft.com/office/drawing/2014/main" id="{51CA22AD-D75D-4092-A918-AAACB37714A3}"/>
              </a:ext>
            </a:extLst>
          </p:cNvPr>
          <p:cNvSpPr txBox="1">
            <a:spLocks noGrp="1"/>
          </p:cNvSpPr>
          <p:nvPr>
            <p:ph type="body" idx="4294967295"/>
          </p:nvPr>
        </p:nvSpPr>
        <p:spPr>
          <a:xfrm>
            <a:off x="307731" y="1862543"/>
            <a:ext cx="11578126" cy="5954400"/>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P: </a:t>
            </a:r>
            <a:r>
              <a:rPr lang="pt-BR" sz="6600" dirty="0">
                <a:solidFill>
                  <a:srgbClr val="FFFFFF"/>
                </a:solidFill>
                <a:highlight>
                  <a:srgbClr val="000000"/>
                </a:highlight>
                <a:latin typeface="Calibri" pitchFamily="18"/>
              </a:rPr>
              <a:t>No início desta celebração eucarística, peçamos a conversão do coração, fonte de reconciliação e comunhão com Deus e com os irmãos e irmãs.</a:t>
            </a:r>
          </a:p>
          <a:p>
            <a:pPr lvl="0" algn="just">
              <a:lnSpc>
                <a:spcPct val="90000"/>
              </a:lnSpc>
              <a:spcBef>
                <a:spcPts val="0"/>
              </a:spcBef>
              <a:tabLst>
                <a:tab pos="0" algn="l"/>
              </a:tabLst>
            </a:pPr>
            <a:endParaRPr lang="pt-BR" sz="7200" dirty="0">
              <a:solidFill>
                <a:srgbClr val="FFFFFF"/>
              </a:solidFill>
              <a:highlight>
                <a:srgbClr val="000000"/>
              </a:highlight>
              <a:latin typeface="Calibri" pitchFamily="18"/>
            </a:endParaRPr>
          </a:p>
        </p:txBody>
      </p:sp>
    </p:spTree>
    <p:extLst>
      <p:ext uri="{BB962C8B-B14F-4D97-AF65-F5344CB8AC3E}">
        <p14:creationId xmlns:p14="http://schemas.microsoft.com/office/powerpoint/2010/main" val="166433073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C6D11-0043-8AFC-49D0-235C0A2F999B}"/>
            </a:ext>
          </a:extLst>
        </p:cNvPr>
        <p:cNvGrpSpPr/>
        <p:nvPr/>
      </p:nvGrpSpPr>
      <p:grpSpPr>
        <a:xfrm>
          <a:off x="0" y="0"/>
          <a:ext cx="0" cy="0"/>
          <a:chOff x="0" y="0"/>
          <a:chExt cx="0" cy="0"/>
        </a:xfrm>
      </p:grpSpPr>
      <p:sp>
        <p:nvSpPr>
          <p:cNvPr id="3" name="PlaceHolder 19">
            <a:extLst>
              <a:ext uri="{FF2B5EF4-FFF2-40B4-BE49-F238E27FC236}">
                <a16:creationId xmlns:a16="http://schemas.microsoft.com/office/drawing/2014/main" id="{E48124F7-D7A7-E675-9B65-0EBFFF84DCD9}"/>
              </a:ext>
            </a:extLst>
          </p:cNvPr>
          <p:cNvSpPr txBox="1">
            <a:spLocks noGrp="1"/>
          </p:cNvSpPr>
          <p:nvPr>
            <p:ph type="body" idx="4294967295"/>
          </p:nvPr>
        </p:nvSpPr>
        <p:spPr>
          <a:xfrm>
            <a:off x="316523" y="1810871"/>
            <a:ext cx="11560542" cy="6090298"/>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3. </a:t>
            </a:r>
            <a:r>
              <a:rPr lang="pt-BR" sz="6600" dirty="0">
                <a:solidFill>
                  <a:schemeClr val="bg1"/>
                </a:solidFill>
                <a:highlight>
                  <a:srgbClr val="000000"/>
                </a:highlight>
                <a:latin typeface="Calibri" pitchFamily="18"/>
              </a:rPr>
              <a:t>Na gruta brotou uma fonte, de água que cura e refaz, é a água da graça e da vida, que o Filho bendito nos traz!</a:t>
            </a:r>
          </a:p>
          <a:p>
            <a:pPr lvl="0" algn="just">
              <a:lnSpc>
                <a:spcPct val="90000"/>
              </a:lnSpc>
              <a:spcBef>
                <a:spcPts val="0"/>
              </a:spcBef>
              <a:tabLst>
                <a:tab pos="0" algn="l"/>
              </a:tabLst>
            </a:pPr>
            <a:endParaRPr lang="pt-BR" sz="66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F5BBD2D1-FAA9-B64B-2073-E7E74AED80F1}"/>
              </a:ext>
            </a:extLst>
          </p:cNvPr>
          <p:cNvSpPr txBox="1"/>
          <p:nvPr/>
        </p:nvSpPr>
        <p:spPr>
          <a:xfrm>
            <a:off x="0" y="422031"/>
            <a:ext cx="12193588" cy="923330"/>
          </a:xfrm>
          <a:prstGeom prst="rect">
            <a:avLst/>
          </a:prstGeom>
          <a:noFill/>
        </p:spPr>
        <p:txBody>
          <a:bodyPr wrap="square" rtlCol="0">
            <a:spAutoFit/>
          </a:bodyPr>
          <a:lstStyle/>
          <a:p>
            <a:pPr algn="ctr"/>
            <a:r>
              <a:rPr lang="pt-BR" sz="5400" b="1">
                <a:solidFill>
                  <a:srgbClr val="92D050"/>
                </a:solidFill>
              </a:rPr>
              <a:t>Canto Final</a:t>
            </a:r>
            <a:endParaRPr lang="pt-BR" sz="5400" b="1" dirty="0">
              <a:solidFill>
                <a:srgbClr val="92D050"/>
              </a:solidFill>
            </a:endParaRPr>
          </a:p>
        </p:txBody>
      </p:sp>
    </p:spTree>
    <p:extLst>
      <p:ext uri="{BB962C8B-B14F-4D97-AF65-F5344CB8AC3E}">
        <p14:creationId xmlns:p14="http://schemas.microsoft.com/office/powerpoint/2010/main" val="138363513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1CA35-C063-978E-8455-B1C7BD3DB884}"/>
            </a:ext>
          </a:extLst>
        </p:cNvPr>
        <p:cNvGrpSpPr/>
        <p:nvPr/>
      </p:nvGrpSpPr>
      <p:grpSpPr>
        <a:xfrm>
          <a:off x="0" y="0"/>
          <a:ext cx="0" cy="0"/>
          <a:chOff x="0" y="0"/>
          <a:chExt cx="0" cy="0"/>
        </a:xfrm>
      </p:grpSpPr>
      <p:sp>
        <p:nvSpPr>
          <p:cNvPr id="3" name="PlaceHolder 19">
            <a:extLst>
              <a:ext uri="{FF2B5EF4-FFF2-40B4-BE49-F238E27FC236}">
                <a16:creationId xmlns:a16="http://schemas.microsoft.com/office/drawing/2014/main" id="{74287C34-9B31-4D4C-5C98-F54E5DACB1B6}"/>
              </a:ext>
            </a:extLst>
          </p:cNvPr>
          <p:cNvSpPr txBox="1">
            <a:spLocks noGrp="1"/>
          </p:cNvSpPr>
          <p:nvPr>
            <p:ph type="body" idx="4294967295"/>
          </p:nvPr>
        </p:nvSpPr>
        <p:spPr>
          <a:xfrm>
            <a:off x="316523" y="1810871"/>
            <a:ext cx="11560542" cy="6090298"/>
          </a:xfrm>
        </p:spPr>
        <p:txBody>
          <a:bodyPr vert="horz" wrap="square" anchor="t" anchorCtr="0">
            <a:noAutofit/>
          </a:bodyPr>
          <a:lstStyle/>
          <a:p>
            <a:pPr lvl="0" algn="just">
              <a:lnSpc>
                <a:spcPct val="90000"/>
              </a:lnSpc>
              <a:spcBef>
                <a:spcPts val="0"/>
              </a:spcBef>
              <a:tabLst>
                <a:tab pos="0" algn="l"/>
              </a:tabLst>
            </a:pPr>
            <a:r>
              <a:rPr lang="pt-BR" sz="6600" b="1" dirty="0">
                <a:solidFill>
                  <a:schemeClr val="accent6"/>
                </a:solidFill>
                <a:highlight>
                  <a:srgbClr val="000000"/>
                </a:highlight>
                <a:latin typeface="Calibri" pitchFamily="18"/>
              </a:rPr>
              <a:t>R. </a:t>
            </a:r>
            <a:r>
              <a:rPr lang="pt-BR" sz="6600" b="1" dirty="0">
                <a:solidFill>
                  <a:schemeClr val="bg1"/>
                </a:solidFill>
                <a:highlight>
                  <a:srgbClr val="000000"/>
                </a:highlight>
                <a:latin typeface="Calibri" pitchFamily="18"/>
              </a:rPr>
              <a:t>Sois Imaculada, ó Maria, na vossa feliz Conceição! Ó Nossa Senhora de Lourdes, ouvi o louvor e a oração!</a:t>
            </a:r>
          </a:p>
        </p:txBody>
      </p:sp>
      <p:sp>
        <p:nvSpPr>
          <p:cNvPr id="4" name="CaixaDeTexto 3">
            <a:extLst>
              <a:ext uri="{FF2B5EF4-FFF2-40B4-BE49-F238E27FC236}">
                <a16:creationId xmlns:a16="http://schemas.microsoft.com/office/drawing/2014/main" id="{496B13D6-B1F8-0F6D-91DA-0CEFB8951BAF}"/>
              </a:ext>
            </a:extLst>
          </p:cNvPr>
          <p:cNvSpPr txBox="1"/>
          <p:nvPr/>
        </p:nvSpPr>
        <p:spPr>
          <a:xfrm>
            <a:off x="0" y="422031"/>
            <a:ext cx="12193588" cy="923330"/>
          </a:xfrm>
          <a:prstGeom prst="rect">
            <a:avLst/>
          </a:prstGeom>
          <a:noFill/>
        </p:spPr>
        <p:txBody>
          <a:bodyPr wrap="square" rtlCol="0">
            <a:spAutoFit/>
          </a:bodyPr>
          <a:lstStyle/>
          <a:p>
            <a:pPr algn="ctr"/>
            <a:r>
              <a:rPr lang="pt-BR" sz="5400" b="1">
                <a:solidFill>
                  <a:srgbClr val="92D050"/>
                </a:solidFill>
              </a:rPr>
              <a:t>Canto Final</a:t>
            </a:r>
            <a:endParaRPr lang="pt-BR" sz="5400" b="1" dirty="0">
              <a:solidFill>
                <a:srgbClr val="92D050"/>
              </a:solidFill>
            </a:endParaRPr>
          </a:p>
        </p:txBody>
      </p:sp>
    </p:spTree>
    <p:extLst>
      <p:ext uri="{BB962C8B-B14F-4D97-AF65-F5344CB8AC3E}">
        <p14:creationId xmlns:p14="http://schemas.microsoft.com/office/powerpoint/2010/main" val="3368366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48">
            <a:extLst>
              <a:ext uri="{FF2B5EF4-FFF2-40B4-BE49-F238E27FC236}">
                <a16:creationId xmlns:a16="http://schemas.microsoft.com/office/drawing/2014/main" id="{6BC96508-99A8-4EE2-A28F-E8375794C2B6}"/>
              </a:ext>
            </a:extLst>
          </p:cNvPr>
          <p:cNvSpPr txBox="1">
            <a:spLocks noGrp="1"/>
          </p:cNvSpPr>
          <p:nvPr>
            <p:ph type="body" idx="4294967295"/>
          </p:nvPr>
        </p:nvSpPr>
        <p:spPr>
          <a:xfrm>
            <a:off x="425755" y="2048256"/>
            <a:ext cx="11342077" cy="5392088"/>
          </a:xfrm>
        </p:spPr>
        <p:txBody>
          <a:bodyPr vert="horz" wrap="square" anchor="t" anchorCtr="0">
            <a:noAutofit/>
          </a:bodyPr>
          <a:lstStyle/>
          <a:p>
            <a:pPr lvl="0" algn="just">
              <a:lnSpc>
                <a:spcPct val="90000"/>
              </a:lnSpc>
              <a:spcBef>
                <a:spcPts val="0"/>
              </a:spcBef>
              <a:tabLst>
                <a:tab pos="0" algn="l"/>
              </a:tabLst>
            </a:pPr>
            <a:r>
              <a:rPr lang="pt-BR" sz="6000" dirty="0">
                <a:solidFill>
                  <a:srgbClr val="FFFFFF"/>
                </a:solidFill>
                <a:highlight>
                  <a:srgbClr val="000000"/>
                </a:highlight>
                <a:latin typeface="Calibri" pitchFamily="18"/>
              </a:rPr>
              <a:t>Confesso a Deus todo-poderoso e a vós, irmãos e irmãs, que pequei muitas vezes por pensamentos e palavras, atos e omissões, por minha culpa, minha culpa, minha tão grande culpa. </a:t>
            </a:r>
            <a:endParaRPr lang="pt-BR" sz="6000" b="1" dirty="0">
              <a:solidFill>
                <a:srgbClr val="FFFFFF"/>
              </a:solidFill>
              <a:highlight>
                <a:srgbClr val="000000"/>
              </a:highlight>
              <a:latin typeface="Calibri" pitchFamily="18"/>
            </a:endParaRPr>
          </a:p>
        </p:txBody>
      </p:sp>
      <p:sp>
        <p:nvSpPr>
          <p:cNvPr id="3" name="CaixaDeTexto 2">
            <a:extLst>
              <a:ext uri="{FF2B5EF4-FFF2-40B4-BE49-F238E27FC236}">
                <a16:creationId xmlns:a16="http://schemas.microsoft.com/office/drawing/2014/main" id="{A6DA7876-195A-0EE7-DFCA-2E3CE3EF7709}"/>
              </a:ext>
            </a:extLst>
          </p:cNvPr>
          <p:cNvSpPr txBox="1"/>
          <p:nvPr/>
        </p:nvSpPr>
        <p:spPr>
          <a:xfrm>
            <a:off x="0" y="-175847"/>
            <a:ext cx="12193588" cy="1938992"/>
          </a:xfrm>
          <a:prstGeom prst="rect">
            <a:avLst/>
          </a:prstGeom>
          <a:noFill/>
        </p:spPr>
        <p:txBody>
          <a:bodyPr wrap="square" rtlCol="0">
            <a:spAutoFit/>
          </a:bodyPr>
          <a:lstStyle/>
          <a:p>
            <a:pPr algn="ctr"/>
            <a:r>
              <a:rPr lang="pt-BR" sz="6000" b="1" dirty="0">
                <a:solidFill>
                  <a:srgbClr val="92D050"/>
                </a:solidFill>
              </a:rPr>
              <a:t>CANTO</a:t>
            </a:r>
          </a:p>
          <a:p>
            <a:pPr algn="ctr"/>
            <a:r>
              <a:rPr lang="pt-BR" sz="6000" b="1" dirty="0">
                <a:solidFill>
                  <a:srgbClr val="92D050"/>
                </a:solidFill>
              </a:rPr>
              <a:t>PENITENCIAL</a:t>
            </a:r>
          </a:p>
        </p:txBody>
      </p:sp>
    </p:spTree>
    <p:extLst>
      <p:ext uri="{BB962C8B-B14F-4D97-AF65-F5344CB8AC3E}">
        <p14:creationId xmlns:p14="http://schemas.microsoft.com/office/powerpoint/2010/main" val="1784589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48">
            <a:extLst>
              <a:ext uri="{FF2B5EF4-FFF2-40B4-BE49-F238E27FC236}">
                <a16:creationId xmlns:a16="http://schemas.microsoft.com/office/drawing/2014/main" id="{6BC96508-99A8-4EE2-A28F-E8375794C2B6}"/>
              </a:ext>
            </a:extLst>
          </p:cNvPr>
          <p:cNvSpPr txBox="1">
            <a:spLocks noGrp="1"/>
          </p:cNvSpPr>
          <p:nvPr>
            <p:ph type="body" idx="4294967295"/>
          </p:nvPr>
        </p:nvSpPr>
        <p:spPr>
          <a:xfrm>
            <a:off x="425755" y="2048256"/>
            <a:ext cx="11342077" cy="5392088"/>
          </a:xfrm>
        </p:spPr>
        <p:txBody>
          <a:bodyPr vert="horz" wrap="square" anchor="t" anchorCtr="0">
            <a:noAutofit/>
          </a:bodyPr>
          <a:lstStyle/>
          <a:p>
            <a:pPr lvl="0" algn="just">
              <a:lnSpc>
                <a:spcPct val="90000"/>
              </a:lnSpc>
              <a:spcBef>
                <a:spcPts val="0"/>
              </a:spcBef>
              <a:tabLst>
                <a:tab pos="0" algn="l"/>
              </a:tabLst>
            </a:pPr>
            <a:r>
              <a:rPr lang="pt-BR" sz="6000" dirty="0">
                <a:solidFill>
                  <a:srgbClr val="FFFFFF"/>
                </a:solidFill>
                <a:highlight>
                  <a:srgbClr val="000000"/>
                </a:highlight>
                <a:latin typeface="Calibri" pitchFamily="18"/>
              </a:rPr>
              <a:t>E peço à Virgem Maria, aos Anjos e Santos, e a vós irmãos e irmãs, que rogueis por mim a Deus, nosso Senhor.</a:t>
            </a:r>
            <a:endParaRPr lang="pt-BR" sz="6000" b="1" dirty="0">
              <a:solidFill>
                <a:srgbClr val="FFFFFF"/>
              </a:solidFill>
              <a:highlight>
                <a:srgbClr val="000000"/>
              </a:highlight>
              <a:latin typeface="Calibri" pitchFamily="18"/>
            </a:endParaRPr>
          </a:p>
        </p:txBody>
      </p:sp>
      <p:sp>
        <p:nvSpPr>
          <p:cNvPr id="3" name="CaixaDeTexto 2">
            <a:extLst>
              <a:ext uri="{FF2B5EF4-FFF2-40B4-BE49-F238E27FC236}">
                <a16:creationId xmlns:a16="http://schemas.microsoft.com/office/drawing/2014/main" id="{A6DA7876-195A-0EE7-DFCA-2E3CE3EF7709}"/>
              </a:ext>
            </a:extLst>
          </p:cNvPr>
          <p:cNvSpPr txBox="1"/>
          <p:nvPr/>
        </p:nvSpPr>
        <p:spPr>
          <a:xfrm>
            <a:off x="0" y="-175847"/>
            <a:ext cx="12193588" cy="1938992"/>
          </a:xfrm>
          <a:prstGeom prst="rect">
            <a:avLst/>
          </a:prstGeom>
          <a:noFill/>
        </p:spPr>
        <p:txBody>
          <a:bodyPr wrap="square" rtlCol="0">
            <a:spAutoFit/>
          </a:bodyPr>
          <a:lstStyle/>
          <a:p>
            <a:pPr algn="ctr"/>
            <a:r>
              <a:rPr lang="pt-BR" sz="6000" b="1" dirty="0">
                <a:solidFill>
                  <a:srgbClr val="92D050"/>
                </a:solidFill>
              </a:rPr>
              <a:t>CANTO</a:t>
            </a:r>
          </a:p>
          <a:p>
            <a:pPr algn="ctr"/>
            <a:r>
              <a:rPr lang="pt-BR" sz="6000" b="1" dirty="0">
                <a:solidFill>
                  <a:srgbClr val="92D050"/>
                </a:solidFill>
              </a:rPr>
              <a:t>PENITENCIAL</a:t>
            </a:r>
          </a:p>
        </p:txBody>
      </p:sp>
    </p:spTree>
    <p:extLst>
      <p:ext uri="{BB962C8B-B14F-4D97-AF65-F5344CB8AC3E}">
        <p14:creationId xmlns:p14="http://schemas.microsoft.com/office/powerpoint/2010/main" val="2865534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48">
            <a:extLst>
              <a:ext uri="{FF2B5EF4-FFF2-40B4-BE49-F238E27FC236}">
                <a16:creationId xmlns:a16="http://schemas.microsoft.com/office/drawing/2014/main" id="{6BC96508-99A8-4EE2-A28F-E8375794C2B6}"/>
              </a:ext>
            </a:extLst>
          </p:cNvPr>
          <p:cNvSpPr txBox="1">
            <a:spLocks noGrp="1"/>
          </p:cNvSpPr>
          <p:nvPr>
            <p:ph type="body" idx="4294967295"/>
          </p:nvPr>
        </p:nvSpPr>
        <p:spPr>
          <a:xfrm>
            <a:off x="425755" y="1981200"/>
            <a:ext cx="11342077" cy="457200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 </a:t>
            </a:r>
            <a:r>
              <a:rPr lang="pt-BR" sz="6000" dirty="0">
                <a:solidFill>
                  <a:srgbClr val="FFFFFF"/>
                </a:solidFill>
                <a:highlight>
                  <a:srgbClr val="000000"/>
                </a:highlight>
                <a:latin typeface="Calibri" pitchFamily="18"/>
              </a:rPr>
              <a:t>Deus todo-poderoso tenha compaixão de nós, perdoe os nossos pecados e nos conduza à vida eterna.	</a:t>
            </a:r>
          </a:p>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T. </a:t>
            </a:r>
            <a:r>
              <a:rPr lang="pt-BR" sz="6000" b="1" dirty="0">
                <a:solidFill>
                  <a:srgbClr val="FFFFFF"/>
                </a:solidFill>
                <a:highlight>
                  <a:srgbClr val="000000"/>
                </a:highlight>
                <a:latin typeface="Calibri" pitchFamily="18"/>
              </a:rPr>
              <a:t>Amém!</a:t>
            </a:r>
          </a:p>
        </p:txBody>
      </p:sp>
      <p:sp>
        <p:nvSpPr>
          <p:cNvPr id="3" name="CaixaDeTexto 2">
            <a:extLst>
              <a:ext uri="{FF2B5EF4-FFF2-40B4-BE49-F238E27FC236}">
                <a16:creationId xmlns:a16="http://schemas.microsoft.com/office/drawing/2014/main" id="{A6DA7876-195A-0EE7-DFCA-2E3CE3EF7709}"/>
              </a:ext>
            </a:extLst>
          </p:cNvPr>
          <p:cNvSpPr txBox="1"/>
          <p:nvPr/>
        </p:nvSpPr>
        <p:spPr>
          <a:xfrm>
            <a:off x="0" y="-175847"/>
            <a:ext cx="12193588" cy="1938992"/>
          </a:xfrm>
          <a:prstGeom prst="rect">
            <a:avLst/>
          </a:prstGeom>
          <a:noFill/>
        </p:spPr>
        <p:txBody>
          <a:bodyPr wrap="square" rtlCol="0">
            <a:spAutoFit/>
          </a:bodyPr>
          <a:lstStyle/>
          <a:p>
            <a:pPr algn="ctr"/>
            <a:r>
              <a:rPr lang="pt-BR" sz="6000" b="1" dirty="0">
                <a:solidFill>
                  <a:srgbClr val="92D050"/>
                </a:solidFill>
              </a:rPr>
              <a:t>ATO</a:t>
            </a:r>
          </a:p>
          <a:p>
            <a:pPr algn="ctr"/>
            <a:r>
              <a:rPr lang="pt-BR" sz="6000" b="1" dirty="0">
                <a:solidFill>
                  <a:srgbClr val="92D050"/>
                </a:solidFill>
              </a:rPr>
              <a:t>PENITENCIAL</a:t>
            </a:r>
          </a:p>
        </p:txBody>
      </p:sp>
    </p:spTree>
    <p:extLst>
      <p:ext uri="{BB962C8B-B14F-4D97-AF65-F5344CB8AC3E}">
        <p14:creationId xmlns:p14="http://schemas.microsoft.com/office/powerpoint/2010/main" val="40706549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D81D2-C806-D2BB-C440-D4182B86618B}"/>
            </a:ext>
          </a:extLst>
        </p:cNvPr>
        <p:cNvGrpSpPr/>
        <p:nvPr/>
      </p:nvGrpSpPr>
      <p:grpSpPr>
        <a:xfrm>
          <a:off x="0" y="0"/>
          <a:ext cx="0" cy="0"/>
          <a:chOff x="0" y="0"/>
          <a:chExt cx="0" cy="0"/>
        </a:xfrm>
      </p:grpSpPr>
      <p:sp>
        <p:nvSpPr>
          <p:cNvPr id="2" name="PlaceHolder 248">
            <a:extLst>
              <a:ext uri="{FF2B5EF4-FFF2-40B4-BE49-F238E27FC236}">
                <a16:creationId xmlns:a16="http://schemas.microsoft.com/office/drawing/2014/main" id="{5E484F84-BFF1-6200-DDE5-1F7863248641}"/>
              </a:ext>
            </a:extLst>
          </p:cNvPr>
          <p:cNvSpPr txBox="1">
            <a:spLocks noGrp="1"/>
          </p:cNvSpPr>
          <p:nvPr>
            <p:ph type="body" idx="4294967295"/>
          </p:nvPr>
        </p:nvSpPr>
        <p:spPr>
          <a:xfrm>
            <a:off x="425755" y="1981200"/>
            <a:ext cx="11342077" cy="4572000"/>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highlight>
                  <a:srgbClr val="000000"/>
                </a:highlight>
                <a:latin typeface="Calibri" pitchFamily="18"/>
              </a:rPr>
              <a:t>Senhor, tende piedade de nós! (bis)</a:t>
            </a:r>
          </a:p>
          <a:p>
            <a:pPr lvl="0" algn="just">
              <a:lnSpc>
                <a:spcPct val="90000"/>
              </a:lnSpc>
              <a:spcBef>
                <a:spcPts val="0"/>
              </a:spcBef>
              <a:tabLst>
                <a:tab pos="0" algn="l"/>
              </a:tabLst>
            </a:pPr>
            <a:r>
              <a:rPr lang="pt-BR" sz="6000" b="1" dirty="0">
                <a:solidFill>
                  <a:schemeClr val="bg1"/>
                </a:solidFill>
                <a:highlight>
                  <a:srgbClr val="000000"/>
                </a:highlight>
                <a:latin typeface="Calibri" pitchFamily="18"/>
              </a:rPr>
              <a:t>Cristo, tende piedade de nós! (bis)</a:t>
            </a:r>
          </a:p>
          <a:p>
            <a:pPr lvl="0" algn="just">
              <a:lnSpc>
                <a:spcPct val="90000"/>
              </a:lnSpc>
              <a:spcBef>
                <a:spcPts val="0"/>
              </a:spcBef>
              <a:tabLst>
                <a:tab pos="0" algn="l"/>
              </a:tabLst>
            </a:pPr>
            <a:r>
              <a:rPr lang="pt-BR" sz="6000" b="1" dirty="0">
                <a:solidFill>
                  <a:schemeClr val="bg1"/>
                </a:solidFill>
                <a:highlight>
                  <a:srgbClr val="000000"/>
                </a:highlight>
                <a:latin typeface="Calibri" pitchFamily="18"/>
              </a:rPr>
              <a:t>Senhor, tende piedade de nós! (bis)</a:t>
            </a:r>
          </a:p>
        </p:txBody>
      </p:sp>
      <p:sp>
        <p:nvSpPr>
          <p:cNvPr id="3" name="CaixaDeTexto 2">
            <a:extLst>
              <a:ext uri="{FF2B5EF4-FFF2-40B4-BE49-F238E27FC236}">
                <a16:creationId xmlns:a16="http://schemas.microsoft.com/office/drawing/2014/main" id="{760B083F-1410-6868-3E06-51D7DA399323}"/>
              </a:ext>
            </a:extLst>
          </p:cNvPr>
          <p:cNvSpPr txBox="1"/>
          <p:nvPr/>
        </p:nvSpPr>
        <p:spPr>
          <a:xfrm>
            <a:off x="0" y="-175847"/>
            <a:ext cx="12193588" cy="1938992"/>
          </a:xfrm>
          <a:prstGeom prst="rect">
            <a:avLst/>
          </a:prstGeom>
          <a:noFill/>
        </p:spPr>
        <p:txBody>
          <a:bodyPr wrap="square" rtlCol="0">
            <a:spAutoFit/>
          </a:bodyPr>
          <a:lstStyle/>
          <a:p>
            <a:pPr algn="ctr"/>
            <a:r>
              <a:rPr lang="pt-BR" sz="6000" b="1" dirty="0">
                <a:solidFill>
                  <a:srgbClr val="92D050"/>
                </a:solidFill>
              </a:rPr>
              <a:t>ATO</a:t>
            </a:r>
          </a:p>
          <a:p>
            <a:pPr algn="ctr"/>
            <a:r>
              <a:rPr lang="pt-BR" sz="6000" b="1" dirty="0">
                <a:solidFill>
                  <a:srgbClr val="92D050"/>
                </a:solidFill>
              </a:rPr>
              <a:t>PENITENCIAL</a:t>
            </a:r>
          </a:p>
        </p:txBody>
      </p:sp>
    </p:spTree>
    <p:extLst>
      <p:ext uri="{BB962C8B-B14F-4D97-AF65-F5344CB8AC3E}">
        <p14:creationId xmlns:p14="http://schemas.microsoft.com/office/powerpoint/2010/main" val="539436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
        <p:cNvGrpSpPr/>
        <p:nvPr/>
      </p:nvGrpSpPr>
      <p:grpSpPr>
        <a:xfrm>
          <a:off x="0" y="0"/>
          <a:ext cx="0" cy="0"/>
          <a:chOff x="0" y="0"/>
          <a:chExt cx="0" cy="0"/>
        </a:xfrm>
      </p:grpSpPr>
      <p:sp>
        <p:nvSpPr>
          <p:cNvPr id="18" name="Google Shape;18;p1"/>
          <p:cNvSpPr txBox="1">
            <a:spLocks noGrp="1"/>
          </p:cNvSpPr>
          <p:nvPr>
            <p:ph type="body" idx="4294967295"/>
          </p:nvPr>
        </p:nvSpPr>
        <p:spPr>
          <a:xfrm>
            <a:off x="297481" y="1874991"/>
            <a:ext cx="11588400" cy="5952300"/>
          </a:xfrm>
          <a:prstGeom prst="rect">
            <a:avLst/>
          </a:prstGeom>
          <a:noFill/>
          <a:ln>
            <a:noFill/>
          </a:ln>
        </p:spPr>
        <p:txBody>
          <a:bodyPr spcFirstLastPara="1" wrap="square" lIns="0" tIns="0" rIns="0" bIns="0" anchor="t" anchorCtr="0">
            <a:noAutofit/>
          </a:bodyPr>
          <a:lstStyle/>
          <a:p>
            <a:pPr algn="just">
              <a:spcBef>
                <a:spcPts val="0"/>
              </a:spcBef>
              <a:buClr>
                <a:srgbClr val="92D050"/>
              </a:buClr>
              <a:buSzPts val="7500"/>
            </a:pPr>
            <a:r>
              <a:rPr lang="pt-BR" sz="9600" b="1" i="0" u="none" strike="noStrike" cap="none" baseline="30000" dirty="0">
                <a:solidFill>
                  <a:srgbClr val="92D050"/>
                </a:solidFill>
                <a:latin typeface="Calibri"/>
                <a:ea typeface="Calibri"/>
                <a:cs typeface="Calibri"/>
                <a:sym typeface="Calibri"/>
              </a:rPr>
              <a:t>C.</a:t>
            </a:r>
            <a:r>
              <a:rPr lang="pt-BR" sz="9600" b="1" i="0" u="none" strike="noStrike" cap="none" baseline="30000" dirty="0">
                <a:solidFill>
                  <a:srgbClr val="FFFFFF"/>
                </a:solidFill>
                <a:latin typeface="Calibri"/>
                <a:ea typeface="Calibri"/>
                <a:cs typeface="Calibri"/>
                <a:sym typeface="Calibri"/>
              </a:rPr>
              <a:t> </a:t>
            </a:r>
            <a:r>
              <a:rPr lang="pt-BR" sz="9600" b="1" i="0" strike="noStrike" cap="none" baseline="30000" dirty="0">
                <a:solidFill>
                  <a:srgbClr val="FFFFFF"/>
                </a:solidFill>
                <a:latin typeface="Calibri"/>
                <a:ea typeface="Calibri"/>
                <a:cs typeface="Calibri"/>
                <a:sym typeface="Calibri"/>
              </a:rPr>
              <a:t>O Reino de Deus é comparado a um tesouro, aquele que o encontra reveste-se de grande alegria e deixa tudo para possuí-lo. Tamanha graça não é, </a:t>
            </a:r>
          </a:p>
        </p:txBody>
      </p:sp>
      <p:sp>
        <p:nvSpPr>
          <p:cNvPr id="19" name="Google Shape;19;p1"/>
          <p:cNvSpPr txBox="1"/>
          <p:nvPr/>
        </p:nvSpPr>
        <p:spPr>
          <a:xfrm>
            <a:off x="-5069" y="369277"/>
            <a:ext cx="12193500" cy="1015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6000" b="1">
                <a:solidFill>
                  <a:srgbClr val="92D050"/>
                </a:solidFill>
                <a:latin typeface="Calibri"/>
                <a:ea typeface="Calibri"/>
                <a:cs typeface="Calibri"/>
                <a:sym typeface="Calibri"/>
              </a:rPr>
              <a:t>Comentário</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GLÓRIA">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7077C86C-EE1D-48AF-8731-509EB3EBABCA}"/>
              </a:ext>
            </a:extLst>
          </p:cNvPr>
          <p:cNvSpPr txBox="1">
            <a:spLocks noGrp="1"/>
          </p:cNvSpPr>
          <p:nvPr>
            <p:ph type="body" idx="4294967295"/>
          </p:nvPr>
        </p:nvSpPr>
        <p:spPr>
          <a:xfrm>
            <a:off x="316522" y="1861868"/>
            <a:ext cx="11613297" cy="5380809"/>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latin typeface="+mn-lt"/>
              </a:rPr>
              <a:t>Glória a Deus nas alturas, paz na terra aos homens por Ele amados. Senhor Deus, Rei dos Céus, Deus Pai Todo-Poderoso, Nós Vos louvamos, nós Vos bendizemos, Nós Vos adoramos, nós Vos glorificamos, </a:t>
            </a: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607A9F9D-71EC-85AF-59CC-408D82505841}"/>
              </a:ext>
            </a:extLst>
          </p:cNvPr>
          <p:cNvSpPr txBox="1"/>
          <p:nvPr/>
        </p:nvSpPr>
        <p:spPr>
          <a:xfrm>
            <a:off x="-263769" y="572168"/>
            <a:ext cx="12193588" cy="1015663"/>
          </a:xfrm>
          <a:prstGeom prst="rect">
            <a:avLst/>
          </a:prstGeom>
          <a:noFill/>
        </p:spPr>
        <p:txBody>
          <a:bodyPr wrap="square" rtlCol="0">
            <a:spAutoFit/>
          </a:bodyPr>
          <a:lstStyle/>
          <a:p>
            <a:pPr algn="ctr"/>
            <a:r>
              <a:rPr lang="pt-BR" sz="6000" b="1" dirty="0">
                <a:solidFill>
                  <a:srgbClr val="92D050"/>
                </a:solidFill>
              </a:rPr>
              <a:t>Glória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7077C86C-EE1D-48AF-8731-509EB3EBABCA}"/>
              </a:ext>
            </a:extLst>
          </p:cNvPr>
          <p:cNvSpPr txBox="1">
            <a:spLocks noGrp="1"/>
          </p:cNvSpPr>
          <p:nvPr>
            <p:ph type="body" idx="4294967295"/>
          </p:nvPr>
        </p:nvSpPr>
        <p:spPr>
          <a:xfrm>
            <a:off x="290145" y="1872546"/>
            <a:ext cx="11613297" cy="5344233"/>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latin typeface="+mn-lt"/>
              </a:rPr>
              <a:t>Nós Vos damos graças, por Vossa imensa glória. Senhor Jesus Cristo, Filho Unigênito, Senhor Deus, Cordeiro de Deus, Filho de Deus Pai: Vós que tirais o pecado do mundo, Tende piedade de nós; Vós que tirais</a:t>
            </a: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607A9F9D-71EC-85AF-59CC-408D82505841}"/>
              </a:ext>
            </a:extLst>
          </p:cNvPr>
          <p:cNvSpPr txBox="1"/>
          <p:nvPr/>
        </p:nvSpPr>
        <p:spPr>
          <a:xfrm>
            <a:off x="-263769" y="572168"/>
            <a:ext cx="12193588" cy="1015663"/>
          </a:xfrm>
          <a:prstGeom prst="rect">
            <a:avLst/>
          </a:prstGeom>
          <a:noFill/>
        </p:spPr>
        <p:txBody>
          <a:bodyPr wrap="square" rtlCol="0">
            <a:spAutoFit/>
          </a:bodyPr>
          <a:lstStyle/>
          <a:p>
            <a:pPr algn="ctr"/>
            <a:r>
              <a:rPr lang="pt-BR" sz="6000" b="1" dirty="0">
                <a:solidFill>
                  <a:srgbClr val="92D050"/>
                </a:solidFill>
              </a:rPr>
              <a:t>Glória</a:t>
            </a:r>
          </a:p>
        </p:txBody>
      </p:sp>
    </p:spTree>
    <p:extLst>
      <p:ext uri="{BB962C8B-B14F-4D97-AF65-F5344CB8AC3E}">
        <p14:creationId xmlns:p14="http://schemas.microsoft.com/office/powerpoint/2010/main" val="3501041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7077C86C-EE1D-48AF-8731-509EB3EBABCA}"/>
              </a:ext>
            </a:extLst>
          </p:cNvPr>
          <p:cNvSpPr txBox="1">
            <a:spLocks noGrp="1"/>
          </p:cNvSpPr>
          <p:nvPr>
            <p:ph type="body" idx="4294967295"/>
          </p:nvPr>
        </p:nvSpPr>
        <p:spPr>
          <a:xfrm>
            <a:off x="290145" y="1872547"/>
            <a:ext cx="11613297" cy="5344233"/>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latin typeface="+mn-lt"/>
              </a:rPr>
              <a:t>o pecado do mundo, Acolhei a nossa súplica; Vós que estais à direita do Pai, Tende piedade de nós. Só Vós sois o Santo; só Vós, o Senhor; Só Vós, o Altíssimo, Jesus Cristo; Com o Espírito Santo, na glória de Deus Pai.</a:t>
            </a: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607A9F9D-71EC-85AF-59CC-408D82505841}"/>
              </a:ext>
            </a:extLst>
          </p:cNvPr>
          <p:cNvSpPr txBox="1"/>
          <p:nvPr/>
        </p:nvSpPr>
        <p:spPr>
          <a:xfrm>
            <a:off x="-263769" y="572168"/>
            <a:ext cx="12193588" cy="1015663"/>
          </a:xfrm>
          <a:prstGeom prst="rect">
            <a:avLst/>
          </a:prstGeom>
          <a:noFill/>
        </p:spPr>
        <p:txBody>
          <a:bodyPr wrap="square" rtlCol="0">
            <a:spAutoFit/>
          </a:bodyPr>
          <a:lstStyle/>
          <a:p>
            <a:pPr algn="ctr"/>
            <a:r>
              <a:rPr lang="pt-BR" sz="6000" b="1" dirty="0">
                <a:solidFill>
                  <a:srgbClr val="92D050"/>
                </a:solidFill>
              </a:rPr>
              <a:t>Glória</a:t>
            </a:r>
          </a:p>
        </p:txBody>
      </p:sp>
    </p:spTree>
    <p:extLst>
      <p:ext uri="{BB962C8B-B14F-4D97-AF65-F5344CB8AC3E}">
        <p14:creationId xmlns:p14="http://schemas.microsoft.com/office/powerpoint/2010/main" val="32870109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7077C86C-EE1D-48AF-8731-509EB3EBABCA}"/>
              </a:ext>
            </a:extLst>
          </p:cNvPr>
          <p:cNvSpPr txBox="1">
            <a:spLocks noGrp="1"/>
          </p:cNvSpPr>
          <p:nvPr>
            <p:ph type="body" idx="4294967295"/>
          </p:nvPr>
        </p:nvSpPr>
        <p:spPr>
          <a:xfrm>
            <a:off x="316522" y="3429000"/>
            <a:ext cx="11613297" cy="4146368"/>
          </a:xfrm>
        </p:spPr>
        <p:txBody>
          <a:bodyPr vert="horz" wrap="square" anchor="t" anchorCtr="0">
            <a:noAutofit/>
          </a:bodyPr>
          <a:lstStyle/>
          <a:p>
            <a:pPr lvl="0" algn="ctr">
              <a:lnSpc>
                <a:spcPct val="90000"/>
              </a:lnSpc>
              <a:spcBef>
                <a:spcPts val="0"/>
              </a:spcBef>
              <a:tabLst>
                <a:tab pos="0" algn="l"/>
              </a:tabLst>
            </a:pPr>
            <a:r>
              <a:rPr lang="pt-BR" sz="6000" b="1" dirty="0">
                <a:solidFill>
                  <a:schemeClr val="bg1"/>
                </a:solidFill>
                <a:latin typeface="+mn-lt"/>
              </a:rPr>
              <a:t>Amém!</a:t>
            </a: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607A9F9D-71EC-85AF-59CC-408D82505841}"/>
              </a:ext>
            </a:extLst>
          </p:cNvPr>
          <p:cNvSpPr txBox="1"/>
          <p:nvPr/>
        </p:nvSpPr>
        <p:spPr>
          <a:xfrm>
            <a:off x="-263769" y="572168"/>
            <a:ext cx="12193588" cy="1015663"/>
          </a:xfrm>
          <a:prstGeom prst="rect">
            <a:avLst/>
          </a:prstGeom>
          <a:noFill/>
        </p:spPr>
        <p:txBody>
          <a:bodyPr wrap="square" rtlCol="0">
            <a:spAutoFit/>
          </a:bodyPr>
          <a:lstStyle/>
          <a:p>
            <a:pPr algn="ctr"/>
            <a:r>
              <a:rPr lang="pt-BR" sz="6000" b="1" dirty="0">
                <a:solidFill>
                  <a:srgbClr val="92D050"/>
                </a:solidFill>
              </a:rPr>
              <a:t>Glória</a:t>
            </a:r>
          </a:p>
        </p:txBody>
      </p:sp>
    </p:spTree>
    <p:extLst>
      <p:ext uri="{BB962C8B-B14F-4D97-AF65-F5344CB8AC3E}">
        <p14:creationId xmlns:p14="http://schemas.microsoft.com/office/powerpoint/2010/main" val="1573122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ORAÇÃO DO DIA">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0BBA723-6154-43EE-AEA6-F2D031F501FE}"/>
              </a:ext>
            </a:extLst>
          </p:cNvPr>
          <p:cNvSpPr txBox="1">
            <a:spLocks noGrp="1"/>
          </p:cNvSpPr>
          <p:nvPr>
            <p:ph type="body" idx="4294967295"/>
          </p:nvPr>
        </p:nvSpPr>
        <p:spPr>
          <a:xfrm>
            <a:off x="228529" y="1938274"/>
            <a:ext cx="11726392" cy="4758267"/>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latin typeface="+mn-lt"/>
              </a:rPr>
              <a:t>P. </a:t>
            </a:r>
            <a:r>
              <a:rPr lang="pt-BR" sz="6000" b="1" dirty="0">
                <a:solidFill>
                  <a:schemeClr val="bg1"/>
                </a:solidFill>
                <a:latin typeface="+mn-lt"/>
              </a:rPr>
              <a:t>Ó Deus, amparo dos que em vós esperam, sem vós nada tem valor, nada é santo. Multiplicai em nós a vossa misericórdia para que, conduzidos por vós, usemos agora de tal modo os bens temporais que</a:t>
            </a:r>
            <a:endParaRPr lang="pt-BR" sz="6000" b="1" dirty="0">
              <a:solidFill>
                <a:srgbClr val="FFFF00"/>
              </a:solidFill>
              <a:latin typeface="+mn-lt"/>
            </a:endParaRPr>
          </a:p>
        </p:txBody>
      </p:sp>
      <p:sp>
        <p:nvSpPr>
          <p:cNvPr id="4" name="CaixaDeTexto 3">
            <a:extLst>
              <a:ext uri="{FF2B5EF4-FFF2-40B4-BE49-F238E27FC236}">
                <a16:creationId xmlns:a16="http://schemas.microsoft.com/office/drawing/2014/main" id="{7F1DC748-7D08-36AB-7A95-489911C68340}"/>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Oração Coleta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0BBA723-6154-43EE-AEA6-F2D031F501FE}"/>
              </a:ext>
            </a:extLst>
          </p:cNvPr>
          <p:cNvSpPr txBox="1">
            <a:spLocks noGrp="1"/>
          </p:cNvSpPr>
          <p:nvPr>
            <p:ph type="body" idx="4294967295"/>
          </p:nvPr>
        </p:nvSpPr>
        <p:spPr>
          <a:xfrm>
            <a:off x="233598" y="1964266"/>
            <a:ext cx="11726392" cy="4758267"/>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latin typeface="+mn-lt"/>
              </a:rPr>
              <a:t>possamos aderir desde já aos bens eternos. Por nosso Senhor Jesus Cristo, vosso Filho, que é Deus, e convosco vive e reina, na unidade do Espírito Santo, por todos os séculos dos séculos.</a:t>
            </a:r>
          </a:p>
        </p:txBody>
      </p:sp>
      <p:sp>
        <p:nvSpPr>
          <p:cNvPr id="4" name="CaixaDeTexto 3">
            <a:extLst>
              <a:ext uri="{FF2B5EF4-FFF2-40B4-BE49-F238E27FC236}">
                <a16:creationId xmlns:a16="http://schemas.microsoft.com/office/drawing/2014/main" id="{7F1DC748-7D08-36AB-7A95-489911C68340}"/>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Oração Coleta</a:t>
            </a:r>
          </a:p>
        </p:txBody>
      </p:sp>
    </p:spTree>
    <p:extLst>
      <p:ext uri="{BB962C8B-B14F-4D97-AF65-F5344CB8AC3E}">
        <p14:creationId xmlns:p14="http://schemas.microsoft.com/office/powerpoint/2010/main" val="27017313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10BBA723-6154-43EE-AEA6-F2D031F501FE}"/>
              </a:ext>
            </a:extLst>
          </p:cNvPr>
          <p:cNvSpPr txBox="1">
            <a:spLocks noGrp="1"/>
          </p:cNvSpPr>
          <p:nvPr>
            <p:ph type="body" idx="4294967295"/>
          </p:nvPr>
        </p:nvSpPr>
        <p:spPr>
          <a:xfrm>
            <a:off x="0" y="1863000"/>
            <a:ext cx="12188519" cy="5954760"/>
          </a:xfrm>
        </p:spPr>
        <p:txBody>
          <a:bodyPr vert="horz" wrap="square" anchor="t" anchorCtr="0">
            <a:noAutofit/>
          </a:bodyPr>
          <a:lstStyle/>
          <a:p>
            <a:pPr lvl="0" algn="just">
              <a:lnSpc>
                <a:spcPct val="90000"/>
              </a:lnSpc>
              <a:spcBef>
                <a:spcPts val="0"/>
              </a:spcBef>
              <a:tabLst>
                <a:tab pos="0" algn="l"/>
              </a:tabLst>
            </a:pPr>
            <a:endParaRPr lang="pt-BR" sz="6000" b="1" dirty="0">
              <a:solidFill>
                <a:srgbClr val="92D050"/>
              </a:solidFill>
              <a:latin typeface="+mn-lt"/>
            </a:endParaRPr>
          </a:p>
          <a:p>
            <a:pPr lvl="0" algn="just">
              <a:lnSpc>
                <a:spcPct val="90000"/>
              </a:lnSpc>
              <a:spcBef>
                <a:spcPts val="0"/>
              </a:spcBef>
              <a:tabLst>
                <a:tab pos="0" algn="l"/>
              </a:tabLst>
            </a:pPr>
            <a:endParaRPr lang="pt-BR" sz="6000" b="1" dirty="0">
              <a:solidFill>
                <a:srgbClr val="92D050"/>
              </a:solidFill>
              <a:latin typeface="+mn-lt"/>
            </a:endParaRPr>
          </a:p>
          <a:p>
            <a:pPr lvl="0" algn="ctr">
              <a:lnSpc>
                <a:spcPct val="90000"/>
              </a:lnSpc>
              <a:spcBef>
                <a:spcPts val="0"/>
              </a:spcBef>
              <a:tabLst>
                <a:tab pos="0" algn="l"/>
              </a:tabLst>
            </a:pPr>
            <a:r>
              <a:rPr lang="pt-BR" sz="6000" b="1" dirty="0">
                <a:solidFill>
                  <a:srgbClr val="92D050"/>
                </a:solidFill>
                <a:latin typeface="+mn-lt"/>
              </a:rPr>
              <a:t>TODOS: </a:t>
            </a:r>
            <a:r>
              <a:rPr lang="pt-BR" sz="6000" b="1" dirty="0">
                <a:solidFill>
                  <a:srgbClr val="FFFFFF"/>
                </a:solidFill>
                <a:latin typeface="+mn-lt"/>
              </a:rPr>
              <a:t>Amém!</a:t>
            </a:r>
          </a:p>
          <a:p>
            <a:pPr lvl="0" algn="just">
              <a:lnSpc>
                <a:spcPct val="90000"/>
              </a:lnSpc>
              <a:spcBef>
                <a:spcPts val="0"/>
              </a:spcBef>
              <a:tabLst>
                <a:tab pos="0" algn="l"/>
              </a:tabLst>
            </a:pPr>
            <a:endParaRPr lang="pt-BR" sz="6000" b="1" dirty="0">
              <a:solidFill>
                <a:srgbClr val="FFFF00"/>
              </a:solidFill>
              <a:latin typeface="+mn-lt"/>
            </a:endParaRPr>
          </a:p>
        </p:txBody>
      </p:sp>
      <p:sp>
        <p:nvSpPr>
          <p:cNvPr id="4" name="CaixaDeTexto 3">
            <a:extLst>
              <a:ext uri="{FF2B5EF4-FFF2-40B4-BE49-F238E27FC236}">
                <a16:creationId xmlns:a16="http://schemas.microsoft.com/office/drawing/2014/main" id="{7F1DC748-7D08-36AB-7A95-489911C68340}"/>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Oração Coleta</a:t>
            </a:r>
          </a:p>
        </p:txBody>
      </p:sp>
    </p:spTree>
    <p:extLst>
      <p:ext uri="{BB962C8B-B14F-4D97-AF65-F5344CB8AC3E}">
        <p14:creationId xmlns:p14="http://schemas.microsoft.com/office/powerpoint/2010/main" val="18167672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page13">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9ED414EC-7FEA-4275-933E-DC3DAABE5F2C}"/>
              </a:ext>
            </a:extLst>
          </p:cNvPr>
          <p:cNvSpPr txBox="1">
            <a:spLocks noGrp="1"/>
          </p:cNvSpPr>
          <p:nvPr>
            <p:ph type="body" idx="4294967295"/>
          </p:nvPr>
        </p:nvSpPr>
        <p:spPr>
          <a:xfrm>
            <a:off x="293869" y="1840263"/>
            <a:ext cx="11595711" cy="6784558"/>
          </a:xfrm>
        </p:spPr>
        <p:txBody>
          <a:bodyPr vert="horz" wrap="square" anchor="t" anchorCtr="0">
            <a:noAutofit/>
          </a:bodyPr>
          <a:lstStyle/>
          <a:p>
            <a:pPr lvl="0" algn="just">
              <a:lnSpc>
                <a:spcPct val="90000"/>
              </a:lnSpc>
              <a:spcBef>
                <a:spcPts val="1001"/>
              </a:spcBef>
              <a:tabLst>
                <a:tab pos="0" algn="l"/>
              </a:tabLst>
            </a:pPr>
            <a:r>
              <a:rPr lang="pt-BR" sz="6000" b="1" i="1" dirty="0">
                <a:solidFill>
                  <a:schemeClr val="bg1"/>
                </a:solidFill>
                <a:latin typeface="+mn-lt"/>
              </a:rPr>
              <a:t>Quem me ama guardará minha Palavra! Quem me ama guardará minha Palavra! Quem me ama, quem me ama guardará minha Palavra, minha Palavra, minha Palavra!</a:t>
            </a:r>
          </a:p>
        </p:txBody>
      </p:sp>
      <p:sp>
        <p:nvSpPr>
          <p:cNvPr id="3" name="CaixaDeTexto 2">
            <a:extLst>
              <a:ext uri="{FF2B5EF4-FFF2-40B4-BE49-F238E27FC236}">
                <a16:creationId xmlns:a16="http://schemas.microsoft.com/office/drawing/2014/main" id="{A06BDEEF-6F08-B49C-B56F-E6DDEFADB52E}"/>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Refrão Orante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LEITURA DOS ATOS DOS APÓSTOLOS&#10;                                ">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DB29782E-DFC1-4B5F-BD03-4DCEE5CEBF8F}"/>
              </a:ext>
            </a:extLst>
          </p:cNvPr>
          <p:cNvSpPr txBox="1">
            <a:spLocks noGrp="1"/>
          </p:cNvSpPr>
          <p:nvPr>
            <p:ph type="body" idx="4294967295"/>
          </p:nvPr>
        </p:nvSpPr>
        <p:spPr>
          <a:xfrm>
            <a:off x="3600" y="1541160"/>
            <a:ext cx="12189600" cy="5118479"/>
          </a:xfrm>
        </p:spPr>
        <p:txBody>
          <a:bodyPr vert="horz" wrap="square" anchor="t" anchorCtr="0">
            <a:noAutofit/>
          </a:bodyPr>
          <a:lstStyle/>
          <a:p>
            <a:pPr lvl="0" algn="just">
              <a:lnSpc>
                <a:spcPct val="90000"/>
              </a:lnSpc>
              <a:spcBef>
                <a:spcPts val="0"/>
              </a:spcBef>
              <a:tabLst>
                <a:tab pos="0" algn="l"/>
              </a:tabLst>
            </a:pPr>
            <a:endParaRPr lang="pt-BR" dirty="0">
              <a:solidFill>
                <a:schemeClr val="bg1"/>
              </a:solidFill>
              <a:latin typeface="Arial" pitchFamily="18"/>
            </a:endParaRPr>
          </a:p>
          <a:p>
            <a:pPr lvl="0" algn="ctr">
              <a:lnSpc>
                <a:spcPct val="90000"/>
              </a:lnSpc>
              <a:spcBef>
                <a:spcPts val="0"/>
              </a:spcBef>
              <a:tabLst>
                <a:tab pos="0" algn="l"/>
              </a:tabLst>
            </a:pPr>
            <a:r>
              <a:rPr lang="pt-BR" sz="6000" dirty="0">
                <a:solidFill>
                  <a:srgbClr val="92D050"/>
                </a:solidFill>
                <a:latin typeface="+mn-lt"/>
              </a:rPr>
              <a:t>I LEITURA - 1Rs 3,5.7-12</a:t>
            </a:r>
          </a:p>
          <a:p>
            <a:pPr lvl="0" algn="just">
              <a:lnSpc>
                <a:spcPct val="90000"/>
              </a:lnSpc>
              <a:spcBef>
                <a:spcPts val="0"/>
              </a:spcBef>
              <a:tabLst>
                <a:tab pos="0" algn="l"/>
              </a:tabLst>
            </a:pPr>
            <a:endParaRPr lang="pt-BR" sz="6000" dirty="0">
              <a:solidFill>
                <a:schemeClr val="bg1"/>
              </a:solidFill>
              <a:latin typeface="+mn-lt"/>
            </a:endParaRPr>
          </a:p>
          <a:p>
            <a:pPr lvl="0" algn="ctr">
              <a:lnSpc>
                <a:spcPct val="90000"/>
              </a:lnSpc>
              <a:spcBef>
                <a:spcPts val="0"/>
              </a:spcBef>
              <a:tabLst>
                <a:tab pos="0" algn="l"/>
              </a:tabLst>
            </a:pPr>
            <a:r>
              <a:rPr lang="pt-BR" sz="6000" b="1" dirty="0">
                <a:solidFill>
                  <a:schemeClr val="bg1"/>
                </a:solidFill>
                <a:latin typeface="+mn-lt"/>
              </a:rPr>
              <a:t>LEITURA DO LIVRO DOS REIS</a:t>
            </a:r>
          </a:p>
        </p:txBody>
      </p:sp>
      <p:sp>
        <p:nvSpPr>
          <p:cNvPr id="6" name="CaixaDeTexto 5">
            <a:extLst>
              <a:ext uri="{FF2B5EF4-FFF2-40B4-BE49-F238E27FC236}">
                <a16:creationId xmlns:a16="http://schemas.microsoft.com/office/drawing/2014/main" id="{46E2CBDD-26BA-26D9-E3DA-FBBF342499C6}"/>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page15">
    <p:spTree>
      <p:nvGrpSpPr>
        <p:cNvPr id="1" name=""/>
        <p:cNvGrpSpPr/>
        <p:nvPr/>
      </p:nvGrpSpPr>
      <p:grpSpPr>
        <a:xfrm>
          <a:off x="0" y="0"/>
          <a:ext cx="0" cy="0"/>
          <a:chOff x="0" y="0"/>
          <a:chExt cx="0" cy="0"/>
        </a:xfrm>
      </p:grpSpPr>
      <p:sp>
        <p:nvSpPr>
          <p:cNvPr id="3" name="PlaceHolder 192">
            <a:extLst>
              <a:ext uri="{FF2B5EF4-FFF2-40B4-BE49-F238E27FC236}">
                <a16:creationId xmlns:a16="http://schemas.microsoft.com/office/drawing/2014/main" id="{FC088E26-8FB1-41E4-9695-5830B03CCB34}"/>
              </a:ext>
            </a:extLst>
          </p:cNvPr>
          <p:cNvSpPr txBox="1">
            <a:spLocks noGrp="1"/>
          </p:cNvSpPr>
          <p:nvPr>
            <p:ph type="body" idx="4294967295"/>
          </p:nvPr>
        </p:nvSpPr>
        <p:spPr>
          <a:xfrm>
            <a:off x="174502" y="1904869"/>
            <a:ext cx="11834446" cy="5118479"/>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latin typeface="+mn-lt"/>
              </a:rPr>
              <a:t>Naqueles dias, em </a:t>
            </a:r>
            <a:r>
              <a:rPr lang="pt-BR" sz="6000" b="1" dirty="0" err="1">
                <a:solidFill>
                  <a:schemeClr val="bg1"/>
                </a:solidFill>
                <a:latin typeface="+mn-lt"/>
              </a:rPr>
              <a:t>Gabaon</a:t>
            </a:r>
            <a:r>
              <a:rPr lang="pt-BR" sz="6000" b="1" dirty="0">
                <a:solidFill>
                  <a:schemeClr val="bg1"/>
                </a:solidFill>
                <a:latin typeface="+mn-lt"/>
              </a:rPr>
              <a:t> o Senhor apareceu a Salomão, em sonho, durante a noite, e lhe disse: “Pede o que desejas, e eu te darei”. E Salomão disse: “Senhor meu Deus, tu fizeste reinar o teu servo em lugar</a:t>
            </a: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CB7BE502-81C8-6847-E8DA-3772F5CFEFE5}"/>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
        <p:cNvGrpSpPr/>
        <p:nvPr/>
      </p:nvGrpSpPr>
      <p:grpSpPr>
        <a:xfrm>
          <a:off x="0" y="0"/>
          <a:ext cx="0" cy="0"/>
          <a:chOff x="0" y="0"/>
          <a:chExt cx="0" cy="0"/>
        </a:xfrm>
      </p:grpSpPr>
      <p:sp>
        <p:nvSpPr>
          <p:cNvPr id="18" name="Google Shape;18;p1"/>
          <p:cNvSpPr txBox="1">
            <a:spLocks noGrp="1"/>
          </p:cNvSpPr>
          <p:nvPr>
            <p:ph type="body" idx="4294967295"/>
          </p:nvPr>
        </p:nvSpPr>
        <p:spPr>
          <a:xfrm>
            <a:off x="297481" y="1874991"/>
            <a:ext cx="11588400" cy="5952300"/>
          </a:xfrm>
          <a:prstGeom prst="rect">
            <a:avLst/>
          </a:prstGeom>
          <a:noFill/>
          <a:ln>
            <a:noFill/>
          </a:ln>
        </p:spPr>
        <p:txBody>
          <a:bodyPr spcFirstLastPara="1" wrap="square" lIns="0" tIns="0" rIns="0" bIns="0" anchor="t" anchorCtr="0">
            <a:noAutofit/>
          </a:bodyPr>
          <a:lstStyle/>
          <a:p>
            <a:pPr algn="just">
              <a:spcBef>
                <a:spcPts val="0"/>
              </a:spcBef>
              <a:buClr>
                <a:srgbClr val="92D050"/>
              </a:buClr>
              <a:buSzPts val="7500"/>
            </a:pPr>
            <a:r>
              <a:rPr lang="pt-BR" sz="9600" b="1" i="0" strike="noStrike" cap="none" baseline="30000" dirty="0">
                <a:solidFill>
                  <a:srgbClr val="FFFFFF"/>
                </a:solidFill>
                <a:latin typeface="Calibri"/>
                <a:ea typeface="Calibri"/>
                <a:cs typeface="Calibri"/>
                <a:sym typeface="Calibri"/>
              </a:rPr>
              <a:t>meramente, fruto do esforço humano, emana gratuitamente do próprio Deus. Celebremos a bondade do Senhor, cantando:</a:t>
            </a:r>
            <a:endParaRPr lang="pt-BR" sz="9600" b="1" i="0" u="none" strike="noStrike" cap="none" baseline="30000" dirty="0">
              <a:solidFill>
                <a:srgbClr val="FFFFFF"/>
              </a:solidFill>
              <a:latin typeface="Calibri"/>
              <a:ea typeface="Calibri"/>
              <a:cs typeface="Calibri"/>
              <a:sym typeface="Calibri"/>
            </a:endParaRPr>
          </a:p>
        </p:txBody>
      </p:sp>
      <p:sp>
        <p:nvSpPr>
          <p:cNvPr id="19" name="Google Shape;19;p1"/>
          <p:cNvSpPr txBox="1"/>
          <p:nvPr/>
        </p:nvSpPr>
        <p:spPr>
          <a:xfrm>
            <a:off x="-5069" y="369277"/>
            <a:ext cx="12193500" cy="1015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6000" b="1">
                <a:solidFill>
                  <a:srgbClr val="92D050"/>
                </a:solidFill>
                <a:latin typeface="Calibri"/>
                <a:ea typeface="Calibri"/>
                <a:cs typeface="Calibri"/>
                <a:sym typeface="Calibri"/>
              </a:rPr>
              <a:t>Comentário</a:t>
            </a:r>
            <a:endParaRPr/>
          </a:p>
        </p:txBody>
      </p:sp>
    </p:spTree>
    <p:extLst>
      <p:ext uri="{BB962C8B-B14F-4D97-AF65-F5344CB8AC3E}">
        <p14:creationId xmlns:p14="http://schemas.microsoft.com/office/powerpoint/2010/main" val="35125986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page16">
    <p:spTree>
      <p:nvGrpSpPr>
        <p:cNvPr id="1" name=""/>
        <p:cNvGrpSpPr/>
        <p:nvPr/>
      </p:nvGrpSpPr>
      <p:grpSpPr>
        <a:xfrm>
          <a:off x="0" y="0"/>
          <a:ext cx="0" cy="0"/>
          <a:chOff x="0" y="0"/>
          <a:chExt cx="0" cy="0"/>
        </a:xfrm>
      </p:grpSpPr>
      <p:sp>
        <p:nvSpPr>
          <p:cNvPr id="3" name="PlaceHolder 241">
            <a:extLst>
              <a:ext uri="{FF2B5EF4-FFF2-40B4-BE49-F238E27FC236}">
                <a16:creationId xmlns:a16="http://schemas.microsoft.com/office/drawing/2014/main" id="{9C5575C0-10EB-4D38-8B68-399171DCA152}"/>
              </a:ext>
            </a:extLst>
          </p:cNvPr>
          <p:cNvSpPr txBox="1">
            <a:spLocks noGrp="1"/>
          </p:cNvSpPr>
          <p:nvPr>
            <p:ph type="body" idx="4294967295"/>
          </p:nvPr>
        </p:nvSpPr>
        <p:spPr>
          <a:xfrm>
            <a:off x="65269" y="1892852"/>
            <a:ext cx="12052911" cy="5118479"/>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latin typeface="+mn-lt"/>
              </a:rPr>
              <a:t>de Davi, meu pai. Mas eu não passo de um adolescente, que não sabe ainda como governar. Além disso, teu servo está no meio do teu povo eleito, povo tão numeroso que não se pode contar ou calcular. Dá, pois, ao</a:t>
            </a: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1714DC82-9258-D067-70F1-90BFB392F65D}"/>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DB190-423D-B618-4F79-D90749B2D4A7}"/>
            </a:ext>
          </a:extLst>
        </p:cNvPr>
        <p:cNvGrpSpPr/>
        <p:nvPr/>
      </p:nvGrpSpPr>
      <p:grpSpPr>
        <a:xfrm>
          <a:off x="0" y="0"/>
          <a:ext cx="0" cy="0"/>
          <a:chOff x="0" y="0"/>
          <a:chExt cx="0" cy="0"/>
        </a:xfrm>
      </p:grpSpPr>
      <p:sp>
        <p:nvSpPr>
          <p:cNvPr id="3" name="PlaceHolder 241">
            <a:extLst>
              <a:ext uri="{FF2B5EF4-FFF2-40B4-BE49-F238E27FC236}">
                <a16:creationId xmlns:a16="http://schemas.microsoft.com/office/drawing/2014/main" id="{57713460-D756-C103-71F1-FBDF2E5600F3}"/>
              </a:ext>
            </a:extLst>
          </p:cNvPr>
          <p:cNvSpPr txBox="1">
            <a:spLocks noGrp="1"/>
          </p:cNvSpPr>
          <p:nvPr>
            <p:ph type="body" idx="4294967295"/>
          </p:nvPr>
        </p:nvSpPr>
        <p:spPr>
          <a:xfrm>
            <a:off x="65269" y="1892852"/>
            <a:ext cx="12052911" cy="5118479"/>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latin typeface="+mn-lt"/>
              </a:rPr>
              <a:t>teu servo, um coração compreensivo, capaz de governar o teu povo e de discernir entre o bem e o mal. Do contrário, quem poderá governar este teu povo tão numeroso?” Esta oração de Salomão agradou ao Senhor. </a:t>
            </a: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F76FBD45-5BE1-4B69-6EB4-C1A6930C37A3}"/>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5553031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4D243-E9AC-CFE1-6059-120BDD779F44}"/>
            </a:ext>
          </a:extLst>
        </p:cNvPr>
        <p:cNvGrpSpPr/>
        <p:nvPr/>
      </p:nvGrpSpPr>
      <p:grpSpPr>
        <a:xfrm>
          <a:off x="0" y="0"/>
          <a:ext cx="0" cy="0"/>
          <a:chOff x="0" y="0"/>
          <a:chExt cx="0" cy="0"/>
        </a:xfrm>
      </p:grpSpPr>
      <p:sp>
        <p:nvSpPr>
          <p:cNvPr id="3" name="PlaceHolder 241">
            <a:extLst>
              <a:ext uri="{FF2B5EF4-FFF2-40B4-BE49-F238E27FC236}">
                <a16:creationId xmlns:a16="http://schemas.microsoft.com/office/drawing/2014/main" id="{FC90E473-9F4A-85FA-3545-5560EB51CBD6}"/>
              </a:ext>
            </a:extLst>
          </p:cNvPr>
          <p:cNvSpPr txBox="1">
            <a:spLocks noGrp="1"/>
          </p:cNvSpPr>
          <p:nvPr>
            <p:ph type="body" idx="4294967295"/>
          </p:nvPr>
        </p:nvSpPr>
        <p:spPr>
          <a:xfrm>
            <a:off x="65269" y="1892852"/>
            <a:ext cx="12052911" cy="5118479"/>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latin typeface="+mn-lt"/>
              </a:rPr>
              <a:t>E Deus disse a Salomão: “Já que pediste esses dons e não pediste para ti longos anos de vida, nem riquezas, nem a morte de teus inimigos, mas sim sabedoria para praticar a justiça, vou satisfazer o teu pedido; dou-te</a:t>
            </a: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3388B6DB-5C76-6FEC-6894-FA0F9EB89C26}"/>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39279516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6912F-8659-E95D-AAA7-35A480C1EFDD}"/>
            </a:ext>
          </a:extLst>
        </p:cNvPr>
        <p:cNvGrpSpPr/>
        <p:nvPr/>
      </p:nvGrpSpPr>
      <p:grpSpPr>
        <a:xfrm>
          <a:off x="0" y="0"/>
          <a:ext cx="0" cy="0"/>
          <a:chOff x="0" y="0"/>
          <a:chExt cx="0" cy="0"/>
        </a:xfrm>
      </p:grpSpPr>
      <p:sp>
        <p:nvSpPr>
          <p:cNvPr id="3" name="PlaceHolder 241">
            <a:extLst>
              <a:ext uri="{FF2B5EF4-FFF2-40B4-BE49-F238E27FC236}">
                <a16:creationId xmlns:a16="http://schemas.microsoft.com/office/drawing/2014/main" id="{D84C9BD4-C535-79F5-D863-8959D6DD3147}"/>
              </a:ext>
            </a:extLst>
          </p:cNvPr>
          <p:cNvSpPr txBox="1">
            <a:spLocks noGrp="1"/>
          </p:cNvSpPr>
          <p:nvPr>
            <p:ph type="body" idx="4294967295"/>
          </p:nvPr>
        </p:nvSpPr>
        <p:spPr>
          <a:xfrm>
            <a:off x="65269" y="1892852"/>
            <a:ext cx="12052911" cy="5118479"/>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latin typeface="+mn-lt"/>
              </a:rPr>
              <a:t>um coração sábio e inteligente, como nunca houve outro igual antes de ti, nem haverá depois de ti”.</a:t>
            </a: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273FAB43-226A-27DD-67BE-EC2F991C73F4}"/>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12764883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304">
            <a:extLst>
              <a:ext uri="{FF2B5EF4-FFF2-40B4-BE49-F238E27FC236}">
                <a16:creationId xmlns:a16="http://schemas.microsoft.com/office/drawing/2014/main" id="{3816325F-D3C0-434D-83DC-7C6D112906DA}"/>
              </a:ext>
            </a:extLst>
          </p:cNvPr>
          <p:cNvSpPr txBox="1">
            <a:spLocks noGrp="1"/>
          </p:cNvSpPr>
          <p:nvPr>
            <p:ph type="body" idx="4294967295"/>
          </p:nvPr>
        </p:nvSpPr>
        <p:spPr>
          <a:xfrm>
            <a:off x="3988" y="1783301"/>
            <a:ext cx="12189600" cy="5232960"/>
          </a:xfrm>
        </p:spPr>
        <p:txBody>
          <a:bodyPr vert="horz" wrap="square" anchor="t" anchorCtr="0">
            <a:noAutofit/>
          </a:bodyPr>
          <a:lstStyle/>
          <a:p>
            <a:pPr lvl="0" algn="ctr">
              <a:lnSpc>
                <a:spcPct val="90000"/>
              </a:lnSpc>
              <a:spcBef>
                <a:spcPts val="0"/>
              </a:spcBef>
              <a:tabLst>
                <a:tab pos="0" algn="l"/>
              </a:tabLst>
            </a:pPr>
            <a:endParaRPr lang="pt-BR" sz="5200" b="1" dirty="0">
              <a:solidFill>
                <a:srgbClr val="FFFFFF"/>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FFFFFF"/>
                </a:solidFill>
                <a:highlight>
                  <a:srgbClr val="000000"/>
                </a:highlight>
                <a:latin typeface="Calibri" pitchFamily="18"/>
              </a:rPr>
              <a:t>PALAVRA DO SENHOR</a:t>
            </a:r>
          </a:p>
          <a:p>
            <a:pPr lvl="0" algn="ctr">
              <a:lnSpc>
                <a:spcPct val="90000"/>
              </a:lnSpc>
              <a:spcBef>
                <a:spcPts val="0"/>
              </a:spcBef>
              <a:tabLst>
                <a:tab pos="0" algn="l"/>
              </a:tabLst>
            </a:pPr>
            <a:endParaRPr lang="pt-BR" sz="6000" b="1" dirty="0">
              <a:solidFill>
                <a:srgbClr val="FFFFFF"/>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rgbClr val="FFFFFF"/>
                </a:solidFill>
                <a:highlight>
                  <a:srgbClr val="000000"/>
                </a:highlight>
                <a:latin typeface="Calibri" pitchFamily="18"/>
              </a:rPr>
              <a:t>Graças a Deus!</a:t>
            </a:r>
          </a:p>
        </p:txBody>
      </p:sp>
      <p:sp>
        <p:nvSpPr>
          <p:cNvPr id="4" name="CaixaDeTexto 3">
            <a:extLst>
              <a:ext uri="{FF2B5EF4-FFF2-40B4-BE49-F238E27FC236}">
                <a16:creationId xmlns:a16="http://schemas.microsoft.com/office/drawing/2014/main" id="{C816F0D7-FCAD-7F73-2B55-2FDF0D45A9A2}"/>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41694329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page17">
    <p:spTree>
      <p:nvGrpSpPr>
        <p:cNvPr id="1" name=""/>
        <p:cNvGrpSpPr/>
        <p:nvPr/>
      </p:nvGrpSpPr>
      <p:grpSpPr>
        <a:xfrm>
          <a:off x="0" y="0"/>
          <a:ext cx="0" cy="0"/>
          <a:chOff x="0" y="0"/>
          <a:chExt cx="0" cy="0"/>
        </a:xfrm>
      </p:grpSpPr>
      <p:sp>
        <p:nvSpPr>
          <p:cNvPr id="3" name="PlaceHolder 92">
            <a:extLst>
              <a:ext uri="{FF2B5EF4-FFF2-40B4-BE49-F238E27FC236}">
                <a16:creationId xmlns:a16="http://schemas.microsoft.com/office/drawing/2014/main" id="{15A85341-E9A5-4187-82D5-F2BB707BF4E1}"/>
              </a:ext>
            </a:extLst>
          </p:cNvPr>
          <p:cNvSpPr txBox="1">
            <a:spLocks noGrp="1"/>
          </p:cNvSpPr>
          <p:nvPr>
            <p:ph type="body" idx="4294967295"/>
          </p:nvPr>
        </p:nvSpPr>
        <p:spPr>
          <a:xfrm>
            <a:off x="386862" y="1839020"/>
            <a:ext cx="11412415" cy="5924879"/>
          </a:xfrm>
        </p:spPr>
        <p:txBody>
          <a:bodyPr vert="horz" wrap="square" anchor="t" anchorCtr="0">
            <a:noAutofit/>
          </a:bodyPr>
          <a:lstStyle/>
          <a:p>
            <a:pPr lvl="0" algn="ctr">
              <a:lnSpc>
                <a:spcPct val="90000"/>
              </a:lnSpc>
              <a:spcBef>
                <a:spcPts val="0"/>
              </a:spcBef>
              <a:tabLst>
                <a:tab pos="0" algn="l"/>
              </a:tabLst>
            </a:pPr>
            <a:r>
              <a:rPr lang="pt-BR" sz="6000" dirty="0">
                <a:solidFill>
                  <a:srgbClr val="92D050"/>
                </a:solidFill>
                <a:latin typeface="+mn-lt"/>
              </a:rPr>
              <a:t>Salmo 118</a:t>
            </a:r>
          </a:p>
          <a:p>
            <a:pPr lvl="0" algn="just">
              <a:lnSpc>
                <a:spcPct val="90000"/>
              </a:lnSpc>
              <a:spcBef>
                <a:spcPts val="0"/>
              </a:spcBef>
              <a:tabLst>
                <a:tab pos="0" algn="l"/>
              </a:tabLst>
            </a:pPr>
            <a:endParaRPr lang="pt-BR" sz="6000" dirty="0">
              <a:solidFill>
                <a:schemeClr val="bg1"/>
              </a:solidFill>
              <a:latin typeface="+mn-lt"/>
            </a:endParaRPr>
          </a:p>
          <a:p>
            <a:pPr lvl="0" algn="just">
              <a:lnSpc>
                <a:spcPct val="90000"/>
              </a:lnSpc>
              <a:spcBef>
                <a:spcPts val="0"/>
              </a:spcBef>
              <a:tabLst>
                <a:tab pos="0" algn="l"/>
              </a:tabLst>
            </a:pPr>
            <a:r>
              <a:rPr lang="pt-BR" sz="6000" b="1" dirty="0">
                <a:solidFill>
                  <a:srgbClr val="92D050"/>
                </a:solidFill>
                <a:latin typeface="+mn-lt"/>
              </a:rPr>
              <a:t>R. </a:t>
            </a:r>
            <a:r>
              <a:rPr lang="pt-BR" sz="6000" b="1" dirty="0">
                <a:solidFill>
                  <a:schemeClr val="bg1"/>
                </a:solidFill>
                <a:latin typeface="+mn-lt"/>
              </a:rPr>
              <a:t>Como eu amo, Senhor, a vossa lei, vossa palavra!</a:t>
            </a: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D77B8F8E-DCB7-EBAB-24CF-60D966DC2748}"/>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page18">
    <p:spTree>
      <p:nvGrpSpPr>
        <p:cNvPr id="1" name=""/>
        <p:cNvGrpSpPr/>
        <p:nvPr/>
      </p:nvGrpSpPr>
      <p:grpSpPr>
        <a:xfrm>
          <a:off x="0" y="0"/>
          <a:ext cx="0" cy="0"/>
          <a:chOff x="0" y="0"/>
          <a:chExt cx="0" cy="0"/>
        </a:xfrm>
      </p:grpSpPr>
      <p:sp>
        <p:nvSpPr>
          <p:cNvPr id="3" name="PlaceHolder 247">
            <a:extLst>
              <a:ext uri="{FF2B5EF4-FFF2-40B4-BE49-F238E27FC236}">
                <a16:creationId xmlns:a16="http://schemas.microsoft.com/office/drawing/2014/main" id="{B1CF8392-EC72-49CA-BDC7-B288150BAA6C}"/>
              </a:ext>
            </a:extLst>
          </p:cNvPr>
          <p:cNvSpPr txBox="1">
            <a:spLocks noGrp="1"/>
          </p:cNvSpPr>
          <p:nvPr>
            <p:ph type="body" idx="4294967295"/>
          </p:nvPr>
        </p:nvSpPr>
        <p:spPr>
          <a:xfrm>
            <a:off x="126815" y="1943100"/>
            <a:ext cx="11929819" cy="5697705"/>
          </a:xfrm>
        </p:spPr>
        <p:txBody>
          <a:bodyPr vert="horz" wrap="square" anchor="t" anchorCtr="0">
            <a:noAutofit/>
          </a:bodyPr>
          <a:lstStyle/>
          <a:p>
            <a:pPr lvl="0" algn="just">
              <a:lnSpc>
                <a:spcPct val="90000"/>
              </a:lnSpc>
              <a:spcBef>
                <a:spcPts val="0"/>
              </a:spcBef>
              <a:tabLst>
                <a:tab pos="0" algn="l"/>
              </a:tabLst>
            </a:pPr>
            <a:r>
              <a:rPr lang="pt-BR" sz="6000" dirty="0">
                <a:solidFill>
                  <a:srgbClr val="92D050"/>
                </a:solidFill>
                <a:latin typeface="+mn-lt"/>
              </a:rPr>
              <a:t>01. </a:t>
            </a:r>
            <a:r>
              <a:rPr lang="pt-BR" sz="6000" dirty="0">
                <a:solidFill>
                  <a:schemeClr val="bg1"/>
                </a:solidFill>
                <a:latin typeface="+mn-lt"/>
              </a:rPr>
              <a:t>É esta a parte que escolhi por minha herança: observar vossas palavras, ó Senhor! A lei de vossa boca, para mim, vale mais do que milhões em ouro e prata.</a:t>
            </a:r>
          </a:p>
        </p:txBody>
      </p:sp>
      <p:sp>
        <p:nvSpPr>
          <p:cNvPr id="4" name="CaixaDeTexto 3">
            <a:extLst>
              <a:ext uri="{FF2B5EF4-FFF2-40B4-BE49-F238E27FC236}">
                <a16:creationId xmlns:a16="http://schemas.microsoft.com/office/drawing/2014/main" id="{264DEFD4-1BE2-ECFB-5AC2-7B424383DFFF}"/>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92">
            <a:extLst>
              <a:ext uri="{FF2B5EF4-FFF2-40B4-BE49-F238E27FC236}">
                <a16:creationId xmlns:a16="http://schemas.microsoft.com/office/drawing/2014/main" id="{15A85341-E9A5-4187-82D5-F2BB707BF4E1}"/>
              </a:ext>
            </a:extLst>
          </p:cNvPr>
          <p:cNvSpPr txBox="1">
            <a:spLocks noGrp="1"/>
          </p:cNvSpPr>
          <p:nvPr>
            <p:ph type="body" idx="4294967295"/>
          </p:nvPr>
        </p:nvSpPr>
        <p:spPr>
          <a:xfrm>
            <a:off x="386862" y="1839020"/>
            <a:ext cx="11412415" cy="5924879"/>
          </a:xfrm>
        </p:spPr>
        <p:txBody>
          <a:bodyPr vert="horz" wrap="square" anchor="t" anchorCtr="0">
            <a:noAutofit/>
          </a:bodyPr>
          <a:lstStyle/>
          <a:p>
            <a:pPr lvl="0" algn="just">
              <a:lnSpc>
                <a:spcPct val="90000"/>
              </a:lnSpc>
              <a:spcBef>
                <a:spcPts val="0"/>
              </a:spcBef>
              <a:tabLst>
                <a:tab pos="0" algn="l"/>
              </a:tabLst>
            </a:pPr>
            <a:endParaRPr lang="pt-BR" sz="3600" dirty="0">
              <a:solidFill>
                <a:schemeClr val="bg1"/>
              </a:solidFill>
            </a:endParaRPr>
          </a:p>
          <a:p>
            <a:pPr lvl="0" algn="just">
              <a:lnSpc>
                <a:spcPct val="90000"/>
              </a:lnSpc>
              <a:spcBef>
                <a:spcPts val="0"/>
              </a:spcBef>
              <a:tabLst>
                <a:tab pos="0" algn="l"/>
              </a:tabLst>
            </a:pPr>
            <a:endParaRPr lang="pt-BR" sz="3600" dirty="0">
              <a:solidFill>
                <a:schemeClr val="bg1"/>
              </a:solidFill>
            </a:endParaRPr>
          </a:p>
          <a:p>
            <a:pPr lvl="0" algn="just">
              <a:lnSpc>
                <a:spcPct val="90000"/>
              </a:lnSpc>
              <a:spcBef>
                <a:spcPts val="0"/>
              </a:spcBef>
              <a:tabLst>
                <a:tab pos="0" algn="l"/>
              </a:tabLst>
            </a:pPr>
            <a:r>
              <a:rPr lang="pt-BR" sz="6000" b="1" dirty="0">
                <a:solidFill>
                  <a:srgbClr val="92D050"/>
                </a:solidFill>
                <a:latin typeface="+mn-lt"/>
              </a:rPr>
              <a:t>R. </a:t>
            </a:r>
            <a:r>
              <a:rPr lang="pt-BR" sz="6000" b="1" dirty="0">
                <a:solidFill>
                  <a:schemeClr val="bg1"/>
                </a:solidFill>
                <a:latin typeface="+mn-lt"/>
              </a:rPr>
              <a:t>Como eu amo, Senhor, a vossa lei, vossa palavra!</a:t>
            </a:r>
            <a:endParaRPr lang="pt-BR" sz="6000" b="1" dirty="0">
              <a:solidFill>
                <a:schemeClr val="bg1"/>
              </a:solidFill>
              <a:highlight>
                <a:srgbClr val="000000"/>
              </a:highlight>
              <a:latin typeface="+mn-lt"/>
            </a:endParaRPr>
          </a:p>
        </p:txBody>
      </p:sp>
      <p:sp>
        <p:nvSpPr>
          <p:cNvPr id="5" name="CaixaDeTexto 4">
            <a:extLst>
              <a:ext uri="{FF2B5EF4-FFF2-40B4-BE49-F238E27FC236}">
                <a16:creationId xmlns:a16="http://schemas.microsoft.com/office/drawing/2014/main" id="{256C0397-BAB0-5255-3F68-976139321CD5}"/>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extLst>
      <p:ext uri="{BB962C8B-B14F-4D97-AF65-F5344CB8AC3E}">
        <p14:creationId xmlns:p14="http://schemas.microsoft.com/office/powerpoint/2010/main" val="40405212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77">
            <a:extLst>
              <a:ext uri="{FF2B5EF4-FFF2-40B4-BE49-F238E27FC236}">
                <a16:creationId xmlns:a16="http://schemas.microsoft.com/office/drawing/2014/main" id="{0CBFCE60-8C80-425E-9D3E-8E00AF9F22F7}"/>
              </a:ext>
            </a:extLst>
          </p:cNvPr>
          <p:cNvSpPr txBox="1">
            <a:spLocks noGrp="1"/>
          </p:cNvSpPr>
          <p:nvPr>
            <p:ph type="body" idx="4294967295"/>
          </p:nvPr>
        </p:nvSpPr>
        <p:spPr>
          <a:xfrm>
            <a:off x="197154" y="1882589"/>
            <a:ext cx="11789142" cy="581097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latin typeface="+mn-lt"/>
              </a:rPr>
              <a:t>02. </a:t>
            </a:r>
            <a:r>
              <a:rPr lang="pt-BR" sz="6000" dirty="0">
                <a:solidFill>
                  <a:schemeClr val="bg1"/>
                </a:solidFill>
                <a:latin typeface="+mn-lt"/>
              </a:rPr>
              <a:t>Vosso amor seja um consolo para mim, conforme a vosso servo prometestes. Venha a mim o vosso amor e viverei, porque tenho em vossa lei o meu prazer!</a:t>
            </a:r>
          </a:p>
          <a:p>
            <a:pPr lvl="0" algn="just">
              <a:lnSpc>
                <a:spcPct val="90000"/>
              </a:lnSpc>
              <a:spcBef>
                <a:spcPts val="0"/>
              </a:spcBef>
              <a:tabLst>
                <a:tab pos="0" algn="l"/>
              </a:tabLst>
            </a:pPr>
            <a:endParaRPr lang="pt-BR" sz="6000" b="1" dirty="0">
              <a:solidFill>
                <a:schemeClr val="bg1"/>
              </a:solidFill>
              <a:highlight>
                <a:srgbClr val="000000"/>
              </a:highlight>
              <a:latin typeface="+mn-lt"/>
            </a:endParaRPr>
          </a:p>
        </p:txBody>
      </p:sp>
      <p:sp>
        <p:nvSpPr>
          <p:cNvPr id="4" name="CaixaDeTexto 3">
            <a:extLst>
              <a:ext uri="{FF2B5EF4-FFF2-40B4-BE49-F238E27FC236}">
                <a16:creationId xmlns:a16="http://schemas.microsoft.com/office/drawing/2014/main" id="{43340432-4220-792D-A7BF-694ECC870F25}"/>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extLst>
      <p:ext uri="{BB962C8B-B14F-4D97-AF65-F5344CB8AC3E}">
        <p14:creationId xmlns:p14="http://schemas.microsoft.com/office/powerpoint/2010/main" val="28599489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92">
            <a:extLst>
              <a:ext uri="{FF2B5EF4-FFF2-40B4-BE49-F238E27FC236}">
                <a16:creationId xmlns:a16="http://schemas.microsoft.com/office/drawing/2014/main" id="{15A85341-E9A5-4187-82D5-F2BB707BF4E1}"/>
              </a:ext>
            </a:extLst>
          </p:cNvPr>
          <p:cNvSpPr txBox="1">
            <a:spLocks noGrp="1"/>
          </p:cNvSpPr>
          <p:nvPr>
            <p:ph type="body" idx="4294967295"/>
          </p:nvPr>
        </p:nvSpPr>
        <p:spPr>
          <a:xfrm>
            <a:off x="386862" y="1839020"/>
            <a:ext cx="11412415" cy="5924879"/>
          </a:xfrm>
        </p:spPr>
        <p:txBody>
          <a:bodyPr vert="horz" wrap="square" anchor="t" anchorCtr="0">
            <a:noAutofit/>
          </a:bodyPr>
          <a:lstStyle/>
          <a:p>
            <a:pPr lvl="0" algn="just">
              <a:lnSpc>
                <a:spcPct val="90000"/>
              </a:lnSpc>
              <a:spcBef>
                <a:spcPts val="0"/>
              </a:spcBef>
              <a:tabLst>
                <a:tab pos="0" algn="l"/>
              </a:tabLst>
            </a:pPr>
            <a:endParaRPr lang="pt-BR" sz="3600" dirty="0">
              <a:solidFill>
                <a:schemeClr val="bg1"/>
              </a:solidFill>
            </a:endParaRPr>
          </a:p>
          <a:p>
            <a:pPr lvl="0" algn="just">
              <a:lnSpc>
                <a:spcPct val="90000"/>
              </a:lnSpc>
              <a:spcBef>
                <a:spcPts val="0"/>
              </a:spcBef>
              <a:tabLst>
                <a:tab pos="0" algn="l"/>
              </a:tabLst>
            </a:pPr>
            <a:r>
              <a:rPr lang="pt-BR" sz="6000" b="1" dirty="0">
                <a:solidFill>
                  <a:srgbClr val="92D050"/>
                </a:solidFill>
                <a:latin typeface="+mn-lt"/>
              </a:rPr>
              <a:t>R. </a:t>
            </a:r>
            <a:r>
              <a:rPr lang="pt-BR" sz="6000" b="1" dirty="0">
                <a:solidFill>
                  <a:schemeClr val="bg1"/>
                </a:solidFill>
                <a:latin typeface="+mn-lt"/>
              </a:rPr>
              <a:t>Como eu amo, Senhor, a vossa lei, vossa palavra!</a:t>
            </a:r>
            <a:endParaRPr lang="pt-BR" sz="6000" b="1" dirty="0">
              <a:solidFill>
                <a:schemeClr val="bg1"/>
              </a:solidFill>
              <a:highlight>
                <a:srgbClr val="000000"/>
              </a:highlight>
              <a:latin typeface="+mn-lt"/>
            </a:endParaRPr>
          </a:p>
        </p:txBody>
      </p:sp>
      <p:sp>
        <p:nvSpPr>
          <p:cNvPr id="2" name="CaixaDeTexto 1">
            <a:extLst>
              <a:ext uri="{FF2B5EF4-FFF2-40B4-BE49-F238E27FC236}">
                <a16:creationId xmlns:a16="http://schemas.microsoft.com/office/drawing/2014/main" id="{D06AFBDF-BDCA-D914-7679-2C93B3EAB3A1}"/>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extLst>
      <p:ext uri="{BB962C8B-B14F-4D97-AF65-F5344CB8AC3E}">
        <p14:creationId xmlns:p14="http://schemas.microsoft.com/office/powerpoint/2010/main" val="3844315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9B1CA-41C7-F198-AAEF-5A43BAD3F7DF}"/>
            </a:ext>
          </a:extLst>
        </p:cNvPr>
        <p:cNvGrpSpPr/>
        <p:nvPr/>
      </p:nvGrpSpPr>
      <p:grpSpPr>
        <a:xfrm>
          <a:off x="0" y="0"/>
          <a:ext cx="0" cy="0"/>
          <a:chOff x="0" y="0"/>
          <a:chExt cx="0" cy="0"/>
        </a:xfrm>
      </p:grpSpPr>
      <p:sp>
        <p:nvSpPr>
          <p:cNvPr id="3" name="PlaceHolder 228">
            <a:extLst>
              <a:ext uri="{FF2B5EF4-FFF2-40B4-BE49-F238E27FC236}">
                <a16:creationId xmlns:a16="http://schemas.microsoft.com/office/drawing/2014/main" id="{FAA36779-6682-2B27-0C5B-DE613CFAF7D7}"/>
              </a:ext>
            </a:extLst>
          </p:cNvPr>
          <p:cNvSpPr txBox="1">
            <a:spLocks noGrp="1"/>
          </p:cNvSpPr>
          <p:nvPr>
            <p:ph type="body" idx="4294967295"/>
          </p:nvPr>
        </p:nvSpPr>
        <p:spPr>
          <a:xfrm>
            <a:off x="254977" y="2038350"/>
            <a:ext cx="11683634" cy="308229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6000" b="1" dirty="0">
                <a:solidFill>
                  <a:srgbClr val="FFFFFF"/>
                </a:solidFill>
                <a:highlight>
                  <a:srgbClr val="000000"/>
                </a:highlight>
                <a:latin typeface="Calibri" pitchFamily="18"/>
              </a:rPr>
              <a:t>Vimos Senhor te dar graças no teu santuário de paz. E louvar teu amor que não passa, com salmos, hinos e canções espirituais.</a:t>
            </a:r>
          </a:p>
          <a:p>
            <a:pPr lvl="0" algn="just">
              <a:lnSpc>
                <a:spcPct val="90000"/>
              </a:lnSpc>
              <a:spcBef>
                <a:spcPts val="0"/>
              </a:spcBef>
              <a:tabLst>
                <a:tab pos="0" algn="l"/>
              </a:tabLst>
            </a:pPr>
            <a:endParaRPr lang="pt-BR" sz="6000" b="1"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557D7F3E-754A-B47C-71E8-50C285749C14}"/>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Canto Inicial</a:t>
            </a:r>
          </a:p>
        </p:txBody>
      </p:sp>
    </p:spTree>
    <p:extLst>
      <p:ext uri="{BB962C8B-B14F-4D97-AF65-F5344CB8AC3E}">
        <p14:creationId xmlns:p14="http://schemas.microsoft.com/office/powerpoint/2010/main" val="6830470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77">
            <a:extLst>
              <a:ext uri="{FF2B5EF4-FFF2-40B4-BE49-F238E27FC236}">
                <a16:creationId xmlns:a16="http://schemas.microsoft.com/office/drawing/2014/main" id="{0CBFCE60-8C80-425E-9D3E-8E00AF9F22F7}"/>
              </a:ext>
            </a:extLst>
          </p:cNvPr>
          <p:cNvSpPr txBox="1">
            <a:spLocks noGrp="1"/>
          </p:cNvSpPr>
          <p:nvPr>
            <p:ph type="body" idx="4294967295"/>
          </p:nvPr>
        </p:nvSpPr>
        <p:spPr>
          <a:xfrm>
            <a:off x="228013" y="1857982"/>
            <a:ext cx="11727423" cy="5924879"/>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latin typeface="+mn-lt"/>
              </a:rPr>
              <a:t>03. </a:t>
            </a:r>
            <a:r>
              <a:rPr lang="pt-BR" sz="6000" dirty="0">
                <a:solidFill>
                  <a:schemeClr val="bg1"/>
                </a:solidFill>
                <a:latin typeface="+mn-lt"/>
              </a:rPr>
              <a:t>Por isso amo os mandamentos que nos destes, mais que o ouro, muito mais que o ouro fino! Por isso eu sigo bem direito as vossas leis, detesto todos os caminhos da mentira.</a:t>
            </a:r>
          </a:p>
          <a:p>
            <a:pPr lvl="0" algn="just">
              <a:lnSpc>
                <a:spcPct val="90000"/>
              </a:lnSpc>
              <a:spcBef>
                <a:spcPts val="0"/>
              </a:spcBef>
              <a:tabLst>
                <a:tab pos="0" algn="l"/>
              </a:tabLst>
            </a:pPr>
            <a:endParaRPr lang="pt-BR" sz="6000" b="1" dirty="0">
              <a:solidFill>
                <a:schemeClr val="bg1"/>
              </a:solidFill>
              <a:highlight>
                <a:srgbClr val="000000"/>
              </a:highlight>
              <a:latin typeface="+mn-lt"/>
            </a:endParaRPr>
          </a:p>
        </p:txBody>
      </p:sp>
      <p:sp>
        <p:nvSpPr>
          <p:cNvPr id="2" name="CaixaDeTexto 1">
            <a:extLst>
              <a:ext uri="{FF2B5EF4-FFF2-40B4-BE49-F238E27FC236}">
                <a16:creationId xmlns:a16="http://schemas.microsoft.com/office/drawing/2014/main" id="{CEC8588B-2C90-750E-B481-B48A764AB42C}"/>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extLst>
      <p:ext uri="{BB962C8B-B14F-4D97-AF65-F5344CB8AC3E}">
        <p14:creationId xmlns:p14="http://schemas.microsoft.com/office/powerpoint/2010/main" val="32880687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92">
            <a:extLst>
              <a:ext uri="{FF2B5EF4-FFF2-40B4-BE49-F238E27FC236}">
                <a16:creationId xmlns:a16="http://schemas.microsoft.com/office/drawing/2014/main" id="{15A85341-E9A5-4187-82D5-F2BB707BF4E1}"/>
              </a:ext>
            </a:extLst>
          </p:cNvPr>
          <p:cNvSpPr txBox="1">
            <a:spLocks noGrp="1"/>
          </p:cNvSpPr>
          <p:nvPr>
            <p:ph type="body" idx="4294967295"/>
          </p:nvPr>
        </p:nvSpPr>
        <p:spPr>
          <a:xfrm>
            <a:off x="386862" y="1839020"/>
            <a:ext cx="11412415" cy="5924879"/>
          </a:xfrm>
        </p:spPr>
        <p:txBody>
          <a:bodyPr vert="horz" wrap="square" anchor="t" anchorCtr="0">
            <a:noAutofit/>
          </a:bodyPr>
          <a:lstStyle/>
          <a:p>
            <a:pPr lvl="0" algn="just">
              <a:lnSpc>
                <a:spcPct val="90000"/>
              </a:lnSpc>
              <a:spcBef>
                <a:spcPts val="0"/>
              </a:spcBef>
              <a:tabLst>
                <a:tab pos="0" algn="l"/>
              </a:tabLst>
            </a:pPr>
            <a:endParaRPr lang="pt-BR" sz="3600" dirty="0">
              <a:solidFill>
                <a:schemeClr val="bg1"/>
              </a:solidFill>
            </a:endParaRPr>
          </a:p>
          <a:p>
            <a:pPr lvl="0" algn="just">
              <a:lnSpc>
                <a:spcPct val="90000"/>
              </a:lnSpc>
              <a:spcBef>
                <a:spcPts val="0"/>
              </a:spcBef>
              <a:tabLst>
                <a:tab pos="0" algn="l"/>
              </a:tabLst>
            </a:pPr>
            <a:r>
              <a:rPr lang="pt-BR" sz="6000" b="1" dirty="0">
                <a:solidFill>
                  <a:srgbClr val="92D050"/>
                </a:solidFill>
                <a:latin typeface="+mn-lt"/>
              </a:rPr>
              <a:t>R. </a:t>
            </a:r>
            <a:r>
              <a:rPr lang="pt-BR" sz="6000" b="1" dirty="0">
                <a:solidFill>
                  <a:schemeClr val="bg1"/>
                </a:solidFill>
                <a:latin typeface="+mn-lt"/>
              </a:rPr>
              <a:t>Como eu amo, Senhor, a vossa lei, vossa palavra!</a:t>
            </a:r>
            <a:endParaRPr lang="pt-BR" sz="6000" b="1" dirty="0">
              <a:solidFill>
                <a:schemeClr val="bg1"/>
              </a:solidFill>
              <a:highlight>
                <a:srgbClr val="000000"/>
              </a:highlight>
              <a:latin typeface="+mn-lt"/>
            </a:endParaRPr>
          </a:p>
        </p:txBody>
      </p:sp>
      <p:sp>
        <p:nvSpPr>
          <p:cNvPr id="2" name="CaixaDeTexto 1">
            <a:extLst>
              <a:ext uri="{FF2B5EF4-FFF2-40B4-BE49-F238E27FC236}">
                <a16:creationId xmlns:a16="http://schemas.microsoft.com/office/drawing/2014/main" id="{E7479B79-3E56-2152-C2D9-6BF8B4A1DE5C}"/>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extLst>
      <p:ext uri="{BB962C8B-B14F-4D97-AF65-F5344CB8AC3E}">
        <p14:creationId xmlns:p14="http://schemas.microsoft.com/office/powerpoint/2010/main" val="41897981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B59F9-AA7B-69F9-ABD7-123D12AA48C8}"/>
            </a:ext>
          </a:extLst>
        </p:cNvPr>
        <p:cNvGrpSpPr/>
        <p:nvPr/>
      </p:nvGrpSpPr>
      <p:grpSpPr>
        <a:xfrm>
          <a:off x="0" y="0"/>
          <a:ext cx="0" cy="0"/>
          <a:chOff x="0" y="0"/>
          <a:chExt cx="0" cy="0"/>
        </a:xfrm>
      </p:grpSpPr>
      <p:sp>
        <p:nvSpPr>
          <p:cNvPr id="3" name="PlaceHolder 277">
            <a:extLst>
              <a:ext uri="{FF2B5EF4-FFF2-40B4-BE49-F238E27FC236}">
                <a16:creationId xmlns:a16="http://schemas.microsoft.com/office/drawing/2014/main" id="{9C780368-3E13-39DE-5765-2FC358FA06A3}"/>
              </a:ext>
            </a:extLst>
          </p:cNvPr>
          <p:cNvSpPr txBox="1">
            <a:spLocks noGrp="1"/>
          </p:cNvSpPr>
          <p:nvPr>
            <p:ph type="body" idx="4294967295"/>
          </p:nvPr>
        </p:nvSpPr>
        <p:spPr>
          <a:xfrm>
            <a:off x="228013" y="1857982"/>
            <a:ext cx="11727423" cy="5924879"/>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latin typeface="+mn-lt"/>
              </a:rPr>
              <a:t>04. </a:t>
            </a:r>
            <a:r>
              <a:rPr lang="pt-BR" sz="6000" dirty="0">
                <a:solidFill>
                  <a:schemeClr val="bg1"/>
                </a:solidFill>
                <a:latin typeface="+mn-lt"/>
              </a:rPr>
              <a:t>Maravilhosos são os vossos testemunhos, eis por que meu coração os observa! Vossa palavra, ao revelar-se, me ilumina, ela dá sabedoria aos pequeninos.</a:t>
            </a:r>
          </a:p>
          <a:p>
            <a:pPr lvl="0" algn="just">
              <a:lnSpc>
                <a:spcPct val="90000"/>
              </a:lnSpc>
              <a:spcBef>
                <a:spcPts val="0"/>
              </a:spcBef>
              <a:tabLst>
                <a:tab pos="0" algn="l"/>
              </a:tabLst>
            </a:pPr>
            <a:endParaRPr lang="pt-BR" sz="6000" b="1" dirty="0">
              <a:solidFill>
                <a:schemeClr val="bg1"/>
              </a:solidFill>
              <a:highlight>
                <a:srgbClr val="000000"/>
              </a:highlight>
              <a:latin typeface="+mn-lt"/>
            </a:endParaRPr>
          </a:p>
        </p:txBody>
      </p:sp>
      <p:sp>
        <p:nvSpPr>
          <p:cNvPr id="2" name="CaixaDeTexto 1">
            <a:extLst>
              <a:ext uri="{FF2B5EF4-FFF2-40B4-BE49-F238E27FC236}">
                <a16:creationId xmlns:a16="http://schemas.microsoft.com/office/drawing/2014/main" id="{5EBA28B7-DDBE-C91D-9C09-8479798A3488}"/>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extLst>
      <p:ext uri="{BB962C8B-B14F-4D97-AF65-F5344CB8AC3E}">
        <p14:creationId xmlns:p14="http://schemas.microsoft.com/office/powerpoint/2010/main" val="24379641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E135B-FA01-4F17-21A8-1AED1AFDBCFA}"/>
            </a:ext>
          </a:extLst>
        </p:cNvPr>
        <p:cNvGrpSpPr/>
        <p:nvPr/>
      </p:nvGrpSpPr>
      <p:grpSpPr>
        <a:xfrm>
          <a:off x="0" y="0"/>
          <a:ext cx="0" cy="0"/>
          <a:chOff x="0" y="0"/>
          <a:chExt cx="0" cy="0"/>
        </a:xfrm>
      </p:grpSpPr>
      <p:sp>
        <p:nvSpPr>
          <p:cNvPr id="3" name="PlaceHolder 92">
            <a:extLst>
              <a:ext uri="{FF2B5EF4-FFF2-40B4-BE49-F238E27FC236}">
                <a16:creationId xmlns:a16="http://schemas.microsoft.com/office/drawing/2014/main" id="{AF8B197E-30BF-28F6-52BD-98925E9B6476}"/>
              </a:ext>
            </a:extLst>
          </p:cNvPr>
          <p:cNvSpPr txBox="1">
            <a:spLocks noGrp="1"/>
          </p:cNvSpPr>
          <p:nvPr>
            <p:ph type="body" idx="4294967295"/>
          </p:nvPr>
        </p:nvSpPr>
        <p:spPr>
          <a:xfrm>
            <a:off x="386862" y="1839020"/>
            <a:ext cx="11412415" cy="5924879"/>
          </a:xfrm>
        </p:spPr>
        <p:txBody>
          <a:bodyPr vert="horz" wrap="square" anchor="t" anchorCtr="0">
            <a:noAutofit/>
          </a:bodyPr>
          <a:lstStyle/>
          <a:p>
            <a:pPr lvl="0" algn="just">
              <a:lnSpc>
                <a:spcPct val="90000"/>
              </a:lnSpc>
              <a:spcBef>
                <a:spcPts val="0"/>
              </a:spcBef>
              <a:tabLst>
                <a:tab pos="0" algn="l"/>
              </a:tabLst>
            </a:pPr>
            <a:endParaRPr lang="pt-BR" sz="3600" dirty="0">
              <a:solidFill>
                <a:schemeClr val="bg1"/>
              </a:solidFill>
            </a:endParaRPr>
          </a:p>
          <a:p>
            <a:pPr lvl="0" algn="just">
              <a:lnSpc>
                <a:spcPct val="90000"/>
              </a:lnSpc>
              <a:spcBef>
                <a:spcPts val="0"/>
              </a:spcBef>
              <a:tabLst>
                <a:tab pos="0" algn="l"/>
              </a:tabLst>
            </a:pPr>
            <a:r>
              <a:rPr lang="pt-BR" sz="6000" b="1" dirty="0">
                <a:solidFill>
                  <a:srgbClr val="92D050"/>
                </a:solidFill>
                <a:latin typeface="+mn-lt"/>
              </a:rPr>
              <a:t>R. </a:t>
            </a:r>
            <a:r>
              <a:rPr lang="pt-BR" sz="6000" b="1" dirty="0">
                <a:solidFill>
                  <a:schemeClr val="bg1"/>
                </a:solidFill>
                <a:latin typeface="+mn-lt"/>
              </a:rPr>
              <a:t>Como eu amo, Senhor, a vossa lei, vossa palavra!</a:t>
            </a:r>
            <a:endParaRPr lang="pt-BR" sz="6000" b="1" dirty="0">
              <a:solidFill>
                <a:schemeClr val="bg1"/>
              </a:solidFill>
              <a:highlight>
                <a:srgbClr val="000000"/>
              </a:highlight>
              <a:latin typeface="+mn-lt"/>
            </a:endParaRPr>
          </a:p>
        </p:txBody>
      </p:sp>
      <p:sp>
        <p:nvSpPr>
          <p:cNvPr id="2" name="CaixaDeTexto 1">
            <a:extLst>
              <a:ext uri="{FF2B5EF4-FFF2-40B4-BE49-F238E27FC236}">
                <a16:creationId xmlns:a16="http://schemas.microsoft.com/office/drawing/2014/main" id="{1ACB6D08-483C-2701-FB4B-2E0D09DA9113}"/>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Salmo Responsorial</a:t>
            </a:r>
          </a:p>
        </p:txBody>
      </p:sp>
    </p:spTree>
    <p:extLst>
      <p:ext uri="{BB962C8B-B14F-4D97-AF65-F5344CB8AC3E}">
        <p14:creationId xmlns:p14="http://schemas.microsoft.com/office/powerpoint/2010/main" val="39223949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9"/>
        <p:cNvGrpSpPr/>
        <p:nvPr/>
      </p:nvGrpSpPr>
      <p:grpSpPr>
        <a:xfrm>
          <a:off x="0" y="0"/>
          <a:ext cx="0" cy="0"/>
          <a:chOff x="0" y="0"/>
          <a:chExt cx="0" cy="0"/>
        </a:xfrm>
      </p:grpSpPr>
      <p:sp>
        <p:nvSpPr>
          <p:cNvPr id="40" name="Google Shape;40;p1"/>
          <p:cNvSpPr txBox="1">
            <a:spLocks noGrp="1"/>
          </p:cNvSpPr>
          <p:nvPr>
            <p:ph type="body" idx="4294967295"/>
          </p:nvPr>
        </p:nvSpPr>
        <p:spPr>
          <a:xfrm>
            <a:off x="385570" y="1729432"/>
            <a:ext cx="11412300" cy="59250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None/>
            </a:pPr>
            <a:endParaRPr sz="3600" dirty="0">
              <a:solidFill>
                <a:schemeClr val="lt1"/>
              </a:solidFill>
            </a:endParaRPr>
          </a:p>
          <a:p>
            <a:pPr marL="0" lvl="0" indent="0" algn="ctr" rtl="0">
              <a:lnSpc>
                <a:spcPct val="90000"/>
              </a:lnSpc>
              <a:spcBef>
                <a:spcPts val="0"/>
              </a:spcBef>
              <a:spcAft>
                <a:spcPts val="0"/>
              </a:spcAft>
              <a:buNone/>
            </a:pPr>
            <a:endParaRPr sz="3600" dirty="0">
              <a:solidFill>
                <a:schemeClr val="lt1"/>
              </a:solidFill>
            </a:endParaRPr>
          </a:p>
          <a:p>
            <a:pPr marL="0" lvl="0" indent="0" algn="ctr" rtl="0">
              <a:lnSpc>
                <a:spcPct val="90000"/>
              </a:lnSpc>
              <a:spcBef>
                <a:spcPts val="0"/>
              </a:spcBef>
              <a:spcAft>
                <a:spcPts val="0"/>
              </a:spcAft>
              <a:buNone/>
            </a:pPr>
            <a:r>
              <a:rPr lang="pt-BR" sz="6000" dirty="0">
                <a:solidFill>
                  <a:srgbClr val="92D050"/>
                </a:solidFill>
                <a:latin typeface="Calibri"/>
                <a:ea typeface="Calibri"/>
                <a:cs typeface="Calibri"/>
                <a:sym typeface="Calibri"/>
              </a:rPr>
              <a:t>II LEITURA -  </a:t>
            </a:r>
            <a:r>
              <a:rPr lang="pt-BR" sz="6000" dirty="0" err="1">
                <a:solidFill>
                  <a:srgbClr val="92D050"/>
                </a:solidFill>
                <a:latin typeface="Calibri"/>
                <a:ea typeface="Calibri"/>
                <a:cs typeface="Calibri"/>
                <a:sym typeface="Calibri"/>
              </a:rPr>
              <a:t>Rm</a:t>
            </a:r>
            <a:r>
              <a:rPr lang="pt-BR" sz="6000" dirty="0">
                <a:solidFill>
                  <a:srgbClr val="92D050"/>
                </a:solidFill>
                <a:latin typeface="Calibri"/>
                <a:ea typeface="Calibri"/>
                <a:cs typeface="Calibri"/>
                <a:sym typeface="Calibri"/>
              </a:rPr>
              <a:t> 8,28-30</a:t>
            </a:r>
          </a:p>
          <a:p>
            <a:pPr marL="0" lvl="0" indent="0" algn="ctr" rtl="0">
              <a:lnSpc>
                <a:spcPct val="90000"/>
              </a:lnSpc>
              <a:spcBef>
                <a:spcPts val="0"/>
              </a:spcBef>
              <a:spcAft>
                <a:spcPts val="0"/>
              </a:spcAft>
              <a:buNone/>
            </a:pPr>
            <a:endParaRPr dirty="0"/>
          </a:p>
          <a:p>
            <a:pPr marL="0" lvl="0" indent="0" algn="ctr" rtl="0">
              <a:lnSpc>
                <a:spcPct val="90000"/>
              </a:lnSpc>
              <a:spcBef>
                <a:spcPts val="0"/>
              </a:spcBef>
              <a:spcAft>
                <a:spcPts val="0"/>
              </a:spcAft>
              <a:buNone/>
            </a:pPr>
            <a:r>
              <a:rPr lang="pt-BR" sz="6000" dirty="0">
                <a:solidFill>
                  <a:schemeClr val="lt1"/>
                </a:solidFill>
                <a:latin typeface="Calibri"/>
                <a:ea typeface="Calibri"/>
                <a:cs typeface="Calibri"/>
                <a:sym typeface="Calibri"/>
              </a:rPr>
              <a:t>LEITURA DA CARTA DE SÃO PAULO AOS ROMANOS</a:t>
            </a:r>
            <a:endParaRPr sz="6000" b="1" dirty="0">
              <a:solidFill>
                <a:schemeClr val="lt1"/>
              </a:solidFill>
              <a:highlight>
                <a:srgbClr val="000000"/>
              </a:highlight>
              <a:latin typeface="Calibri"/>
              <a:ea typeface="Calibri"/>
              <a:cs typeface="Calibri"/>
              <a:sym typeface="Calibri"/>
            </a:endParaRPr>
          </a:p>
        </p:txBody>
      </p:sp>
      <p:sp>
        <p:nvSpPr>
          <p:cNvPr id="41" name="Google Shape;41;p1"/>
          <p:cNvSpPr txBox="1"/>
          <p:nvPr/>
        </p:nvSpPr>
        <p:spPr>
          <a:xfrm>
            <a:off x="-5069" y="369277"/>
            <a:ext cx="12193500" cy="923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5400" b="1">
                <a:solidFill>
                  <a:srgbClr val="92D050"/>
                </a:solidFill>
                <a:latin typeface="Calibri"/>
                <a:ea typeface="Calibri"/>
                <a:cs typeface="Calibri"/>
                <a:sym typeface="Calibri"/>
              </a:rPr>
              <a:t>Liturgia da Palavra</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LEITURA DA PRIMEIRA CARTA DE SÃO PEDRO                         ">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6948CAE8-2BDD-439B-89E8-E6FDED0CCFF0}"/>
              </a:ext>
            </a:extLst>
          </p:cNvPr>
          <p:cNvSpPr txBox="1">
            <a:spLocks noGrp="1"/>
          </p:cNvSpPr>
          <p:nvPr>
            <p:ph type="body" idx="4294967295"/>
          </p:nvPr>
        </p:nvSpPr>
        <p:spPr>
          <a:xfrm>
            <a:off x="153192" y="1876500"/>
            <a:ext cx="11877065" cy="5232960"/>
          </a:xfrm>
        </p:spPr>
        <p:txBody>
          <a:bodyPr vert="horz" wrap="square" anchor="t" anchorCtr="0">
            <a:noAutofit/>
          </a:bodyPr>
          <a:lstStyle/>
          <a:p>
            <a:pPr lvl="0" algn="just">
              <a:lnSpc>
                <a:spcPct val="90000"/>
              </a:lnSpc>
              <a:spcBef>
                <a:spcPts val="0"/>
              </a:spcBef>
              <a:tabLst>
                <a:tab pos="0" algn="l"/>
              </a:tabLst>
            </a:pPr>
            <a:r>
              <a:rPr lang="pt-BR" sz="6000" b="1" dirty="0">
                <a:solidFill>
                  <a:srgbClr val="FFFFFF"/>
                </a:solidFill>
                <a:highlight>
                  <a:srgbClr val="000000"/>
                </a:highlight>
                <a:latin typeface="Calibri" pitchFamily="18"/>
              </a:rPr>
              <a:t>Irmãos, sabemos que tudo contribui para o bem daqueles que amam a Deus, daqueles que são chamados para a salvação, de acordo com o projeto de Deus. Pois aqueles que Deus contemplou com seu</a:t>
            </a:r>
          </a:p>
        </p:txBody>
      </p:sp>
      <p:sp>
        <p:nvSpPr>
          <p:cNvPr id="4" name="CaixaDeTexto 3">
            <a:extLst>
              <a:ext uri="{FF2B5EF4-FFF2-40B4-BE49-F238E27FC236}">
                <a16:creationId xmlns:a16="http://schemas.microsoft.com/office/drawing/2014/main" id="{F4994549-FBCC-476D-84E4-7D4698175E0D}"/>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3"/>
        <p:cNvGrpSpPr/>
        <p:nvPr/>
      </p:nvGrpSpPr>
      <p:grpSpPr>
        <a:xfrm>
          <a:off x="0" y="0"/>
          <a:ext cx="0" cy="0"/>
          <a:chOff x="0" y="0"/>
          <a:chExt cx="0" cy="0"/>
        </a:xfrm>
      </p:grpSpPr>
      <p:sp>
        <p:nvSpPr>
          <p:cNvPr id="24" name="Google Shape;24;p3"/>
          <p:cNvSpPr txBox="1">
            <a:spLocks noGrp="1"/>
          </p:cNvSpPr>
          <p:nvPr>
            <p:ph type="body" idx="4294967295"/>
          </p:nvPr>
        </p:nvSpPr>
        <p:spPr>
          <a:xfrm>
            <a:off x="158262" y="1853640"/>
            <a:ext cx="11799300" cy="5232900"/>
          </a:xfrm>
          <a:prstGeom prst="rect">
            <a:avLst/>
          </a:prstGeom>
          <a:noFill/>
          <a:ln>
            <a:noFill/>
          </a:ln>
        </p:spPr>
        <p:txBody>
          <a:bodyPr spcFirstLastPara="1" wrap="square" lIns="0" tIns="0" rIns="0" bIns="0" anchor="t" anchorCtr="0">
            <a:noAutofit/>
          </a:bodyPr>
          <a:lstStyle/>
          <a:p>
            <a:pPr marL="0" lvl="0" indent="0" algn="just" rtl="0">
              <a:lnSpc>
                <a:spcPct val="90000"/>
              </a:lnSpc>
              <a:spcBef>
                <a:spcPts val="0"/>
              </a:spcBef>
              <a:spcAft>
                <a:spcPts val="0"/>
              </a:spcAft>
              <a:buNone/>
            </a:pPr>
            <a:r>
              <a:rPr lang="pt-BR" sz="6600" b="1" dirty="0">
                <a:solidFill>
                  <a:srgbClr val="FFFFFF"/>
                </a:solidFill>
                <a:highlight>
                  <a:srgbClr val="000000"/>
                </a:highlight>
                <a:latin typeface="Calibri" pitchFamily="18"/>
              </a:rPr>
              <a:t>amor desde sempre, a esses ele predestinou a serem conformes à imagem de seu Filho, para que este seja o primogênito numa multidão de irmãos. </a:t>
            </a:r>
            <a:endParaRPr sz="3600" dirty="0"/>
          </a:p>
        </p:txBody>
      </p:sp>
      <p:sp>
        <p:nvSpPr>
          <p:cNvPr id="25" name="Google Shape;25;p3"/>
          <p:cNvSpPr txBox="1"/>
          <p:nvPr/>
        </p:nvSpPr>
        <p:spPr>
          <a:xfrm>
            <a:off x="-5069" y="369277"/>
            <a:ext cx="12193500" cy="923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5400" b="1">
                <a:solidFill>
                  <a:srgbClr val="92D050"/>
                </a:solidFill>
                <a:latin typeface="Calibri"/>
                <a:ea typeface="Calibri"/>
                <a:cs typeface="Calibri"/>
                <a:sym typeface="Calibri"/>
              </a:rPr>
              <a:t>Liturgia da Palavra</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3">
          <a:extLst>
            <a:ext uri="{FF2B5EF4-FFF2-40B4-BE49-F238E27FC236}">
              <a16:creationId xmlns:a16="http://schemas.microsoft.com/office/drawing/2014/main" id="{5E811BE7-BE14-4F78-0AB9-5C18D451244B}"/>
            </a:ext>
          </a:extLst>
        </p:cNvPr>
        <p:cNvGrpSpPr/>
        <p:nvPr/>
      </p:nvGrpSpPr>
      <p:grpSpPr>
        <a:xfrm>
          <a:off x="0" y="0"/>
          <a:ext cx="0" cy="0"/>
          <a:chOff x="0" y="0"/>
          <a:chExt cx="0" cy="0"/>
        </a:xfrm>
      </p:grpSpPr>
      <p:sp>
        <p:nvSpPr>
          <p:cNvPr id="24" name="Google Shape;24;p3">
            <a:extLst>
              <a:ext uri="{FF2B5EF4-FFF2-40B4-BE49-F238E27FC236}">
                <a16:creationId xmlns:a16="http://schemas.microsoft.com/office/drawing/2014/main" id="{E34F7CB5-C741-6DAE-83E9-463E46BF8671}"/>
              </a:ext>
            </a:extLst>
          </p:cNvPr>
          <p:cNvSpPr txBox="1">
            <a:spLocks noGrp="1"/>
          </p:cNvSpPr>
          <p:nvPr>
            <p:ph type="body" idx="4294967295"/>
          </p:nvPr>
        </p:nvSpPr>
        <p:spPr>
          <a:xfrm>
            <a:off x="158262" y="1853640"/>
            <a:ext cx="11799300" cy="5232900"/>
          </a:xfrm>
          <a:prstGeom prst="rect">
            <a:avLst/>
          </a:prstGeom>
          <a:noFill/>
          <a:ln>
            <a:noFill/>
          </a:ln>
        </p:spPr>
        <p:txBody>
          <a:bodyPr spcFirstLastPara="1" wrap="square" lIns="0" tIns="0" rIns="0" bIns="0" anchor="t" anchorCtr="0">
            <a:noAutofit/>
          </a:bodyPr>
          <a:lstStyle/>
          <a:p>
            <a:pPr marL="0" lvl="0" indent="0" algn="just" rtl="0">
              <a:lnSpc>
                <a:spcPct val="90000"/>
              </a:lnSpc>
              <a:spcBef>
                <a:spcPts val="0"/>
              </a:spcBef>
              <a:spcAft>
                <a:spcPts val="0"/>
              </a:spcAft>
              <a:buNone/>
            </a:pPr>
            <a:r>
              <a:rPr lang="pt-BR" sz="6600" b="1" dirty="0">
                <a:solidFill>
                  <a:srgbClr val="FFFFFF"/>
                </a:solidFill>
                <a:highlight>
                  <a:srgbClr val="000000"/>
                </a:highlight>
                <a:latin typeface="Calibri" pitchFamily="18"/>
              </a:rPr>
              <a:t>E aqueles que Deus predestinou, também os chamou. E aos que chamou, também os tornou justos; e aos que tornou justos, também os glorificou.</a:t>
            </a:r>
            <a:endParaRPr sz="3600" dirty="0"/>
          </a:p>
        </p:txBody>
      </p:sp>
      <p:sp>
        <p:nvSpPr>
          <p:cNvPr id="25" name="Google Shape;25;p3">
            <a:extLst>
              <a:ext uri="{FF2B5EF4-FFF2-40B4-BE49-F238E27FC236}">
                <a16:creationId xmlns:a16="http://schemas.microsoft.com/office/drawing/2014/main" id="{F475304B-FFA2-B8F2-6E8B-2F84B92FFA89}"/>
              </a:ext>
            </a:extLst>
          </p:cNvPr>
          <p:cNvSpPr txBox="1"/>
          <p:nvPr/>
        </p:nvSpPr>
        <p:spPr>
          <a:xfrm>
            <a:off x="-5069" y="369277"/>
            <a:ext cx="12193500" cy="923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5400" b="1">
                <a:solidFill>
                  <a:srgbClr val="92D050"/>
                </a:solidFill>
                <a:latin typeface="Calibri"/>
                <a:ea typeface="Calibri"/>
                <a:cs typeface="Calibri"/>
                <a:sym typeface="Calibri"/>
              </a:rPr>
              <a:t>Liturgia da Palavra</a:t>
            </a:r>
            <a:endParaRPr/>
          </a:p>
        </p:txBody>
      </p:sp>
    </p:spTree>
    <p:extLst>
      <p:ext uri="{BB962C8B-B14F-4D97-AF65-F5344CB8AC3E}">
        <p14:creationId xmlns:p14="http://schemas.microsoft.com/office/powerpoint/2010/main" val="32007115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304">
            <a:extLst>
              <a:ext uri="{FF2B5EF4-FFF2-40B4-BE49-F238E27FC236}">
                <a16:creationId xmlns:a16="http://schemas.microsoft.com/office/drawing/2014/main" id="{3816325F-D3C0-434D-83DC-7C6D112906DA}"/>
              </a:ext>
            </a:extLst>
          </p:cNvPr>
          <p:cNvSpPr txBox="1">
            <a:spLocks noGrp="1"/>
          </p:cNvSpPr>
          <p:nvPr>
            <p:ph type="body" idx="4294967295"/>
          </p:nvPr>
        </p:nvSpPr>
        <p:spPr>
          <a:xfrm>
            <a:off x="3988" y="1783301"/>
            <a:ext cx="12189600" cy="5232960"/>
          </a:xfrm>
        </p:spPr>
        <p:txBody>
          <a:bodyPr vert="horz" wrap="square" anchor="t" anchorCtr="0">
            <a:noAutofit/>
          </a:bodyPr>
          <a:lstStyle/>
          <a:p>
            <a:pPr lvl="0" algn="ctr">
              <a:lnSpc>
                <a:spcPct val="90000"/>
              </a:lnSpc>
              <a:spcBef>
                <a:spcPts val="0"/>
              </a:spcBef>
              <a:tabLst>
                <a:tab pos="0" algn="l"/>
              </a:tabLst>
            </a:pPr>
            <a:endParaRPr lang="pt-BR" sz="5200" b="1" dirty="0">
              <a:solidFill>
                <a:srgbClr val="FFFFFF"/>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FFFFFF"/>
                </a:solidFill>
                <a:highlight>
                  <a:srgbClr val="000000"/>
                </a:highlight>
                <a:latin typeface="Calibri" pitchFamily="18"/>
              </a:rPr>
              <a:t>PALAVRA DO SENHOR</a:t>
            </a:r>
          </a:p>
          <a:p>
            <a:pPr lvl="0" algn="ctr">
              <a:lnSpc>
                <a:spcPct val="90000"/>
              </a:lnSpc>
              <a:spcBef>
                <a:spcPts val="0"/>
              </a:spcBef>
              <a:tabLst>
                <a:tab pos="0" algn="l"/>
              </a:tabLst>
            </a:pPr>
            <a:endParaRPr lang="pt-BR" sz="6000" b="1" dirty="0">
              <a:solidFill>
                <a:srgbClr val="FFFFFF"/>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rgbClr val="FFFFFF"/>
                </a:solidFill>
                <a:highlight>
                  <a:srgbClr val="000000"/>
                </a:highlight>
                <a:latin typeface="Calibri" pitchFamily="18"/>
              </a:rPr>
              <a:t>Graças a Deus!</a:t>
            </a:r>
          </a:p>
        </p:txBody>
      </p:sp>
      <p:sp>
        <p:nvSpPr>
          <p:cNvPr id="4" name="CaixaDeTexto 3">
            <a:extLst>
              <a:ext uri="{FF2B5EF4-FFF2-40B4-BE49-F238E27FC236}">
                <a16:creationId xmlns:a16="http://schemas.microsoft.com/office/drawing/2014/main" id="{C816F0D7-FCAD-7F73-2B55-2FDF0D45A9A2}"/>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14455300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page24">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9A3DCAB0-A39B-48A4-888B-E195E589D57A}"/>
              </a:ext>
            </a:extLst>
          </p:cNvPr>
          <p:cNvSpPr txBox="1">
            <a:spLocks noGrp="1"/>
          </p:cNvSpPr>
          <p:nvPr>
            <p:ph type="body" idx="4294967295"/>
          </p:nvPr>
        </p:nvSpPr>
        <p:spPr>
          <a:xfrm>
            <a:off x="228600" y="2444619"/>
            <a:ext cx="11816862" cy="6215873"/>
          </a:xfrm>
        </p:spPr>
        <p:txBody>
          <a:bodyPr vert="horz" wrap="square" anchor="t" anchorCtr="0">
            <a:noAutofit/>
          </a:bodyPr>
          <a:lstStyle/>
          <a:p>
            <a:pPr lvl="0" algn="just">
              <a:lnSpc>
                <a:spcPct val="90000"/>
              </a:lnSpc>
              <a:spcBef>
                <a:spcPts val="1001"/>
              </a:spcBef>
              <a:tabLst>
                <a:tab pos="0" algn="l"/>
              </a:tabLst>
            </a:pPr>
            <a:r>
              <a:rPr lang="pt-BR" sz="5400" b="1" dirty="0">
                <a:solidFill>
                  <a:srgbClr val="92D050"/>
                </a:solidFill>
                <a:highlight>
                  <a:srgbClr val="000000"/>
                </a:highlight>
                <a:latin typeface="Calibri" pitchFamily="18"/>
              </a:rPr>
              <a:t>R. </a:t>
            </a:r>
            <a:r>
              <a:rPr lang="pt-BR" sz="5400" b="1" dirty="0">
                <a:solidFill>
                  <a:schemeClr val="bg1"/>
                </a:solidFill>
                <a:highlight>
                  <a:srgbClr val="000000"/>
                </a:highlight>
                <a:latin typeface="Calibri" pitchFamily="18"/>
              </a:rPr>
              <a:t>Aleluia, aleluia, aleluia, aleluia. (bis) </a:t>
            </a:r>
          </a:p>
          <a:p>
            <a:pPr lvl="0" algn="just">
              <a:lnSpc>
                <a:spcPct val="90000"/>
              </a:lnSpc>
              <a:spcBef>
                <a:spcPts val="1001"/>
              </a:spcBef>
              <a:tabLst>
                <a:tab pos="0" algn="l"/>
              </a:tabLst>
            </a:pPr>
            <a:r>
              <a:rPr lang="pt-BR" sz="5400" b="1" dirty="0">
                <a:solidFill>
                  <a:srgbClr val="92D050"/>
                </a:solidFill>
                <a:highlight>
                  <a:srgbClr val="000000"/>
                </a:highlight>
                <a:latin typeface="Calibri" pitchFamily="18"/>
              </a:rPr>
              <a:t>1. </a:t>
            </a:r>
            <a:r>
              <a:rPr lang="pt-BR" sz="5400" dirty="0">
                <a:solidFill>
                  <a:schemeClr val="bg1"/>
                </a:solidFill>
                <a:highlight>
                  <a:srgbClr val="000000"/>
                </a:highlight>
                <a:latin typeface="Calibri" pitchFamily="18"/>
              </a:rPr>
              <a:t>Eu te louvo, ó Pai Santo, Deus do Céu, Senhor da Terra: os mistérios do teu Reino, aos pequenos, Pai, revelas.</a:t>
            </a:r>
          </a:p>
        </p:txBody>
      </p:sp>
      <p:sp>
        <p:nvSpPr>
          <p:cNvPr id="3" name="CaixaDeTexto 2">
            <a:extLst>
              <a:ext uri="{FF2B5EF4-FFF2-40B4-BE49-F238E27FC236}">
                <a16:creationId xmlns:a16="http://schemas.microsoft.com/office/drawing/2014/main" id="{BD495FBF-1E57-7AC6-4A34-8D111DF94B5A}"/>
              </a:ext>
            </a:extLst>
          </p:cNvPr>
          <p:cNvSpPr txBox="1"/>
          <p:nvPr/>
        </p:nvSpPr>
        <p:spPr>
          <a:xfrm>
            <a:off x="0" y="0"/>
            <a:ext cx="12193588" cy="1754326"/>
          </a:xfrm>
          <a:prstGeom prst="rect">
            <a:avLst/>
          </a:prstGeom>
          <a:noFill/>
        </p:spPr>
        <p:txBody>
          <a:bodyPr wrap="square" rtlCol="0">
            <a:spAutoFit/>
          </a:bodyPr>
          <a:lstStyle/>
          <a:p>
            <a:pPr algn="ctr"/>
            <a:r>
              <a:rPr lang="pt-BR" sz="5400" b="1" dirty="0">
                <a:solidFill>
                  <a:srgbClr val="92D050"/>
                </a:solidFill>
              </a:rPr>
              <a:t>Aclamação ao </a:t>
            </a:r>
          </a:p>
          <a:p>
            <a:pPr algn="ctr"/>
            <a:r>
              <a:rPr lang="pt-BR" sz="5400" b="1" dirty="0">
                <a:solidFill>
                  <a:srgbClr val="92D050"/>
                </a:solidFill>
              </a:rPr>
              <a:t>Evangelho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3" name="PlaceHolder 228">
            <a:extLst>
              <a:ext uri="{FF2B5EF4-FFF2-40B4-BE49-F238E27FC236}">
                <a16:creationId xmlns:a16="http://schemas.microsoft.com/office/drawing/2014/main" id="{04E8CE5F-24B0-4CAF-8022-E0FB14EA160F}"/>
              </a:ext>
            </a:extLst>
          </p:cNvPr>
          <p:cNvSpPr txBox="1">
            <a:spLocks noGrp="1"/>
          </p:cNvSpPr>
          <p:nvPr>
            <p:ph type="body" idx="4294967295"/>
          </p:nvPr>
        </p:nvSpPr>
        <p:spPr>
          <a:xfrm>
            <a:off x="249908" y="1869208"/>
            <a:ext cx="11683634" cy="2429229"/>
          </a:xfrm>
        </p:spPr>
        <p:txBody>
          <a:bodyPr vert="horz" wrap="square" anchor="t" anchorCtr="0">
            <a:noAutofit/>
          </a:bodyPr>
          <a:lstStyle/>
          <a:p>
            <a:pPr lvl="0" algn="just">
              <a:lnSpc>
                <a:spcPct val="90000"/>
              </a:lnSpc>
              <a:spcBef>
                <a:spcPts val="0"/>
              </a:spcBef>
              <a:tabLst>
                <a:tab pos="0" algn="l"/>
              </a:tabLst>
            </a:pPr>
            <a:r>
              <a:rPr lang="pt-BR" sz="6600" dirty="0">
                <a:solidFill>
                  <a:srgbClr val="92D050"/>
                </a:solidFill>
                <a:highlight>
                  <a:srgbClr val="000000"/>
                </a:highlight>
                <a:latin typeface="Calibri" pitchFamily="18"/>
              </a:rPr>
              <a:t>1. </a:t>
            </a:r>
            <a:r>
              <a:rPr lang="pt-BR" sz="6600" dirty="0">
                <a:solidFill>
                  <a:srgbClr val="FFFFFF"/>
                </a:solidFill>
                <a:highlight>
                  <a:srgbClr val="000000"/>
                </a:highlight>
                <a:latin typeface="Calibri" pitchFamily="18"/>
              </a:rPr>
              <a:t>Cantemos ao Senhor um canto novo. Terra inteira cante alegre ao Senhor. No seu templo santo brilham sempre: a majestade, a beleza e o esplendor.</a:t>
            </a:r>
            <a:endParaRPr lang="pt-BR" sz="6000"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0376C668-2191-8722-32CC-016E5C0671CF}"/>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Canto Inicial</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304">
            <a:extLst>
              <a:ext uri="{FF2B5EF4-FFF2-40B4-BE49-F238E27FC236}">
                <a16:creationId xmlns:a16="http://schemas.microsoft.com/office/drawing/2014/main" id="{3816325F-D3C0-434D-83DC-7C6D112906DA}"/>
              </a:ext>
            </a:extLst>
          </p:cNvPr>
          <p:cNvSpPr txBox="1">
            <a:spLocks noGrp="1"/>
          </p:cNvSpPr>
          <p:nvPr>
            <p:ph type="body" idx="4294967295"/>
          </p:nvPr>
        </p:nvSpPr>
        <p:spPr>
          <a:xfrm>
            <a:off x="197154" y="1783301"/>
            <a:ext cx="11789142" cy="5232960"/>
          </a:xfrm>
        </p:spPr>
        <p:txBody>
          <a:bodyPr vert="horz" wrap="square" anchor="t" anchorCtr="0">
            <a:noAutofit/>
          </a:bodyPr>
          <a:lstStyle/>
          <a:p>
            <a:pPr lvl="0" algn="ctr">
              <a:lnSpc>
                <a:spcPct val="90000"/>
              </a:lnSpc>
              <a:spcBef>
                <a:spcPts val="0"/>
              </a:spcBef>
              <a:tabLst>
                <a:tab pos="0" algn="l"/>
              </a:tabLst>
            </a:pPr>
            <a:r>
              <a:rPr lang="pt-BR" sz="6000" b="1" dirty="0">
                <a:solidFill>
                  <a:srgbClr val="92D050"/>
                </a:solidFill>
                <a:highlight>
                  <a:srgbClr val="000000"/>
                </a:highlight>
                <a:latin typeface="Calibri" pitchFamily="18"/>
              </a:rPr>
              <a:t>EVANGELHO - </a:t>
            </a:r>
            <a:r>
              <a:rPr lang="pt-BR" sz="6000" b="1" dirty="0" err="1">
                <a:solidFill>
                  <a:srgbClr val="92D050"/>
                </a:solidFill>
                <a:highlight>
                  <a:srgbClr val="000000"/>
                </a:highlight>
                <a:latin typeface="Calibri" pitchFamily="18"/>
              </a:rPr>
              <a:t>Mt</a:t>
            </a:r>
            <a:r>
              <a:rPr lang="pt-BR" sz="6000" b="1" dirty="0">
                <a:solidFill>
                  <a:srgbClr val="92D050"/>
                </a:solidFill>
                <a:highlight>
                  <a:srgbClr val="000000"/>
                </a:highlight>
                <a:latin typeface="Calibri" pitchFamily="18"/>
              </a:rPr>
              <a:t> 13,44-52</a:t>
            </a:r>
          </a:p>
          <a:p>
            <a:pPr lvl="0" algn="ctr">
              <a:lnSpc>
                <a:spcPct val="90000"/>
              </a:lnSpc>
              <a:spcBef>
                <a:spcPts val="0"/>
              </a:spcBef>
              <a:tabLst>
                <a:tab pos="0" algn="l"/>
              </a:tabLst>
            </a:pPr>
            <a:endParaRPr lang="pt-BR" sz="6000" b="1" dirty="0">
              <a:solidFill>
                <a:srgbClr val="FFFFFF"/>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FFFFFF"/>
                </a:solidFill>
                <a:highlight>
                  <a:srgbClr val="000000"/>
                </a:highlight>
                <a:latin typeface="Calibri" pitchFamily="18"/>
              </a:rPr>
              <a:t>PROCLAMAÇÃO DO EVANGELHO DE JESUS CRISTO SEGUNDO MATEUS</a:t>
            </a:r>
          </a:p>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rgbClr val="FFFFFF"/>
                </a:solidFill>
                <a:highlight>
                  <a:srgbClr val="000000"/>
                </a:highlight>
                <a:latin typeface="Calibri" pitchFamily="18"/>
              </a:rPr>
              <a:t>Glória a vós Senhor</a:t>
            </a:r>
          </a:p>
        </p:txBody>
      </p:sp>
      <p:sp>
        <p:nvSpPr>
          <p:cNvPr id="4" name="CaixaDeTexto 3">
            <a:extLst>
              <a:ext uri="{FF2B5EF4-FFF2-40B4-BE49-F238E27FC236}">
                <a16:creationId xmlns:a16="http://schemas.microsoft.com/office/drawing/2014/main" id="{C816F0D7-FCAD-7F73-2B55-2FDF0D45A9A2}"/>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36218123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 EVANGELHO DE JESUS CRISTO SEGUNDO JOÃO -                      ">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8C62FDC-88F9-4666-B53E-B604FDBB03C8}"/>
              </a:ext>
            </a:extLst>
          </p:cNvPr>
          <p:cNvSpPr txBox="1">
            <a:spLocks noGrp="1"/>
          </p:cNvSpPr>
          <p:nvPr>
            <p:ph type="body" idx="4294967295"/>
          </p:nvPr>
        </p:nvSpPr>
        <p:spPr>
          <a:xfrm>
            <a:off x="158262" y="1834697"/>
            <a:ext cx="11834446" cy="5775840"/>
          </a:xfrm>
        </p:spPr>
        <p:txBody>
          <a:bodyPr vert="horz" wrap="square" anchor="t" anchorCtr="0">
            <a:noAutofit/>
          </a:bodyPr>
          <a:lstStyle/>
          <a:p>
            <a:pPr lvl="0" algn="just">
              <a:lnSpc>
                <a:spcPct val="90000"/>
              </a:lnSpc>
              <a:spcBef>
                <a:spcPts val="0"/>
              </a:spcBef>
              <a:tabLst>
                <a:tab pos="0" algn="l"/>
              </a:tabLst>
            </a:pPr>
            <a:r>
              <a:rPr lang="pt-BR" sz="6000" b="1" dirty="0">
                <a:solidFill>
                  <a:srgbClr val="FFFFFF"/>
                </a:solidFill>
                <a:highlight>
                  <a:srgbClr val="000000"/>
                </a:highlight>
                <a:latin typeface="Calibri" pitchFamily="18"/>
              </a:rPr>
              <a:t>Naquele tempo, disse Jesus a seus discípulos: “O Reino dos Céus é como um tesouro escondido no campo. Um homem o encontra e o mantém escondido. Cheio de alegria, ele vai, vende todos os seus bens e compra</a:t>
            </a:r>
          </a:p>
        </p:txBody>
      </p:sp>
      <p:sp>
        <p:nvSpPr>
          <p:cNvPr id="4" name="CaixaDeTexto 3">
            <a:extLst>
              <a:ext uri="{FF2B5EF4-FFF2-40B4-BE49-F238E27FC236}">
                <a16:creationId xmlns:a16="http://schemas.microsoft.com/office/drawing/2014/main" id="{5C14FD32-84E4-5244-89B9-389BC210D6A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8C62FDC-88F9-4666-B53E-B604FDBB03C8}"/>
              </a:ext>
            </a:extLst>
          </p:cNvPr>
          <p:cNvSpPr txBox="1">
            <a:spLocks noGrp="1"/>
          </p:cNvSpPr>
          <p:nvPr>
            <p:ph type="body" idx="4294967295"/>
          </p:nvPr>
        </p:nvSpPr>
        <p:spPr>
          <a:xfrm>
            <a:off x="158262" y="1834697"/>
            <a:ext cx="11834446" cy="5775840"/>
          </a:xfrm>
        </p:spPr>
        <p:txBody>
          <a:bodyPr vert="horz" wrap="square" anchor="t" anchorCtr="0">
            <a:noAutofit/>
          </a:bodyPr>
          <a:lstStyle/>
          <a:p>
            <a:pPr lvl="0" algn="just">
              <a:lnSpc>
                <a:spcPct val="90000"/>
              </a:lnSpc>
              <a:spcBef>
                <a:spcPts val="0"/>
              </a:spcBef>
              <a:tabLst>
                <a:tab pos="0" algn="l"/>
              </a:tabLst>
            </a:pPr>
            <a:r>
              <a:rPr lang="pt-BR" sz="6000" b="1" dirty="0">
                <a:solidFill>
                  <a:srgbClr val="FFFFFF"/>
                </a:solidFill>
                <a:highlight>
                  <a:srgbClr val="000000"/>
                </a:highlight>
                <a:latin typeface="Calibri" pitchFamily="18"/>
              </a:rPr>
              <a:t>aquele campo. O Reino dos Céus também é como um comprador que procura pérolas preciosas. Quando encontra uma pérola de grande valor, ele vai, vende todos os seus bens e compra aquela pérola. </a:t>
            </a:r>
          </a:p>
        </p:txBody>
      </p:sp>
      <p:sp>
        <p:nvSpPr>
          <p:cNvPr id="4" name="CaixaDeTexto 3">
            <a:extLst>
              <a:ext uri="{FF2B5EF4-FFF2-40B4-BE49-F238E27FC236}">
                <a16:creationId xmlns:a16="http://schemas.microsoft.com/office/drawing/2014/main" id="{5C14FD32-84E4-5244-89B9-389BC210D6A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12819554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page26">
    <p:spTree>
      <p:nvGrpSpPr>
        <p:cNvPr id="1" name=""/>
        <p:cNvGrpSpPr/>
        <p:nvPr/>
      </p:nvGrpSpPr>
      <p:grpSpPr>
        <a:xfrm>
          <a:off x="0" y="0"/>
          <a:ext cx="0" cy="0"/>
          <a:chOff x="0" y="0"/>
          <a:chExt cx="0" cy="0"/>
        </a:xfrm>
      </p:grpSpPr>
      <p:sp>
        <p:nvSpPr>
          <p:cNvPr id="2" name="PlaceHolder 25">
            <a:extLst>
              <a:ext uri="{FF2B5EF4-FFF2-40B4-BE49-F238E27FC236}">
                <a16:creationId xmlns:a16="http://schemas.microsoft.com/office/drawing/2014/main" id="{2D818AF4-87AE-4D80-9904-AA68735F85B8}"/>
              </a:ext>
            </a:extLst>
          </p:cNvPr>
          <p:cNvSpPr txBox="1">
            <a:spLocks noGrp="1"/>
          </p:cNvSpPr>
          <p:nvPr>
            <p:ph type="body" idx="4294967295"/>
          </p:nvPr>
        </p:nvSpPr>
        <p:spPr>
          <a:xfrm>
            <a:off x="144400" y="1852284"/>
            <a:ext cx="11894650" cy="5775840"/>
          </a:xfrm>
        </p:spPr>
        <p:txBody>
          <a:bodyPr vert="horz" wrap="square" anchor="t" anchorCtr="0">
            <a:noAutofit/>
          </a:bodyPr>
          <a:lstStyle/>
          <a:p>
            <a:pPr lvl="0" algn="just">
              <a:lnSpc>
                <a:spcPct val="90000"/>
              </a:lnSpc>
              <a:spcBef>
                <a:spcPts val="0"/>
              </a:spcBef>
              <a:tabLst>
                <a:tab pos="0" algn="l"/>
              </a:tabLst>
            </a:pPr>
            <a:r>
              <a:rPr lang="pt-BR" sz="6000" b="1" dirty="0">
                <a:solidFill>
                  <a:srgbClr val="FFFFFF"/>
                </a:solidFill>
                <a:highlight>
                  <a:srgbClr val="000000"/>
                </a:highlight>
                <a:latin typeface="Calibri" pitchFamily="18"/>
              </a:rPr>
              <a:t>O Reino dos Céus é ainda como uma rede lançada ao mar e que apanha peixes de todo tipo. Quando está cheia, os pescadores puxam a rede para a praia, sentam-se e recolhem os peixes bons em cestos e jogam</a:t>
            </a:r>
          </a:p>
        </p:txBody>
      </p:sp>
      <p:sp>
        <p:nvSpPr>
          <p:cNvPr id="4" name="CaixaDeTexto 3">
            <a:extLst>
              <a:ext uri="{FF2B5EF4-FFF2-40B4-BE49-F238E27FC236}">
                <a16:creationId xmlns:a16="http://schemas.microsoft.com/office/drawing/2014/main" id="{2225C848-AEB5-ABD8-ACBE-AEB003BF0CF6}"/>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25">
            <a:extLst>
              <a:ext uri="{FF2B5EF4-FFF2-40B4-BE49-F238E27FC236}">
                <a16:creationId xmlns:a16="http://schemas.microsoft.com/office/drawing/2014/main" id="{2D818AF4-87AE-4D80-9904-AA68735F85B8}"/>
              </a:ext>
            </a:extLst>
          </p:cNvPr>
          <p:cNvSpPr txBox="1">
            <a:spLocks noGrp="1"/>
          </p:cNvSpPr>
          <p:nvPr>
            <p:ph type="body" idx="4294967295"/>
          </p:nvPr>
        </p:nvSpPr>
        <p:spPr>
          <a:xfrm>
            <a:off x="144400" y="1852284"/>
            <a:ext cx="11894650" cy="5775840"/>
          </a:xfrm>
        </p:spPr>
        <p:txBody>
          <a:bodyPr vert="horz" wrap="square" anchor="t" anchorCtr="0">
            <a:noAutofit/>
          </a:bodyPr>
          <a:lstStyle/>
          <a:p>
            <a:pPr lvl="0" algn="just">
              <a:lnSpc>
                <a:spcPct val="90000"/>
              </a:lnSpc>
              <a:spcBef>
                <a:spcPts val="0"/>
              </a:spcBef>
              <a:tabLst>
                <a:tab pos="0" algn="l"/>
              </a:tabLst>
            </a:pPr>
            <a:r>
              <a:rPr lang="pt-BR" sz="6000" b="1" dirty="0">
                <a:solidFill>
                  <a:srgbClr val="FFFFFF"/>
                </a:solidFill>
                <a:highlight>
                  <a:srgbClr val="000000"/>
                </a:highlight>
                <a:latin typeface="Calibri" pitchFamily="18"/>
              </a:rPr>
              <a:t>fora os que não prestam. Assim acontecerá no fim dos tempos: os anjos virão para separar os homens maus dos que são justos, e lançarão os maus na fornalha de fogo. E aí haverá choro e ranger de dentes. </a:t>
            </a:r>
          </a:p>
        </p:txBody>
      </p:sp>
      <p:sp>
        <p:nvSpPr>
          <p:cNvPr id="4" name="CaixaDeTexto 3">
            <a:extLst>
              <a:ext uri="{FF2B5EF4-FFF2-40B4-BE49-F238E27FC236}">
                <a16:creationId xmlns:a16="http://schemas.microsoft.com/office/drawing/2014/main" id="{2225C848-AEB5-ABD8-ACBE-AEB003BF0CF6}"/>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5814260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5C1BC-53CB-5215-1380-3B9ED74CA66A}"/>
            </a:ext>
          </a:extLst>
        </p:cNvPr>
        <p:cNvGrpSpPr/>
        <p:nvPr/>
      </p:nvGrpSpPr>
      <p:grpSpPr>
        <a:xfrm>
          <a:off x="0" y="0"/>
          <a:ext cx="0" cy="0"/>
          <a:chOff x="0" y="0"/>
          <a:chExt cx="0" cy="0"/>
        </a:xfrm>
      </p:grpSpPr>
      <p:sp>
        <p:nvSpPr>
          <p:cNvPr id="2" name="PlaceHolder 25">
            <a:extLst>
              <a:ext uri="{FF2B5EF4-FFF2-40B4-BE49-F238E27FC236}">
                <a16:creationId xmlns:a16="http://schemas.microsoft.com/office/drawing/2014/main" id="{EBB86A73-AD83-9EC1-9F7A-9F09024D3085}"/>
              </a:ext>
            </a:extLst>
          </p:cNvPr>
          <p:cNvSpPr txBox="1">
            <a:spLocks noGrp="1"/>
          </p:cNvSpPr>
          <p:nvPr>
            <p:ph type="body" idx="4294967295"/>
          </p:nvPr>
        </p:nvSpPr>
        <p:spPr>
          <a:xfrm>
            <a:off x="144400" y="1852284"/>
            <a:ext cx="11894650" cy="5775840"/>
          </a:xfrm>
        </p:spPr>
        <p:txBody>
          <a:bodyPr vert="horz" wrap="square" anchor="t" anchorCtr="0">
            <a:noAutofit/>
          </a:bodyPr>
          <a:lstStyle/>
          <a:p>
            <a:pPr lvl="0" algn="just">
              <a:lnSpc>
                <a:spcPct val="90000"/>
              </a:lnSpc>
              <a:spcBef>
                <a:spcPts val="0"/>
              </a:spcBef>
              <a:tabLst>
                <a:tab pos="0" algn="l"/>
              </a:tabLst>
            </a:pPr>
            <a:r>
              <a:rPr lang="pt-BR" sz="6000" b="1" dirty="0">
                <a:solidFill>
                  <a:srgbClr val="FFFFFF"/>
                </a:solidFill>
                <a:highlight>
                  <a:srgbClr val="000000"/>
                </a:highlight>
                <a:latin typeface="Calibri" pitchFamily="18"/>
              </a:rPr>
              <a:t>Recolhei, porém, o trigo no meu celeiro!’” Jesus contou-lhes outra parábola: “O Reino dos Céus é como uma semente de mostarda que um homem pega e semeia no seu campo. Embora ela seja a menor de todas as</a:t>
            </a:r>
          </a:p>
        </p:txBody>
      </p:sp>
      <p:sp>
        <p:nvSpPr>
          <p:cNvPr id="4" name="CaixaDeTexto 3">
            <a:extLst>
              <a:ext uri="{FF2B5EF4-FFF2-40B4-BE49-F238E27FC236}">
                <a16:creationId xmlns:a16="http://schemas.microsoft.com/office/drawing/2014/main" id="{650E0BDA-98FE-5903-EDB8-8AD0A02DFD3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3209650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20E3E-1B50-25EE-5555-286ACDD7B5BD}"/>
            </a:ext>
          </a:extLst>
        </p:cNvPr>
        <p:cNvGrpSpPr/>
        <p:nvPr/>
      </p:nvGrpSpPr>
      <p:grpSpPr>
        <a:xfrm>
          <a:off x="0" y="0"/>
          <a:ext cx="0" cy="0"/>
          <a:chOff x="0" y="0"/>
          <a:chExt cx="0" cy="0"/>
        </a:xfrm>
      </p:grpSpPr>
      <p:sp>
        <p:nvSpPr>
          <p:cNvPr id="2" name="PlaceHolder 25">
            <a:extLst>
              <a:ext uri="{FF2B5EF4-FFF2-40B4-BE49-F238E27FC236}">
                <a16:creationId xmlns:a16="http://schemas.microsoft.com/office/drawing/2014/main" id="{3C8C9BCA-58A0-D5B0-7FFD-9987700EDE39}"/>
              </a:ext>
            </a:extLst>
          </p:cNvPr>
          <p:cNvSpPr txBox="1">
            <a:spLocks noGrp="1"/>
          </p:cNvSpPr>
          <p:nvPr>
            <p:ph type="body" idx="4294967295"/>
          </p:nvPr>
        </p:nvSpPr>
        <p:spPr>
          <a:xfrm>
            <a:off x="144400" y="1852284"/>
            <a:ext cx="11894650" cy="5775840"/>
          </a:xfrm>
        </p:spPr>
        <p:txBody>
          <a:bodyPr vert="horz" wrap="square" anchor="t" anchorCtr="0">
            <a:noAutofit/>
          </a:bodyPr>
          <a:lstStyle/>
          <a:p>
            <a:pPr lvl="0" algn="just">
              <a:lnSpc>
                <a:spcPct val="90000"/>
              </a:lnSpc>
              <a:spcBef>
                <a:spcPts val="0"/>
              </a:spcBef>
              <a:tabLst>
                <a:tab pos="0" algn="l"/>
              </a:tabLst>
            </a:pPr>
            <a:r>
              <a:rPr lang="pt-BR" sz="6000" b="1" dirty="0">
                <a:solidFill>
                  <a:srgbClr val="FFFFFF"/>
                </a:solidFill>
                <a:highlight>
                  <a:srgbClr val="000000"/>
                </a:highlight>
                <a:latin typeface="Calibri" pitchFamily="18"/>
              </a:rPr>
              <a:t>Compreendestes tudo isso?” Eles responderam: “Sim”. Então Jesus acrescentou: “Assim, pois, todo o mestre da Lei, que se torna discípulo do Reino dos Céus, é como um pai de</a:t>
            </a:r>
          </a:p>
        </p:txBody>
      </p:sp>
      <p:sp>
        <p:nvSpPr>
          <p:cNvPr id="4" name="CaixaDeTexto 3">
            <a:extLst>
              <a:ext uri="{FF2B5EF4-FFF2-40B4-BE49-F238E27FC236}">
                <a16:creationId xmlns:a16="http://schemas.microsoft.com/office/drawing/2014/main" id="{0EC0C5C4-76D9-73C6-7616-DF571E4955F6}"/>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21049978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3650B-F056-CD77-7053-2D128E07BB75}"/>
            </a:ext>
          </a:extLst>
        </p:cNvPr>
        <p:cNvGrpSpPr/>
        <p:nvPr/>
      </p:nvGrpSpPr>
      <p:grpSpPr>
        <a:xfrm>
          <a:off x="0" y="0"/>
          <a:ext cx="0" cy="0"/>
          <a:chOff x="0" y="0"/>
          <a:chExt cx="0" cy="0"/>
        </a:xfrm>
      </p:grpSpPr>
      <p:sp>
        <p:nvSpPr>
          <p:cNvPr id="2" name="PlaceHolder 25">
            <a:extLst>
              <a:ext uri="{FF2B5EF4-FFF2-40B4-BE49-F238E27FC236}">
                <a16:creationId xmlns:a16="http://schemas.microsoft.com/office/drawing/2014/main" id="{202DBA81-6DCA-8B7C-49E9-E92CAC3E7961}"/>
              </a:ext>
            </a:extLst>
          </p:cNvPr>
          <p:cNvSpPr txBox="1">
            <a:spLocks noGrp="1"/>
          </p:cNvSpPr>
          <p:nvPr>
            <p:ph type="body" idx="4294967295"/>
          </p:nvPr>
        </p:nvSpPr>
        <p:spPr>
          <a:xfrm>
            <a:off x="144400" y="1852284"/>
            <a:ext cx="11894650" cy="5775840"/>
          </a:xfrm>
        </p:spPr>
        <p:txBody>
          <a:bodyPr vert="horz" wrap="square" anchor="t" anchorCtr="0">
            <a:noAutofit/>
          </a:bodyPr>
          <a:lstStyle/>
          <a:p>
            <a:pPr lvl="0" algn="just">
              <a:lnSpc>
                <a:spcPct val="90000"/>
              </a:lnSpc>
              <a:spcBef>
                <a:spcPts val="0"/>
              </a:spcBef>
              <a:tabLst>
                <a:tab pos="0" algn="l"/>
              </a:tabLst>
            </a:pPr>
            <a:r>
              <a:rPr lang="pt-BR" sz="6000" b="1" dirty="0">
                <a:solidFill>
                  <a:srgbClr val="FFFFFF"/>
                </a:solidFill>
                <a:highlight>
                  <a:srgbClr val="000000"/>
                </a:highlight>
                <a:latin typeface="Calibri" pitchFamily="18"/>
              </a:rPr>
              <a:t>família que tira do seu tesouro coisas novas e velhas”.</a:t>
            </a:r>
          </a:p>
        </p:txBody>
      </p:sp>
      <p:sp>
        <p:nvSpPr>
          <p:cNvPr id="4" name="CaixaDeTexto 3">
            <a:extLst>
              <a:ext uri="{FF2B5EF4-FFF2-40B4-BE49-F238E27FC236}">
                <a16:creationId xmlns:a16="http://schemas.microsoft.com/office/drawing/2014/main" id="{F3A55A68-1008-3F08-064A-3F3FB44838B3}"/>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27302389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312">
            <a:extLst>
              <a:ext uri="{FF2B5EF4-FFF2-40B4-BE49-F238E27FC236}">
                <a16:creationId xmlns:a16="http://schemas.microsoft.com/office/drawing/2014/main" id="{42CBAE1C-B1BD-4E9B-94D8-ABF805F35A05}"/>
              </a:ext>
            </a:extLst>
          </p:cNvPr>
          <p:cNvSpPr txBox="1">
            <a:spLocks noGrp="1"/>
          </p:cNvSpPr>
          <p:nvPr>
            <p:ph type="body" idx="4294967295"/>
          </p:nvPr>
        </p:nvSpPr>
        <p:spPr>
          <a:xfrm>
            <a:off x="3988" y="1764360"/>
            <a:ext cx="12189600" cy="5775840"/>
          </a:xfrm>
        </p:spPr>
        <p:txBody>
          <a:bodyPr vert="horz" wrap="square" anchor="t" anchorCtr="0">
            <a:noAutofit/>
          </a:bodyPr>
          <a:lstStyle/>
          <a:p>
            <a:pPr lvl="0" algn="ctr">
              <a:lnSpc>
                <a:spcPct val="90000"/>
              </a:lnSpc>
              <a:spcBef>
                <a:spcPts val="0"/>
              </a:spcBef>
              <a:tabLst>
                <a:tab pos="0" algn="l"/>
              </a:tabLst>
            </a:pPr>
            <a:endParaRPr lang="pt-BR" sz="5200" b="1" dirty="0">
              <a:solidFill>
                <a:srgbClr val="FFFFFF"/>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FFFFFF"/>
                </a:solidFill>
                <a:highlight>
                  <a:srgbClr val="000000"/>
                </a:highlight>
                <a:latin typeface="Calibri" pitchFamily="18"/>
              </a:rPr>
              <a:t>PALAVRA DA SALVAÇÃO</a:t>
            </a:r>
          </a:p>
          <a:p>
            <a:pPr lvl="0" algn="ctr">
              <a:lnSpc>
                <a:spcPct val="90000"/>
              </a:lnSpc>
              <a:spcBef>
                <a:spcPts val="0"/>
              </a:spcBef>
              <a:tabLst>
                <a:tab pos="0" algn="l"/>
              </a:tabLst>
            </a:pPr>
            <a:endParaRPr lang="pt-BR" sz="6000" b="1" dirty="0">
              <a:solidFill>
                <a:srgbClr val="FFFFFF"/>
              </a:solidFill>
              <a:highlight>
                <a:srgbClr val="000000"/>
              </a:highlight>
              <a:latin typeface="Calibri" pitchFamily="18"/>
            </a:endParaRPr>
          </a:p>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rgbClr val="FFFFFF"/>
                </a:solidFill>
                <a:highlight>
                  <a:srgbClr val="000000"/>
                </a:highlight>
                <a:latin typeface="Calibri" pitchFamily="18"/>
              </a:rPr>
              <a:t>Glória a vós Senhor!</a:t>
            </a:r>
          </a:p>
          <a:p>
            <a:pPr lvl="0" algn="just">
              <a:lnSpc>
                <a:spcPct val="90000"/>
              </a:lnSpc>
              <a:spcBef>
                <a:spcPts val="0"/>
              </a:spcBef>
              <a:tabLst>
                <a:tab pos="0" algn="l"/>
              </a:tabLst>
            </a:pPr>
            <a:r>
              <a:rPr lang="pt-BR" sz="5000" b="1" dirty="0">
                <a:solidFill>
                  <a:srgbClr val="FFFFFF"/>
                </a:solidFill>
                <a:highlight>
                  <a:srgbClr val="000000"/>
                </a:highlight>
                <a:latin typeface="Calibri" pitchFamily="18"/>
              </a:rPr>
              <a:t> </a:t>
            </a:r>
          </a:p>
        </p:txBody>
      </p:sp>
      <p:sp>
        <p:nvSpPr>
          <p:cNvPr id="3" name="CaixaDeTexto 2">
            <a:extLst>
              <a:ext uri="{FF2B5EF4-FFF2-40B4-BE49-F238E27FC236}">
                <a16:creationId xmlns:a16="http://schemas.microsoft.com/office/drawing/2014/main" id="{41BFCB55-6410-F381-C83B-EAA1DE1AD464}"/>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Liturgia da Palavra</a:t>
            </a:r>
          </a:p>
        </p:txBody>
      </p:sp>
    </p:spTree>
    <p:extLst>
      <p:ext uri="{BB962C8B-B14F-4D97-AF65-F5344CB8AC3E}">
        <p14:creationId xmlns:p14="http://schemas.microsoft.com/office/powerpoint/2010/main" val="19205570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page28">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25BB59EF-A65F-5A4E-9142-0CBC08D97F2C}"/>
              </a:ext>
            </a:extLst>
          </p:cNvPr>
          <p:cNvSpPr txBox="1"/>
          <p:nvPr/>
        </p:nvSpPr>
        <p:spPr>
          <a:xfrm>
            <a:off x="0" y="2967335"/>
            <a:ext cx="12193588" cy="1446550"/>
          </a:xfrm>
          <a:prstGeom prst="rect">
            <a:avLst/>
          </a:prstGeom>
          <a:noFill/>
        </p:spPr>
        <p:txBody>
          <a:bodyPr wrap="square" rtlCol="0">
            <a:spAutoFit/>
          </a:bodyPr>
          <a:lstStyle/>
          <a:p>
            <a:pPr algn="ctr"/>
            <a:r>
              <a:rPr lang="pt-BR" sz="8800" b="1" dirty="0">
                <a:solidFill>
                  <a:srgbClr val="92D050"/>
                </a:solidFill>
              </a:rPr>
              <a:t>Homilia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28">
            <a:extLst>
              <a:ext uri="{FF2B5EF4-FFF2-40B4-BE49-F238E27FC236}">
                <a16:creationId xmlns:a16="http://schemas.microsoft.com/office/drawing/2014/main" id="{04E8CE5F-24B0-4CAF-8022-E0FB14EA160F}"/>
              </a:ext>
            </a:extLst>
          </p:cNvPr>
          <p:cNvSpPr txBox="1">
            <a:spLocks noGrp="1"/>
          </p:cNvSpPr>
          <p:nvPr>
            <p:ph type="body" idx="4294967295"/>
          </p:nvPr>
        </p:nvSpPr>
        <p:spPr>
          <a:xfrm>
            <a:off x="254977" y="2038350"/>
            <a:ext cx="11683634" cy="308229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6000" b="1" dirty="0">
                <a:solidFill>
                  <a:srgbClr val="FFFFFF"/>
                </a:solidFill>
                <a:highlight>
                  <a:srgbClr val="000000"/>
                </a:highlight>
                <a:latin typeface="Calibri" pitchFamily="18"/>
              </a:rPr>
              <a:t>Vimos Senhor te dar graças no teu santuário de paz. E louvar teu amor que não passa, com salmos, hinos e canções espirituais.</a:t>
            </a:r>
          </a:p>
          <a:p>
            <a:pPr lvl="0" algn="just">
              <a:lnSpc>
                <a:spcPct val="90000"/>
              </a:lnSpc>
              <a:spcBef>
                <a:spcPts val="0"/>
              </a:spcBef>
              <a:tabLst>
                <a:tab pos="0" algn="l"/>
              </a:tabLst>
            </a:pPr>
            <a:endParaRPr lang="pt-BR" sz="6000" b="1"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0376C668-2191-8722-32CC-016E5C0671CF}"/>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Canto Inicial</a:t>
            </a:r>
          </a:p>
        </p:txBody>
      </p:sp>
    </p:spTree>
    <p:extLst>
      <p:ext uri="{BB962C8B-B14F-4D97-AF65-F5344CB8AC3E}">
        <p14:creationId xmlns:p14="http://schemas.microsoft.com/office/powerpoint/2010/main" val="26323576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page29">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67703" y="1784243"/>
            <a:ext cx="11848043" cy="4015080"/>
          </a:xfrm>
        </p:spPr>
        <p:txBody>
          <a:bodyPr vert="horz" wrap="square" anchor="t" anchorCtr="0">
            <a:noAutofit/>
          </a:bodyPr>
          <a:lstStyle/>
          <a:p>
            <a:pPr lvl="0" algn="just">
              <a:lnSpc>
                <a:spcPct val="90000"/>
              </a:lnSpc>
              <a:spcBef>
                <a:spcPts val="1001"/>
              </a:spcBef>
              <a:tabLst>
                <a:tab pos="0" algn="l"/>
              </a:tabLst>
            </a:pPr>
            <a:r>
              <a:rPr lang="pt-BR" sz="5400" b="1" dirty="0">
                <a:solidFill>
                  <a:schemeClr val="bg1"/>
                </a:solidFill>
                <a:highlight>
                  <a:srgbClr val="000000"/>
                </a:highlight>
                <a:latin typeface="Calibri" pitchFamily="18"/>
              </a:rPr>
              <a:t>Creio em Deus-Pai, todo poderoso, criador do céu e da terra e em Jesus Cristo seu único filho Nosso Senhor, que foi concebido pelo poder do Espírito Santo. Nasceu da Virgem Maria, Padeceu sob </a:t>
            </a:r>
            <a:r>
              <a:rPr lang="pt-BR" sz="5400" b="1" dirty="0" err="1">
                <a:solidFill>
                  <a:schemeClr val="bg1"/>
                </a:solidFill>
                <a:highlight>
                  <a:srgbClr val="000000"/>
                </a:highlight>
                <a:latin typeface="Calibri" pitchFamily="18"/>
              </a:rPr>
              <a:t>Poncio</a:t>
            </a:r>
            <a:r>
              <a:rPr lang="pt-BR" sz="5400" b="1" dirty="0">
                <a:solidFill>
                  <a:schemeClr val="bg1"/>
                </a:solidFill>
                <a:highlight>
                  <a:srgbClr val="000000"/>
                </a:highlight>
                <a:latin typeface="Calibri" pitchFamily="18"/>
              </a:rPr>
              <a:t> Pilatos, Foi crucificado, morto e sepultado,</a:t>
            </a: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Profissão de Fé</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6496" y="2012843"/>
            <a:ext cx="11830458" cy="4015080"/>
          </a:xfrm>
        </p:spPr>
        <p:txBody>
          <a:bodyPr vert="horz" wrap="square" anchor="t" anchorCtr="0">
            <a:noAutofit/>
          </a:bodyPr>
          <a:lstStyle/>
          <a:p>
            <a:pPr lvl="0" algn="just">
              <a:lnSpc>
                <a:spcPct val="90000"/>
              </a:lnSpc>
              <a:spcBef>
                <a:spcPts val="1001"/>
              </a:spcBef>
              <a:tabLst>
                <a:tab pos="0" algn="l"/>
              </a:tabLst>
            </a:pPr>
            <a:r>
              <a:rPr lang="pt-BR" sz="5400" b="1" dirty="0">
                <a:solidFill>
                  <a:schemeClr val="bg1"/>
                </a:solidFill>
                <a:highlight>
                  <a:srgbClr val="000000"/>
                </a:highlight>
                <a:latin typeface="Calibri" pitchFamily="18"/>
              </a:rPr>
              <a:t>desceu a mansão dos mortos, ressuscitou ao terceiro dia, subiu aos céus, está sentado à direita de Deus Pai, todo poderoso, de onde há de vir a julgar os vivos e os mortos. </a:t>
            </a: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Profissão de Fé</a:t>
            </a:r>
          </a:p>
        </p:txBody>
      </p:sp>
    </p:spTree>
    <p:extLst>
      <p:ext uri="{BB962C8B-B14F-4D97-AF65-F5344CB8AC3E}">
        <p14:creationId xmlns:p14="http://schemas.microsoft.com/office/powerpoint/2010/main" val="23930101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93430" y="1784243"/>
            <a:ext cx="11781693" cy="4015080"/>
          </a:xfrm>
        </p:spPr>
        <p:txBody>
          <a:bodyPr vert="horz" wrap="square" anchor="t" anchorCtr="0">
            <a:noAutofit/>
          </a:bodyPr>
          <a:lstStyle/>
          <a:p>
            <a:pPr lvl="0" algn="just">
              <a:lnSpc>
                <a:spcPct val="90000"/>
              </a:lnSpc>
              <a:spcBef>
                <a:spcPts val="1001"/>
              </a:spcBef>
              <a:tabLst>
                <a:tab pos="0" algn="l"/>
              </a:tabLst>
            </a:pPr>
            <a:r>
              <a:rPr lang="pt-BR" sz="5400" b="1" dirty="0">
                <a:solidFill>
                  <a:schemeClr val="bg1"/>
                </a:solidFill>
                <a:highlight>
                  <a:srgbClr val="000000"/>
                </a:highlight>
                <a:latin typeface="Calibri" pitchFamily="18"/>
              </a:rPr>
              <a:t>Creio no Espírito Santo, na Santa Igreja Católica, na comunhão dos Santos,  remissão dos pecados, na ressurreição da carne, e na vida eterna.</a:t>
            </a:r>
          </a:p>
          <a:p>
            <a:pPr lvl="0" algn="just">
              <a:lnSpc>
                <a:spcPct val="90000"/>
              </a:lnSpc>
              <a:spcBef>
                <a:spcPts val="1001"/>
              </a:spcBef>
              <a:tabLst>
                <a:tab pos="0" algn="l"/>
              </a:tabLst>
            </a:pPr>
            <a:endParaRPr lang="pt-BR" sz="5400" b="1" dirty="0">
              <a:solidFill>
                <a:schemeClr val="bg1"/>
              </a:solidFill>
              <a:highlight>
                <a:srgbClr val="000000"/>
              </a:highlight>
              <a:latin typeface="Calibri" pitchFamily="18"/>
            </a:endParaRPr>
          </a:p>
          <a:p>
            <a:pPr lvl="0" algn="ctr">
              <a:lnSpc>
                <a:spcPct val="90000"/>
              </a:lnSpc>
              <a:spcBef>
                <a:spcPts val="1001"/>
              </a:spcBef>
              <a:tabLst>
                <a:tab pos="0" algn="l"/>
              </a:tabLst>
            </a:pPr>
            <a:r>
              <a:rPr lang="pt-BR" sz="5400" b="1" dirty="0">
                <a:solidFill>
                  <a:schemeClr val="bg1"/>
                </a:solidFill>
                <a:highlight>
                  <a:srgbClr val="000000"/>
                </a:highlight>
                <a:latin typeface="Calibri" pitchFamily="18"/>
              </a:rPr>
              <a:t>AMÉM.</a:t>
            </a: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Profissão de Fé</a:t>
            </a:r>
          </a:p>
        </p:txBody>
      </p:sp>
    </p:spTree>
    <p:extLst>
      <p:ext uri="{BB962C8B-B14F-4D97-AF65-F5344CB8AC3E}">
        <p14:creationId xmlns:p14="http://schemas.microsoft.com/office/powerpoint/2010/main" val="21997508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1819412"/>
            <a:ext cx="11824311" cy="4375648"/>
          </a:xfrm>
        </p:spPr>
        <p:txBody>
          <a:bodyPr vert="horz" wrap="square" anchor="t" anchorCtr="0">
            <a:noAutofit/>
          </a:bodyPr>
          <a:lstStyle/>
          <a:p>
            <a:pPr lvl="0" algn="just">
              <a:lnSpc>
                <a:spcPct val="90000"/>
              </a:lnSpc>
              <a:spcBef>
                <a:spcPts val="1001"/>
              </a:spcBef>
              <a:tabLst>
                <a:tab pos="0" algn="l"/>
              </a:tabLst>
            </a:pPr>
            <a:r>
              <a:rPr lang="pt-BR" sz="6000" b="1" dirty="0">
                <a:solidFill>
                  <a:srgbClr val="92D050"/>
                </a:solidFill>
                <a:highlight>
                  <a:srgbClr val="000000"/>
                </a:highlight>
                <a:latin typeface="Calibri" pitchFamily="18"/>
              </a:rPr>
              <a:t>P. </a:t>
            </a:r>
            <a:r>
              <a:rPr lang="pt-BR" sz="6000" b="1" dirty="0">
                <a:solidFill>
                  <a:schemeClr val="bg1"/>
                </a:solidFill>
                <a:highlight>
                  <a:srgbClr val="000000"/>
                </a:highlight>
                <a:latin typeface="Calibri" pitchFamily="18"/>
              </a:rPr>
              <a:t>Unidos no Espírito Santo, peçamos, irmãos e irmãs, a Deus Pai, para nós e para outros fiéis, os dons que Ele tem preparado para todos, dizendo com fé e humildade:</a:t>
            </a:r>
            <a:endParaRPr lang="pt-BR" sz="6600" b="1" dirty="0">
              <a:solidFill>
                <a:schemeClr val="bg1"/>
              </a:solidFill>
              <a:highlight>
                <a:srgbClr val="000000"/>
              </a:highlight>
              <a:latin typeface="Calibri" pitchFamily="18"/>
            </a:endParaRP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1433723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2810932"/>
            <a:ext cx="11824311" cy="3384127"/>
          </a:xfrm>
        </p:spPr>
        <p:txBody>
          <a:bodyPr vert="horz" wrap="square" anchor="t" anchorCtr="0">
            <a:noAutofit/>
          </a:bodyPr>
          <a:lstStyle/>
          <a:p>
            <a:pPr lvl="0" algn="just">
              <a:lnSpc>
                <a:spcPct val="90000"/>
              </a:lnSpc>
              <a:spcBef>
                <a:spcPts val="1001"/>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Abençoai, Senhor, o vosso povo.</a:t>
            </a:r>
          </a:p>
          <a:p>
            <a:pPr lvl="0" algn="just">
              <a:lnSpc>
                <a:spcPct val="90000"/>
              </a:lnSpc>
              <a:spcBef>
                <a:spcPts val="1001"/>
              </a:spcBef>
              <a:tabLst>
                <a:tab pos="0" algn="l"/>
              </a:tabLst>
            </a:pPr>
            <a:endParaRPr lang="pt-BR" sz="6000" b="1" dirty="0">
              <a:solidFill>
                <a:schemeClr val="bg1"/>
              </a:solidFill>
              <a:highlight>
                <a:srgbClr val="000000"/>
              </a:highlight>
              <a:latin typeface="Calibri" pitchFamily="18"/>
            </a:endParaRP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318569830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1819412"/>
            <a:ext cx="11824311" cy="4015080"/>
          </a:xfrm>
        </p:spPr>
        <p:txBody>
          <a:bodyPr vert="horz" wrap="square" anchor="t" anchorCtr="0">
            <a:noAutofit/>
          </a:bodyPr>
          <a:lstStyle/>
          <a:p>
            <a:pPr lvl="0" algn="just">
              <a:lnSpc>
                <a:spcPct val="90000"/>
              </a:lnSpc>
              <a:spcBef>
                <a:spcPts val="1001"/>
              </a:spcBef>
              <a:tabLst>
                <a:tab pos="0" algn="l"/>
              </a:tabLst>
            </a:pPr>
            <a:r>
              <a:rPr lang="pt-BR" sz="6000" b="1" dirty="0">
                <a:solidFill>
                  <a:srgbClr val="92D050"/>
                </a:solidFill>
                <a:highlight>
                  <a:srgbClr val="000000"/>
                </a:highlight>
                <a:latin typeface="Calibri" pitchFamily="18"/>
              </a:rPr>
              <a:t>1. </a:t>
            </a:r>
            <a:r>
              <a:rPr lang="pt-BR" sz="6000" b="1" dirty="0">
                <a:solidFill>
                  <a:schemeClr val="bg1"/>
                </a:solidFill>
                <a:highlight>
                  <a:srgbClr val="000000"/>
                </a:highlight>
                <a:latin typeface="Calibri" pitchFamily="18"/>
              </a:rPr>
              <a:t>Pela Igreja santa e pela sua unidade, pela nossa Igreja diocesana e pela sua santidade, pelos ministros que a servem e por todos os seus fiéis, oremos.</a:t>
            </a:r>
          </a:p>
          <a:p>
            <a:pPr lvl="0" algn="just">
              <a:lnSpc>
                <a:spcPct val="90000"/>
              </a:lnSpc>
              <a:spcBef>
                <a:spcPts val="1001"/>
              </a:spcBef>
              <a:tabLst>
                <a:tab pos="0" algn="l"/>
              </a:tabLst>
            </a:pPr>
            <a:endParaRPr lang="pt-BR" sz="5000" b="1" dirty="0">
              <a:solidFill>
                <a:srgbClr val="FFFF00"/>
              </a:solidFill>
              <a:highlight>
                <a:srgbClr val="000000"/>
              </a:highlight>
              <a:latin typeface="Calibri" pitchFamily="18"/>
            </a:endParaRP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12404789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3209730"/>
            <a:ext cx="11824311" cy="2624761"/>
          </a:xfrm>
        </p:spPr>
        <p:txBody>
          <a:bodyPr vert="horz" wrap="square" anchor="t" anchorCtr="0">
            <a:noAutofit/>
          </a:bodyPr>
          <a:lstStyle/>
          <a:p>
            <a:pPr lvl="0" algn="ctr">
              <a:lnSpc>
                <a:spcPct val="90000"/>
              </a:lnSpc>
              <a:spcBef>
                <a:spcPts val="1001"/>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Abençoai, Senhor, o vosso povo.</a:t>
            </a:r>
          </a:p>
          <a:p>
            <a:pPr lvl="0" algn="ctr">
              <a:lnSpc>
                <a:spcPct val="90000"/>
              </a:lnSpc>
              <a:spcBef>
                <a:spcPts val="1001"/>
              </a:spcBef>
              <a:tabLst>
                <a:tab pos="0" algn="l"/>
              </a:tabLst>
            </a:pPr>
            <a:endParaRPr lang="pt-BR" sz="6000" b="1" dirty="0">
              <a:solidFill>
                <a:schemeClr val="bg1"/>
              </a:solidFill>
              <a:highlight>
                <a:srgbClr val="000000"/>
              </a:highlight>
              <a:latin typeface="Calibri" pitchFamily="18"/>
            </a:endParaRP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18684858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205740" y="1784243"/>
            <a:ext cx="11750040" cy="4015080"/>
          </a:xfrm>
        </p:spPr>
        <p:txBody>
          <a:bodyPr vert="horz" wrap="square" anchor="t" anchorCtr="0">
            <a:noAutofit/>
          </a:bodyPr>
          <a:lstStyle/>
          <a:p>
            <a:pPr lvl="0" algn="just">
              <a:lnSpc>
                <a:spcPct val="90000"/>
              </a:lnSpc>
              <a:spcBef>
                <a:spcPts val="1001"/>
              </a:spcBef>
              <a:tabLst>
                <a:tab pos="0" algn="l"/>
              </a:tabLst>
            </a:pPr>
            <a:r>
              <a:rPr lang="pt-BR" sz="6000" b="1" dirty="0">
                <a:solidFill>
                  <a:srgbClr val="92D050"/>
                </a:solidFill>
                <a:highlight>
                  <a:srgbClr val="000000"/>
                </a:highlight>
                <a:latin typeface="Calibri" pitchFamily="18"/>
              </a:rPr>
              <a:t>2. </a:t>
            </a:r>
            <a:r>
              <a:rPr lang="pt-BR" sz="6000" b="1" dirty="0">
                <a:solidFill>
                  <a:schemeClr val="bg1"/>
                </a:solidFill>
                <a:highlight>
                  <a:srgbClr val="000000"/>
                </a:highlight>
                <a:latin typeface="Calibri" pitchFamily="18"/>
              </a:rPr>
              <a:t>Pelos que estudam e pelos que ensinam, pelos avós, pelos pais e pelos filhos, pelos jovens, os adolescentes e as crianças, oremos.</a:t>
            </a:r>
          </a:p>
          <a:p>
            <a:pPr lvl="0" algn="just">
              <a:lnSpc>
                <a:spcPct val="90000"/>
              </a:lnSpc>
              <a:spcBef>
                <a:spcPts val="1001"/>
              </a:spcBef>
              <a:tabLst>
                <a:tab pos="0" algn="l"/>
              </a:tabLst>
            </a:pPr>
            <a:endParaRPr lang="pt-BR" sz="6000" b="1" dirty="0">
              <a:solidFill>
                <a:srgbClr val="FFFF00"/>
              </a:solidFill>
              <a:highlight>
                <a:srgbClr val="000000"/>
              </a:highlight>
              <a:latin typeface="Calibri" pitchFamily="18"/>
            </a:endParaRP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30287102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3116424"/>
            <a:ext cx="11824311" cy="2942002"/>
          </a:xfrm>
        </p:spPr>
        <p:txBody>
          <a:bodyPr vert="horz" wrap="square" anchor="t" anchorCtr="0">
            <a:noAutofit/>
          </a:bodyPr>
          <a:lstStyle/>
          <a:p>
            <a:pPr lvl="0" algn="ctr">
              <a:lnSpc>
                <a:spcPct val="90000"/>
              </a:lnSpc>
              <a:spcBef>
                <a:spcPts val="1001"/>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Abençoai, Senhor, o vosso povo.</a:t>
            </a:r>
          </a:p>
          <a:p>
            <a:pPr lvl="0" algn="ctr">
              <a:lnSpc>
                <a:spcPct val="90000"/>
              </a:lnSpc>
              <a:spcBef>
                <a:spcPts val="1001"/>
              </a:spcBef>
              <a:tabLst>
                <a:tab pos="0" algn="l"/>
              </a:tabLst>
            </a:pPr>
            <a:endParaRPr lang="pt-BR" sz="6000" b="1" dirty="0">
              <a:solidFill>
                <a:schemeClr val="bg1"/>
              </a:solidFill>
              <a:highlight>
                <a:srgbClr val="000000"/>
              </a:highlight>
              <a:latin typeface="Calibri" pitchFamily="18"/>
            </a:endParaRP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10820963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251460" y="1784242"/>
            <a:ext cx="11681460" cy="4387957"/>
          </a:xfrm>
        </p:spPr>
        <p:txBody>
          <a:bodyPr vert="horz" wrap="square" anchor="t" anchorCtr="0">
            <a:noAutofit/>
          </a:bodyPr>
          <a:lstStyle/>
          <a:p>
            <a:pPr lvl="0" algn="just">
              <a:lnSpc>
                <a:spcPct val="90000"/>
              </a:lnSpc>
              <a:spcBef>
                <a:spcPts val="1001"/>
              </a:spcBef>
              <a:tabLst>
                <a:tab pos="0" algn="l"/>
              </a:tabLst>
            </a:pPr>
            <a:r>
              <a:rPr lang="pt-BR" sz="6000" b="1" dirty="0">
                <a:solidFill>
                  <a:srgbClr val="92D050"/>
                </a:solidFill>
                <a:highlight>
                  <a:srgbClr val="000000"/>
                </a:highlight>
                <a:latin typeface="Calibri" pitchFamily="18"/>
              </a:rPr>
              <a:t>3. </a:t>
            </a:r>
            <a:r>
              <a:rPr lang="pt-BR" sz="6000" b="1" dirty="0">
                <a:solidFill>
                  <a:schemeClr val="bg1"/>
                </a:solidFill>
                <a:highlight>
                  <a:srgbClr val="000000"/>
                </a:highlight>
                <a:latin typeface="Calibri" pitchFamily="18"/>
              </a:rPr>
              <a:t>Hoje, suplicamos a bênção de Deus por todos os avós. Concedei-lhes saúde, paz e que a sabedoria que acumularam seja sempre fonte de luz para as nossas famílias, oremos.</a:t>
            </a:r>
          </a:p>
          <a:p>
            <a:pPr lvl="0" algn="just">
              <a:lnSpc>
                <a:spcPct val="90000"/>
              </a:lnSpc>
              <a:spcBef>
                <a:spcPts val="1001"/>
              </a:spcBef>
              <a:tabLst>
                <a:tab pos="0" algn="l"/>
              </a:tabLst>
            </a:pPr>
            <a:endParaRPr lang="pt-BR" sz="6000" b="1" dirty="0">
              <a:solidFill>
                <a:schemeClr val="bg1"/>
              </a:solidFill>
              <a:highlight>
                <a:srgbClr val="000000"/>
              </a:highlight>
              <a:latin typeface="Calibri" pitchFamily="18"/>
            </a:endParaRP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1088004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3" name="PlaceHolder 259">
            <a:extLst>
              <a:ext uri="{FF2B5EF4-FFF2-40B4-BE49-F238E27FC236}">
                <a16:creationId xmlns:a16="http://schemas.microsoft.com/office/drawing/2014/main" id="{A47391FC-6051-430D-8F42-61DBA194C773}"/>
              </a:ext>
            </a:extLst>
          </p:cNvPr>
          <p:cNvSpPr txBox="1">
            <a:spLocks noGrp="1"/>
          </p:cNvSpPr>
          <p:nvPr>
            <p:ph type="body" idx="4294967295"/>
          </p:nvPr>
        </p:nvSpPr>
        <p:spPr>
          <a:xfrm>
            <a:off x="220998" y="1921164"/>
            <a:ext cx="11741454" cy="3351539"/>
          </a:xfrm>
        </p:spPr>
        <p:txBody>
          <a:bodyPr vert="horz" wrap="square" anchor="t" anchorCtr="0">
            <a:noAutofit/>
          </a:bodyPr>
          <a:lstStyle/>
          <a:p>
            <a:pPr lvl="0" algn="just">
              <a:lnSpc>
                <a:spcPct val="90000"/>
              </a:lnSpc>
              <a:spcBef>
                <a:spcPts val="0"/>
              </a:spcBef>
              <a:tabLst>
                <a:tab pos="0" algn="l"/>
              </a:tabLst>
            </a:pPr>
            <a:r>
              <a:rPr lang="pt-BR" sz="6600" dirty="0">
                <a:solidFill>
                  <a:srgbClr val="92D050"/>
                </a:solidFill>
                <a:highlight>
                  <a:srgbClr val="000000"/>
                </a:highlight>
                <a:latin typeface="Calibri" pitchFamily="18"/>
              </a:rPr>
              <a:t>2. </a:t>
            </a:r>
            <a:r>
              <a:rPr lang="pt-BR" sz="6600" dirty="0">
                <a:solidFill>
                  <a:schemeClr val="bg1"/>
                </a:solidFill>
                <a:highlight>
                  <a:srgbClr val="000000"/>
                </a:highlight>
                <a:latin typeface="Calibri" pitchFamily="18"/>
              </a:rPr>
              <a:t>A Ti preste louvor todo ser vivo, terra, céu, lua, mar, estrelas, sol. E quem quiser Te dar maior louvor, maior parte Te dê de seu amor.</a:t>
            </a:r>
          </a:p>
          <a:p>
            <a:pPr lvl="0" algn="just">
              <a:lnSpc>
                <a:spcPct val="90000"/>
              </a:lnSpc>
              <a:spcBef>
                <a:spcPts val="0"/>
              </a:spcBef>
              <a:tabLst>
                <a:tab pos="0" algn="l"/>
              </a:tabLst>
            </a:pPr>
            <a:endParaRPr lang="pt-BR" sz="66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7990FD7D-A590-3A33-AEA6-56A4924D5419}"/>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Canto Inicial</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3236976"/>
            <a:ext cx="11824311" cy="2597516"/>
          </a:xfrm>
        </p:spPr>
        <p:txBody>
          <a:bodyPr vert="horz" wrap="square" anchor="t" anchorCtr="0">
            <a:noAutofit/>
          </a:bodyPr>
          <a:lstStyle/>
          <a:p>
            <a:pPr lvl="0" algn="ctr">
              <a:lnSpc>
                <a:spcPct val="90000"/>
              </a:lnSpc>
              <a:spcBef>
                <a:spcPts val="1001"/>
              </a:spcBef>
              <a:tabLst>
                <a:tab pos="0" algn="l"/>
              </a:tabLst>
            </a:pPr>
            <a:r>
              <a:rPr lang="pt-BR" sz="66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Abençoai, Senhor, o vosso povo.</a:t>
            </a:r>
          </a:p>
          <a:p>
            <a:pPr lvl="0" algn="ctr">
              <a:lnSpc>
                <a:spcPct val="90000"/>
              </a:lnSpc>
              <a:spcBef>
                <a:spcPts val="1001"/>
              </a:spcBef>
              <a:tabLst>
                <a:tab pos="0" algn="l"/>
              </a:tabLst>
            </a:pPr>
            <a:endParaRPr lang="pt-BR" sz="6000" b="1" dirty="0">
              <a:solidFill>
                <a:schemeClr val="bg1"/>
              </a:solidFill>
              <a:highlight>
                <a:srgbClr val="000000"/>
              </a:highlight>
              <a:latin typeface="Calibri" pitchFamily="18"/>
            </a:endParaRPr>
          </a:p>
        </p:txBody>
      </p:sp>
      <p:sp>
        <p:nvSpPr>
          <p:cNvPr id="3" name="CaixaDeTexto 2">
            <a:extLst>
              <a:ext uri="{FF2B5EF4-FFF2-40B4-BE49-F238E27FC236}">
                <a16:creationId xmlns:a16="http://schemas.microsoft.com/office/drawing/2014/main" id="{F26CE5A0-D797-4F68-D58D-30374597050A}"/>
              </a:ext>
            </a:extLst>
          </p:cNvPr>
          <p:cNvSpPr txBox="1"/>
          <p:nvPr/>
        </p:nvSpPr>
        <p:spPr>
          <a:xfrm>
            <a:off x="-5069" y="369277"/>
            <a:ext cx="12193588" cy="923330"/>
          </a:xfrm>
          <a:prstGeom prst="rect">
            <a:avLst/>
          </a:prstGeom>
          <a:noFill/>
        </p:spPr>
        <p:txBody>
          <a:bodyPr wrap="square" rtlCol="0">
            <a:spAutoFit/>
          </a:bodyPr>
          <a:lstStyle/>
          <a:p>
            <a:pPr algn="ctr"/>
            <a:r>
              <a:rPr lang="pt-BR" sz="5400" b="1" dirty="0">
                <a:solidFill>
                  <a:srgbClr val="92D050"/>
                </a:solidFill>
              </a:rPr>
              <a:t>Preces</a:t>
            </a:r>
          </a:p>
        </p:txBody>
      </p:sp>
    </p:spTree>
    <p:extLst>
      <p:ext uri="{BB962C8B-B14F-4D97-AF65-F5344CB8AC3E}">
        <p14:creationId xmlns:p14="http://schemas.microsoft.com/office/powerpoint/2010/main" val="15439029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1811215"/>
            <a:ext cx="11824311" cy="4519247"/>
          </a:xfrm>
        </p:spPr>
        <p:txBody>
          <a:bodyPr vert="horz" wrap="square" anchor="t" anchorCtr="0">
            <a:noAutofit/>
          </a:bodyPr>
          <a:lstStyle/>
          <a:p>
            <a:pPr algn="just">
              <a:lnSpc>
                <a:spcPct val="90000"/>
              </a:lnSpc>
              <a:spcBef>
                <a:spcPts val="1001"/>
              </a:spcBef>
              <a:tabLst>
                <a:tab pos="0" algn="l"/>
              </a:tabLst>
            </a:pPr>
            <a:r>
              <a:rPr lang="pt-BR" sz="5400" b="1" dirty="0">
                <a:solidFill>
                  <a:schemeClr val="accent6"/>
                </a:solidFill>
                <a:highlight>
                  <a:srgbClr val="000000"/>
                </a:highlight>
                <a:latin typeface="Calibri" pitchFamily="18"/>
              </a:rPr>
              <a:t>P. </a:t>
            </a:r>
            <a:r>
              <a:rPr lang="pt-BR" sz="5400" b="1" dirty="0">
                <a:solidFill>
                  <a:schemeClr val="bg1"/>
                </a:solidFill>
                <a:highlight>
                  <a:srgbClr val="000000"/>
                </a:highlight>
                <a:latin typeface="Calibri" pitchFamily="18"/>
              </a:rPr>
              <a:t>Deus eterno e todo-poderoso, que ofereceis a salvação a todos os homens e mulheres e não quereis que nenhum deles se peca, fazei que os acontecimentos deste mundo concorram para o bem dos que vos amam. Por Cristo, nosso Senhor.</a:t>
            </a:r>
            <a:endParaRPr lang="pt-BR" sz="5000" b="1" dirty="0">
              <a:solidFill>
                <a:srgbClr val="FFFF00"/>
              </a:solidFill>
              <a:highlight>
                <a:srgbClr val="000000"/>
              </a:highlight>
              <a:latin typeface="Calibri" pitchFamily="18"/>
            </a:endParaRPr>
          </a:p>
        </p:txBody>
      </p:sp>
    </p:spTree>
    <p:extLst>
      <p:ext uri="{BB962C8B-B14F-4D97-AF65-F5344CB8AC3E}">
        <p14:creationId xmlns:p14="http://schemas.microsoft.com/office/powerpoint/2010/main" val="30977372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267687C5-8830-4C5F-964A-A9D8C8A132A3}"/>
              </a:ext>
            </a:extLst>
          </p:cNvPr>
          <p:cNvSpPr txBox="1">
            <a:spLocks noGrp="1"/>
          </p:cNvSpPr>
          <p:nvPr>
            <p:ph type="body" idx="4294967295"/>
          </p:nvPr>
        </p:nvSpPr>
        <p:spPr>
          <a:xfrm>
            <a:off x="179569" y="2907792"/>
            <a:ext cx="11824311" cy="3422670"/>
          </a:xfrm>
        </p:spPr>
        <p:txBody>
          <a:bodyPr vert="horz" wrap="square" anchor="t" anchorCtr="0">
            <a:noAutofit/>
          </a:bodyPr>
          <a:lstStyle/>
          <a:p>
            <a:pPr algn="ctr">
              <a:lnSpc>
                <a:spcPct val="90000"/>
              </a:lnSpc>
              <a:spcBef>
                <a:spcPts val="1001"/>
              </a:spcBef>
              <a:tabLst>
                <a:tab pos="0" algn="l"/>
              </a:tabLst>
            </a:pPr>
            <a:r>
              <a:rPr lang="pt-BR" sz="7200" b="1" dirty="0">
                <a:solidFill>
                  <a:srgbClr val="92D050"/>
                </a:solidFill>
                <a:highlight>
                  <a:srgbClr val="000000"/>
                </a:highlight>
                <a:latin typeface="Calibri" pitchFamily="18"/>
              </a:rPr>
              <a:t>T.  </a:t>
            </a:r>
            <a:r>
              <a:rPr lang="pt-BR" sz="7200" b="1" dirty="0">
                <a:solidFill>
                  <a:schemeClr val="bg1"/>
                </a:solidFill>
                <a:highlight>
                  <a:srgbClr val="000000"/>
                </a:highlight>
                <a:latin typeface="Calibri" pitchFamily="18"/>
              </a:rPr>
              <a:t>Amém.</a:t>
            </a:r>
            <a:endParaRPr lang="pt-BR" sz="6000" b="1" dirty="0">
              <a:solidFill>
                <a:srgbClr val="FFFF00"/>
              </a:solidFill>
              <a:highlight>
                <a:srgbClr val="000000"/>
              </a:highlight>
              <a:latin typeface="Calibri" pitchFamily="18"/>
            </a:endParaRPr>
          </a:p>
        </p:txBody>
      </p:sp>
    </p:spTree>
    <p:extLst>
      <p:ext uri="{BB962C8B-B14F-4D97-AF65-F5344CB8AC3E}">
        <p14:creationId xmlns:p14="http://schemas.microsoft.com/office/powerpoint/2010/main" val="28809882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CANTO DAS OFERENDAS">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7B4D47C9-8870-40E4-AD8D-23CE2892E63B}"/>
              </a:ext>
            </a:extLst>
          </p:cNvPr>
          <p:cNvSpPr txBox="1">
            <a:spLocks noGrp="1"/>
          </p:cNvSpPr>
          <p:nvPr>
            <p:ph type="body" idx="4294967295"/>
          </p:nvPr>
        </p:nvSpPr>
        <p:spPr>
          <a:xfrm>
            <a:off x="114300" y="1915505"/>
            <a:ext cx="11964988" cy="595368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1. </a:t>
            </a:r>
            <a:r>
              <a:rPr lang="pt-BR" sz="6000" dirty="0">
                <a:solidFill>
                  <a:schemeClr val="bg1"/>
                </a:solidFill>
                <a:highlight>
                  <a:srgbClr val="000000"/>
                </a:highlight>
                <a:latin typeface="Calibri" pitchFamily="18"/>
              </a:rPr>
              <a:t>Senhor, te bendizemos, pois são dons de tua bondade estes frutos que trazemos com amor e humildade: Desta terra veio o trigo, trabalhamos, eis o pão! Te louvamos, Deus da vida, Deus de toda criação!</a:t>
            </a:r>
          </a:p>
        </p:txBody>
      </p:sp>
      <p:sp>
        <p:nvSpPr>
          <p:cNvPr id="4" name="CaixaDeTexto 3">
            <a:extLst>
              <a:ext uri="{FF2B5EF4-FFF2-40B4-BE49-F238E27FC236}">
                <a16:creationId xmlns:a16="http://schemas.microsoft.com/office/drawing/2014/main" id="{4D00B133-ED93-E5FD-3CD3-FF884E8B9759}"/>
              </a:ext>
            </a:extLst>
          </p:cNvPr>
          <p:cNvSpPr txBox="1"/>
          <p:nvPr/>
        </p:nvSpPr>
        <p:spPr>
          <a:xfrm>
            <a:off x="0" y="0"/>
            <a:ext cx="12193588" cy="1754326"/>
          </a:xfrm>
          <a:prstGeom prst="rect">
            <a:avLst/>
          </a:prstGeom>
          <a:noFill/>
        </p:spPr>
        <p:txBody>
          <a:bodyPr wrap="square" rtlCol="0">
            <a:spAutoFit/>
          </a:bodyPr>
          <a:lstStyle/>
          <a:p>
            <a:pPr algn="ctr"/>
            <a:r>
              <a:rPr lang="pt-BR" sz="5400" b="1" dirty="0">
                <a:solidFill>
                  <a:srgbClr val="92D050"/>
                </a:solidFill>
              </a:rPr>
              <a:t>Canto das</a:t>
            </a:r>
          </a:p>
          <a:p>
            <a:pPr algn="ctr"/>
            <a:r>
              <a:rPr lang="pt-BR" sz="5400" b="1" dirty="0">
                <a:solidFill>
                  <a:srgbClr val="92D050"/>
                </a:solidFill>
              </a:rPr>
              <a:t>Oferendas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7B4D47C9-8870-40E4-AD8D-23CE2892E63B}"/>
              </a:ext>
            </a:extLst>
          </p:cNvPr>
          <p:cNvSpPr txBox="1">
            <a:spLocks noGrp="1"/>
          </p:cNvSpPr>
          <p:nvPr>
            <p:ph type="body" idx="4294967295"/>
          </p:nvPr>
        </p:nvSpPr>
        <p:spPr>
          <a:xfrm>
            <a:off x="114300" y="1953491"/>
            <a:ext cx="11925300" cy="5915693"/>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Bendito sejas para sempre! Bendito sejas, Senhor Deus! Por tua graça estes dons para nós se tornarão vida e salvação! (Bis)</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4D00B133-ED93-E5FD-3CD3-FF884E8B9759}"/>
              </a:ext>
            </a:extLst>
          </p:cNvPr>
          <p:cNvSpPr txBox="1"/>
          <p:nvPr/>
        </p:nvSpPr>
        <p:spPr>
          <a:xfrm>
            <a:off x="0" y="0"/>
            <a:ext cx="12193588" cy="1754326"/>
          </a:xfrm>
          <a:prstGeom prst="rect">
            <a:avLst/>
          </a:prstGeom>
          <a:noFill/>
        </p:spPr>
        <p:txBody>
          <a:bodyPr wrap="square" rtlCol="0">
            <a:spAutoFit/>
          </a:bodyPr>
          <a:lstStyle/>
          <a:p>
            <a:pPr algn="ctr"/>
            <a:r>
              <a:rPr lang="pt-BR" sz="5400" b="1" dirty="0">
                <a:solidFill>
                  <a:srgbClr val="92D050"/>
                </a:solidFill>
              </a:rPr>
              <a:t>Canto das</a:t>
            </a:r>
          </a:p>
          <a:p>
            <a:pPr algn="ctr"/>
            <a:r>
              <a:rPr lang="pt-BR" sz="5400" b="1" dirty="0">
                <a:solidFill>
                  <a:srgbClr val="92D050"/>
                </a:solidFill>
              </a:rPr>
              <a:t>Oferendas</a:t>
            </a:r>
          </a:p>
        </p:txBody>
      </p:sp>
    </p:spTree>
    <p:extLst>
      <p:ext uri="{BB962C8B-B14F-4D97-AF65-F5344CB8AC3E}">
        <p14:creationId xmlns:p14="http://schemas.microsoft.com/office/powerpoint/2010/main" val="397077494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7B4D47C9-8870-40E4-AD8D-23CE2892E63B}"/>
              </a:ext>
            </a:extLst>
          </p:cNvPr>
          <p:cNvSpPr txBox="1">
            <a:spLocks noGrp="1"/>
          </p:cNvSpPr>
          <p:nvPr>
            <p:ph type="body" idx="4294967295"/>
          </p:nvPr>
        </p:nvSpPr>
        <p:spPr>
          <a:xfrm>
            <a:off x="263770" y="1792413"/>
            <a:ext cx="11658600" cy="5953680"/>
          </a:xfrm>
        </p:spPr>
        <p:txBody>
          <a:bodyPr vert="horz" wrap="square" anchor="t" anchorCtr="0">
            <a:noAutofit/>
          </a:bodyPr>
          <a:lstStyle/>
          <a:p>
            <a:pPr lvl="0" algn="just">
              <a:lnSpc>
                <a:spcPct val="90000"/>
              </a:lnSpc>
              <a:spcBef>
                <a:spcPts val="0"/>
              </a:spcBef>
              <a:tabLst>
                <a:tab pos="0" algn="l"/>
              </a:tabLst>
            </a:pPr>
            <a:r>
              <a:rPr lang="pt-BR" sz="4800" b="1" dirty="0">
                <a:solidFill>
                  <a:srgbClr val="92D050"/>
                </a:solidFill>
                <a:highlight>
                  <a:srgbClr val="000000"/>
                </a:highlight>
                <a:latin typeface="Calibri" pitchFamily="18"/>
              </a:rPr>
              <a:t>2. </a:t>
            </a:r>
            <a:r>
              <a:rPr lang="pt-BR" sz="5400" dirty="0">
                <a:solidFill>
                  <a:schemeClr val="bg1"/>
                </a:solidFill>
                <a:highlight>
                  <a:srgbClr val="000000"/>
                </a:highlight>
                <a:latin typeface="Calibri" pitchFamily="18"/>
              </a:rPr>
              <a:t>Senhor, te bendizemos, pois são dons de tua bondade estes frutos que trazemos com amor e humildade: Da videira veio a uva, trabalhamos, eis o vinho! Te louvamos, Deus da vida, quanto amor, quanto carinho!</a:t>
            </a:r>
          </a:p>
          <a:p>
            <a:pPr lvl="0" algn="just">
              <a:lnSpc>
                <a:spcPct val="90000"/>
              </a:lnSpc>
              <a:spcBef>
                <a:spcPts val="0"/>
              </a:spcBef>
              <a:tabLst>
                <a:tab pos="0" algn="l"/>
              </a:tabLst>
            </a:pPr>
            <a:endParaRPr lang="pt-BR" sz="6000"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4D00B133-ED93-E5FD-3CD3-FF884E8B9759}"/>
              </a:ext>
            </a:extLst>
          </p:cNvPr>
          <p:cNvSpPr txBox="1"/>
          <p:nvPr/>
        </p:nvSpPr>
        <p:spPr>
          <a:xfrm>
            <a:off x="0" y="0"/>
            <a:ext cx="12193588" cy="1754326"/>
          </a:xfrm>
          <a:prstGeom prst="rect">
            <a:avLst/>
          </a:prstGeom>
          <a:noFill/>
        </p:spPr>
        <p:txBody>
          <a:bodyPr wrap="square" rtlCol="0">
            <a:spAutoFit/>
          </a:bodyPr>
          <a:lstStyle/>
          <a:p>
            <a:pPr algn="ctr"/>
            <a:r>
              <a:rPr lang="pt-BR" sz="5400" b="1" dirty="0">
                <a:solidFill>
                  <a:srgbClr val="92D050"/>
                </a:solidFill>
              </a:rPr>
              <a:t>Canto das</a:t>
            </a:r>
          </a:p>
          <a:p>
            <a:pPr algn="ctr"/>
            <a:r>
              <a:rPr lang="pt-BR" sz="5400" b="1" dirty="0">
                <a:solidFill>
                  <a:srgbClr val="92D050"/>
                </a:solidFill>
              </a:rPr>
              <a:t>Oferendas</a:t>
            </a:r>
          </a:p>
        </p:txBody>
      </p:sp>
    </p:spTree>
    <p:extLst>
      <p:ext uri="{BB962C8B-B14F-4D97-AF65-F5344CB8AC3E}">
        <p14:creationId xmlns:p14="http://schemas.microsoft.com/office/powerpoint/2010/main" val="27517896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7B4D47C9-8870-40E4-AD8D-23CE2892E63B}"/>
              </a:ext>
            </a:extLst>
          </p:cNvPr>
          <p:cNvSpPr txBox="1">
            <a:spLocks noGrp="1"/>
          </p:cNvSpPr>
          <p:nvPr>
            <p:ph type="body" idx="4294967295"/>
          </p:nvPr>
        </p:nvSpPr>
        <p:spPr>
          <a:xfrm>
            <a:off x="114300" y="1911927"/>
            <a:ext cx="11887200" cy="5957257"/>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6000" b="1" dirty="0">
                <a:solidFill>
                  <a:schemeClr val="bg1"/>
                </a:solidFill>
                <a:highlight>
                  <a:srgbClr val="000000"/>
                </a:highlight>
                <a:latin typeface="Calibri" pitchFamily="18"/>
              </a:rPr>
              <a:t>Bendito sejas para sempre! Bendito sejas, Senhor Deus! Por tua graça estes dons para nós se tornarão vida e salvação! (Bis)</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4D00B133-ED93-E5FD-3CD3-FF884E8B9759}"/>
              </a:ext>
            </a:extLst>
          </p:cNvPr>
          <p:cNvSpPr txBox="1"/>
          <p:nvPr/>
        </p:nvSpPr>
        <p:spPr>
          <a:xfrm>
            <a:off x="0" y="0"/>
            <a:ext cx="12193588" cy="1754326"/>
          </a:xfrm>
          <a:prstGeom prst="rect">
            <a:avLst/>
          </a:prstGeom>
          <a:noFill/>
        </p:spPr>
        <p:txBody>
          <a:bodyPr wrap="square" rtlCol="0">
            <a:spAutoFit/>
          </a:bodyPr>
          <a:lstStyle/>
          <a:p>
            <a:pPr algn="ctr"/>
            <a:r>
              <a:rPr lang="pt-BR" sz="5400" b="1" dirty="0">
                <a:solidFill>
                  <a:srgbClr val="92D050"/>
                </a:solidFill>
              </a:rPr>
              <a:t>Canto das</a:t>
            </a:r>
          </a:p>
          <a:p>
            <a:pPr algn="ctr"/>
            <a:r>
              <a:rPr lang="pt-BR" sz="5400" b="1" dirty="0">
                <a:solidFill>
                  <a:srgbClr val="92D050"/>
                </a:solidFill>
              </a:rPr>
              <a:t>Oferendas</a:t>
            </a:r>
          </a:p>
        </p:txBody>
      </p:sp>
    </p:spTree>
    <p:extLst>
      <p:ext uri="{BB962C8B-B14F-4D97-AF65-F5344CB8AC3E}">
        <p14:creationId xmlns:p14="http://schemas.microsoft.com/office/powerpoint/2010/main" val="96438122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08487342-3603-48CC-A1FA-378024AE1CB3}"/>
              </a:ext>
            </a:extLst>
          </p:cNvPr>
          <p:cNvSpPr txBox="1">
            <a:spLocks noGrp="1"/>
          </p:cNvSpPr>
          <p:nvPr>
            <p:ph type="body" idx="4294967295"/>
          </p:nvPr>
        </p:nvSpPr>
        <p:spPr>
          <a:xfrm>
            <a:off x="140677" y="2146040"/>
            <a:ext cx="11912234" cy="5656959"/>
          </a:xfrm>
        </p:spPr>
        <p:txBody>
          <a:bodyPr vert="horz" wrap="square" anchor="t" anchorCtr="0">
            <a:noAutofit/>
          </a:bodyPr>
          <a:lstStyle/>
          <a:p>
            <a:pPr lvl="0" algn="just">
              <a:lnSpc>
                <a:spcPct val="90000"/>
              </a:lnSpc>
              <a:spcBef>
                <a:spcPts val="0"/>
              </a:spcBef>
              <a:tabLst>
                <a:tab pos="0" algn="l"/>
              </a:tabLst>
            </a:pPr>
            <a:r>
              <a:rPr lang="pt-BR" sz="5400" b="1" dirty="0">
                <a:solidFill>
                  <a:srgbClr val="92D050"/>
                </a:solidFill>
                <a:highlight>
                  <a:srgbClr val="000000"/>
                </a:highlight>
                <a:latin typeface="Calibri" pitchFamily="18"/>
              </a:rPr>
              <a:t>P.</a:t>
            </a:r>
            <a:r>
              <a:rPr lang="pt-BR" sz="5400" dirty="0">
                <a:solidFill>
                  <a:srgbClr val="FFFFFF"/>
                </a:solidFill>
                <a:highlight>
                  <a:srgbClr val="000000"/>
                </a:highlight>
                <a:latin typeface="Calibri" pitchFamily="18"/>
              </a:rPr>
              <a:t> Orai, irmãos e irmãs...</a:t>
            </a:r>
          </a:p>
          <a:p>
            <a:pPr lvl="0" algn="just">
              <a:lnSpc>
                <a:spcPct val="90000"/>
              </a:lnSpc>
              <a:spcBef>
                <a:spcPts val="0"/>
              </a:spcBef>
              <a:tabLst>
                <a:tab pos="0" algn="l"/>
              </a:tabLst>
            </a:pPr>
            <a:endParaRPr lang="pt-BR" sz="5400" dirty="0">
              <a:solidFill>
                <a:srgbClr val="FFFFFF"/>
              </a:solidFill>
              <a:highlight>
                <a:srgbClr val="000000"/>
              </a:highlight>
              <a:latin typeface="Calibri" pitchFamily="18"/>
            </a:endParaRPr>
          </a:p>
          <a:p>
            <a:pPr algn="just">
              <a:lnSpc>
                <a:spcPct val="90000"/>
              </a:lnSpc>
              <a:spcBef>
                <a:spcPts val="0"/>
              </a:spcBef>
              <a:tabLst>
                <a:tab pos="0" algn="l"/>
              </a:tabLst>
            </a:pPr>
            <a:r>
              <a:rPr lang="pt-BR" sz="5400" b="1" dirty="0">
                <a:solidFill>
                  <a:srgbClr val="92D050"/>
                </a:solidFill>
                <a:highlight>
                  <a:srgbClr val="000000"/>
                </a:highlight>
                <a:latin typeface="Calibri" pitchFamily="18"/>
              </a:rPr>
              <a:t>T.</a:t>
            </a:r>
            <a:r>
              <a:rPr lang="pt-BR" sz="5400" b="1" dirty="0">
                <a:solidFill>
                  <a:srgbClr val="FFFFFF"/>
                </a:solidFill>
                <a:highlight>
                  <a:srgbClr val="000000"/>
                </a:highlight>
                <a:latin typeface="Calibri" pitchFamily="18"/>
              </a:rPr>
              <a:t> Receba o Senhor por tuas mãos este sacrifício, para glória do seu nome, para nosso bem e de toda a sua santa Igreja.</a:t>
            </a:r>
          </a:p>
          <a:p>
            <a:pPr lvl="0" algn="just">
              <a:lnSpc>
                <a:spcPct val="90000"/>
              </a:lnSpc>
              <a:spcBef>
                <a:spcPts val="0"/>
              </a:spcBef>
              <a:tabLst>
                <a:tab pos="0" algn="l"/>
              </a:tabLst>
            </a:pPr>
            <a:endParaRPr lang="pt-BR" sz="5400"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096DAD90-CE8C-4BEC-CE5C-23C48BA632D2}"/>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5254225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ORAÇÃO SOBRE AS OFERENDAS">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08487342-3603-48CC-A1FA-378024AE1CB3}"/>
              </a:ext>
            </a:extLst>
          </p:cNvPr>
          <p:cNvSpPr txBox="1">
            <a:spLocks noGrp="1"/>
          </p:cNvSpPr>
          <p:nvPr>
            <p:ph type="body" idx="4294967295"/>
          </p:nvPr>
        </p:nvSpPr>
        <p:spPr>
          <a:xfrm>
            <a:off x="140677" y="1864660"/>
            <a:ext cx="11912234" cy="5938340"/>
          </a:xfrm>
        </p:spPr>
        <p:txBody>
          <a:bodyPr vert="horz" wrap="square" anchor="t" anchorCtr="0">
            <a:noAutofit/>
          </a:bodyPr>
          <a:lstStyle/>
          <a:p>
            <a:pPr lvl="0" algn="just">
              <a:lnSpc>
                <a:spcPct val="90000"/>
              </a:lnSpc>
              <a:spcBef>
                <a:spcPts val="0"/>
              </a:spcBef>
              <a:tabLst>
                <a:tab pos="0" algn="l"/>
              </a:tabLst>
            </a:pPr>
            <a:r>
              <a:rPr lang="pt-BR" sz="6600" b="1" dirty="0">
                <a:solidFill>
                  <a:srgbClr val="92D050"/>
                </a:solidFill>
                <a:highlight>
                  <a:srgbClr val="000000"/>
                </a:highlight>
                <a:latin typeface="Calibri" pitchFamily="18"/>
              </a:rPr>
              <a:t>P.</a:t>
            </a:r>
            <a:r>
              <a:rPr lang="pt-BR" sz="6600" dirty="0">
                <a:solidFill>
                  <a:srgbClr val="FFFFFF"/>
                </a:solidFill>
                <a:highlight>
                  <a:srgbClr val="000000"/>
                </a:highlight>
                <a:latin typeface="Calibri" pitchFamily="18"/>
              </a:rPr>
              <a:t> Aceitai, Senhor, nós vos pedimos, os dons que recebemos de vossa generosidade e agora vos apresentamos, para que estes santos mistérios, pelo poder da</a:t>
            </a:r>
            <a:endParaRPr lang="pt-BR" sz="6000"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096DAD90-CE8C-4BEC-CE5C-23C48BA632D2}"/>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67DAC-70AE-811F-4F68-BD961D0C4F8A}"/>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D79C9BEE-220B-B295-0C17-E6E9B2547B11}"/>
              </a:ext>
            </a:extLst>
          </p:cNvPr>
          <p:cNvSpPr txBox="1">
            <a:spLocks noGrp="1"/>
          </p:cNvSpPr>
          <p:nvPr>
            <p:ph type="body" idx="4294967295"/>
          </p:nvPr>
        </p:nvSpPr>
        <p:spPr>
          <a:xfrm>
            <a:off x="140677" y="1864660"/>
            <a:ext cx="11912234" cy="5938340"/>
          </a:xfrm>
        </p:spPr>
        <p:txBody>
          <a:bodyPr vert="horz" wrap="square" anchor="t" anchorCtr="0">
            <a:noAutofit/>
          </a:bodyPr>
          <a:lstStyle/>
          <a:p>
            <a:pPr lvl="0" algn="just">
              <a:lnSpc>
                <a:spcPct val="90000"/>
              </a:lnSpc>
              <a:spcBef>
                <a:spcPts val="0"/>
              </a:spcBef>
              <a:tabLst>
                <a:tab pos="0" algn="l"/>
              </a:tabLst>
            </a:pPr>
            <a:r>
              <a:rPr lang="pt-BR" sz="6600" dirty="0">
                <a:solidFill>
                  <a:srgbClr val="FFFFFF"/>
                </a:solidFill>
                <a:highlight>
                  <a:srgbClr val="000000"/>
                </a:highlight>
                <a:latin typeface="Calibri" pitchFamily="18"/>
              </a:rPr>
              <a:t>vossa graça nos santifiquem na vida presente e nos conduzam à felicidade eterna. Por Cristo, nosso Senhor.</a:t>
            </a:r>
          </a:p>
        </p:txBody>
      </p:sp>
      <p:sp>
        <p:nvSpPr>
          <p:cNvPr id="4" name="CaixaDeTexto 3">
            <a:extLst>
              <a:ext uri="{FF2B5EF4-FFF2-40B4-BE49-F238E27FC236}">
                <a16:creationId xmlns:a16="http://schemas.microsoft.com/office/drawing/2014/main" id="{7B093517-80A7-D99F-BC8C-0B91C8C44A80}"/>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3137833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28">
            <a:extLst>
              <a:ext uri="{FF2B5EF4-FFF2-40B4-BE49-F238E27FC236}">
                <a16:creationId xmlns:a16="http://schemas.microsoft.com/office/drawing/2014/main" id="{04E8CE5F-24B0-4CAF-8022-E0FB14EA160F}"/>
              </a:ext>
            </a:extLst>
          </p:cNvPr>
          <p:cNvSpPr txBox="1">
            <a:spLocks noGrp="1"/>
          </p:cNvSpPr>
          <p:nvPr>
            <p:ph type="body" idx="4294967295"/>
          </p:nvPr>
        </p:nvSpPr>
        <p:spPr>
          <a:xfrm>
            <a:off x="249908" y="2209801"/>
            <a:ext cx="11683634" cy="364236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R. </a:t>
            </a:r>
            <a:r>
              <a:rPr lang="pt-BR" sz="6000" b="1" dirty="0">
                <a:solidFill>
                  <a:srgbClr val="FFFFFF"/>
                </a:solidFill>
                <a:highlight>
                  <a:srgbClr val="000000"/>
                </a:highlight>
                <a:latin typeface="Calibri" pitchFamily="18"/>
              </a:rPr>
              <a:t>Vimos Senhor te dar graças no teu santuário de paz. E louvar teu amor que não passa, com salmos, hinos e canções espirituais.</a:t>
            </a:r>
          </a:p>
          <a:p>
            <a:pPr lvl="0" algn="just">
              <a:lnSpc>
                <a:spcPct val="90000"/>
              </a:lnSpc>
              <a:spcBef>
                <a:spcPts val="0"/>
              </a:spcBef>
              <a:tabLst>
                <a:tab pos="0" algn="l"/>
              </a:tabLst>
            </a:pPr>
            <a:endParaRPr lang="pt-BR" sz="6000" b="1" dirty="0">
              <a:solidFill>
                <a:srgbClr val="FFFFFF"/>
              </a:solidFill>
              <a:highlight>
                <a:srgbClr val="000000"/>
              </a:highlight>
              <a:latin typeface="Calibri" pitchFamily="18"/>
            </a:endParaRPr>
          </a:p>
        </p:txBody>
      </p:sp>
      <p:sp>
        <p:nvSpPr>
          <p:cNvPr id="4" name="CaixaDeTexto 3">
            <a:extLst>
              <a:ext uri="{FF2B5EF4-FFF2-40B4-BE49-F238E27FC236}">
                <a16:creationId xmlns:a16="http://schemas.microsoft.com/office/drawing/2014/main" id="{0376C668-2191-8722-32CC-016E5C0671CF}"/>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Canto Inicial</a:t>
            </a:r>
          </a:p>
        </p:txBody>
      </p:sp>
    </p:spTree>
    <p:extLst>
      <p:ext uri="{BB962C8B-B14F-4D97-AF65-F5344CB8AC3E}">
        <p14:creationId xmlns:p14="http://schemas.microsoft.com/office/powerpoint/2010/main" val="4570372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08487342-3603-48CC-A1FA-378024AE1CB3}"/>
              </a:ext>
            </a:extLst>
          </p:cNvPr>
          <p:cNvSpPr txBox="1">
            <a:spLocks noGrp="1"/>
          </p:cNvSpPr>
          <p:nvPr>
            <p:ph type="body" idx="4294967295"/>
          </p:nvPr>
        </p:nvSpPr>
        <p:spPr>
          <a:xfrm>
            <a:off x="140677" y="1849680"/>
            <a:ext cx="11912234" cy="5953320"/>
          </a:xfrm>
        </p:spPr>
        <p:txBody>
          <a:bodyPr vert="horz" wrap="square" anchor="t" anchorCtr="0">
            <a:noAutofit/>
          </a:bodyPr>
          <a:lstStyle/>
          <a:p>
            <a:pPr lvl="0" algn="just">
              <a:lnSpc>
                <a:spcPct val="90000"/>
              </a:lnSpc>
              <a:spcBef>
                <a:spcPts val="0"/>
              </a:spcBef>
              <a:tabLst>
                <a:tab pos="0" algn="l"/>
              </a:tabLst>
            </a:pPr>
            <a:endParaRPr lang="pt-BR" sz="6000" b="1" dirty="0">
              <a:solidFill>
                <a:srgbClr val="92D050"/>
              </a:solidFill>
              <a:highlight>
                <a:srgbClr val="000000"/>
              </a:highlight>
              <a:latin typeface="Calibri" pitchFamily="18"/>
            </a:endParaRPr>
          </a:p>
          <a:p>
            <a:pPr lvl="0" algn="just">
              <a:lnSpc>
                <a:spcPct val="90000"/>
              </a:lnSpc>
              <a:spcBef>
                <a:spcPts val="0"/>
              </a:spcBef>
              <a:tabLst>
                <a:tab pos="0" algn="l"/>
              </a:tabLst>
            </a:pPr>
            <a:endParaRPr lang="pt-BR" sz="6000" b="1" dirty="0">
              <a:solidFill>
                <a:srgbClr val="92D050"/>
              </a:solidFill>
              <a:highlight>
                <a:srgbClr val="000000"/>
              </a:highlight>
              <a:latin typeface="Calibri" pitchFamily="18"/>
            </a:endParaRPr>
          </a:p>
          <a:p>
            <a:pPr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rgbClr val="FFFFFF"/>
                </a:solidFill>
                <a:highlight>
                  <a:srgbClr val="000000"/>
                </a:highlight>
                <a:latin typeface="Calibri" pitchFamily="18"/>
              </a:rPr>
              <a:t>Amém</a:t>
            </a:r>
          </a:p>
        </p:txBody>
      </p:sp>
      <p:sp>
        <p:nvSpPr>
          <p:cNvPr id="4" name="CaixaDeTexto 3">
            <a:extLst>
              <a:ext uri="{FF2B5EF4-FFF2-40B4-BE49-F238E27FC236}">
                <a16:creationId xmlns:a16="http://schemas.microsoft.com/office/drawing/2014/main" id="{096DAD90-CE8C-4BEC-CE5C-23C48BA632D2}"/>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30628669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PREFÁCIO">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40D81BC8-922C-446A-BC9A-B905F5810416}"/>
              </a:ext>
            </a:extLst>
          </p:cNvPr>
          <p:cNvSpPr txBox="1">
            <a:spLocks noGrp="1"/>
          </p:cNvSpPr>
          <p:nvPr>
            <p:ph type="body" idx="4294967295"/>
          </p:nvPr>
        </p:nvSpPr>
        <p:spPr>
          <a:xfrm>
            <a:off x="474785" y="1691112"/>
            <a:ext cx="11271738" cy="5756040"/>
          </a:xfrm>
        </p:spPr>
        <p:txBody>
          <a:bodyPr vert="horz" wrap="square" anchor="t" anchorCtr="0">
            <a:noAutofit/>
          </a:bodyPr>
          <a:lstStyle/>
          <a:p>
            <a:pPr lvl="0" algn="just">
              <a:lnSpc>
                <a:spcPct val="115000"/>
              </a:lnSpc>
              <a:spcBef>
                <a:spcPts val="0"/>
              </a:spcBef>
              <a:tabLst>
                <a:tab pos="0" algn="l"/>
              </a:tabLst>
            </a:pPr>
            <a:r>
              <a:rPr lang="pt-BR" sz="5000" b="1" dirty="0">
                <a:solidFill>
                  <a:srgbClr val="92D050"/>
                </a:solidFill>
                <a:latin typeface="Calibri" pitchFamily="18"/>
              </a:rPr>
              <a:t>P: </a:t>
            </a:r>
            <a:r>
              <a:rPr lang="pt-BR" sz="5000" b="1" dirty="0">
                <a:solidFill>
                  <a:srgbClr val="FFFFFF"/>
                </a:solidFill>
                <a:latin typeface="Calibri" pitchFamily="18"/>
              </a:rPr>
              <a:t>O Senhor esteja convosco.</a:t>
            </a:r>
          </a:p>
          <a:p>
            <a:pPr lvl="0" algn="just">
              <a:lnSpc>
                <a:spcPct val="115000"/>
              </a:lnSpc>
              <a:spcBef>
                <a:spcPts val="0"/>
              </a:spcBef>
              <a:tabLst>
                <a:tab pos="0" algn="l"/>
              </a:tabLst>
            </a:pPr>
            <a:r>
              <a:rPr lang="pt-BR" sz="5000" b="1" dirty="0">
                <a:solidFill>
                  <a:srgbClr val="92D050"/>
                </a:solidFill>
                <a:latin typeface="Calibri" pitchFamily="18"/>
              </a:rPr>
              <a:t>Todos: </a:t>
            </a:r>
            <a:r>
              <a:rPr lang="pt-BR" sz="5000" b="1" dirty="0">
                <a:solidFill>
                  <a:srgbClr val="FFFFFF"/>
                </a:solidFill>
                <a:latin typeface="Calibri" pitchFamily="18"/>
              </a:rPr>
              <a:t>Ele está no meio de nós.</a:t>
            </a:r>
          </a:p>
          <a:p>
            <a:pPr lvl="0" algn="just">
              <a:lnSpc>
                <a:spcPct val="115000"/>
              </a:lnSpc>
              <a:spcBef>
                <a:spcPts val="0"/>
              </a:spcBef>
              <a:tabLst>
                <a:tab pos="0" algn="l"/>
              </a:tabLst>
            </a:pPr>
            <a:r>
              <a:rPr lang="pt-BR" sz="5000" b="1" dirty="0">
                <a:solidFill>
                  <a:srgbClr val="92D050"/>
                </a:solidFill>
                <a:latin typeface="Calibri" pitchFamily="18"/>
              </a:rPr>
              <a:t>P: </a:t>
            </a:r>
            <a:r>
              <a:rPr lang="pt-BR" sz="5000" b="1" dirty="0">
                <a:solidFill>
                  <a:srgbClr val="FFFFFF"/>
                </a:solidFill>
                <a:latin typeface="Calibri" pitchFamily="18"/>
              </a:rPr>
              <a:t>Corações ao alto.</a:t>
            </a:r>
          </a:p>
          <a:p>
            <a:pPr lvl="0" algn="just">
              <a:lnSpc>
                <a:spcPct val="115000"/>
              </a:lnSpc>
              <a:spcBef>
                <a:spcPts val="0"/>
              </a:spcBef>
              <a:tabLst>
                <a:tab pos="0" algn="l"/>
              </a:tabLst>
            </a:pPr>
            <a:r>
              <a:rPr lang="pt-BR" sz="5000" b="1" dirty="0">
                <a:solidFill>
                  <a:srgbClr val="92D050"/>
                </a:solidFill>
                <a:latin typeface="Calibri" pitchFamily="18"/>
              </a:rPr>
              <a:t>Todos: </a:t>
            </a:r>
            <a:r>
              <a:rPr lang="pt-BR" sz="5000" b="1" dirty="0">
                <a:solidFill>
                  <a:srgbClr val="FFFFFF"/>
                </a:solidFill>
                <a:latin typeface="Calibri" pitchFamily="18"/>
              </a:rPr>
              <a:t>O nosso coração está em Deus.</a:t>
            </a:r>
          </a:p>
          <a:p>
            <a:pPr lvl="0" algn="just">
              <a:lnSpc>
                <a:spcPct val="115000"/>
              </a:lnSpc>
              <a:spcBef>
                <a:spcPts val="0"/>
              </a:spcBef>
              <a:tabLst>
                <a:tab pos="0" algn="l"/>
              </a:tabLst>
            </a:pPr>
            <a:r>
              <a:rPr lang="pt-BR" sz="5000" b="1" dirty="0">
                <a:solidFill>
                  <a:srgbClr val="92D050"/>
                </a:solidFill>
                <a:latin typeface="Calibri" pitchFamily="18"/>
              </a:rPr>
              <a:t>P: </a:t>
            </a:r>
            <a:r>
              <a:rPr lang="pt-BR" sz="5000" b="1" dirty="0">
                <a:solidFill>
                  <a:srgbClr val="FFFFFF"/>
                </a:solidFill>
                <a:latin typeface="Calibri" pitchFamily="18"/>
              </a:rPr>
              <a:t>Demos graças ao Senhor, nosso Deus.</a:t>
            </a:r>
          </a:p>
          <a:p>
            <a:pPr lvl="0" algn="just">
              <a:lnSpc>
                <a:spcPct val="115000"/>
              </a:lnSpc>
              <a:spcBef>
                <a:spcPts val="0"/>
              </a:spcBef>
              <a:tabLst>
                <a:tab pos="0" algn="l"/>
              </a:tabLst>
            </a:pPr>
            <a:r>
              <a:rPr lang="pt-BR" sz="5000" b="1" dirty="0">
                <a:solidFill>
                  <a:srgbClr val="92D050"/>
                </a:solidFill>
                <a:latin typeface="Calibri" pitchFamily="18"/>
              </a:rPr>
              <a:t>Todos: </a:t>
            </a:r>
            <a:r>
              <a:rPr lang="pt-BR" sz="5000" b="1" dirty="0">
                <a:solidFill>
                  <a:srgbClr val="FFFFFF"/>
                </a:solidFill>
                <a:latin typeface="Calibri" pitchFamily="18"/>
              </a:rPr>
              <a:t>É nosso dever e nossa salvação.</a:t>
            </a:r>
          </a:p>
        </p:txBody>
      </p:sp>
      <p:sp>
        <p:nvSpPr>
          <p:cNvPr id="4" name="CaixaDeTexto 3">
            <a:extLst>
              <a:ext uri="{FF2B5EF4-FFF2-40B4-BE49-F238E27FC236}">
                <a16:creationId xmlns:a16="http://schemas.microsoft.com/office/drawing/2014/main" id="{3DB29988-EBB3-C120-7648-60559CC3275F}"/>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PREFÁCIO (2)">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EE603AEF-8B11-4234-B7DE-215ECF93F205}"/>
              </a:ext>
            </a:extLst>
          </p:cNvPr>
          <p:cNvSpPr txBox="1">
            <a:spLocks noGrp="1"/>
          </p:cNvSpPr>
          <p:nvPr>
            <p:ph type="body" idx="4294967295"/>
          </p:nvPr>
        </p:nvSpPr>
        <p:spPr>
          <a:xfrm>
            <a:off x="169228" y="1841676"/>
            <a:ext cx="11855131" cy="4488785"/>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 </a:t>
            </a:r>
            <a:r>
              <a:rPr lang="pt-BR" sz="6000" b="1" dirty="0">
                <a:solidFill>
                  <a:schemeClr val="bg1"/>
                </a:solidFill>
                <a:highlight>
                  <a:srgbClr val="000000"/>
                </a:highlight>
                <a:latin typeface="Calibri" pitchFamily="18"/>
              </a:rPr>
              <a:t>Na verdade, é digno e justo, é nosso dever e salvação dar-vos graças, sempre e em todo lugar, Senhor, Pai santo, Deus eterno e todo-poderoso. Vós nos concedeis, a cada momento, o que mais nos</a:t>
            </a:r>
          </a:p>
        </p:txBody>
      </p:sp>
      <p:sp>
        <p:nvSpPr>
          <p:cNvPr id="4" name="CaixaDeTexto 3">
            <a:extLst>
              <a:ext uri="{FF2B5EF4-FFF2-40B4-BE49-F238E27FC236}">
                <a16:creationId xmlns:a16="http://schemas.microsoft.com/office/drawing/2014/main" id="{48B2E844-96AA-416F-5A16-3528C31097AA}"/>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page36">
    <p:spTree>
      <p:nvGrpSpPr>
        <p:cNvPr id="1" name=""/>
        <p:cNvGrpSpPr/>
        <p:nvPr/>
      </p:nvGrpSpPr>
      <p:grpSpPr>
        <a:xfrm>
          <a:off x="0" y="0"/>
          <a:ext cx="0" cy="0"/>
          <a:chOff x="0" y="0"/>
          <a:chExt cx="0" cy="0"/>
        </a:xfrm>
      </p:grpSpPr>
      <p:sp>
        <p:nvSpPr>
          <p:cNvPr id="3" name="PlaceHolder 155">
            <a:extLst>
              <a:ext uri="{FF2B5EF4-FFF2-40B4-BE49-F238E27FC236}">
                <a16:creationId xmlns:a16="http://schemas.microsoft.com/office/drawing/2014/main" id="{1F24D1FE-ABA6-423A-89D4-9EA1580C1135}"/>
              </a:ext>
            </a:extLst>
          </p:cNvPr>
          <p:cNvSpPr txBox="1">
            <a:spLocks noGrp="1"/>
          </p:cNvSpPr>
          <p:nvPr>
            <p:ph type="body" idx="4294967295"/>
          </p:nvPr>
        </p:nvSpPr>
        <p:spPr>
          <a:xfrm>
            <a:off x="175846" y="1799393"/>
            <a:ext cx="11841896" cy="5774760"/>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highlight>
                  <a:srgbClr val="000000"/>
                </a:highlight>
                <a:latin typeface="Calibri" pitchFamily="18"/>
              </a:rPr>
              <a:t>convém, e conduzi a vossa Igreja por admiráveis e diversos caminhos. Vós não cessais de ajudá-la com a força do Espírito Santo para que, sempre fiel ao vosso amor, jamais deixe de invocar-vos na tribulação nem se</a:t>
            </a:r>
          </a:p>
        </p:txBody>
      </p:sp>
      <p:sp>
        <p:nvSpPr>
          <p:cNvPr id="4" name="CaixaDeTexto 3">
            <a:extLst>
              <a:ext uri="{FF2B5EF4-FFF2-40B4-BE49-F238E27FC236}">
                <a16:creationId xmlns:a16="http://schemas.microsoft.com/office/drawing/2014/main" id="{D71FF42E-9FB8-C01C-4BED-F0D95E00FAFC}"/>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55">
            <a:extLst>
              <a:ext uri="{FF2B5EF4-FFF2-40B4-BE49-F238E27FC236}">
                <a16:creationId xmlns:a16="http://schemas.microsoft.com/office/drawing/2014/main" id="{1F24D1FE-ABA6-423A-89D4-9EA1580C1135}"/>
              </a:ext>
            </a:extLst>
          </p:cNvPr>
          <p:cNvSpPr txBox="1">
            <a:spLocks noGrp="1"/>
          </p:cNvSpPr>
          <p:nvPr>
            <p:ph type="body" idx="4294967295"/>
          </p:nvPr>
        </p:nvSpPr>
        <p:spPr>
          <a:xfrm>
            <a:off x="175846" y="1799393"/>
            <a:ext cx="11841896" cy="5774760"/>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highlight>
                  <a:srgbClr val="000000"/>
                </a:highlight>
                <a:latin typeface="Calibri" pitchFamily="18"/>
              </a:rPr>
              <a:t>esqueça de louvar-vos na alegria, por Cristo, Senhor nosso. Por isso, associados aos coros dos Anjos, nós vos louvamos com alegria, cantando a uma só voz:</a:t>
            </a:r>
          </a:p>
        </p:txBody>
      </p:sp>
      <p:sp>
        <p:nvSpPr>
          <p:cNvPr id="4" name="CaixaDeTexto 3">
            <a:extLst>
              <a:ext uri="{FF2B5EF4-FFF2-40B4-BE49-F238E27FC236}">
                <a16:creationId xmlns:a16="http://schemas.microsoft.com/office/drawing/2014/main" id="{D71FF42E-9FB8-C01C-4BED-F0D95E00FAFC}"/>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404456977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29"/>
        <p:cNvGrpSpPr/>
        <p:nvPr/>
      </p:nvGrpSpPr>
      <p:grpSpPr>
        <a:xfrm>
          <a:off x="0" y="0"/>
          <a:ext cx="0" cy="0"/>
          <a:chOff x="0" y="0"/>
          <a:chExt cx="0" cy="0"/>
        </a:xfrm>
      </p:grpSpPr>
      <p:sp>
        <p:nvSpPr>
          <p:cNvPr id="30" name="Google Shape;30;p5"/>
          <p:cNvSpPr txBox="1">
            <a:spLocks noGrp="1"/>
          </p:cNvSpPr>
          <p:nvPr>
            <p:ph type="body" idx="4294967295"/>
          </p:nvPr>
        </p:nvSpPr>
        <p:spPr>
          <a:xfrm>
            <a:off x="372951" y="1906846"/>
            <a:ext cx="11447700" cy="6854700"/>
          </a:xfrm>
          <a:prstGeom prst="rect">
            <a:avLst/>
          </a:prstGeom>
          <a:noFill/>
          <a:ln>
            <a:noFill/>
          </a:ln>
        </p:spPr>
        <p:txBody>
          <a:bodyPr spcFirstLastPara="1" wrap="square" lIns="0" tIns="0" rIns="0" bIns="0" anchor="t" anchorCtr="0">
            <a:noAutofit/>
          </a:bodyPr>
          <a:lstStyle/>
          <a:p>
            <a:pPr marL="0" lvl="0" indent="0" algn="just" rtl="0">
              <a:lnSpc>
                <a:spcPct val="90000"/>
              </a:lnSpc>
              <a:spcBef>
                <a:spcPts val="0"/>
              </a:spcBef>
              <a:spcAft>
                <a:spcPts val="0"/>
              </a:spcAft>
              <a:buNone/>
            </a:pPr>
            <a:r>
              <a:rPr lang="pt-BR" sz="6000" b="1" dirty="0">
                <a:solidFill>
                  <a:srgbClr val="FFFFFF"/>
                </a:solidFill>
                <a:highlight>
                  <a:srgbClr val="000000"/>
                </a:highlight>
                <a:latin typeface="Calibri"/>
                <a:ea typeface="Calibri"/>
                <a:cs typeface="Calibri"/>
                <a:sym typeface="Calibri"/>
              </a:rPr>
              <a:t>Santo, Santo, Santo, Senhor Deus do universo, o céu e a terra proclamam a vossa glória, hosana nas alturas, bendito o que vem em Nome do Senhor, hosana nas alturas.</a:t>
            </a:r>
            <a:endParaRPr dirty="0"/>
          </a:p>
        </p:txBody>
      </p:sp>
      <p:sp>
        <p:nvSpPr>
          <p:cNvPr id="31" name="Google Shape;31;p5"/>
          <p:cNvSpPr txBox="1"/>
          <p:nvPr/>
        </p:nvSpPr>
        <p:spPr>
          <a:xfrm>
            <a:off x="0" y="386862"/>
            <a:ext cx="12193500" cy="923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5400" b="1">
                <a:solidFill>
                  <a:srgbClr val="92D050"/>
                </a:solidFill>
                <a:latin typeface="Calibri"/>
                <a:ea typeface="Calibri"/>
                <a:cs typeface="Calibri"/>
                <a:sym typeface="Calibri"/>
              </a:rPr>
              <a:t>Liturgia Eucarística</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55">
            <a:extLst>
              <a:ext uri="{FF2B5EF4-FFF2-40B4-BE49-F238E27FC236}">
                <a16:creationId xmlns:a16="http://schemas.microsoft.com/office/drawing/2014/main" id="{1F24D1FE-ABA6-423A-89D4-9EA1580C1135}"/>
              </a:ext>
            </a:extLst>
          </p:cNvPr>
          <p:cNvSpPr txBox="1">
            <a:spLocks noGrp="1"/>
          </p:cNvSpPr>
          <p:nvPr>
            <p:ph type="body" idx="4294967295"/>
          </p:nvPr>
        </p:nvSpPr>
        <p:spPr>
          <a:xfrm>
            <a:off x="175846" y="1900993"/>
            <a:ext cx="11841896" cy="5774760"/>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Na verdade, vós sois Santo, ó Deus do universo, e tudo o que criastes proclama o vosso louvor, porque, por Jesus Cristo, vosso Filho e Senhor nosso, e pela força do Espírito Santo, dais vida e santidade a todas as</a:t>
            </a:r>
          </a:p>
        </p:txBody>
      </p:sp>
      <p:sp>
        <p:nvSpPr>
          <p:cNvPr id="4" name="CaixaDeTexto 3">
            <a:extLst>
              <a:ext uri="{FF2B5EF4-FFF2-40B4-BE49-F238E27FC236}">
                <a16:creationId xmlns:a16="http://schemas.microsoft.com/office/drawing/2014/main" id="{D71FF42E-9FB8-C01C-4BED-F0D95E00FAFC}"/>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21372400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FA01E-2BAA-A823-1A40-C4AB065B1906}"/>
            </a:ext>
          </a:extLst>
        </p:cNvPr>
        <p:cNvGrpSpPr/>
        <p:nvPr/>
      </p:nvGrpSpPr>
      <p:grpSpPr>
        <a:xfrm>
          <a:off x="0" y="0"/>
          <a:ext cx="0" cy="0"/>
          <a:chOff x="0" y="0"/>
          <a:chExt cx="0" cy="0"/>
        </a:xfrm>
      </p:grpSpPr>
      <p:sp>
        <p:nvSpPr>
          <p:cNvPr id="3" name="PlaceHolder 155">
            <a:extLst>
              <a:ext uri="{FF2B5EF4-FFF2-40B4-BE49-F238E27FC236}">
                <a16:creationId xmlns:a16="http://schemas.microsoft.com/office/drawing/2014/main" id="{8DB33EE6-E170-2FF8-2501-78A42F44579C}"/>
              </a:ext>
            </a:extLst>
          </p:cNvPr>
          <p:cNvSpPr txBox="1">
            <a:spLocks noGrp="1"/>
          </p:cNvSpPr>
          <p:nvPr>
            <p:ph type="body" idx="4294967295"/>
          </p:nvPr>
        </p:nvSpPr>
        <p:spPr>
          <a:xfrm>
            <a:off x="175846" y="1900993"/>
            <a:ext cx="11841896" cy="5774760"/>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highlight>
                  <a:srgbClr val="000000"/>
                </a:highlight>
                <a:latin typeface="Calibri" pitchFamily="18"/>
              </a:rPr>
              <a:t>coisas e não cessais de reunir para vós um povo que vos ofereça em toda parte, do nascer ao pôr do sol, um sacrifício perfeito. Por isso, ó Pai, nós vos suplicamos: santificai pelo Espírito Santo as oferendas que vos</a:t>
            </a:r>
          </a:p>
        </p:txBody>
      </p:sp>
      <p:sp>
        <p:nvSpPr>
          <p:cNvPr id="4" name="CaixaDeTexto 3">
            <a:extLst>
              <a:ext uri="{FF2B5EF4-FFF2-40B4-BE49-F238E27FC236}">
                <a16:creationId xmlns:a16="http://schemas.microsoft.com/office/drawing/2014/main" id="{D100AA64-2231-74E2-CDD2-7D38FED14D48}"/>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68053905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476C3-FC27-33A2-11BC-5E5EE2A1DD84}"/>
            </a:ext>
          </a:extLst>
        </p:cNvPr>
        <p:cNvGrpSpPr/>
        <p:nvPr/>
      </p:nvGrpSpPr>
      <p:grpSpPr>
        <a:xfrm>
          <a:off x="0" y="0"/>
          <a:ext cx="0" cy="0"/>
          <a:chOff x="0" y="0"/>
          <a:chExt cx="0" cy="0"/>
        </a:xfrm>
      </p:grpSpPr>
      <p:sp>
        <p:nvSpPr>
          <p:cNvPr id="3" name="PlaceHolder 155">
            <a:extLst>
              <a:ext uri="{FF2B5EF4-FFF2-40B4-BE49-F238E27FC236}">
                <a16:creationId xmlns:a16="http://schemas.microsoft.com/office/drawing/2014/main" id="{01AE5583-5912-947F-9B60-1AE630BAB361}"/>
              </a:ext>
            </a:extLst>
          </p:cNvPr>
          <p:cNvSpPr txBox="1">
            <a:spLocks noGrp="1"/>
          </p:cNvSpPr>
          <p:nvPr>
            <p:ph type="body" idx="4294967295"/>
          </p:nvPr>
        </p:nvSpPr>
        <p:spPr>
          <a:xfrm>
            <a:off x="175846" y="1900993"/>
            <a:ext cx="11841896" cy="5774760"/>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highlight>
                  <a:srgbClr val="000000"/>
                </a:highlight>
                <a:latin typeface="Calibri" pitchFamily="18"/>
              </a:rPr>
              <a:t>apresentamos para serem consagradas a fim de que se tornem o Corpo e o Sangue de vosso Filho, nosso Senhor Jesus Cristo, que nos mandou celebrar estes mistérios.</a:t>
            </a:r>
          </a:p>
        </p:txBody>
      </p:sp>
      <p:sp>
        <p:nvSpPr>
          <p:cNvPr id="4" name="CaixaDeTexto 3">
            <a:extLst>
              <a:ext uri="{FF2B5EF4-FFF2-40B4-BE49-F238E27FC236}">
                <a16:creationId xmlns:a16="http://schemas.microsoft.com/office/drawing/2014/main" id="{8C046402-0D6E-A280-99C6-FAED0F1CCF31}"/>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81180637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EE603AEF-8B11-4234-B7DE-215ECF93F205}"/>
              </a:ext>
            </a:extLst>
          </p:cNvPr>
          <p:cNvSpPr txBox="1">
            <a:spLocks noGrp="1"/>
          </p:cNvSpPr>
          <p:nvPr>
            <p:ph type="body" idx="4294967295"/>
          </p:nvPr>
        </p:nvSpPr>
        <p:spPr>
          <a:xfrm>
            <a:off x="169228" y="3429000"/>
            <a:ext cx="11855131" cy="2901461"/>
          </a:xfrm>
        </p:spPr>
        <p:txBody>
          <a:bodyPr vert="horz" wrap="square" anchor="t" anchorCtr="0">
            <a:noAutofit/>
          </a:bodyPr>
          <a:lstStyle/>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Enviai o vosso Espírito Santo!</a:t>
            </a:r>
          </a:p>
        </p:txBody>
      </p:sp>
      <p:sp>
        <p:nvSpPr>
          <p:cNvPr id="4" name="CaixaDeTexto 3">
            <a:extLst>
              <a:ext uri="{FF2B5EF4-FFF2-40B4-BE49-F238E27FC236}">
                <a16:creationId xmlns:a16="http://schemas.microsoft.com/office/drawing/2014/main" id="{48B2E844-96AA-416F-5A16-3528C31097AA}"/>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49548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59">
            <a:extLst>
              <a:ext uri="{FF2B5EF4-FFF2-40B4-BE49-F238E27FC236}">
                <a16:creationId xmlns:a16="http://schemas.microsoft.com/office/drawing/2014/main" id="{A47391FC-6051-430D-8F42-61DBA194C773}"/>
              </a:ext>
            </a:extLst>
          </p:cNvPr>
          <p:cNvSpPr txBox="1">
            <a:spLocks noGrp="1"/>
          </p:cNvSpPr>
          <p:nvPr>
            <p:ph type="body" idx="4294967295"/>
          </p:nvPr>
        </p:nvSpPr>
        <p:spPr>
          <a:xfrm>
            <a:off x="281354" y="1864659"/>
            <a:ext cx="11630880" cy="5955925"/>
          </a:xfrm>
        </p:spPr>
        <p:txBody>
          <a:bodyPr vert="horz" wrap="square" anchor="t" anchorCtr="0">
            <a:noAutofit/>
          </a:bodyPr>
          <a:lstStyle/>
          <a:p>
            <a:pPr lvl="0" algn="just">
              <a:lnSpc>
                <a:spcPct val="90000"/>
              </a:lnSpc>
              <a:spcBef>
                <a:spcPts val="0"/>
              </a:spcBef>
              <a:tabLst>
                <a:tab pos="0" algn="l"/>
              </a:tabLst>
            </a:pPr>
            <a:r>
              <a:rPr lang="pt-BR" sz="6600" dirty="0">
                <a:solidFill>
                  <a:srgbClr val="92D050"/>
                </a:solidFill>
                <a:highlight>
                  <a:srgbClr val="000000"/>
                </a:highlight>
                <a:latin typeface="Calibri" pitchFamily="18"/>
              </a:rPr>
              <a:t>3.</a:t>
            </a:r>
            <a:r>
              <a:rPr lang="pt-BR" sz="6600" dirty="0">
                <a:solidFill>
                  <a:schemeClr val="bg1"/>
                </a:solidFill>
                <a:highlight>
                  <a:srgbClr val="000000"/>
                </a:highlight>
                <a:latin typeface="Calibri" pitchFamily="18"/>
              </a:rPr>
              <a:t> Aqui estamos Senhor somos teu povo, Deus da vida, salvador, libertador. Peregrinos, nós estamos a caminho na esperança, na unidade, no amor.</a:t>
            </a:r>
            <a:endParaRPr lang="pt-BR" sz="6000" b="1" dirty="0">
              <a:solidFill>
                <a:schemeClr val="bg1"/>
              </a:solidFill>
              <a:highlight>
                <a:srgbClr val="000000"/>
              </a:highlight>
              <a:latin typeface="Calibri" pitchFamily="18"/>
            </a:endParaRPr>
          </a:p>
        </p:txBody>
      </p:sp>
      <p:sp>
        <p:nvSpPr>
          <p:cNvPr id="2" name="CaixaDeTexto 1">
            <a:extLst>
              <a:ext uri="{FF2B5EF4-FFF2-40B4-BE49-F238E27FC236}">
                <a16:creationId xmlns:a16="http://schemas.microsoft.com/office/drawing/2014/main" id="{F0C6C04E-8201-1DA9-E09B-30844420B3B1}"/>
              </a:ext>
            </a:extLst>
          </p:cNvPr>
          <p:cNvSpPr txBox="1"/>
          <p:nvPr/>
        </p:nvSpPr>
        <p:spPr>
          <a:xfrm>
            <a:off x="-5069" y="369277"/>
            <a:ext cx="12193588" cy="1015663"/>
          </a:xfrm>
          <a:prstGeom prst="rect">
            <a:avLst/>
          </a:prstGeom>
          <a:noFill/>
        </p:spPr>
        <p:txBody>
          <a:bodyPr wrap="square" rtlCol="0">
            <a:spAutoFit/>
          </a:bodyPr>
          <a:lstStyle/>
          <a:p>
            <a:pPr algn="ctr"/>
            <a:r>
              <a:rPr lang="pt-BR" sz="6000" b="1" dirty="0">
                <a:solidFill>
                  <a:srgbClr val="92D050"/>
                </a:solidFill>
              </a:rPr>
              <a:t>Canto Inicial</a:t>
            </a:r>
          </a:p>
        </p:txBody>
      </p:sp>
    </p:spTree>
    <p:extLst>
      <p:ext uri="{BB962C8B-B14F-4D97-AF65-F5344CB8AC3E}">
        <p14:creationId xmlns:p14="http://schemas.microsoft.com/office/powerpoint/2010/main" val="239489349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55">
            <a:extLst>
              <a:ext uri="{FF2B5EF4-FFF2-40B4-BE49-F238E27FC236}">
                <a16:creationId xmlns:a16="http://schemas.microsoft.com/office/drawing/2014/main" id="{1F24D1FE-ABA6-423A-89D4-9EA1580C1135}"/>
              </a:ext>
            </a:extLst>
          </p:cNvPr>
          <p:cNvSpPr txBox="1">
            <a:spLocks noGrp="1"/>
          </p:cNvSpPr>
          <p:nvPr>
            <p:ph type="body" idx="4294967295"/>
          </p:nvPr>
        </p:nvSpPr>
        <p:spPr>
          <a:xfrm>
            <a:off x="175846" y="2952751"/>
            <a:ext cx="11841896" cy="3905250"/>
          </a:xfrm>
        </p:spPr>
        <p:txBody>
          <a:bodyPr vert="horz" wrap="square" anchor="t" anchorCtr="0">
            <a:noAutofit/>
          </a:bodyPr>
          <a:lstStyle/>
          <a:p>
            <a:pPr lvl="0" algn="ctr">
              <a:lnSpc>
                <a:spcPct val="90000"/>
              </a:lnSpc>
              <a:spcBef>
                <a:spcPts val="0"/>
              </a:spcBef>
              <a:tabLst>
                <a:tab pos="0" algn="l"/>
              </a:tabLst>
            </a:pPr>
            <a:r>
              <a:rPr lang="pt-BR" sz="6600" b="1" dirty="0">
                <a:solidFill>
                  <a:srgbClr val="92D050"/>
                </a:solidFill>
                <a:highlight>
                  <a:srgbClr val="000000"/>
                </a:highlight>
                <a:latin typeface="Calibri" pitchFamily="18"/>
              </a:rPr>
              <a:t>P.</a:t>
            </a:r>
            <a:r>
              <a:rPr lang="pt-BR" sz="6600" dirty="0">
                <a:solidFill>
                  <a:srgbClr val="FFFFFF"/>
                </a:solidFill>
                <a:highlight>
                  <a:srgbClr val="000000"/>
                </a:highlight>
                <a:latin typeface="Calibri" pitchFamily="18"/>
              </a:rPr>
              <a:t> </a:t>
            </a:r>
            <a:r>
              <a:rPr lang="pt-BR" sz="6600" b="1" dirty="0">
                <a:solidFill>
                  <a:schemeClr val="bg1"/>
                </a:solidFill>
                <a:highlight>
                  <a:srgbClr val="000000"/>
                </a:highlight>
                <a:latin typeface="Calibri" pitchFamily="18"/>
              </a:rPr>
              <a:t>Mistério da fé e do amor!</a:t>
            </a:r>
          </a:p>
          <a:p>
            <a:pPr lvl="0" algn="ctr">
              <a:lnSpc>
                <a:spcPct val="90000"/>
              </a:lnSpc>
              <a:spcBef>
                <a:spcPts val="0"/>
              </a:spcBef>
              <a:tabLst>
                <a:tab pos="0" algn="l"/>
              </a:tabLst>
            </a:pPr>
            <a:endParaRPr lang="pt-BR" sz="66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D71FF42E-9FB8-C01C-4BED-F0D95E00FAFC}"/>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8206772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55">
            <a:extLst>
              <a:ext uri="{FF2B5EF4-FFF2-40B4-BE49-F238E27FC236}">
                <a16:creationId xmlns:a16="http://schemas.microsoft.com/office/drawing/2014/main" id="{1F24D1FE-ABA6-423A-89D4-9EA1580C1135}"/>
              </a:ext>
            </a:extLst>
          </p:cNvPr>
          <p:cNvSpPr txBox="1">
            <a:spLocks noGrp="1"/>
          </p:cNvSpPr>
          <p:nvPr>
            <p:ph type="body" idx="4294967295"/>
          </p:nvPr>
        </p:nvSpPr>
        <p:spPr>
          <a:xfrm>
            <a:off x="175846" y="2151529"/>
            <a:ext cx="11841896" cy="4706472"/>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T.</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Todas as vezes que comemos deste pão e bebemos deste cálice, anunciamos, Senhor, a vossa morte, enquanto esperamos a vossa vinda!</a:t>
            </a:r>
          </a:p>
          <a:p>
            <a:pPr lvl="0" algn="just">
              <a:lnSpc>
                <a:spcPct val="90000"/>
              </a:lnSpc>
              <a:spcBef>
                <a:spcPts val="0"/>
              </a:spcBef>
              <a:tabLst>
                <a:tab pos="0" algn="l"/>
              </a:tabLst>
            </a:pPr>
            <a:endParaRPr lang="pt-BR" sz="60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D71FF42E-9FB8-C01C-4BED-F0D95E00FAFC}"/>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207318890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155">
            <a:extLst>
              <a:ext uri="{FF2B5EF4-FFF2-40B4-BE49-F238E27FC236}">
                <a16:creationId xmlns:a16="http://schemas.microsoft.com/office/drawing/2014/main" id="{1F24D1FE-ABA6-423A-89D4-9EA1580C1135}"/>
              </a:ext>
            </a:extLst>
          </p:cNvPr>
          <p:cNvSpPr txBox="1">
            <a:spLocks noGrp="1"/>
          </p:cNvSpPr>
          <p:nvPr>
            <p:ph type="body" idx="4294967295"/>
          </p:nvPr>
        </p:nvSpPr>
        <p:spPr>
          <a:xfrm>
            <a:off x="175846" y="1809750"/>
            <a:ext cx="11841896" cy="5866003"/>
          </a:xfrm>
        </p:spPr>
        <p:txBody>
          <a:bodyPr vert="horz" wrap="square" anchor="t" anchorCtr="0">
            <a:noAutofit/>
          </a:bodyPr>
          <a:lstStyle/>
          <a:p>
            <a:pPr lvl="0" algn="just">
              <a:lnSpc>
                <a:spcPct val="90000"/>
              </a:lnSpc>
              <a:spcBef>
                <a:spcPts val="0"/>
              </a:spcBef>
              <a:tabLst>
                <a:tab pos="0" algn="l"/>
              </a:tabLst>
            </a:pPr>
            <a:r>
              <a:rPr lang="pt-BR" sz="5400" b="1" dirty="0">
                <a:solidFill>
                  <a:srgbClr val="92D050"/>
                </a:solidFill>
                <a:highlight>
                  <a:srgbClr val="000000"/>
                </a:highlight>
                <a:latin typeface="Calibri" pitchFamily="18"/>
              </a:rPr>
              <a:t>P.</a:t>
            </a:r>
            <a:r>
              <a:rPr lang="pt-BR" sz="5400" dirty="0">
                <a:solidFill>
                  <a:srgbClr val="FFFFFF"/>
                </a:solidFill>
                <a:highlight>
                  <a:srgbClr val="000000"/>
                </a:highlight>
                <a:latin typeface="Calibri" pitchFamily="18"/>
              </a:rPr>
              <a:t> </a:t>
            </a:r>
            <a:r>
              <a:rPr lang="pt-BR" sz="5400" b="1" dirty="0">
                <a:solidFill>
                  <a:schemeClr val="bg1"/>
                </a:solidFill>
                <a:highlight>
                  <a:srgbClr val="000000"/>
                </a:highlight>
                <a:latin typeface="Calibri" pitchFamily="18"/>
              </a:rPr>
              <a:t>Celebrando agora, ó Pai, o memorial da paixão redentora do vosso Filho, da sua gloriosa ressurreição e ascensão ao céu, e enquanto esperamos sua nova vinda, nós vos oferecemos em ação de graças este sacrifício vivo e santo. </a:t>
            </a:r>
          </a:p>
          <a:p>
            <a:pPr lvl="0" algn="just">
              <a:lnSpc>
                <a:spcPct val="90000"/>
              </a:lnSpc>
              <a:spcBef>
                <a:spcPts val="0"/>
              </a:spcBef>
              <a:tabLst>
                <a:tab pos="0" algn="l"/>
              </a:tabLst>
            </a:pPr>
            <a:endParaRPr lang="pt-BR" sz="5400" b="1" dirty="0">
              <a:solidFill>
                <a:schemeClr val="bg1"/>
              </a:solidFill>
              <a:highlight>
                <a:srgbClr val="000000"/>
              </a:highlight>
              <a:latin typeface="Calibri" pitchFamily="18"/>
            </a:endParaRPr>
          </a:p>
        </p:txBody>
      </p:sp>
      <p:sp>
        <p:nvSpPr>
          <p:cNvPr id="4" name="CaixaDeTexto 3">
            <a:extLst>
              <a:ext uri="{FF2B5EF4-FFF2-40B4-BE49-F238E27FC236}">
                <a16:creationId xmlns:a16="http://schemas.microsoft.com/office/drawing/2014/main" id="{D71FF42E-9FB8-C01C-4BED-F0D95E00FAFC}"/>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57508620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EE603AEF-8B11-4234-B7DE-215ECF93F205}"/>
              </a:ext>
            </a:extLst>
          </p:cNvPr>
          <p:cNvSpPr txBox="1">
            <a:spLocks noGrp="1"/>
          </p:cNvSpPr>
          <p:nvPr>
            <p:ph type="body" idx="4294967295"/>
          </p:nvPr>
        </p:nvSpPr>
        <p:spPr>
          <a:xfrm>
            <a:off x="169228" y="3429000"/>
            <a:ext cx="11855131" cy="2901461"/>
          </a:xfrm>
        </p:spPr>
        <p:txBody>
          <a:bodyPr vert="horz" wrap="square" anchor="t" anchorCtr="0">
            <a:noAutofit/>
          </a:bodyPr>
          <a:lstStyle/>
          <a:p>
            <a:pPr lvl="0" algn="ctr">
              <a:lnSpc>
                <a:spcPct val="90000"/>
              </a:lnSpc>
              <a:spcBef>
                <a:spcPts val="0"/>
              </a:spcBef>
              <a:tabLst>
                <a:tab pos="0" algn="l"/>
              </a:tabLst>
            </a:pPr>
            <a:r>
              <a:rPr lang="pt-BR" sz="6000" b="1" dirty="0">
                <a:solidFill>
                  <a:srgbClr val="92D050"/>
                </a:solidFill>
                <a:highlight>
                  <a:srgbClr val="000000"/>
                </a:highlight>
                <a:latin typeface="Calibri" pitchFamily="18"/>
              </a:rPr>
              <a:t>T.</a:t>
            </a:r>
            <a:r>
              <a:rPr lang="pt-BR" sz="6000" dirty="0">
                <a:solidFill>
                  <a:srgbClr val="FFFFFF"/>
                </a:solidFill>
                <a:highlight>
                  <a:srgbClr val="000000"/>
                </a:highlight>
                <a:latin typeface="Calibri" pitchFamily="18"/>
              </a:rPr>
              <a:t> </a:t>
            </a:r>
            <a:r>
              <a:rPr lang="pt-BR" sz="6000" b="1" dirty="0">
                <a:solidFill>
                  <a:schemeClr val="bg1"/>
                </a:solidFill>
                <a:highlight>
                  <a:srgbClr val="000000"/>
                </a:highlight>
                <a:latin typeface="Calibri" pitchFamily="18"/>
              </a:rPr>
              <a:t>Aceitai, ó Senhor, a nossa oferta! </a:t>
            </a:r>
          </a:p>
        </p:txBody>
      </p:sp>
      <p:sp>
        <p:nvSpPr>
          <p:cNvPr id="4" name="CaixaDeTexto 3">
            <a:extLst>
              <a:ext uri="{FF2B5EF4-FFF2-40B4-BE49-F238E27FC236}">
                <a16:creationId xmlns:a16="http://schemas.microsoft.com/office/drawing/2014/main" id="{48B2E844-96AA-416F-5A16-3528C31097AA}"/>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22948908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EE603AEF-8B11-4234-B7DE-215ECF93F205}"/>
              </a:ext>
            </a:extLst>
          </p:cNvPr>
          <p:cNvSpPr txBox="1">
            <a:spLocks noGrp="1"/>
          </p:cNvSpPr>
          <p:nvPr>
            <p:ph type="body" idx="4294967295"/>
          </p:nvPr>
        </p:nvSpPr>
        <p:spPr>
          <a:xfrm>
            <a:off x="169228" y="1841676"/>
            <a:ext cx="11855131" cy="4488785"/>
          </a:xfrm>
        </p:spPr>
        <p:txBody>
          <a:bodyPr vert="horz" wrap="square" anchor="t" anchorCtr="0">
            <a:noAutofit/>
          </a:bodyPr>
          <a:lstStyle/>
          <a:p>
            <a:pPr lvl="0" algn="just">
              <a:spcBef>
                <a:spcPts val="0"/>
              </a:spcBef>
              <a:tabLst>
                <a:tab pos="0" algn="l"/>
              </a:tabLst>
            </a:pPr>
            <a:r>
              <a:rPr lang="pt-BR" sz="6600" b="1" dirty="0">
                <a:solidFill>
                  <a:srgbClr val="92D050"/>
                </a:solidFill>
                <a:highlight>
                  <a:srgbClr val="000000"/>
                </a:highlight>
                <a:latin typeface="Calibri" pitchFamily="18"/>
              </a:rPr>
              <a:t>P. </a:t>
            </a:r>
            <a:r>
              <a:rPr lang="pt-BR" sz="6600" b="1" dirty="0">
                <a:solidFill>
                  <a:schemeClr val="bg1"/>
                </a:solidFill>
                <a:highlight>
                  <a:srgbClr val="000000"/>
                </a:highlight>
                <a:latin typeface="Calibri" pitchFamily="18"/>
              </a:rPr>
              <a:t>Olhai com bondade a oblação da vossa Igreja e reconhecei nela o sacrifício que nos reconciliou convosco; concedei que, alimentando-nos com o Corpo e o</a:t>
            </a:r>
          </a:p>
        </p:txBody>
      </p:sp>
      <p:sp>
        <p:nvSpPr>
          <p:cNvPr id="4" name="CaixaDeTexto 3">
            <a:extLst>
              <a:ext uri="{FF2B5EF4-FFF2-40B4-BE49-F238E27FC236}">
                <a16:creationId xmlns:a16="http://schemas.microsoft.com/office/drawing/2014/main" id="{48B2E844-96AA-416F-5A16-3528C31097AA}"/>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04268150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1E879-9855-84F7-D550-65E0D973680E}"/>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D984B6FF-A387-4D04-50BB-8C6855E27BCF}"/>
              </a:ext>
            </a:extLst>
          </p:cNvPr>
          <p:cNvSpPr txBox="1">
            <a:spLocks noGrp="1"/>
          </p:cNvSpPr>
          <p:nvPr>
            <p:ph type="body" idx="4294967295"/>
          </p:nvPr>
        </p:nvSpPr>
        <p:spPr>
          <a:xfrm>
            <a:off x="169228" y="1841676"/>
            <a:ext cx="11855131" cy="4488785"/>
          </a:xfrm>
        </p:spPr>
        <p:txBody>
          <a:bodyPr vert="horz" wrap="square" anchor="t" anchorCtr="0">
            <a:noAutofit/>
          </a:bodyPr>
          <a:lstStyle/>
          <a:p>
            <a:pPr lvl="0" algn="just">
              <a:spcBef>
                <a:spcPts val="0"/>
              </a:spcBef>
              <a:tabLst>
                <a:tab pos="0" algn="l"/>
              </a:tabLst>
            </a:pPr>
            <a:r>
              <a:rPr lang="pt-BR" sz="6600" b="1" dirty="0">
                <a:solidFill>
                  <a:schemeClr val="bg1"/>
                </a:solidFill>
                <a:highlight>
                  <a:srgbClr val="000000"/>
                </a:highlight>
                <a:latin typeface="Calibri" pitchFamily="18"/>
              </a:rPr>
              <a:t>Sangue do vosso Filho, repletos do Espírito Santo, nos tornemos em Cristo um só corpo e um só espírito.</a:t>
            </a:r>
          </a:p>
        </p:txBody>
      </p:sp>
      <p:sp>
        <p:nvSpPr>
          <p:cNvPr id="4" name="CaixaDeTexto 3">
            <a:extLst>
              <a:ext uri="{FF2B5EF4-FFF2-40B4-BE49-F238E27FC236}">
                <a16:creationId xmlns:a16="http://schemas.microsoft.com/office/drawing/2014/main" id="{76C6649D-22EA-4942-2513-CDBD77799C6F}"/>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95984915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08487342-3603-48CC-A1FA-378024AE1CB3}"/>
              </a:ext>
            </a:extLst>
          </p:cNvPr>
          <p:cNvSpPr txBox="1">
            <a:spLocks noGrp="1"/>
          </p:cNvSpPr>
          <p:nvPr>
            <p:ph type="body" idx="4294967295"/>
          </p:nvPr>
        </p:nvSpPr>
        <p:spPr>
          <a:xfrm>
            <a:off x="140677" y="1849680"/>
            <a:ext cx="11912234" cy="5953320"/>
          </a:xfrm>
        </p:spPr>
        <p:txBody>
          <a:bodyPr vert="horz" wrap="square" anchor="t" anchorCtr="0">
            <a:noAutofit/>
          </a:bodyPr>
          <a:lstStyle/>
          <a:p>
            <a:pPr lvl="0" algn="just">
              <a:lnSpc>
                <a:spcPct val="90000"/>
              </a:lnSpc>
              <a:spcBef>
                <a:spcPts val="0"/>
              </a:spcBef>
              <a:tabLst>
                <a:tab pos="0" algn="l"/>
              </a:tabLst>
            </a:pPr>
            <a:endParaRPr lang="pt-BR" sz="6000" b="1" dirty="0">
              <a:solidFill>
                <a:srgbClr val="92D050"/>
              </a:solidFill>
              <a:highlight>
                <a:srgbClr val="000000"/>
              </a:highlight>
              <a:latin typeface="Calibri" pitchFamily="18"/>
            </a:endParaRPr>
          </a:p>
          <a:p>
            <a:pPr lvl="0" algn="just">
              <a:lnSpc>
                <a:spcPct val="90000"/>
              </a:lnSpc>
              <a:spcBef>
                <a:spcPts val="0"/>
              </a:spcBef>
              <a:tabLst>
                <a:tab pos="0" algn="l"/>
              </a:tabLst>
            </a:pPr>
            <a:endParaRPr lang="pt-BR" sz="6000" b="1" dirty="0">
              <a:solidFill>
                <a:srgbClr val="92D050"/>
              </a:solidFill>
              <a:highlight>
                <a:srgbClr val="000000"/>
              </a:highlight>
              <a:latin typeface="Calibri" pitchFamily="18"/>
            </a:endParaRPr>
          </a:p>
          <a:p>
            <a:pPr algn="ctr">
              <a:lnSpc>
                <a:spcPct val="90000"/>
              </a:lnSpc>
              <a:spcBef>
                <a:spcPts val="0"/>
              </a:spcBef>
              <a:tabLst>
                <a:tab pos="0" algn="l"/>
              </a:tabLst>
            </a:pPr>
            <a:r>
              <a:rPr lang="pt-BR" sz="6000" b="1" dirty="0">
                <a:solidFill>
                  <a:srgbClr val="92D050"/>
                </a:solidFill>
                <a:highlight>
                  <a:srgbClr val="000000"/>
                </a:highlight>
                <a:latin typeface="Calibri" pitchFamily="18"/>
              </a:rPr>
              <a:t>Todos: </a:t>
            </a:r>
            <a:r>
              <a:rPr lang="pt-BR" sz="6000" b="1" dirty="0">
                <a:solidFill>
                  <a:srgbClr val="FFFFFF"/>
                </a:solidFill>
                <a:highlight>
                  <a:srgbClr val="000000"/>
                </a:highlight>
                <a:latin typeface="Calibri" pitchFamily="18"/>
              </a:rPr>
              <a:t>O Espírito nos una num só corpo! </a:t>
            </a:r>
          </a:p>
        </p:txBody>
      </p:sp>
      <p:sp>
        <p:nvSpPr>
          <p:cNvPr id="4" name="CaixaDeTexto 3">
            <a:extLst>
              <a:ext uri="{FF2B5EF4-FFF2-40B4-BE49-F238E27FC236}">
                <a16:creationId xmlns:a16="http://schemas.microsoft.com/office/drawing/2014/main" id="{096DAD90-CE8C-4BEC-CE5C-23C48BA632D2}"/>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47228264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EE603AEF-8B11-4234-B7DE-215ECF93F205}"/>
              </a:ext>
            </a:extLst>
          </p:cNvPr>
          <p:cNvSpPr txBox="1">
            <a:spLocks noGrp="1"/>
          </p:cNvSpPr>
          <p:nvPr>
            <p:ph type="body" idx="4294967295"/>
          </p:nvPr>
        </p:nvSpPr>
        <p:spPr>
          <a:xfrm>
            <a:off x="169228" y="1841676"/>
            <a:ext cx="11855131" cy="4488785"/>
          </a:xfrm>
        </p:spPr>
        <p:txBody>
          <a:bodyPr vert="horz" wrap="square" anchor="t" anchorCtr="0">
            <a:noAutofit/>
          </a:bodyPr>
          <a:lstStyle/>
          <a:p>
            <a:pPr lvl="0" algn="just">
              <a:lnSpc>
                <a:spcPct val="90000"/>
              </a:lnSpc>
              <a:spcBef>
                <a:spcPts val="0"/>
              </a:spcBef>
              <a:tabLst>
                <a:tab pos="0" algn="l"/>
              </a:tabLst>
            </a:pPr>
            <a:r>
              <a:rPr lang="pt-BR" sz="6000" b="1" dirty="0">
                <a:solidFill>
                  <a:srgbClr val="92D050"/>
                </a:solidFill>
                <a:highlight>
                  <a:srgbClr val="000000"/>
                </a:highlight>
                <a:latin typeface="Calibri" pitchFamily="18"/>
              </a:rPr>
              <a:t>P. </a:t>
            </a:r>
            <a:r>
              <a:rPr lang="pt-BR" sz="6000" b="1" dirty="0">
                <a:solidFill>
                  <a:schemeClr val="bg1"/>
                </a:solidFill>
                <a:highlight>
                  <a:srgbClr val="000000"/>
                </a:highlight>
                <a:latin typeface="Calibri" pitchFamily="18"/>
              </a:rPr>
              <a:t>Que o mesmo Espírito faça de nós uma eterna oferenda para alcançarmos a herança com os vossos eleitos: a santíssima Virgem Maria, Mãe de Deus, São José, seu esposo, os vossos santos Apóstolos e</a:t>
            </a:r>
          </a:p>
        </p:txBody>
      </p:sp>
      <p:sp>
        <p:nvSpPr>
          <p:cNvPr id="4" name="CaixaDeTexto 3">
            <a:extLst>
              <a:ext uri="{FF2B5EF4-FFF2-40B4-BE49-F238E27FC236}">
                <a16:creationId xmlns:a16="http://schemas.microsoft.com/office/drawing/2014/main" id="{48B2E844-96AA-416F-5A16-3528C31097AA}"/>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198944288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EE603AEF-8B11-4234-B7DE-215ECF93F205}"/>
              </a:ext>
            </a:extLst>
          </p:cNvPr>
          <p:cNvSpPr txBox="1">
            <a:spLocks noGrp="1"/>
          </p:cNvSpPr>
          <p:nvPr>
            <p:ph type="body" idx="4294967295"/>
          </p:nvPr>
        </p:nvSpPr>
        <p:spPr>
          <a:xfrm>
            <a:off x="169228" y="1841676"/>
            <a:ext cx="11855131" cy="4488785"/>
          </a:xfrm>
        </p:spPr>
        <p:txBody>
          <a:bodyPr vert="horz" wrap="square" anchor="t" anchorCtr="0">
            <a:noAutofit/>
          </a:bodyPr>
          <a:lstStyle/>
          <a:p>
            <a:pPr lvl="0" algn="just">
              <a:lnSpc>
                <a:spcPct val="90000"/>
              </a:lnSpc>
              <a:spcBef>
                <a:spcPts val="0"/>
              </a:spcBef>
              <a:tabLst>
                <a:tab pos="0" algn="l"/>
              </a:tabLst>
            </a:pPr>
            <a:r>
              <a:rPr lang="pt-BR" sz="6000" b="1" dirty="0">
                <a:solidFill>
                  <a:schemeClr val="bg1"/>
                </a:solidFill>
                <a:highlight>
                  <a:srgbClr val="000000"/>
                </a:highlight>
                <a:latin typeface="Calibri" pitchFamily="18"/>
              </a:rPr>
              <a:t>gloriosos Mártires, e todos os Santos, que não cessam de interceder por nós na vossa presença.</a:t>
            </a:r>
          </a:p>
        </p:txBody>
      </p:sp>
      <p:sp>
        <p:nvSpPr>
          <p:cNvPr id="4" name="CaixaDeTexto 3">
            <a:extLst>
              <a:ext uri="{FF2B5EF4-FFF2-40B4-BE49-F238E27FC236}">
                <a16:creationId xmlns:a16="http://schemas.microsoft.com/office/drawing/2014/main" id="{48B2E844-96AA-416F-5A16-3528C31097AA}"/>
              </a:ext>
            </a:extLst>
          </p:cNvPr>
          <p:cNvSpPr txBox="1"/>
          <p:nvPr/>
        </p:nvSpPr>
        <p:spPr>
          <a:xfrm>
            <a:off x="0" y="386862"/>
            <a:ext cx="12193588" cy="923330"/>
          </a:xfrm>
          <a:prstGeom prst="rect">
            <a:avLst/>
          </a:prstGeom>
          <a:noFill/>
        </p:spPr>
        <p:txBody>
          <a:bodyPr wrap="square" rtlCol="0">
            <a:spAutoFit/>
          </a:bodyPr>
          <a:lstStyle/>
          <a:p>
            <a:pPr algn="ctr"/>
            <a:r>
              <a:rPr lang="pt-BR" sz="5400" b="1" dirty="0">
                <a:solidFill>
                  <a:srgbClr val="92D050"/>
                </a:solidFill>
              </a:rPr>
              <a:t>Liturgia Eucarística</a:t>
            </a:r>
          </a:p>
        </p:txBody>
      </p:sp>
    </p:spTree>
    <p:extLst>
      <p:ext uri="{BB962C8B-B14F-4D97-AF65-F5344CB8AC3E}">
        <p14:creationId xmlns:p14="http://schemas.microsoft.com/office/powerpoint/2010/main" val="22985470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AY_IGNORE_UCW" val="true"/>
  <p:tag name="PPT/SLIDES/SLIDE56.XML" val="1257959444"/>
  <p:tag name="PPT/SLIDES/SLIDE1.XML" val="60303939"/>
  <p:tag name="PPT/SLIDES/SLIDE2.XML" val="4230717621"/>
  <p:tag name="PPT/SLIDES/SLIDE3.XML" val="3064636745"/>
  <p:tag name="PPT/SLIDES/SLIDE4.XML" val="4113107665"/>
  <p:tag name="PPT/SLIDES/SLIDE5.XML" val="2556830829"/>
  <p:tag name="PPT/SLIDES/SLIDE6.XML" val="1705866736"/>
  <p:tag name="PPT/SLIDES/SLIDE7.XML" val="1910031757"/>
  <p:tag name="PPT/SLIDES/SLIDE8.XML" val="1237939777"/>
  <p:tag name="PPT/SLIDES/SLIDE9.XML" val="1574142160"/>
  <p:tag name="PPT/SLIDES/SLIDE10.XML" val="3322747927"/>
  <p:tag name="PPT/SLIDES/SLIDE11.XML" val="2969032233"/>
  <p:tag name="PPT/SLIDES/SLIDE12.XML" val="2670887340"/>
  <p:tag name="PPT/SLIDES/SLIDE13.XML" val="3694343939"/>
  <p:tag name="PPT/SLIDES/SLIDE14.XML" val="2380044897"/>
  <p:tag name="PPT/SLIDES/SLIDE15.XML" val="3651993440"/>
  <p:tag name="PPT/SLIDES/SLIDE16.XML" val="3675499124"/>
  <p:tag name="PPT/SLIDES/SLIDE17.XML" val="3070080621"/>
  <p:tag name="PPT/SLIDES/SLIDE18.XML" val="2700015371"/>
  <p:tag name="PPT/SLIDES/SLIDE19.XML" val="1924208611"/>
  <p:tag name="PPT/SLIDES/SLIDE20.XML" val="3925390688"/>
  <p:tag name="PPT/SLIDES/SLIDE21.XML" val="100232371"/>
  <p:tag name="PPT/SLIDES/SLIDE22.XML" val="2880918896"/>
  <p:tag name="PPT/SLIDES/SLIDE23.XML" val="1472385688"/>
  <p:tag name="PPT/SLIDES/SLIDE24.XML" val="1798557157"/>
  <p:tag name="PPT/SLIDES/SLIDE25.XML" val="921713726"/>
  <p:tag name="PPT/SLIDES/SLIDE26.XML" val="3266166827"/>
  <p:tag name="PPT/SLIDES/SLIDE27.XML" val="3545778919"/>
  <p:tag name="PPT/SLIDES/SLIDE28.XML" val="4204050277"/>
  <p:tag name="PPT/SLIDES/SLIDE29.XML" val="3097100435"/>
  <p:tag name="PPT/SLIDES/SLIDE30.XML" val="2942897947"/>
  <p:tag name="PPT/SLIDES/SLIDE31.XML" val="99262265"/>
  <p:tag name="PPT/SLIDES/SLIDE32.XML" val="1119572354"/>
  <p:tag name="PPT/SLIDES/SLIDE33.XML" val="3128637242"/>
  <p:tag name="PPT/SLIDES/SLIDE34.XML" val="3322611898"/>
  <p:tag name="PPT/SLIDES/SLIDE35.XML" val="2747119484"/>
  <p:tag name="PPT/SLIDES/SLIDE36.XML" val="602792371"/>
  <p:tag name="PPT/SLIDES/SLIDE37.XML" val="3560563171"/>
  <p:tag name="PPT/SLIDES/SLIDE38.XML" val="1459905972"/>
  <p:tag name="PPT/SLIDES/SLIDE39.XML" val="220837252"/>
  <p:tag name="PPT/SLIDES/SLIDE40.XML" val="2489660088"/>
  <p:tag name="PPT/SLIDES/SLIDE41.XML" val="1082116365"/>
  <p:tag name="PPT/SLIDES/SLIDE42.XML" val="170187745"/>
  <p:tag name="PPT/SLIDES/SLIDE43.XML" val="414908355"/>
  <p:tag name="PPT/SLIDES/SLIDE44.XML" val="2107746614"/>
  <p:tag name="PPT/SLIDES/SLIDE45.XML" val="3000271153"/>
  <p:tag name="PPT/SLIDES/SLIDE46.XML" val="3542397127"/>
  <p:tag name="PPT/SLIDES/SLIDE47.XML" val="1815084308"/>
  <p:tag name="PPT/SLIDES/SLIDE48.XML" val="2625210225"/>
  <p:tag name="PPT/SLIDES/SLIDE49.XML" val="621919212"/>
  <p:tag name="PPT/SLIDES/SLIDE50.XML" val="435638300"/>
  <p:tag name="PPT/SLIDES/SLIDE51.XML" val="2884762316"/>
  <p:tag name="PPT/SLIDES/SLIDE52.XML" val="3244954387"/>
  <p:tag name="PPT/SLIDES/SLIDE53.XML" val="1251002794"/>
  <p:tag name="PPT/SLIDES/SLIDE54.XML" val="1547233358"/>
  <p:tag name="PPT/SLIDES/SLIDE55.XML" val="4066294785"/>
  <p:tag name="PPT/SLIDES/SLIDE57.XML" val="2962248476"/>
  <p:tag name="PPT/SLIDES/SLIDE58.XML" val="1104965684"/>
  <p:tag name="PPT/SLIDES/SLIDE59.XML" val="528878545"/>
  <p:tag name="PPT/SLIDES/SLIDE60.XML" val="1654392324"/>
  <p:tag name="PPT/SLIDES/SLIDE61.XML" val="1897934114"/>
  <p:tag name="PPT/SLIDES/SLIDE62.XML" val="3900848009"/>
  <p:tag name="PPT/SLIDES/SLIDE63.XML" val="4157699372"/>
  <p:tag name="PPT/SLIDES/SLIDE64.XML" val="2760017441"/>
  <p:tag name="PPT/SLIDES/SLIDE65.XML" val="40797473"/>
  <p:tag name="PPT/SLIDES/SLIDE66.XML" val="1292635284"/>
  <p:tag name="PPT/SLIDES/SLIDE67.XML" val="1791559290"/>
  <p:tag name="PPT/SLIDES/SLIDE68.XML" val="1485702349"/>
  <p:tag name="PPT/SLIDES/SLIDE69.XML" val="3458237366"/>
  <p:tag name="PPT/SLIDES/SLIDE70.XML" val="343019950"/>
  <p:tag name="PPT/SLIDES/SLIDE71.XML" val="4290544178"/>
  <p:tag name="PPT/SLIDES/SLIDE72.XML" val="3931743257"/>
  <p:tag name="PPT/SLIDES/SLIDE73.XML" val="4069597561"/>
  <p:tag name="PPT/SLIDES/SLIDE74.XML" val="4086163046"/>
  <p:tag name="PPT/SLIDES/SLIDE75.XML" val="1410251893"/>
  <p:tag name="PPT/SLIDES/SLIDE76.XML" val="571416640"/>
  <p:tag name="PPT/SLIDES/SLIDE77.XML" val="1632643005"/>
  <p:tag name="PPT/SLIDES/SLIDE78.XML" val="3061101053"/>
  <p:tag name="PPT/SLIDES/SLIDE79.XML" val="594119283"/>
  <p:tag name="PPT/SLIDES/SLIDE80.XML" val="3304707985"/>
  <p:tag name="PPT/SLIDES/SLIDE81.XML" val="1213893469"/>
  <p:tag name="PPT/SLIDES/SLIDE82.XML" val="1240301683"/>
  <p:tag name="PPT/SLIDES/SLIDE83.XML" val="2443907960"/>
  <p:tag name="PPT/SLIDES/SLIDE84.XML" val="2216164064"/>
  <p:tag name="PPT/SLIDES/SLIDE85.XML" val="966965916"/>
  <p:tag name="PPT/SLIDES/SLIDE86.XML" val="3534857551"/>
  <p:tag name="PPT/SLIDES/SLIDE87.XML" val="704379753"/>
  <p:tag name="PPT/SLIDES/SLIDE88.XML" val="3420951277"/>
  <p:tag name="PPT/SLIDES/SLIDE89.XML" val="76891139"/>
  <p:tag name="PPT/SLIDES/SLIDE90.XML" val="3188183061"/>
  <p:tag name="PPT/SLIDES/SLIDE91.XML" val="59081415"/>
  <p:tag name="PPT/SLIDES/SLIDE92.XML" val="644945974"/>
  <p:tag name="PPT/SLIDES/SLIDE93.XML" val="4173260948"/>
  <p:tag name="PPT/SLIDES/SLIDE94.XML" val="199009454"/>
  <p:tag name="PPT/SLIDES/SLIDE95.XML" val="3129415030"/>
  <p:tag name="PPT/SLIDES/SLIDE96.XML" val="2938019016"/>
  <p:tag name="PPT/SLIDES/SLIDE97.XML" val="2613319988"/>
  <p:tag name="PPT/SLIDES/SLIDE98.XML" val="3570495141"/>
  <p:tag name="PPT/SLIDES/SLIDE99.XML" val="1411200849"/>
  <p:tag name="PPT/SLIDES/SLIDE100.XML" val="739016956"/>
  <p:tag name="PPT/SLIDES/SLIDE101.XML" val="3017451477"/>
  <p:tag name="PPT/SLIDES/SLIDE102.XML" val="548747440"/>
  <p:tag name="PPT/SLIDES/SLIDE103.XML" val="2751064994"/>
  <p:tag name="PPT/SLIDES/SLIDE104.XML" val="3786431193"/>
  <p:tag name="PPT/SLIDES/SLIDE105.XML" val="1863565928"/>
  <p:tag name="PPT/SLIDES/SLIDE106.XML" val="607463412"/>
  <p:tag name="PPT/SLIDES/SLIDE107.XML" val="677682527"/>
  <p:tag name="PPT/SLIDES/SLIDE108.XML" val="3410368404"/>
  <p:tag name="PPT/SLIDES/SLIDE109.XML" val="2910402157"/>
  <p:tag name="PPT/SLIDES/SLIDE110.XML" val="481044048"/>
  <p:tag name="PPT/SLIDES/SLIDE111.XML" val="946750403"/>
  <p:tag name="PPT/SLIDES/SLIDE112.XML" val="2558307127"/>
  <p:tag name="PPT/SLIDES/SLIDE113.XML" val="4200239790"/>
  <p:tag name="PPT/SLIDES/SLIDE114.XML" val="3137453676"/>
  <p:tag name="PPT/SLIDES/SLIDE115.XML" val="2862578011"/>
  <p:tag name="PPT/SLIDES/SLIDE116.XML" val="4181732054"/>
  <p:tag name="PPT/SLIDES/SLIDE117.XML" val="3876127285"/>
  <p:tag name="PPT/SLIDES/SLIDE118.XML" val="387023430"/>
  <p:tag name="PPT/SLIDES/SLIDE119.XML" val="4021668929"/>
  <p:tag name="PPT/SLIDES/SLIDE120.XML" val="2890490764"/>
  <p:tag name="PPT/SLIDES/SLIDE121.XML" val="1847645336"/>
  <p:tag name="PPT/SLIDES/SLIDE122.XML" val="3410282027"/>
  <p:tag name="PPT/SLIDES/SLIDE123.XML" val="2644193220"/>
  <p:tag name="PPT/SLIDES/SLIDE124.XML" val="2507819088"/>
  <p:tag name="PPT/SLIDES/SLIDE125.XML" val="3179093132"/>
  <p:tag name="PPT/SLIDES/SLIDE126.XML" val="3409178224"/>
  <p:tag name="PPT/SLIDES/SLIDE127.XML" val="2007393459"/>
  <p:tag name="PPT/SLIDES/SLIDE128.XML" val="591039180"/>
  <p:tag name="PPT/SLIDES/SLIDE129.XML" val="1383383944"/>
  <p:tag name="PPT/SLIDES/SLIDE130.XML" val="1060065150"/>
  <p:tag name="PPT/SLIDES/SLIDE131.XML" val="1175308303"/>
  <p:tag name="PPT/SLIDES/SLIDE132.XML" val="635112318"/>
  <p:tag name="PPT/SLIDES/SLIDE133.XML" val="2491839287"/>
  <p:tag name="PPT/SLIDES/SLIDE134.XML" val="718881255"/>
  <p:tag name="PPT/SLIDES/SLIDE135.XML" val="1178247943"/>
  <p:tag name="PPT/SLIDES/SLIDE136.XML" val="2520702888"/>
  <p:tag name="PPT/SLIDES/SLIDE137.XML" val="426988546"/>
  <p:tag name="PPT/SLIDES/SLIDE138.XML" val="2129743628"/>
  <p:tag name="PPT/SLIDES/SLIDE139.XML" val="521742655"/>
  <p:tag name="PPT/SLIDES/SLIDE140.XML" val="378949811"/>
  <p:tag name="PPT/SLIDES/SLIDE141.XML" val="3554338300"/>
  <p:tag name="PPT/SLIDES/SLIDE142.XML" val="3299015834"/>
  <p:tag name="PPT/SLIDES/SLIDE143.XML" val="2937002"/>
  <p:tag name="PPT/SLIDES/SLIDE144.XML" val="3782727425"/>
  <p:tag name="PPT/SLIDES/SLIDE145.XML" val="1580928654"/>
  <p:tag name="PPT/SLIDES/SLIDE146.XML" val="2672268275"/>
  <p:tag name="PPT/SLIDES/SLIDE147.XML" val="2082987807"/>
  <p:tag name="PPT/SLIDES/SLIDE148.XML" val="690072193"/>
  <p:tag name="PPT/SLIDES/SLIDE149.XML" val="3710930599"/>
  <p:tag name="PPT/SLIDES/SLIDE150.XML" val="3559399103"/>
  <p:tag name="PPT/SLIDES/SLIDE151.XML" val="2712938156"/>
  <p:tag name="PPT/SLIDES/SLIDE152.XML" val="2751395289"/>
  <p:tag name="PPT/SLIDES/SLIDE153.XML" val="662345041"/>
  <p:tag name="PPT/SLIDES/SLIDE154.XML" val="539104128"/>
  <p:tag name="PPT/SLIDES/SLIDE155.XML" val="3341756493"/>
  <p:tag name="PPT/SLIDES/SLIDE156.XML" val="1991428736"/>
  <p:tag name="PPT/SLIDES/SLIDE157.XML" val="3817306275"/>
  <p:tag name="PPT/SLIDES/SLIDE158.XML" val="1783675174"/>
  <p:tag name="PPT/SLIDES/SLIDE159.XML" val="2643817532"/>
  <p:tag name="PPT/SLIDES/SLIDE160.XML" val="2092955276"/>
  <p:tag name="PPT/SLIDES/SLIDE161.XML" val="3202445071"/>
  <p:tag name="PPT/SLIDES/SLIDE162.XML" val="3577079283"/>
  <p:tag name="PPT/NOTESSLIDES/NOTESSLIDE92.XML" val="2525972390"/>
  <p:tag name="PPT/NOTESSLIDES/NOTESSLIDE93.XML" val="1101043730"/>
  <p:tag name="PPT/NOTESSLIDES/NOTESSLIDE94.XML" val="87571964"/>
  <p:tag name="PPT/NOTESSLIDES/NOTESSLIDE95.XML" val="2877350910"/>
  <p:tag name="PPT/NOTESSLIDES/NOTESSLIDE96.XML" val="671740309"/>
  <p:tag name="PPT/NOTESSLIDES/NOTESSLIDE97.XML" val="68219898"/>
  <p:tag name="PPT/NOTESSLIDES/NOTESSLIDE98.XML" val="127711661"/>
  <p:tag name="PPT/NOTESSLIDES/NOTESSLIDE99.XML" val="2837937539"/>
  <p:tag name="PPT/NOTESSLIDES/NOTESSLIDE100.XML" val="2124544243"/>
  <p:tag name="PPT/NOTESSLIDES/NOTESSLIDE101.XML" val="4041399005"/>
  <p:tag name="PPT/NOTESSLIDES/NOTESSLIDE102.XML" val="1083902407"/>
  <p:tag name="PPT/NOTESSLIDES/NOTESSLIDE103.XML" val="3788298845"/>
  <p:tag name="PPT/NOTESSLIDES/NOTESSLIDE104.XML" val="161093377"/>
  <p:tag name="PPT/NOTESSLIDES/NOTESSLIDE105.XML" val="1128571817"/>
  <p:tag name="PPT/NOTESSLIDES/NOTESSLIDE106.XML" val="3252746423"/>
  <p:tag name="PPT/NOTESSLIDES/NOTESSLIDE107.XML" val="585005968"/>
  <p:tag name="PPT/NOTESSLIDES/NOTESSLIDE108.XML" val="1656908700"/>
  <p:tag name="PPT/NOTESSLIDES/NOTESSLIDE109.XML" val="2547980283"/>
  <p:tag name="PPT/NOTESSLIDES/NOTESSLIDE110.XML" val="1125458315"/>
  <p:tag name="PPT/NOTESSLIDES/NOTESSLIDE111.XML" val="3026964591"/>
  <p:tag name="PPT/NOTESSLIDES/NOTESSLIDE112.XML" val="2601744752"/>
  <p:tag name="PPT/NOTESSLIDES/NOTESSLIDE113.XML" val="2708652787"/>
  <p:tag name="PPT/NOTESSLIDES/NOTESSLIDE114.XML" val="2722236339"/>
  <p:tag name="PPT/NOTESSLIDES/NOTESSLIDE115.XML" val="4030156034"/>
  <p:tag name="PPT/NOTESSLIDES/NOTESSLIDE116.XML" val="1774146195"/>
  <p:tag name="PPT/NOTESSLIDES/NOTESSLIDE117.XML" val="2884005354"/>
  <p:tag name="PPT/NOTESSLIDES/NOTESSLIDE118.XML" val="3103435915"/>
  <p:tag name="PPT/NOTESSLIDES/NOTESSLIDE119.XML" val="910742777"/>
  <p:tag name="PPT/NOTESSLIDES/NOTESSLIDE120.XML" val="2748498440"/>
  <p:tag name="PPT/NOTESSLIDES/NOTESSLIDE121.XML" val="4145727723"/>
  <p:tag name="PPT/NOTESSLIDES/NOTESSLIDE122.XML" val="2732543330"/>
  <p:tag name="PPT/NOTESSLIDES/NOTESSLIDE123.XML" val="1572997585"/>
  <p:tag name="PPT/NOTESSLIDES/NOTESSLIDE124.XML" val="3665104421"/>
  <p:tag name="PPT/NOTESSLIDES/NOTESSLIDE125.XML" val="3665813103"/>
  <p:tag name="PPT/NOTESSLIDES/NOTESSLIDE126.XML" val="1939351073"/>
  <p:tag name="PPT/NOTESSLIDES/NOTESSLIDE127.XML" val="2229027874"/>
  <p:tag name="PPT/NOTESSLIDES/NOTESSLIDE128.XML" val="3128208998"/>
  <p:tag name="PPT/NOTESSLIDES/NOTESSLIDE129.XML" val="3763018258"/>
  <p:tag name="PPT/NOTESSLIDES/NOTESSLIDE130.XML" val="875352215"/>
  <p:tag name="PPT/NOTESSLIDES/NOTESSLIDE131.XML" val="2618758790"/>
  <p:tag name="PPT/NOTESSLIDES/NOTESSLIDE132.XML" val="3333979130"/>
  <p:tag name="PPT/NOTESSLIDES/NOTESSLIDE133.XML" val="991701429"/>
  <p:tag name="PPT/NOTESSLIDES/NOTESSLIDE134.XML" val="3333915870"/>
  <p:tag name="PPT/NOTESSLIDES/NOTESSLIDE135.XML" val="3286374788"/>
  <p:tag name="PPT/NOTESSLIDES/NOTESSLIDE136.XML" val="2099067373"/>
  <p:tag name="PPT/NOTESSLIDES/NOTESSLIDE137.XML" val="1175677502"/>
  <p:tag name="PPT/NOTESSLIDES/NOTESSLIDE138.XML" val="3131860712"/>
  <p:tag name="PPT/NOTESSLIDES/NOTESSLIDE139.XML" val="2330973925"/>
  <p:tag name="PPT/NOTESSLIDES/NOTESSLIDE140.XML" val="725884471"/>
  <p:tag name="PPT/NOTESSLIDES/NOTESSLIDE141.XML" val="1043592274"/>
  <p:tag name="PPT/NOTESSLIDES/NOTESSLIDE142.XML" val="4004146058"/>
  <p:tag name="PPT/NOTESSLIDES/NOTESSLIDE143.XML" val="2589028310"/>
  <p:tag name="PPT/NOTESSLIDES/NOTESSLIDE144.XML" val="1102083401"/>
  <p:tag name="PPT/NOTESSLIDES/NOTESSLIDE145.XML" val="37074800"/>
  <p:tag name="PPT/NOTESSLIDES/NOTESSLIDE146.XML" val="2141018530"/>
  <p:tag name="PPT/NOTESSLIDES/NOTESSLIDE147.XML" val="1288469394"/>
  <p:tag name="PPT/NOTESSLIDES/NOTESSLIDE148.XML" val="3689368420"/>
  <p:tag name="PPT/NOTESSLIDES/NOTESSLIDE149.XML" val="3106238036"/>
  <p:tag name="PPT/NOTESSLIDES/NOTESSLIDE150.XML" val="1769731750"/>
  <p:tag name="PPT/NOTESSLIDES/NOTESSLIDE151.XML" val="45797954"/>
  <p:tag name="PPT/NOTESSLIDES/NOTESSLIDE152.XML" val="4119483979"/>
  <p:tag name="PPT/NOTESSLIDES/NOTESSLIDE153.XML" val="3762432305"/>
  <p:tag name="PPT/NOTESSLIDES/NOTESSLIDE154.XML" val="54861434"/>
  <p:tag name="PPT/NOTESSLIDES/NOTESSLIDE155.XML" val="3805594962"/>
  <p:tag name="PPT/NOTESSLIDES/NOTESSLIDE156.XML" val="264621234"/>
  <p:tag name="PPT/NOTESSLIDES/NOTESSLIDE59.XML" val="1365169127"/>
  <p:tag name="PPT/NOTESSLIDES/NOTESSLIDE158.XML" val="1320668447"/>
  <p:tag name="PPT/NOTESSLIDES/NOTESSLIDE159.XML" val="1302526393"/>
  <p:tag name="PPT/NOTESSLIDES/NOTESSLIDE160.XML" val="3251787500"/>
  <p:tag name="PPT/NOTESSLIDES/NOTESSLIDE161.XML" val="2233091529"/>
  <p:tag name="PPT/SLIDEMASTERS/SLIDEMASTER1.XML" val="4121467285"/>
  <p:tag name="PPT/SLIDEMASTERS/SLIDEMASTER2.XML" val="3062222599"/>
  <p:tag name="PPT/SLIDEMASTERS/SLIDEMASTER3.XML" val="64964950"/>
  <p:tag name="PPT/SLIDEMASTERS/SLIDEMASTER4.XML" val="65669529"/>
  <p:tag name="PPT/SLIDEMASTERS/SLIDEMASTER6.XML" val="3729258903"/>
  <p:tag name="PPT/SLIDELAYOUTS/SLIDELAYOUT1.XML" val="469860050"/>
  <p:tag name="PPT/SLIDELAYOUTS/SLIDELAYOUT2.XML" val="2715888461"/>
  <p:tag name="PPT/SLIDELAYOUTS/SLIDELAYOUT3.XML" val="1760783486"/>
  <p:tag name="PPT/SLIDELAYOUTS/SLIDELAYOUT4.XML" val="4110546128"/>
  <p:tag name="PPT/SLIDELAYOUTS/SLIDELAYOUT5.XML" val="2294492927"/>
  <p:tag name="PPT/SLIDELAYOUTS/SLIDELAYOUT6.XML" val="3808304240"/>
  <p:tag name="PPT/SLIDELAYOUTS/SLIDELAYOUT7.XML" val="769282087"/>
  <p:tag name="PPT/SLIDELAYOUTS/SLIDELAYOUT8.XML" val="124045678"/>
  <p:tag name="PPT/SLIDELAYOUTS/SLIDELAYOUT9.XML" val="1801133971"/>
  <p:tag name="PPT/SLIDELAYOUTS/SLIDELAYOUT10.XML" val="2411241056"/>
  <p:tag name="PPT/SLIDELAYOUTS/SLIDELAYOUT11.XML" val="477757161"/>
  <p:tag name="PPT/SLIDELAYOUTS/SLIDELAYOUT12.XML" val="2304059474"/>
  <p:tag name="PPT/SLIDELAYOUTS/SLIDELAYOUT13.XML" val="3521328882"/>
  <p:tag name="PPT/SLIDELAYOUTS/SLIDELAYOUT14.XML" val="3257859482"/>
  <p:tag name="PPT/SLIDELAYOUTS/SLIDELAYOUT15.XML" val="485277244"/>
  <p:tag name="PPT/SLIDELAYOUTS/SLIDELAYOUT16.XML" val="3410864739"/>
  <p:tag name="PPT/SLIDELAYOUTS/SLIDELAYOUT17.XML" val="985862490"/>
  <p:tag name="PPT/SLIDELAYOUTS/SLIDELAYOUT18.XML" val="2814200049"/>
  <p:tag name="PPT/SLIDELAYOUTS/SLIDELAYOUT19.XML" val="125145428"/>
  <p:tag name="PPT/SLIDELAYOUTS/SLIDELAYOUT20.XML" val="2002268910"/>
  <p:tag name="PPT/SLIDELAYOUTS/SLIDELAYOUT21.XML" val="983084465"/>
  <p:tag name="PPT/SLIDELAYOUTS/SLIDELAYOUT22.XML" val="1758685569"/>
  <p:tag name="PPT/SLIDELAYOUTS/SLIDELAYOUT23.XML" val="1143188323"/>
  <p:tag name="PPT/SLIDELAYOUTS/SLIDELAYOUT24.XML" val="2877686957"/>
  <p:tag name="PPT/SLIDELAYOUTS/SLIDELAYOUT25.XML" val="1572139040"/>
  <p:tag name="PPT/SLIDELAYOUTS/SLIDELAYOUT26.XML" val="1476336809"/>
  <p:tag name="PPT/SLIDELAYOUTS/SLIDELAYOUT27.XML" val="4052139514"/>
  <p:tag name="PPT/SLIDELAYOUTS/SLIDELAYOUT28.XML" val="4148266544"/>
  <p:tag name="PPT/SLIDELAYOUTS/SLIDELAYOUT29.XML" val="738224005"/>
  <p:tag name="PPT/SLIDELAYOUTS/SLIDELAYOUT30.XML" val="627577851"/>
  <p:tag name="PPT/SLIDELAYOUTS/SLIDELAYOUT31.XML" val="1800287352"/>
  <p:tag name="PPT/SLIDELAYOUTS/SLIDELAYOUT32.XML" val="1561161928"/>
  <p:tag name="PPT/SLIDELAYOUTS/SLIDELAYOUT33.XML" val="2830197969"/>
  <p:tag name="PPT/SLIDELAYOUTS/SLIDELAYOUT34.XML" val="2004333431"/>
  <p:tag name="PPT/SLIDELAYOUTS/SLIDELAYOUT35.XML" val="3477973752"/>
  <p:tag name="PPT/SLIDELAYOUTS/SLIDELAYOUT36.XML" val="1841663642"/>
  <p:tag name="PPT/SLIDELAYOUTS/SLIDELAYOUT37.XML" val="2217582305"/>
  <p:tag name="PPT/SLIDELAYOUTS/SLIDELAYOUT38.XML" val="2636016634"/>
  <p:tag name="PPT/SLIDELAYOUTS/SLIDELAYOUT39.XML" val="2804285360"/>
  <p:tag name="PPT/SLIDELAYOUTS/SLIDELAYOUT40.XML" val="2794130509"/>
  <p:tag name="PPT/SLIDELAYOUTS/SLIDELAYOUT41.XML" val="3932258494"/>
  <p:tag name="PPT/SLIDELAYOUTS/SLIDELAYOUT42.XML" val="2376925062"/>
  <p:tag name="PPT/SLIDELAYOUTS/SLIDELAYOUT43.XML" val="3447113120"/>
  <p:tag name="PPT/SLIDELAYOUTS/SLIDELAYOUT44.XML" val="2221171591"/>
  <p:tag name="PPT/SLIDELAYOUTS/SLIDELAYOUT45.XML" val="622456809"/>
  <p:tag name="PPT/SLIDELAYOUTS/SLIDELAYOUT46.XML" val="2627376760"/>
  <p:tag name="PPT/SLIDELAYOUTS/SLIDELAYOUT47.XML" val="2098953908"/>
  <p:tag name="PPT/SLIDELAYOUTS/SLIDELAYOUT48.XML" val="3911304509"/>
  <p:tag name="PPT/SLIDELAYOUTS/SLIDELAYOUT49.XML" val="1139445144"/>
  <p:tag name="PPT/SLIDELAYOUTS/SLIDELAYOUT50.XML" val="2325021840"/>
  <p:tag name="PPT/SLIDELAYOUTS/SLIDELAYOUT51.XML" val="310873338"/>
  <p:tag name="PPT/SLIDELAYOUTS/SLIDELAYOUT52.XML" val="576720982"/>
  <p:tag name="PPT/SLIDELAYOUTS/SLIDELAYOUT53.XML" val="1694585010"/>
  <p:tag name="PPT/SLIDELAYOUTS/SLIDELAYOUT54.XML" val="4239508036"/>
  <p:tag name="PPT/SLIDELAYOUTS/SLIDELAYOUT55.XML" val="2406384384"/>
  <p:tag name="PPT/NOTESSLIDES/NOTESSLIDE1.XML" val="1308505541"/>
  <p:tag name="PPT/NOTESSLIDES/NOTESSLIDE2.XML" val="4226716849"/>
  <p:tag name="PPT/NOTESSLIDES/NOTESSLIDE3.XML" val="922982449"/>
  <p:tag name="PPT/NOTESSLIDES/NOTESSLIDE4.XML" val="3272013877"/>
  <p:tag name="PPT/NOTESSLIDES/NOTESSLIDE5.XML" val="830809014"/>
  <p:tag name="PPT/NOTESSLIDES/NOTESSLIDE6.XML" val="3848769589"/>
  <p:tag name="PPT/NOTESSLIDES/NOTESSLIDE7.XML" val="1443528749"/>
  <p:tag name="PPT/NOTESSLIDES/NOTESSLIDE8.XML" val="176927718"/>
  <p:tag name="PPT/NOTESSLIDES/NOTESSLIDE9.XML" val="3354578599"/>
  <p:tag name="PPT/NOTESSLIDES/NOTESSLIDE10.XML" val="602244356"/>
  <p:tag name="PPT/NOTESSLIDES/NOTESSLIDE11.XML" val="2435456806"/>
  <p:tag name="PPT/NOTESSLIDES/NOTESSLIDE157.XML" val="3216514659"/>
  <p:tag name="PPT/NOTESSLIDES/NOTESSLIDE12.XML" val="3796637994"/>
  <p:tag name="PPT/NOTESSLIDES/NOTESSLIDE13.XML" val="1845952336"/>
  <p:tag name="PPT/NOTESSLIDES/NOTESSLIDE14.XML" val="3154747262"/>
  <p:tag name="PPT/NOTESSLIDES/NOTESSLIDE15.XML" val="4239626901"/>
  <p:tag name="PPT/NOTESSLIDES/NOTESSLIDE16.XML" val="511582612"/>
  <p:tag name="PPT/NOTESSLIDES/NOTESSLIDE17.XML" val="615378816"/>
  <p:tag name="PPT/NOTESSLIDES/NOTESSLIDE18.XML" val="195749520"/>
  <p:tag name="PPT/NOTESSLIDES/NOTESSLIDE19.XML" val="177054854"/>
  <p:tag name="PPT/NOTESSLIDES/NOTESSLIDE20.XML" val="3710820828"/>
  <p:tag name="PPT/NOTESSLIDES/NOTESSLIDE21.XML" val="544310961"/>
  <p:tag name="PPT/NOTESSLIDES/NOTESSLIDE22.XML" val="3598083718"/>
  <p:tag name="PPT/NOTESSLIDES/NOTESSLIDE23.XML" val="2544344336"/>
  <p:tag name="PPT/NOTESSLIDES/NOTESSLIDE24.XML" val="1384215495"/>
  <p:tag name="PPT/NOTESSLIDES/NOTESSLIDE25.XML" val="2097262989"/>
  <p:tag name="PPT/NOTESSLIDES/NOTESSLIDE26.XML" val="3921694121"/>
  <p:tag name="PPT/NOTESSLIDES/NOTESSLIDE27.XML" val="2360464409"/>
  <p:tag name="PPT/NOTESSLIDES/NOTESSLIDE28.XML" val="2982643379"/>
  <p:tag name="PPT/NOTESSLIDES/NOTESSLIDE29.XML" val="2144618749"/>
  <p:tag name="PPT/NOTESSLIDES/NOTESSLIDE30.XML" val="820968155"/>
  <p:tag name="PPT/NOTESSLIDES/NOTESSLIDE31.XML" val="1828517712"/>
  <p:tag name="PPT/NOTESSLIDES/NOTESSLIDE32.XML" val="3098219460"/>
  <p:tag name="PPT/NOTESSLIDES/NOTESSLIDE33.XML" val="897114776"/>
  <p:tag name="PPT/NOTESSLIDES/NOTESSLIDE34.XML" val="2295561249"/>
  <p:tag name="PPT/NOTESSLIDES/NOTESSLIDE35.XML" val="4084594146"/>
  <p:tag name="PPT/NOTESSLIDES/NOTESSLIDE36.XML" val="2610631682"/>
  <p:tag name="PPT/NOTESSLIDES/NOTESSLIDE37.XML" val="2723697387"/>
  <p:tag name="PPT/NOTESSLIDES/NOTESSLIDE38.XML" val="3007268662"/>
  <p:tag name="PPT/NOTESSLIDES/NOTESSLIDE39.XML" val="3273624307"/>
  <p:tag name="PPT/NOTESSLIDES/NOTESSLIDE40.XML" val="483519002"/>
  <p:tag name="PPT/NOTESSLIDES/NOTESSLIDE41.XML" val="1913082034"/>
  <p:tag name="PPT/NOTESSLIDES/NOTESSLIDE42.XML" val="4260086238"/>
  <p:tag name="PPT/NOTESSLIDES/NOTESSLIDE43.XML" val="1061408943"/>
  <p:tag name="PPT/NOTESSLIDES/NOTESSLIDE44.XML" val="1925122151"/>
  <p:tag name="PPT/NOTESSLIDES/NOTESSLIDE45.XML" val="3806489876"/>
  <p:tag name="PPT/NOTESSLIDES/NOTESSLIDE46.XML" val="2763690222"/>
  <p:tag name="PPT/NOTESSLIDES/NOTESSLIDE47.XML" val="2517355045"/>
  <p:tag name="PPT/NOTESSLIDES/NOTESSLIDE48.XML" val="576602100"/>
  <p:tag name="PPT/NOTESSLIDES/NOTESSLIDE49.XML" val="4123486206"/>
  <p:tag name="PPT/NOTESSLIDES/NOTESSLIDE50.XML" val="1930014922"/>
  <p:tag name="PPT/NOTESSLIDES/NOTESSLIDE51.XML" val="1443572725"/>
  <p:tag name="PPT/NOTESSLIDES/NOTESSLIDE52.XML" val="385433484"/>
  <p:tag name="PPT/NOTESSLIDES/NOTESSLIDE53.XML" val="156906945"/>
  <p:tag name="PPT/NOTESSLIDES/NOTESSLIDE54.XML" val="823288136"/>
  <p:tag name="PPT/NOTESSLIDES/NOTESSLIDE55.XML" val="768876126"/>
  <p:tag name="PPT/NOTESSLIDES/NOTESSLIDE56.XML" val="1860864499"/>
  <p:tag name="PPT/NOTESSLIDES/NOTESSLIDE57.XML" val="2094087149"/>
  <p:tag name="PPT/NOTESSLIDES/NOTESSLIDE58.XML" val="2756162042"/>
  <p:tag name="PPT/NOTESSLIDES/NOTESSLIDE60.XML" val="66860103"/>
  <p:tag name="PPT/NOTESSLIDES/NOTESSLIDE61.XML" val="23747979"/>
  <p:tag name="PPT/NOTESSLIDES/NOTESSLIDE62.XML" val="286666622"/>
  <p:tag name="PPT/NOTESSLIDES/NOTESSLIDE63.XML" val="979329982"/>
  <p:tag name="PPT/NOTESSLIDES/NOTESSLIDE64.XML" val="1186958757"/>
  <p:tag name="PPT/NOTESSLIDES/NOTESSLIDE65.XML" val="1637046380"/>
  <p:tag name="PPT/NOTESSLIDES/NOTESSLIDE66.XML" val="574924026"/>
  <p:tag name="PPT/NOTESSLIDES/NOTESSLIDE67.XML" val="2941552121"/>
  <p:tag name="PPT/NOTESSLIDES/NOTESSLIDE68.XML" val="2924602652"/>
  <p:tag name="PPT/NOTESSLIDES/NOTESSLIDE69.XML" val="2369033361"/>
  <p:tag name="PPT/NOTESSLIDES/NOTESSLIDE70.XML" val="167379757"/>
  <p:tag name="PPT/NOTESSLIDES/NOTESSLIDE71.XML" val="352316014"/>
  <p:tag name="PPT/NOTESSLIDES/NOTESSLIDE72.XML" val="1106932771"/>
  <p:tag name="PPT/NOTESSLIDES/NOTESSLIDE73.XML" val="2429851568"/>
  <p:tag name="PPT/NOTESSLIDES/NOTESSLIDE74.XML" val="2042342281"/>
  <p:tag name="PPT/NOTESSLIDES/NOTESSLIDE75.XML" val="11451560"/>
  <p:tag name="PPT/NOTESSLIDES/NOTESSLIDE76.XML" val="3400567618"/>
  <p:tag name="PPT/NOTESSLIDES/NOTESSLIDE77.XML" val="4211281835"/>
  <p:tag name="PPT/NOTESSLIDES/NOTESSLIDE78.XML" val="2402558550"/>
  <p:tag name="PPT/NOTESSLIDES/NOTESSLIDE79.XML" val="3673429879"/>
  <p:tag name="PPT/NOTESSLIDES/NOTESSLIDE80.XML" val="662632488"/>
  <p:tag name="PPT/NOTESSLIDES/NOTESSLIDE81.XML" val="1594587687"/>
  <p:tag name="PPT/NOTESSLIDES/NOTESSLIDE82.XML" val="3475003544"/>
  <p:tag name="PPT/NOTESSLIDES/NOTESSLIDE83.XML" val="3155294909"/>
  <p:tag name="PPT/NOTESSLIDES/NOTESSLIDE84.XML" val="1222882121"/>
  <p:tag name="PPT/NOTESSLIDES/NOTESSLIDE85.XML" val="4114505167"/>
  <p:tag name="PPT/NOTESSLIDES/NOTESSLIDE86.XML" val="2873513615"/>
  <p:tag name="PPT/NOTESSLIDES/NOTESSLIDE87.XML" val="3339388335"/>
  <p:tag name="PPT/NOTESSLIDES/NOTESSLIDE88.XML" val="2678000845"/>
  <p:tag name="PPT/NOTESSLIDES/NOTESSLIDE89.XML" val="556314201"/>
  <p:tag name="PPT/NOTESSLIDES/NOTESSLIDE90.XML" val="1420276061"/>
  <p:tag name="PPT/NOTESSLIDES/NOTESSLIDE91.XML" val="3979211369"/>
  <p:tag name="PPT/THEME/THEME1.XML" val="748829465"/>
  <p:tag name="PPT/NOTESMASTERS/NOTESMASTER1.XML" val="3856756388"/>
  <p:tag name="PPT/MEDIA/IMAGE2.JPG" val="1775717950"/>
  <p:tag name="PPT/THEME/THEME7.XML" val="1572619131"/>
  <p:tag name="PPT/THEME/THEME6.XML" val="3694475385"/>
  <p:tag name="PPT/THEME/THEME4.XML" val="3122390200"/>
  <p:tag name="PPT/THEME/THEME3.XML" val="1992894096"/>
  <p:tag name="PPT/THEME/THEME2.XML" val="517379260"/>
  <p:tag name="PPT/MEDIA/IMAGE1.JPG" val="2759833935"/>
</p:tagLst>
</file>

<file path=ppt/theme/theme1.xml><?xml version="1.0" encoding="utf-8"?>
<a:theme xmlns:a="http://schemas.openxmlformats.org/drawingml/2006/main" name="Blank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8284</TotalTime>
  <Words>5718</Words>
  <Application>Microsoft Office PowerPoint</Application>
  <PresentationFormat>Personalizar</PresentationFormat>
  <Paragraphs>1421</Paragraphs>
  <Slides>151</Slides>
  <Notes>150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151</vt:i4>
      </vt:variant>
    </vt:vector>
  </HeadingPairs>
  <TitlesOfParts>
    <vt:vector size="157" baseType="lpstr">
      <vt:lpstr>Arial</vt:lpstr>
      <vt:lpstr>Calibri</vt:lpstr>
      <vt:lpstr>Liberation Sans</vt:lpstr>
      <vt:lpstr>Liberation Serif</vt:lpstr>
      <vt:lpstr>Times New Roman</vt:lpstr>
      <vt:lpstr>Blank Slide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User</dc:creator>
  <cp:lastModifiedBy>Matheus Nascimento</cp:lastModifiedBy>
  <cp:revision>12</cp:revision>
  <dcterms:modified xsi:type="dcterms:W3CDTF">2026-07-15T20:07:33Z</dcterms:modified>
</cp:coreProperties>
</file>