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7"/>
  </p:notesMasterIdLst>
  <p:sldIdLst>
    <p:sldId id="256" r:id="rId2"/>
    <p:sldId id="257" r:id="rId3"/>
    <p:sldId id="258" r:id="rId4"/>
    <p:sldId id="529" r:id="rId5"/>
    <p:sldId id="530" r:id="rId6"/>
    <p:sldId id="260" r:id="rId7"/>
    <p:sldId id="261" r:id="rId8"/>
    <p:sldId id="262" r:id="rId9"/>
    <p:sldId id="263" r:id="rId10"/>
    <p:sldId id="264" r:id="rId11"/>
    <p:sldId id="265" r:id="rId12"/>
    <p:sldId id="274" r:id="rId13"/>
    <p:sldId id="275" r:id="rId14"/>
    <p:sldId id="276" r:id="rId15"/>
    <p:sldId id="277" r:id="rId16"/>
    <p:sldId id="278" r:id="rId17"/>
    <p:sldId id="279" r:id="rId18"/>
    <p:sldId id="531" r:id="rId19"/>
    <p:sldId id="532" r:id="rId20"/>
    <p:sldId id="285" r:id="rId21"/>
    <p:sldId id="286" r:id="rId22"/>
    <p:sldId id="533" r:id="rId23"/>
    <p:sldId id="534" r:id="rId24"/>
    <p:sldId id="535" r:id="rId25"/>
    <p:sldId id="536" r:id="rId26"/>
    <p:sldId id="537" r:id="rId27"/>
    <p:sldId id="289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511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523" r:id="rId48"/>
    <p:sldId id="313" r:id="rId49"/>
    <p:sldId id="314" r:id="rId50"/>
    <p:sldId id="315" r:id="rId51"/>
    <p:sldId id="316" r:id="rId52"/>
    <p:sldId id="317" r:id="rId53"/>
    <p:sldId id="318" r:id="rId54"/>
    <p:sldId id="319" r:id="rId55"/>
    <p:sldId id="495" r:id="rId56"/>
    <p:sldId id="496" r:id="rId57"/>
    <p:sldId id="320" r:id="rId58"/>
    <p:sldId id="321" r:id="rId59"/>
    <p:sldId id="322" r:id="rId60"/>
    <p:sldId id="323" r:id="rId61"/>
    <p:sldId id="324" r:id="rId62"/>
    <p:sldId id="325" r:id="rId63"/>
    <p:sldId id="424" r:id="rId64"/>
    <p:sldId id="326" r:id="rId65"/>
    <p:sldId id="327" r:id="rId66"/>
    <p:sldId id="328" r:id="rId67"/>
    <p:sldId id="329" r:id="rId68"/>
    <p:sldId id="330" r:id="rId69"/>
    <p:sldId id="331" r:id="rId70"/>
    <p:sldId id="332" r:id="rId71"/>
    <p:sldId id="427" r:id="rId72"/>
    <p:sldId id="334" r:id="rId73"/>
    <p:sldId id="335" r:id="rId74"/>
    <p:sldId id="336" r:id="rId75"/>
    <p:sldId id="337" r:id="rId76"/>
    <p:sldId id="538" r:id="rId77"/>
    <p:sldId id="539" r:id="rId78"/>
    <p:sldId id="340" r:id="rId79"/>
    <p:sldId id="341" r:id="rId80"/>
    <p:sldId id="513" r:id="rId81"/>
    <p:sldId id="342" r:id="rId82"/>
    <p:sldId id="343" r:id="rId83"/>
    <p:sldId id="344" r:id="rId84"/>
    <p:sldId id="345" r:id="rId85"/>
    <p:sldId id="346" r:id="rId86"/>
    <p:sldId id="347" r:id="rId87"/>
    <p:sldId id="348" r:id="rId88"/>
    <p:sldId id="459" r:id="rId89"/>
    <p:sldId id="460" r:id="rId90"/>
    <p:sldId id="350" r:id="rId91"/>
    <p:sldId id="353" r:id="rId92"/>
    <p:sldId id="354" r:id="rId93"/>
    <p:sldId id="355" r:id="rId94"/>
    <p:sldId id="351" r:id="rId95"/>
    <p:sldId id="352" r:id="rId96"/>
    <p:sldId id="356" r:id="rId97"/>
    <p:sldId id="461" r:id="rId98"/>
    <p:sldId id="358" r:id="rId99"/>
    <p:sldId id="359" r:id="rId100"/>
    <p:sldId id="360" r:id="rId101"/>
    <p:sldId id="361" r:id="rId102"/>
    <p:sldId id="362" r:id="rId103"/>
    <p:sldId id="462" r:id="rId104"/>
    <p:sldId id="463" r:id="rId105"/>
    <p:sldId id="364" r:id="rId106"/>
    <p:sldId id="365" r:id="rId107"/>
    <p:sldId id="366" r:id="rId108"/>
    <p:sldId id="370" r:id="rId109"/>
    <p:sldId id="371" r:id="rId110"/>
    <p:sldId id="372" r:id="rId111"/>
    <p:sldId id="373" r:id="rId112"/>
    <p:sldId id="374" r:id="rId113"/>
    <p:sldId id="375" r:id="rId114"/>
    <p:sldId id="376" r:id="rId115"/>
    <p:sldId id="377" r:id="rId116"/>
    <p:sldId id="378" r:id="rId117"/>
    <p:sldId id="379" r:id="rId118"/>
    <p:sldId id="380" r:id="rId119"/>
    <p:sldId id="382" r:id="rId120"/>
    <p:sldId id="383" r:id="rId121"/>
    <p:sldId id="384" r:id="rId122"/>
    <p:sldId id="385" r:id="rId123"/>
    <p:sldId id="386" r:id="rId124"/>
    <p:sldId id="387" r:id="rId125"/>
    <p:sldId id="524" r:id="rId126"/>
    <p:sldId id="525" r:id="rId127"/>
    <p:sldId id="388" r:id="rId128"/>
    <p:sldId id="526" r:id="rId129"/>
    <p:sldId id="390" r:id="rId130"/>
    <p:sldId id="391" r:id="rId131"/>
    <p:sldId id="392" r:id="rId132"/>
    <p:sldId id="402" r:id="rId133"/>
    <p:sldId id="403" r:id="rId134"/>
    <p:sldId id="404" r:id="rId135"/>
    <p:sldId id="405" r:id="rId136"/>
    <p:sldId id="436" r:id="rId137"/>
    <p:sldId id="406" r:id="rId138"/>
    <p:sldId id="409" r:id="rId139"/>
    <p:sldId id="410" r:id="rId140"/>
    <p:sldId id="412" r:id="rId141"/>
    <p:sldId id="445" r:id="rId142"/>
    <p:sldId id="446" r:id="rId143"/>
    <p:sldId id="447" r:id="rId144"/>
    <p:sldId id="517" r:id="rId145"/>
    <p:sldId id="518" r:id="rId146"/>
  </p:sldIdLst>
  <p:sldSz cx="12193588" cy="6858000"/>
  <p:notesSz cx="6858000" cy="9144000"/>
  <p:custDataLst>
    <p:tags r:id="rId148"/>
  </p:custDataLst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83" autoAdjust="0"/>
    <p:restoredTop sz="94660"/>
  </p:normalViewPr>
  <p:slideViewPr>
    <p:cSldViewPr snapToGrid="0">
      <p:cViewPr>
        <p:scale>
          <a:sx n="75" d="100"/>
          <a:sy n="75" d="100"/>
        </p:scale>
        <p:origin x="1122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presProps" Target="presProps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viewProps" Target="view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B0ACCD-0D2B-4184-8365-CFF609C257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79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7C9E4A-CCF9-4B49-826B-565584659244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40E2B85-C84F-4068-B5BF-142908525C6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03592-3DF0-4B34-B199-C11651B18EF5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F8704-AA87-47CF-9BCE-8495D2441E9A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668909-0B14-42AA-917D-4DC76C542B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E5130364-0F2F-44FD-A182-EFA2E837455D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929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pt-BR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A5BBDE7-194F-4948-B60A-2AEECC7D16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7D977E-8643-4928-A51E-E0805CBEF85A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0524F3F-2238-428C-9F67-5DAF295C84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D3E7C1C-5855-438F-89D6-D24F24D70F0E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F735220-6263-4D33-9825-3D1574C4EC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C7D6C8C-0BC4-4499-A866-70678AE1CF82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680933E-D844-44FA-92F9-16DE65C506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9EE279C-0044-4347-A011-936FDD668681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3A06CFD-2871-431A-8A0F-81926421D1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E14EB54-7ADF-45BF-8B72-A1EF887D3DD0}" type="slidenum">
              <a:t>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1FD50C5-D06A-4E11-B116-8E75B5AA1A6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9A4646E-57FF-4B34-85B6-CC4A3C29D382}" type="slidenum">
              <a:t>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6B23F0B-F3F0-42D7-9C9E-29127CCCF38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7875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CCAFFAD-0138-4197-A4C7-F7A03D90516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10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10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0664647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100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100</a:t>
            </a:fld>
            <a:endParaRPr lang="pt-BR" dirty="0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1636007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7F8133B-9C11-44E8-9B95-31447AA95C2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F1E01B4-BEA4-4308-981C-67154A74ED94}" type="slidenum">
              <a:t>101</a:t>
            </a:fld>
            <a:endParaRPr lang="pt-BR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4F87E7E-A2B3-4609-BFCA-E3DED34CA21E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77CD6E-BE20-441F-A85A-893B03082B33}" type="slidenum">
              <a:t>101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C2D32D48-10BE-4DA8-95F2-C7D5A8001E4E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206E3EE-07E4-46EE-B1E2-82B4CCFB46AE}" type="slidenum">
              <a:t>101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B8A62A0-AA44-4055-8922-D1BE9D33DC00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072F4E0-7793-4129-9864-C4BBBA1FD18C}" type="slidenum">
              <a:t>101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1">
            <a:extLst>
              <a:ext uri="{FF2B5EF4-FFF2-40B4-BE49-F238E27FC236}">
                <a16:creationId xmlns:a16="http://schemas.microsoft.com/office/drawing/2014/main" id="{CB93CEDA-3146-42D4-B34C-D830949D80D6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34449F1-033B-411F-B20A-D9C36209D17C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29/07/2026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4">
            <a:extLst>
              <a:ext uri="{FF2B5EF4-FFF2-40B4-BE49-F238E27FC236}">
                <a16:creationId xmlns:a16="http://schemas.microsoft.com/office/drawing/2014/main" id="{6718916D-9D88-4FEC-8A77-C6A1B975801D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473CD8A-2DBE-4542-BB55-FCDED56A5535}" type="slidenum">
              <a:t>101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9">
            <a:extLst>
              <a:ext uri="{FF2B5EF4-FFF2-40B4-BE49-F238E27FC236}">
                <a16:creationId xmlns:a16="http://schemas.microsoft.com/office/drawing/2014/main" id="{8407F5DB-8B22-4396-ABAE-3E3319B40B3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398102-B718-4FA3-86DE-F6D16C78E348}" type="slidenum">
              <a:t>101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1">
            <a:extLst>
              <a:ext uri="{FF2B5EF4-FFF2-40B4-BE49-F238E27FC236}">
                <a16:creationId xmlns:a16="http://schemas.microsoft.com/office/drawing/2014/main" id="{597354AF-C0D4-4B0B-8CD3-38F35C0FF49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1">
            <a:extLst>
              <a:ext uri="{FF2B5EF4-FFF2-40B4-BE49-F238E27FC236}">
                <a16:creationId xmlns:a16="http://schemas.microsoft.com/office/drawing/2014/main" id="{B8514D36-E312-4093-BE60-2600369F5E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868139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49191B5A-2A9B-4038-B591-A8DF1A5346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911151F-F491-4662-B13E-45FD4991AE01}" type="slidenum">
              <a:t>102</a:t>
            </a:fld>
            <a:endParaRPr lang="pt-BR" dirty="0"/>
          </a:p>
        </p:txBody>
      </p:sp>
      <p:sp>
        <p:nvSpPr>
          <p:cNvPr id="2" name="Espaço Reservado para Número de Slide 73">
            <a:extLst>
              <a:ext uri="{FF2B5EF4-FFF2-40B4-BE49-F238E27FC236}">
                <a16:creationId xmlns:a16="http://schemas.microsoft.com/office/drawing/2014/main" id="{86A3F7A6-22D4-4B5A-BE44-5DD709D2E86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6D6159A-0FC2-448A-95CF-4242913AB678}" type="slidenum">
              <a:t>102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B527742-32EF-4007-A9D0-0F44AB45CF8A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8672206-6816-4641-B1AD-8CC6990B348F}" type="slidenum">
              <a:t>102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701DA5B-C135-46AF-98CD-BA83447E4A9A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1A143CA-377D-4864-854E-03D37EDC3575}" type="slidenum">
              <a:t>102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E5CD6A83-C192-4C52-966E-B0CB05A6C1C3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34E62DA-DDAA-47F4-8FD4-874925CB5125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29/07/2026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2DD2D-89CC-4D31-9C68-49E83B810721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A3CE43D-8D48-439D-8FFC-453E8E572A69}" type="slidenum">
              <a:t>102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CADD00-9F72-4CC5-AC58-66BD56700A1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8373791-BB39-4C86-9873-C9853B274152}" type="slidenum">
              <a:t>102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">
            <a:extLst>
              <a:ext uri="{FF2B5EF4-FFF2-40B4-BE49-F238E27FC236}">
                <a16:creationId xmlns:a16="http://schemas.microsoft.com/office/drawing/2014/main" id="{65815054-29CD-47A0-A228-F44234F312D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">
            <a:extLst>
              <a:ext uri="{FF2B5EF4-FFF2-40B4-BE49-F238E27FC236}">
                <a16:creationId xmlns:a16="http://schemas.microsoft.com/office/drawing/2014/main" id="{DB936AF3-4659-415C-B2DC-0C0D97AABC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E9BC7-B93A-DFDE-8F88-6382E3CE5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71CEBDAA-4E29-B5F1-3020-FDC892C911A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911151F-F491-4662-B13E-45FD4991AE01}" type="slidenum">
              <a:t>103</a:t>
            </a:fld>
            <a:endParaRPr lang="pt-BR" dirty="0"/>
          </a:p>
        </p:txBody>
      </p:sp>
      <p:sp>
        <p:nvSpPr>
          <p:cNvPr id="2" name="Espaço Reservado para Número de Slide 73">
            <a:extLst>
              <a:ext uri="{FF2B5EF4-FFF2-40B4-BE49-F238E27FC236}">
                <a16:creationId xmlns:a16="http://schemas.microsoft.com/office/drawing/2014/main" id="{3906C851-6F25-86EB-0C8D-2BC8E9E97AF4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6D6159A-0FC2-448A-95CF-4242913AB678}" type="slidenum">
              <a:t>103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9344B11D-327D-DBF5-7A21-FFD7A05F4D00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8672206-6816-4641-B1AD-8CC6990B348F}" type="slidenum">
              <a:t>103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BFB27A92-A6F0-9F39-E094-3A3C184BE3AC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1A143CA-377D-4864-854E-03D37EDC3575}" type="slidenum">
              <a:t>103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31C58E54-EB9A-DD7F-9193-B4D198553462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34E62DA-DDAA-47F4-8FD4-874925CB5125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29/07/2026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E25CE6-525E-2ABC-B118-8974EE433702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A3CE43D-8D48-439D-8FFC-453E8E572A69}" type="slidenum">
              <a:t>103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80D3912-2B20-4CDB-52F7-B06B83FE0045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8373791-BB39-4C86-9873-C9853B274152}" type="slidenum">
              <a:t>103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">
            <a:extLst>
              <a:ext uri="{FF2B5EF4-FFF2-40B4-BE49-F238E27FC236}">
                <a16:creationId xmlns:a16="http://schemas.microsoft.com/office/drawing/2014/main" id="{EA781944-8EB6-7DFD-8016-4E600489E4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">
            <a:extLst>
              <a:ext uri="{FF2B5EF4-FFF2-40B4-BE49-F238E27FC236}">
                <a16:creationId xmlns:a16="http://schemas.microsoft.com/office/drawing/2014/main" id="{61C49DAE-E5D6-BB03-870F-416A550F61A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1190944390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63B0A-7F66-B8AA-B1E0-B2B9BE338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A4A8839C-DB1F-AC64-7E8C-77CF699E5B2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911151F-F491-4662-B13E-45FD4991AE01}" type="slidenum">
              <a:t>104</a:t>
            </a:fld>
            <a:endParaRPr lang="pt-BR" dirty="0"/>
          </a:p>
        </p:txBody>
      </p:sp>
      <p:sp>
        <p:nvSpPr>
          <p:cNvPr id="2" name="Espaço Reservado para Número de Slide 73">
            <a:extLst>
              <a:ext uri="{FF2B5EF4-FFF2-40B4-BE49-F238E27FC236}">
                <a16:creationId xmlns:a16="http://schemas.microsoft.com/office/drawing/2014/main" id="{16A8504C-B0FE-CA00-3F67-996FF05DE993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6D6159A-0FC2-448A-95CF-4242913AB678}" type="slidenum">
              <a:t>104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A43A6B3E-0DE9-A585-5C8C-484BE4E220F8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8672206-6816-4641-B1AD-8CC6990B348F}" type="slidenum">
              <a:t>104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796CF396-BD87-D783-3838-62D6391E18B7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1A143CA-377D-4864-854E-03D37EDC3575}" type="slidenum">
              <a:t>104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DC497C67-B15C-243B-2B85-6837BADD20FD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34E62DA-DDAA-47F4-8FD4-874925CB5125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29/07/2026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78ECB4B-7AB8-4DA2-E75A-4502F8B0497F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A3CE43D-8D48-439D-8FFC-453E8E572A69}" type="slidenum">
              <a:t>104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01F6D2C-685E-12BC-0B6F-F44924C9172B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8373791-BB39-4C86-9873-C9853B274152}" type="slidenum">
              <a:t>104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">
            <a:extLst>
              <a:ext uri="{FF2B5EF4-FFF2-40B4-BE49-F238E27FC236}">
                <a16:creationId xmlns:a16="http://schemas.microsoft.com/office/drawing/2014/main" id="{F4641209-496A-FF22-A2E2-DC545E6C750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">
            <a:extLst>
              <a:ext uri="{FF2B5EF4-FFF2-40B4-BE49-F238E27FC236}">
                <a16:creationId xmlns:a16="http://schemas.microsoft.com/office/drawing/2014/main" id="{79A1C75B-F009-66B1-BB53-9777081C48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1304661091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7F8133B-9C11-44E8-9B95-31447AA95C2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F1E01B4-BEA4-4308-981C-67154A74ED94}" type="slidenum">
              <a:t>105</a:t>
            </a:fld>
            <a:endParaRPr lang="pt-BR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4F87E7E-A2B3-4609-BFCA-E3DED34CA21E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77CD6E-BE20-441F-A85A-893B03082B33}" type="slidenum">
              <a:t>105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C2D32D48-10BE-4DA8-95F2-C7D5A8001E4E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206E3EE-07E4-46EE-B1E2-82B4CCFB46AE}" type="slidenum">
              <a:t>105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B8A62A0-AA44-4055-8922-D1BE9D33DC00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072F4E0-7793-4129-9864-C4BBBA1FD18C}" type="slidenum">
              <a:t>105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1">
            <a:extLst>
              <a:ext uri="{FF2B5EF4-FFF2-40B4-BE49-F238E27FC236}">
                <a16:creationId xmlns:a16="http://schemas.microsoft.com/office/drawing/2014/main" id="{CB93CEDA-3146-42D4-B34C-D830949D80D6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34449F1-033B-411F-B20A-D9C36209D17C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29/07/2026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4">
            <a:extLst>
              <a:ext uri="{FF2B5EF4-FFF2-40B4-BE49-F238E27FC236}">
                <a16:creationId xmlns:a16="http://schemas.microsoft.com/office/drawing/2014/main" id="{6718916D-9D88-4FEC-8A77-C6A1B975801D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473CD8A-2DBE-4542-BB55-FCDED56A5535}" type="slidenum">
              <a:t>105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9">
            <a:extLst>
              <a:ext uri="{FF2B5EF4-FFF2-40B4-BE49-F238E27FC236}">
                <a16:creationId xmlns:a16="http://schemas.microsoft.com/office/drawing/2014/main" id="{8407F5DB-8B22-4396-ABAE-3E3319B40B3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398102-B718-4FA3-86DE-F6D16C78E348}" type="slidenum">
              <a:t>105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1">
            <a:extLst>
              <a:ext uri="{FF2B5EF4-FFF2-40B4-BE49-F238E27FC236}">
                <a16:creationId xmlns:a16="http://schemas.microsoft.com/office/drawing/2014/main" id="{597354AF-C0D4-4B0B-8CD3-38F35C0FF49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1">
            <a:extLst>
              <a:ext uri="{FF2B5EF4-FFF2-40B4-BE49-F238E27FC236}">
                <a16:creationId xmlns:a16="http://schemas.microsoft.com/office/drawing/2014/main" id="{B8514D36-E312-4093-BE60-2600369F5E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075429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49191B5A-2A9B-4038-B591-A8DF1A5346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911151F-F491-4662-B13E-45FD4991AE01}" type="slidenum">
              <a:t>106</a:t>
            </a:fld>
            <a:endParaRPr lang="pt-BR" dirty="0"/>
          </a:p>
        </p:txBody>
      </p:sp>
      <p:sp>
        <p:nvSpPr>
          <p:cNvPr id="2" name="Espaço Reservado para Número de Slide 73">
            <a:extLst>
              <a:ext uri="{FF2B5EF4-FFF2-40B4-BE49-F238E27FC236}">
                <a16:creationId xmlns:a16="http://schemas.microsoft.com/office/drawing/2014/main" id="{86A3F7A6-22D4-4B5A-BE44-5DD709D2E86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6D6159A-0FC2-448A-95CF-4242913AB678}" type="slidenum">
              <a:t>106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B527742-32EF-4007-A9D0-0F44AB45CF8A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8672206-6816-4641-B1AD-8CC6990B348F}" type="slidenum">
              <a:t>106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701DA5B-C135-46AF-98CD-BA83447E4A9A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1A143CA-377D-4864-854E-03D37EDC3575}" type="slidenum">
              <a:t>106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E5CD6A83-C192-4C52-966E-B0CB05A6C1C3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34E62DA-DDAA-47F4-8FD4-874925CB5125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29/07/2026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2DD2D-89CC-4D31-9C68-49E83B810721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A3CE43D-8D48-439D-8FFC-453E8E572A69}" type="slidenum">
              <a:t>106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CADD00-9F72-4CC5-AC58-66BD56700A1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8373791-BB39-4C86-9873-C9853B274152}" type="slidenum">
              <a:t>106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">
            <a:extLst>
              <a:ext uri="{FF2B5EF4-FFF2-40B4-BE49-F238E27FC236}">
                <a16:creationId xmlns:a16="http://schemas.microsoft.com/office/drawing/2014/main" id="{65815054-29CD-47A0-A228-F44234F312D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">
            <a:extLst>
              <a:ext uri="{FF2B5EF4-FFF2-40B4-BE49-F238E27FC236}">
                <a16:creationId xmlns:a16="http://schemas.microsoft.com/office/drawing/2014/main" id="{DB936AF3-4659-415C-B2DC-0C0D97AABC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1502382594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49191B5A-2A9B-4038-B591-A8DF1A5346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911151F-F491-4662-B13E-45FD4991AE01}" type="slidenum">
              <a:t>107</a:t>
            </a:fld>
            <a:endParaRPr lang="pt-BR" dirty="0"/>
          </a:p>
        </p:txBody>
      </p:sp>
      <p:sp>
        <p:nvSpPr>
          <p:cNvPr id="2" name="Espaço Reservado para Número de Slide 73">
            <a:extLst>
              <a:ext uri="{FF2B5EF4-FFF2-40B4-BE49-F238E27FC236}">
                <a16:creationId xmlns:a16="http://schemas.microsoft.com/office/drawing/2014/main" id="{86A3F7A6-22D4-4B5A-BE44-5DD709D2E86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6D6159A-0FC2-448A-95CF-4242913AB678}" type="slidenum">
              <a:t>107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B527742-32EF-4007-A9D0-0F44AB45CF8A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8672206-6816-4641-B1AD-8CC6990B348F}" type="slidenum">
              <a:t>107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701DA5B-C135-46AF-98CD-BA83447E4A9A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1A143CA-377D-4864-854E-03D37EDC3575}" type="slidenum">
              <a:t>107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E5CD6A83-C192-4C52-966E-B0CB05A6C1C3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34E62DA-DDAA-47F4-8FD4-874925CB5125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29/07/2026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2DD2D-89CC-4D31-9C68-49E83B810721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A3CE43D-8D48-439D-8FFC-453E8E572A69}" type="slidenum">
              <a:t>107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CADD00-9F72-4CC5-AC58-66BD56700A1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8373791-BB39-4C86-9873-C9853B274152}" type="slidenum">
              <a:t>107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">
            <a:extLst>
              <a:ext uri="{FF2B5EF4-FFF2-40B4-BE49-F238E27FC236}">
                <a16:creationId xmlns:a16="http://schemas.microsoft.com/office/drawing/2014/main" id="{65815054-29CD-47A0-A228-F44234F312D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">
            <a:extLst>
              <a:ext uri="{FF2B5EF4-FFF2-40B4-BE49-F238E27FC236}">
                <a16:creationId xmlns:a16="http://schemas.microsoft.com/office/drawing/2014/main" id="{DB936AF3-4659-415C-B2DC-0C0D97AABC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2381283698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49191B5A-2A9B-4038-B591-A8DF1A5346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911151F-F491-4662-B13E-45FD4991AE01}" type="slidenum">
              <a:t>108</a:t>
            </a:fld>
            <a:endParaRPr lang="pt-BR" dirty="0"/>
          </a:p>
        </p:txBody>
      </p:sp>
      <p:sp>
        <p:nvSpPr>
          <p:cNvPr id="2" name="Espaço Reservado para Número de Slide 73">
            <a:extLst>
              <a:ext uri="{FF2B5EF4-FFF2-40B4-BE49-F238E27FC236}">
                <a16:creationId xmlns:a16="http://schemas.microsoft.com/office/drawing/2014/main" id="{86A3F7A6-22D4-4B5A-BE44-5DD709D2E86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6D6159A-0FC2-448A-95CF-4242913AB678}" type="slidenum">
              <a:t>108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B527742-32EF-4007-A9D0-0F44AB45CF8A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A8672206-6816-4641-B1AD-8CC6990B348F}" type="slidenum">
              <a:t>108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701DA5B-C135-46AF-98CD-BA83447E4A9A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91A143CA-377D-4864-854E-03D37EDC3575}" type="slidenum">
              <a:t>108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2">
            <a:extLst>
              <a:ext uri="{FF2B5EF4-FFF2-40B4-BE49-F238E27FC236}">
                <a16:creationId xmlns:a16="http://schemas.microsoft.com/office/drawing/2014/main" id="{E5CD6A83-C192-4C52-966E-B0CB05A6C1C3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34E62DA-DDAA-47F4-8FD4-874925CB5125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29/07/2026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2DD2D-89CC-4D31-9C68-49E83B810721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A3CE43D-8D48-439D-8FFC-453E8E572A69}" type="slidenum">
              <a:t>108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CADD00-9F72-4CC5-AC58-66BD56700A16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8373791-BB39-4C86-9873-C9853B274152}" type="slidenum">
              <a:t>108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2">
            <a:extLst>
              <a:ext uri="{FF2B5EF4-FFF2-40B4-BE49-F238E27FC236}">
                <a16:creationId xmlns:a16="http://schemas.microsoft.com/office/drawing/2014/main" id="{65815054-29CD-47A0-A228-F44234F312D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2">
            <a:extLst>
              <a:ext uri="{FF2B5EF4-FFF2-40B4-BE49-F238E27FC236}">
                <a16:creationId xmlns:a16="http://schemas.microsoft.com/office/drawing/2014/main" id="{DB936AF3-4659-415C-B2DC-0C0D97AABC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1152691410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7F8133B-9C11-44E8-9B95-31447AA95C2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F1E01B4-BEA4-4308-981C-67154A74ED94}" type="slidenum">
              <a:t>109</a:t>
            </a:fld>
            <a:endParaRPr lang="pt-BR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4F87E7E-A2B3-4609-BFCA-E3DED34CA21E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77CD6E-BE20-441F-A85A-893B03082B33}" type="slidenum">
              <a:t>109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C2D32D48-10BE-4DA8-95F2-C7D5A8001E4E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206E3EE-07E4-46EE-B1E2-82B4CCFB46AE}" type="slidenum">
              <a:t>109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B8A62A0-AA44-4055-8922-D1BE9D33DC00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072F4E0-7793-4129-9864-C4BBBA1FD18C}" type="slidenum">
              <a:t>109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1">
            <a:extLst>
              <a:ext uri="{FF2B5EF4-FFF2-40B4-BE49-F238E27FC236}">
                <a16:creationId xmlns:a16="http://schemas.microsoft.com/office/drawing/2014/main" id="{CB93CEDA-3146-42D4-B34C-D830949D80D6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34449F1-033B-411F-B20A-D9C36209D17C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29/07/2026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4">
            <a:extLst>
              <a:ext uri="{FF2B5EF4-FFF2-40B4-BE49-F238E27FC236}">
                <a16:creationId xmlns:a16="http://schemas.microsoft.com/office/drawing/2014/main" id="{6718916D-9D88-4FEC-8A77-C6A1B975801D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473CD8A-2DBE-4542-BB55-FCDED56A5535}" type="slidenum">
              <a:t>109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9">
            <a:extLst>
              <a:ext uri="{FF2B5EF4-FFF2-40B4-BE49-F238E27FC236}">
                <a16:creationId xmlns:a16="http://schemas.microsoft.com/office/drawing/2014/main" id="{8407F5DB-8B22-4396-ABAE-3E3319B40B3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398102-B718-4FA3-86DE-F6D16C78E348}" type="slidenum">
              <a:t>109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1">
            <a:extLst>
              <a:ext uri="{FF2B5EF4-FFF2-40B4-BE49-F238E27FC236}">
                <a16:creationId xmlns:a16="http://schemas.microsoft.com/office/drawing/2014/main" id="{597354AF-C0D4-4B0B-8CD3-38F35C0FF49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1">
            <a:extLst>
              <a:ext uri="{FF2B5EF4-FFF2-40B4-BE49-F238E27FC236}">
                <a16:creationId xmlns:a16="http://schemas.microsoft.com/office/drawing/2014/main" id="{B8514D36-E312-4093-BE60-2600369F5E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 dirty="0">
                <a:solidFill>
                  <a:srgbClr val="000000"/>
                </a:solidFill>
              </a:rPr>
              <a:t>Por gentileza! No momento da </a:t>
            </a:r>
            <a:r>
              <a:rPr lang="pt-BR" b="1" dirty="0">
                <a:solidFill>
                  <a:srgbClr val="000000"/>
                </a:solidFill>
              </a:rPr>
              <a:t>CONSAGRAÇÃO</a:t>
            </a:r>
            <a:r>
              <a:rPr lang="pt-BR" dirty="0">
                <a:solidFill>
                  <a:srgbClr val="000000"/>
                </a:solidFill>
              </a:rPr>
              <a:t> deixar no slide que esteja </a:t>
            </a:r>
            <a:r>
              <a:rPr lang="pt-BR" b="1" dirty="0">
                <a:solidFill>
                  <a:srgbClr val="000000"/>
                </a:solidFill>
              </a:rPr>
              <a:t>TODO PRETO</a:t>
            </a:r>
            <a:r>
              <a:rPr lang="pt-BR" dirty="0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744023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11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11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6728994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FB4F6E6-1750-4A46-877B-9045E47E14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3A1218C-96EC-4BFB-B176-D1B9A61ED84F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3E69B56-9B54-477D-8D70-3AF620D02F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8A5844B-06D7-451C-AA47-A553628FBF3F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B93A2D0-D5EA-4E64-8F58-4AAF1B6D5B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A1B0035-B107-43E8-AAA2-0CCE48518CD5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C21D447-AF5D-46FA-ACCD-ABC4339B9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A0271E5-9E6B-4AB1-922F-A287EE711B84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C8D40-2F72-4F65-BD23-7107C0B2EB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33F8D19-793C-4664-B751-494A4142CB5F}" type="slidenum">
              <a:t>110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79FA695-CC65-422A-9196-8BC35720A76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764CF84-C5E8-476A-A01E-5D91B197641C}" type="slidenum">
              <a:t>110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515B00E-1EEB-4E1E-92DB-E5ADC1BDD91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7EDBA92-E82E-43D5-B044-5B5235A66A0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111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111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112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112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1279991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113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113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114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427072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A42CBD9-2978-4EA8-A236-71910A70F13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99AB6FC-7CD8-49F3-8592-0E0E30CB06C9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EC0BFC0-752E-4688-9BCD-E4735A7F0B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3A240C49-0CE8-4984-BACB-8D15ACBF1757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416F759-C2CE-43C9-A423-DFBEDB58FD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98CF81-9B66-46B7-9B7B-2A4AF158BDCE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5DF508C-0807-44DD-BF84-348A90B48C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7E6D56D-45ED-48E5-ACD8-8933389A5312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03FF65E-9A9C-4CE3-8F85-651EF562BF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85E2B9-56E6-4A24-83D3-CC6BEF2014D3}" type="slidenum">
              <a:t>115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4F80841-485F-4B80-A8CE-FA886103959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C70273A-0255-4F52-AA22-78D14AAC250C}" type="slidenum">
              <a:t>115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969636A-66BF-4CCE-9C75-46689302C2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6998102-C0F1-4903-87F7-BE0ED8312A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A3188A-86F4-48A5-A583-3859AB80F7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B7831B5-7DA5-409D-9B31-486D8DD5FF0F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3F0DE73-8C48-478B-8905-489290C43E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AE33A75-6EB6-4EEB-8C6C-EB6373F9BCCA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2B5FCD7-6E36-490F-A477-1E97C2E795D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419D445-CAA0-4B3A-865D-25699CF22196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3592462-201B-4F5D-928D-EAD49A7046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E00DDE6-00F2-4EF4-9E74-21790D20D804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8FF349B-50EF-4A02-A9EC-0A1C0FB511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BD8C017-0856-4EEA-823C-BD65A18D59D0}" type="slidenum">
              <a:t>116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9A6BE26-667D-469E-A4F2-FD9A7B2C228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EF33A4-C062-4114-8CA2-419C664F9DED}" type="slidenum">
              <a:t>116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1F00F47-1CBE-41E3-9329-6EA3AD46FF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1ED0BBD-2BDA-4D4E-A7F4-702C5D17EA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0E7464F-3A45-43C6-8CCB-AD578C7546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8A99EFF-5F47-4F47-B563-02382032C8EA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A00B014-02B2-4218-8344-D1DEB64C9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311DFF-D16C-4769-82AE-D6A42D9F67E8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552834-1F5A-480A-83ED-AC7D3BC74F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1AD906E-48B6-48D4-B5AD-AE89E59E60B8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1A85646-1D6C-4A37-8C7E-C4BD5437C5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1A3AB7F-73FE-4075-B5B3-3EEC8BC51423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6F88E3-3AA2-4747-B66C-34C2D0D88C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33F7A41-A889-4C80-A6AB-808DDCF7F74E}" type="slidenum">
              <a:t>117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4E66950-99E7-42AB-8C57-7A00E0F59C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C4D920-23E1-4196-B7AB-829F109EE7C9}" type="slidenum">
              <a:t>117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EF285D7C-3F58-4CE8-AA7D-1B56194718F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4435EF3-5816-475E-A619-AE1CDA4A234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4D60B1C-5D5F-4058-85D5-82E5588AF5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3938384-2BAC-4B8B-B42F-1851D9EE027A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0B385DC-8E5E-4A66-A475-A45AB6E493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000BB9C-76C3-49C2-B43E-84ADC31568E2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653D13D-D584-4215-AD95-B338AA3AED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FF5D1E8-BB4E-497E-A00A-432F4DF30DF4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83D3D47-DD51-4C90-9F29-A5D889C5AC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168EC-53FD-44FD-B19E-6316EA955A11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141A650-C921-40C1-BF50-5F9EB737C4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9022295-C06C-4977-AEE6-5AF75A47F2DE}" type="slidenum">
              <a:t>118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6FB7047-5826-4927-806A-34D4087632D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B34F95-B842-4A10-AF18-1C5C938FD29F}" type="slidenum">
              <a:t>118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FF96CDB-A1F7-4C22-9789-5C859F728E7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749065E-0FF1-4455-BD51-EEB5B569301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119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119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1354B04-F5CF-45ED-9E29-084EB00525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10F6F8C-FA92-4991-935A-9C0CA2CC0BFE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FD96571-04BC-449A-9D0B-6E981DA04C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14975C1-B878-45DC-B51D-6DCD2488FE05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B44B368-9CD7-4CA8-8FC2-1F72B8823A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0EF5C9-00B2-4D0A-8E25-B7FC15658F84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3A88A8A5-58C6-459B-80F1-3FE4A8D4D6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843EA3B-6DC8-4CD9-884B-B776DE3AFCEB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4191861-2599-4CD4-9799-06E79C8FFE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7634EDC-8E7C-46AA-A088-6713E3799D1D}" type="slidenum">
              <a:t>12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653682B-F8F2-4D7F-9104-C6BF5527A8E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946E5D71-1BDE-4FF0-849D-1575C8F87B44}" type="slidenum">
              <a:t>12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BF242F8-CAF7-403D-BF93-88968ECDE56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8228AF5-8542-4AF1-8FD4-B47F4689FE2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5032057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0388861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0302791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15580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726159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F9867-79FD-0DCD-4A31-B77A31BA9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84975FE-913F-5F5C-3CB5-C5FD5D1BFF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976F2BFC-DF49-F61A-1F04-A29CA2E60A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5F9B1C0-5602-E1C7-07D8-F8C9AE0CF6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A180763-3EBE-0D77-C3F8-759B87E671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EACE672-2DC5-905F-9785-6AF747103D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FD06601-9308-D32F-B976-92944D690F6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6F82D607-F960-6DF3-6015-B6B5A80889F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9D9BDFE-7CA1-C63E-237A-FB8161AFCA2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194868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DED0E-6EB2-C2C0-C15D-BA211EFB2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6A8EDF7-E54E-6D43-BBBD-898CDBD2FC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94B87DF-470E-7DD2-2756-EA8F09554B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408147D-138A-1F1F-A5FE-1B4673D5C87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AC3F332-C32E-6C8E-1E50-C18780C65E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C9F8873-A289-8EF9-1A81-EA259E13C4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D57A35F-2B18-8023-C1DD-4760288BC41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C1B83C4-7688-31A5-3330-67F738E621F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3F02EA2-49CB-90D8-E5B6-EB0CF534007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1849676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D5690-FEB1-08A5-495D-27DECFA0D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7D8BFE3-9EA9-EC16-3341-7128911944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9FBA531-2CAF-6551-48F4-DC6656AFD2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23E504F-2A8C-6ACD-2664-70397B2C85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70656D3-D45F-D551-414D-223F8F7014A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7238BD5-93F9-7316-2586-EA3E853631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0CD04BC-C764-43EF-EBC0-8F3DD04F7EB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F209E88-00DE-E5BD-AAB2-1419ECBD9B9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46E3D98-9832-411F-7291-D62A20B5C68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8390304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090705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13726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13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641444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015353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FD0D605-6A41-4AFD-9CF8-1E95AA894E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5E659C45-61C8-48DB-8109-70CEC3F7012D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04ED417-C91C-4F31-9697-C77079AF2E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A0BF630-CBB5-4D68-9A42-A5C2EC8C67A7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5D28482-1A55-440B-A2FD-4D3A1C8307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EB9DD6E-1AC0-437E-9BD8-6BFE7FDADAC2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1A28FA5-570C-4D26-9884-87412AC9D7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094B0DA-BB10-49B5-9894-DD6FA19356F9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D0E55D6-AFE6-4751-8B7A-59134B0573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9E16267-518F-4D2B-B5F9-117B5C28E22C}" type="slidenum">
              <a:t>132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65FD90C-F1B0-40A5-B402-2B0F44FFC0D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5F18257-CB78-4216-A7B8-F502C614517E}" type="slidenum">
              <a:t>132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F2C5722-8914-4DF5-B7FE-C8293F3BA32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778F9ED-6026-4558-B880-6CB5E8C0CD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63688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692463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53E8A78-B3C6-4073-9670-DDF7F416420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199" cy="455040"/>
          </a:xfrm>
        </p:spPr>
        <p:txBody>
          <a:bodyPr wrap="square"/>
          <a:lstStyle/>
          <a:p>
            <a:pPr lvl="0"/>
            <a:fld id="{494DA356-D4B0-455D-9BC8-8015DBE62A01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807310-8C59-47AB-AF3E-0118027F0E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8EFE230-EE47-40B1-BF30-10074E3B952C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5571032-6740-42E8-985F-08DA6A3B9C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50C5B84-2028-4F49-81B4-FF72A25DACDB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A0B626-027A-4163-A697-4CCDC2A8BD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6C046E7-FC31-402E-9352-FDA18CCD7ABE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ECFE3B6-FBB4-4946-BCAE-DFCECE3A4E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A03EA0C-5BCC-4494-99DD-24F60B9AB05D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AFAA3D8-EB09-42D9-8719-448CA0D0C2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73C7D97-E31C-4257-9486-6146648D1B63}" type="slidenum">
              <a:t>135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D19890F8-57BB-4D3D-BF2F-EA3EF803504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EF83C9A-F01C-4A7A-983A-D651E913F131}" type="slidenum">
              <a:t>135</a:t>
            </a:fld>
            <a:endParaRPr lang="pt-BR"/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FBD9F9F-C2BD-4FE1-9C48-E8C004423F2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F51935F-21E5-450E-900B-F08796A935B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2799" cy="35967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gentileza, mostrar os </a:t>
            </a:r>
            <a:r>
              <a:rPr lang="pt-BR" b="1">
                <a:latin typeface="Arial" pitchFamily="18"/>
              </a:rPr>
              <a:t>avisos! </a:t>
            </a:r>
            <a:r>
              <a:rPr lang="pt-BR">
                <a:latin typeface="Arial" pitchFamily="18"/>
              </a:rPr>
              <a:t>Passar para o próximo slide. Obrigado!</a:t>
            </a:r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136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0932209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137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138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4223558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139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3204804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140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14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114737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141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6429970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142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4850608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143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6517406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76A0A-CEDE-0D57-1F6B-6052B54B1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A1327BD7-04AD-DBF1-614F-F7A4AA0F5C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6E5FC87A-B206-BDF5-3488-FCD236872B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34F161D4-DABD-835D-0C77-0083D731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B021F42C-3F37-B870-0BA8-ED9DA2C620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947945CE-EE0E-5A93-879D-4720FAD4BC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C9904C1-D3DE-DC31-FB8B-DB968654B2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144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2B18323E-FA98-976D-8CB4-A3516093612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5DB5D745-4E2C-9ED8-DC4F-946558D67A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8217704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76E66-6A0D-51C9-FDFA-A7FB4C635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07295BE0-67D6-CD46-B31A-230CB395441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569D736E-016E-AE0F-AAD1-07BC10B497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75B5321F-E4F3-D3B6-187E-D180EFFA6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4E895A96-834C-FD1A-252A-67CC5B8B0E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99FF444E-2430-5AE8-3318-DCAA586D492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53E9C7D-FD1F-A3E1-DDCC-6B92D0FFCB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145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966CEE2-3810-DAAD-C87B-A63EC7C36EC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5690ACF4-D4FE-E751-1D9F-5179B275C80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12213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F099FCA-0629-4E62-823A-958076FB38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B349087-E3F8-4A5E-8A0A-20B686D0B812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E5779E-7EE1-4330-94BF-4288890FC0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2778C9-5EAB-43E9-91C8-5369E7E9BE77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361DD67-E1D7-4EC8-B160-AD2E644C6D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4405649-265B-41F0-BEFD-CDF70102F813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B9EB9D5-6406-41B7-B89E-517A4B9355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BA2817F-2ECC-4379-A153-35B0C1C0CCA7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B8C599B-0493-4B11-AFC6-9BFC429A6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4FC1C1D-014C-4B33-965F-7B78E514CFBD}" type="slidenum">
              <a:t>15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F11C394-85D7-4C5F-B53D-CA87F46BF9A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ADA48EE-C856-4A66-929A-031ACCE2EA19}" type="slidenum">
              <a:t>15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1E460F2-18A0-461D-878F-D62156165E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F338163-CF64-4EB8-881A-D2C128F1960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16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61421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17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3271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C78BA-9D85-CFB5-621A-08D1DB2FB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FC0B2401-65A9-38EB-6A80-6D2F9634B42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639D6DE4-9898-F710-D5F8-7C65B170F0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31374B23-50CF-2FB4-811B-CBE903CEC8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B820DC80-CEA2-F40A-C7B3-93409660A8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9ED6817-7CCF-5704-00A6-2537A18C4D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DEC8C54-A71E-09BA-DBAB-936D31DA952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18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06163F22-B3AB-2F28-4FEF-CC4D2048043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74068F1A-FA23-18A5-C182-4AE931AD5E8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3361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6AE47-29FC-CCB2-351B-191886DBA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67AEAEC9-12BB-60CF-A103-23CE01BA4B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59F6A424-2BED-87B8-A321-EE8693EAC3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D408CBF6-A94F-4AA0-E61C-944AEB46C0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C29729E6-8F83-6820-8CB7-2BC555763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DF6A140-A09C-EB96-FDD3-1766D61C51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87725D5-6132-85E8-65F1-52F4D158D17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19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9C609D96-8293-346F-AC15-4F09A252D59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54499E8C-E19E-2499-74B3-40F88653FA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8206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20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60230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6F10C-970A-437E-1E1D-2F63358B8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2D352CB-ACC5-39C3-4A10-67A48DD86C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7BFC25-BF64-F636-AD24-9B2DE3EF6D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D7FE434-35B0-763F-0BBA-AB57EF200CF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0DB2E9D-2809-3BDF-6FB1-62E57798FB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1F4DC16-E63E-087C-D3FE-F9B9405157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50CAC06-0616-DE1E-21A6-1327D291FB2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DD2ECA9-DD5F-2785-3E7C-A3DFEC1315E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2B3A363-823B-8BA8-19B7-56C46C0925C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03666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9B58-F273-F817-1963-E8BF3BC15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7F802B5-408B-6356-96DD-85BE5AAA11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432C96C-8194-56E5-C4FC-72457DC5BB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762A486-6EE9-0061-ABD9-40AF9F05B6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C5F6218-6927-4918-2B61-15052F08A0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464C980-7B88-D528-B31C-E3CAAFDC93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C709D0-83DF-6A29-A94F-E05FEA324D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396A124-B32C-4A12-0B47-BB5944C0892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E61D8F5-71CA-93C1-B4C0-4A8DC6CAD2C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08545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CE39E-226B-84D7-68B0-B0A41ED2A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A97F243-4F45-C12A-E2CE-70C2E900C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C67190F-FC3E-2276-4C53-00D9888AD9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A48329F-CAFC-9362-FC8C-A81165A94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952FA11-4F10-1DA4-7A0B-233175CAA3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ADD713A-4A8B-A0BB-1C18-EEB50F606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F09F111-8736-F631-A527-B3C067AAC56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CC21D16-F11C-8009-B42E-2B975F56428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5D003F0-E8C0-5E1C-ED43-12E4266F704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6883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3A05E-0459-B8FD-FA48-74341C1CA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E7D5010-97F2-A301-513C-A217386CF9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0BD4DC4-5647-C371-336F-C9247DC376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BA87D31-95B6-D262-7E22-3341FCD0F3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EC26FDA-761B-4AC5-9167-45640F830F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BE5958E-0FEF-6E8F-8D38-894E67605E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C032B49-443A-7C5E-1031-B3020CAC022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9E60935-DBE7-F338-4396-98B0D90C362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A6D80C0-9326-169C-6178-1724B7BDFA6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2691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AC134-BF28-D38C-2011-8097529C9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6B03856-44D4-ED58-F784-2721BCA2BB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2DA1801-2F29-4638-36EB-68A7FDB75C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A1AC884-CFB7-5D68-AAB3-81C8E3732E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1EE4855-0833-6189-7059-3F3CE6EBF7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0F4624F-62D4-D483-88E4-5734F97625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F130AF8-5FE3-FE7C-A468-56D4708E612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47912AA-AE98-43D8-D7F0-5DC9C016701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08376ED-3A1D-3C1A-27AB-8A4CED5FC46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3296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76543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28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29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9064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665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30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30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4950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3A6F958-3867-4EE5-A3F9-82A962B50C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60A4957-7610-4CAE-9DFA-3775B0DECD7B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8FC395D-FE4C-43F1-AFFF-8A83616ED0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06068CB-A798-4F5C-91A3-13DCC53C701E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FA5A980-2EA4-46E7-ABAE-3CD63C9D91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9A47040-E217-406A-A925-4A98E0465E62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3050EE3-7312-42FA-9E3B-0AC959E8A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7B4049E-33ED-424D-9132-59BB187F6402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D12A6FA-EF7A-45C9-BF09-76DD533A2A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61F93BA-ACB7-4386-8BCB-F0166E74B443}" type="slidenum">
              <a:t>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EAAC4E9-3230-4214-87C7-C5323B024B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62DD00-9944-45A5-917E-4F95A8C1600B}" type="slidenum">
              <a:t>31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6CF1DBA-E09A-4DA8-8ADC-88FAB82524A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D97B033-C584-40C5-9212-5376AA271B1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104635F-C8DC-4B17-B6EA-D7AC235442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DBD03C0-9AE1-43AD-B145-6E35553436A1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F282B2C-8283-4C87-A0A0-CC555F4473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4FB3480-64F6-468C-889B-951E06C29AC1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C520ADD-097B-4475-9F6F-AA12FC93F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98EC39D-7CFB-4DAB-8804-6667D5F0D061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7E060A3-1CD4-40E4-8D00-69AA2EE2A4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9D57668-9D9E-40E5-B85F-F090FB960593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2E8AFC7-E4DF-466D-B6F5-42287C018F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2FCE8FF-E98D-4745-985B-74029918A23B}" type="slidenum">
              <a:t>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C60A2A0-D78F-4E8C-AEC4-E922D93AFD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466BD25-0BE4-41A8-A007-722614707911}" type="slidenum">
              <a:t>32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4F9C5D1-B31C-4ED2-8308-BC7DF1D1225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B9AAE64-40EB-4BEA-8936-EA43E8FD30D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3">
            <a:extLst>
              <a:ext uri="{FF2B5EF4-FFF2-40B4-BE49-F238E27FC236}">
                <a16:creationId xmlns:a16="http://schemas.microsoft.com/office/drawing/2014/main" id="{1C97A5DF-F1D4-4A7D-9A84-63E53C6E95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14C19D-F33C-4E35-AB47-D9D2059E79E5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94">
            <a:extLst>
              <a:ext uri="{FF2B5EF4-FFF2-40B4-BE49-F238E27FC236}">
                <a16:creationId xmlns:a16="http://schemas.microsoft.com/office/drawing/2014/main" id="{AC387DAA-8927-434C-AA61-13DB818EFC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F90EFB7-5921-4152-A23F-96439FE643FC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97">
            <a:extLst>
              <a:ext uri="{FF2B5EF4-FFF2-40B4-BE49-F238E27FC236}">
                <a16:creationId xmlns:a16="http://schemas.microsoft.com/office/drawing/2014/main" id="{08A53B5C-2EA9-41E9-894E-84A1D0F4E9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B0C4B7D-0D42-4717-8CD2-2EB80A27CF0C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98">
            <a:extLst>
              <a:ext uri="{FF2B5EF4-FFF2-40B4-BE49-F238E27FC236}">
                <a16:creationId xmlns:a16="http://schemas.microsoft.com/office/drawing/2014/main" id="{E7033977-83AA-4600-8B36-E08ABAFE32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DD9914-6429-4A96-9736-C6D674C505CC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23">
            <a:extLst>
              <a:ext uri="{FF2B5EF4-FFF2-40B4-BE49-F238E27FC236}">
                <a16:creationId xmlns:a16="http://schemas.microsoft.com/office/drawing/2014/main" id="{9AA27DBA-6E34-454B-86A1-DD807CC6E6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9ECBE4-D899-48B4-A191-52F023E8F73D}" type="slidenum">
              <a:t>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8A9EE9-51BF-44FE-BC2E-58ED74D6D9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6A314F0-E77E-4A05-B330-8ACF6B8E6629}" type="slidenum">
              <a:t>33</a:t>
            </a:fld>
            <a:endParaRPr lang="pt-BR"/>
          </a:p>
        </p:txBody>
      </p:sp>
      <p:sp>
        <p:nvSpPr>
          <p:cNvPr id="7" name="PlaceHolder 224">
            <a:extLst>
              <a:ext uri="{FF2B5EF4-FFF2-40B4-BE49-F238E27FC236}">
                <a16:creationId xmlns:a16="http://schemas.microsoft.com/office/drawing/2014/main" id="{DDA37755-D784-4791-B230-818D097F10D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25">
            <a:extLst>
              <a:ext uri="{FF2B5EF4-FFF2-40B4-BE49-F238E27FC236}">
                <a16:creationId xmlns:a16="http://schemas.microsoft.com/office/drawing/2014/main" id="{D6836C6B-BAAF-449D-9C1F-81304E65FAD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C49944FE-F265-49D8-927E-77B223E05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F92690D5-411A-44F7-BB9B-326164BC6F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75C88CD5-0DB8-43DA-9A66-552DB28233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E760A942-FB3F-4BC8-8D68-244E32D83D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4DB4B0C7-972C-4CF2-8BC3-6EFB69A774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7BC1A17-4E70-4A03-9DC0-46AEE27CF0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34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DB84602F-337C-4211-9397-EC54B62FB18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0A8934FE-35E4-402A-9B67-07224A48F4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10784-EC30-B897-D052-98CCA17E8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0BCFD7CB-74B8-090C-64D1-28684F530B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0E02C308-A9A9-75F1-18B9-ABA5D5D1D5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FCC8612E-DC3F-4912-5E89-40AA781281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D5F1ECCA-1232-C543-93BC-B320CC1CBF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252ACD81-F147-EFDA-2438-1540A204CE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EE67FF7-4CD6-7F75-1BE8-08750823E95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35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CE29E659-BB74-8A35-9A1C-CC50D2A64F9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AE5DB206-074E-283C-7717-F077A7B809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07460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36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57990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37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9">
            <a:extLst>
              <a:ext uri="{FF2B5EF4-FFF2-40B4-BE49-F238E27FC236}">
                <a16:creationId xmlns:a16="http://schemas.microsoft.com/office/drawing/2014/main" id="{C78D1CCA-304B-4F94-99F5-37BD346F62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192D0BB-9C37-4FEB-81BD-6AB40EF0E6C0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0">
            <a:extLst>
              <a:ext uri="{FF2B5EF4-FFF2-40B4-BE49-F238E27FC236}">
                <a16:creationId xmlns:a16="http://schemas.microsoft.com/office/drawing/2014/main" id="{891F93F5-95DF-4CFE-92D4-1815B2C58C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D47ED-BC40-4D71-9C5C-ABB653F3C224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71">
            <a:extLst>
              <a:ext uri="{FF2B5EF4-FFF2-40B4-BE49-F238E27FC236}">
                <a16:creationId xmlns:a16="http://schemas.microsoft.com/office/drawing/2014/main" id="{3180F61D-F9D5-4E18-8969-71E8C4EE39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7DCF9E-2EBC-4136-A2E6-157017FE3CAA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72">
            <a:extLst>
              <a:ext uri="{FF2B5EF4-FFF2-40B4-BE49-F238E27FC236}">
                <a16:creationId xmlns:a16="http://schemas.microsoft.com/office/drawing/2014/main" id="{F0401F59-C193-4C13-8909-FB6321DC4D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97AA5DB-5AC1-4C4C-8904-3632156BBACA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73">
            <a:extLst>
              <a:ext uri="{FF2B5EF4-FFF2-40B4-BE49-F238E27FC236}">
                <a16:creationId xmlns:a16="http://schemas.microsoft.com/office/drawing/2014/main" id="{24A8B204-AE4D-4126-AAAE-52C9665177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ACF64AE-A078-4945-B1A8-854427B3856B}" type="slidenum">
              <a:t>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DAED764-3E63-46E8-8E18-F35EEDB9C3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7B4EE70-3968-4EBE-8B22-9BE529426989}" type="slidenum">
              <a:t>38</a:t>
            </a:fld>
            <a:endParaRPr lang="pt-BR"/>
          </a:p>
        </p:txBody>
      </p:sp>
      <p:sp>
        <p:nvSpPr>
          <p:cNvPr id="7" name="PlaceHolder 274">
            <a:extLst>
              <a:ext uri="{FF2B5EF4-FFF2-40B4-BE49-F238E27FC236}">
                <a16:creationId xmlns:a16="http://schemas.microsoft.com/office/drawing/2014/main" id="{BE6AC26E-1EE6-432B-B3A4-F2176779147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75">
            <a:extLst>
              <a:ext uri="{FF2B5EF4-FFF2-40B4-BE49-F238E27FC236}">
                <a16:creationId xmlns:a16="http://schemas.microsoft.com/office/drawing/2014/main" id="{5420E5E2-0A90-4544-91A9-9997EDB9B4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39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761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47B92-BDEA-7105-BEE5-302AB60D5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D328F4C-A673-2BC2-5731-2073C7496A6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9027412D-7B82-8F47-ADEE-423E69F05C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92DD46D-FEA3-74A1-3AE5-8BCB924DE2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674DDF9-D31C-6077-1316-EDF3024B5E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BD871DE-D11F-9856-B03F-ED55F4F93B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31118EC-D0AF-8490-B736-268F59FEED6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CB2A37B-F520-583B-F8C6-FA42B6471B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D5D50F0D-31DB-1D69-492A-16A0F424F5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EFEED2A0-C431-8573-DB32-040C9DF0DE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A3B53524-7C70-112E-D96E-26E79CAD0C6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D1478577-34E3-F512-9590-DF35A070987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28077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40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430725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41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970962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42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5240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43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066485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44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5461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1892D5C-927B-45CB-B888-D580346155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563D44-53AB-4F80-A5C8-0B59FADACFF6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6ADA72F-F533-43A7-AC83-FAABD556F8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5233D5B-0417-4D2F-85FF-A39518DC2C1D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EE562D9-8689-4DDA-A318-40D56D5A24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9D9880E-C685-49B0-B818-4E4D8F0E67C6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28D65A-146C-4639-8D9F-BDD59ED6ED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C6E56DF-1D01-4119-8CCB-8C2711DC5C14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D06C4F4-1D85-44B5-A43B-87C8816B55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FE4206B-746A-4CC2-910A-0186D151E3DD}" type="slidenum">
              <a:t>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564753D-967B-4D30-849C-EA7833B354D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1DE43F6-FA6C-41C4-AFB5-F0BF5679B806}" type="slidenum">
              <a:t>45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C6ADC72-2BD8-4E03-87DD-570101D3192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7A74AAB-7BD1-4491-B4B6-C1F3BD257C1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C10054E7-2531-48B1-A89E-C077C5D71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A4B98AB2-D853-46A6-B84F-9A9D639CDD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0783C59B-0BD9-4056-A3FC-64206B17F4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97FD6D87-53BB-47DA-BB63-5A8045444F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88F6ABDA-19ED-4FE3-B694-B2B910020B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46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1FB8ACF-793B-4BCE-A452-51A8666780C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46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38A566FE-19EF-4A1D-B90C-D08A8DF6C13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74A77B53-2E9C-45E8-B851-FA93D885BB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6F0E4-087E-0348-8ED9-A148C5F02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DD90AA4C-029E-222A-6D9C-6D4F36F8A6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84495D08-42C4-C273-2226-6EA2009A51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61F0DC4C-0559-F884-9813-4B9775E210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39CF6F9F-142E-09E1-198B-479A156828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4CE4E3AE-E339-C8F4-F4D6-1E7F38DE6A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47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CEA41E0-6AAD-FEF8-A00C-024F228235D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47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FE00C34F-152D-EE25-C697-C091B5DD85D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E9187D5D-9DF6-4D04-506B-93C83A3969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121303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48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48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9222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97E99D-76F1-476E-920D-4D8BD0492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A719586-40EB-4F6A-BFDE-7DE9A972D929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DEA74A7-F36F-413F-A912-5614A2AC07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34BB975-0AE8-4F7C-9AC9-74CBE4789A48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E5DD84-F07D-4C2B-84C8-3FCF0016B7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2824F31-9E8F-4BE5-8305-A401953C430A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D61B282-0754-4A9D-9DFD-7F0D5126D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5267AA3-ED51-48E4-94EC-03C5992EFE7A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AFEACC7-2B39-48F3-A0CB-4AC98EAB903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4E8808E-AB0B-4B5B-80C4-C6D095CF124A}" type="slidenum">
              <a:t>49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B510564-F939-4DC4-B93E-18538CECB2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F45342-7EC3-497B-9422-95317E2C4D57}" type="slidenum">
              <a:t>49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05AC1E3-D075-4A06-BE58-44EB969C67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4A37DE7-4983-427C-A84F-79EAC6AE20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AEEE7-652C-2BCF-067F-67F9218B8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812EE19-CC42-FAEA-5DFE-B86968287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F4C7361-29DD-11F9-5C83-AF8809D86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AA2B7FD-87E5-D763-169A-FA7B050A6F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617AA83-5B95-3F47-2ABA-92466AE465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71348C11-1181-8000-3A9A-49F0FA9109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0F62984F-1A78-06D6-3F89-576B2C2859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7C970B4-FD6D-D61D-37CE-680D02CBE9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DC39D35-C8DD-E82C-E7C8-09B06B1CC6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0B7369C-DA44-86B5-7B4A-AB79D8DA508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5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50F0E43-0D15-3DD3-A7A1-72BD3CF5142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BDC0488F-43FC-52CE-CFAE-EDA6DD07F56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676704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50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50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82010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51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51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52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52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368626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53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54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18809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361F6-C494-1107-E807-1DA2B21F5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31760E9E-2F4C-66F0-E120-7F81DEDCC1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1C112E05-5BD6-F114-8A7F-1AB76E19FA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A45E4CD6-B540-AA11-7FCA-883D468501E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AC735EC7-4769-9AE8-F5B2-8F068309A9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93F67BC2-647E-D939-C4DD-E5FDBBD7EF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DA94F9D-A75E-2348-460C-3741B69037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55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2D800F2F-63F8-4867-AF12-9668B0D6C61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579F021B-B6A4-53DF-A731-49D0CA97744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956536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9E150-7AC7-3792-1588-DAA886B67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3874E819-3347-CA14-1CCF-87E70B033D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E46853CF-3413-7263-036D-9119FFEBDB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307CB91F-57EA-D25F-ED46-2E8040ED08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52EC72EF-7573-5C6B-3E46-789910F94B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0CA9D36E-668B-5B18-7AE4-0E44A5FBEE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532967F-5CE7-4B66-2B0E-D5080B90EA8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56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59950205-9F50-8286-7DC7-54238A0942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98A7733F-0186-6F76-1CE0-D613074A07E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101554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4">
            <a:extLst>
              <a:ext uri="{FF2B5EF4-FFF2-40B4-BE49-F238E27FC236}">
                <a16:creationId xmlns:a16="http://schemas.microsoft.com/office/drawing/2014/main" id="{94F64855-6C1A-4751-8009-47C7A087E0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FCB3583-B48F-4CE1-886A-60DF69F011A0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15">
            <a:extLst>
              <a:ext uri="{FF2B5EF4-FFF2-40B4-BE49-F238E27FC236}">
                <a16:creationId xmlns:a16="http://schemas.microsoft.com/office/drawing/2014/main" id="{7766DB57-18A1-4C0A-A898-11646ABE7E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6F5F141-9D32-4563-A861-503BA0A388EE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16">
            <a:extLst>
              <a:ext uri="{FF2B5EF4-FFF2-40B4-BE49-F238E27FC236}">
                <a16:creationId xmlns:a16="http://schemas.microsoft.com/office/drawing/2014/main" id="{C5B1B236-275C-4A4D-8901-F79491928C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6DE3A71-F085-4E0A-B5DD-DDA275D299FA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17">
            <a:extLst>
              <a:ext uri="{FF2B5EF4-FFF2-40B4-BE49-F238E27FC236}">
                <a16:creationId xmlns:a16="http://schemas.microsoft.com/office/drawing/2014/main" id="{2DBF58A4-37FE-47FE-BAC4-2FB528E010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CA1CCEC-BE8C-4D04-BAAC-8AA3DC8E555D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18">
            <a:extLst>
              <a:ext uri="{FF2B5EF4-FFF2-40B4-BE49-F238E27FC236}">
                <a16:creationId xmlns:a16="http://schemas.microsoft.com/office/drawing/2014/main" id="{07408E91-5EA5-4E04-904E-ABFAB20CDE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5FE2079-D225-4B73-BCCA-71B950820B73}" type="slidenum">
              <a:t>57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0A97C11-DDEE-4F14-8015-129251A60B0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04E268D-2425-4FF8-8EBA-6C0352F7C1AA}" type="slidenum">
              <a:t>57</a:t>
            </a:fld>
            <a:endParaRPr lang="pt-BR"/>
          </a:p>
        </p:txBody>
      </p:sp>
      <p:sp>
        <p:nvSpPr>
          <p:cNvPr id="7" name="PlaceHolder 319">
            <a:extLst>
              <a:ext uri="{FF2B5EF4-FFF2-40B4-BE49-F238E27FC236}">
                <a16:creationId xmlns:a16="http://schemas.microsoft.com/office/drawing/2014/main" id="{C2794B0D-B784-4DA3-BE64-225611D1FE1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20">
            <a:extLst>
              <a:ext uri="{FF2B5EF4-FFF2-40B4-BE49-F238E27FC236}">
                <a16:creationId xmlns:a16="http://schemas.microsoft.com/office/drawing/2014/main" id="{48E29E0B-6582-4581-8BC4-BC424C2E48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42314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26FE9D7-737C-46C0-9DCD-597056E040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91A1C62-F281-43B2-AD13-9F438B5CCF72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9C70680F-9B5A-477A-BDB4-44359DD59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EA9AE0F-4A70-4DC1-9B12-640CDCD822B3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5A1657E-55C4-4910-85C0-E6D76838C5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DB12544-8B16-4892-BC4E-307325FBC018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1B059A3-3463-44C4-AB06-187E3BB14D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2596B71-DD28-4388-93E0-4E78DA0B224F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BEA309F-B399-41BC-A89D-C5B28E52FC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699DF7E-14B8-4167-9D87-5E45748410B1}" type="slidenum">
              <a:t>58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DFBC1EE-A2B7-4F3B-B82C-B7C8B5274ED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41B6913-844E-4882-B687-1F6C24628047}" type="slidenum">
              <a:t>58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D02CD74-D36F-4147-92C3-6689F98EAEE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3FDC396-17D1-45FB-A5D7-B0ABD186A79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59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59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6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48546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982422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353374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23210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514001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395663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048654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230641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59621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665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7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20638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091481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4115294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8952229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87780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75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261425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8C69C-288D-E583-0840-85948F70A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872CAD-A55B-DB5C-C873-6E12653482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3F67782-D222-C4BD-23A3-FC58465F54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C57B97B-CA25-EC00-99A6-24892850EB9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12CB22-327D-B9B1-9A09-78A732FA79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107D46E-1925-F2C6-6F79-E0ADFDF19F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2A16070B-1786-6C82-0F23-2B0B0DE5DB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C63ED10-649A-3B2D-BE20-18EF33814F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69599F72-EEE1-A9A6-88DC-423AF03B3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728B911E-F956-91D0-6411-9CFF38C53CF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76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9D3F4A2-55EE-5275-4929-A52B435F5C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48B52862-19B7-03E6-8D9A-BE2D76D476E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928072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556FD-917B-EBB6-2DF7-FA45E5F0B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506EF3D-B586-726F-ACCF-679C490299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4511751-971D-520D-80AB-D3A12CC5AD8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82D7C10-C208-9FAB-A2F2-B3EB4F4335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BC055C5-DDDC-A8CB-1E01-E79982008C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8902E4-E6C3-B933-E52A-F92220A1B4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09130C1D-B8DF-EA48-284C-982DDC9B03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D4508F4-C82E-3F47-2C09-57D6A1606E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7C4A3D7-FFBA-7F78-B3BC-B60172BD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F04EF085-F671-CF7C-72FB-153D8D6570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77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A76FEC1E-F264-6039-079B-CD131314605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F36BEE11-54F9-C159-182D-D87AF566B27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692006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78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78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10406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79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79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8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60422-7B08-B1D3-2DED-E00243F88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2BEEA6D-FA9D-ED3D-E7DD-2ED217CD39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BF41F57-ADD8-FB04-7A7D-828C4CDA01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C8686C7-CA16-ADD2-C19C-E657F19DCE1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EA366D6-1FEB-9775-D89C-7CE748AD7B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0561FC0B-40EA-85A2-665D-241E8AF4F9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29B682A3-14C2-EC73-E181-56C90C9947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045D4B1-FB07-7FAC-1CFF-2E66EAFF71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FAD68DCA-B257-8F7E-0B1E-6322B16980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C80750CB-6479-3031-7666-72F3BA0F714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80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4AB71835-478C-F700-0A05-54B602A34F4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FFDA6722-6F66-C25A-FAB3-B15313885EC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128524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81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3597456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6E61203-CE1C-4F69-A7E9-2EF2618F91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114391D-6E1A-46E7-A79B-7B442E7B623F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8900827-715D-429C-BF8D-071C4ACA54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4BDCF46-251C-4E7D-8374-ED1472D5920E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B74FC88-553A-4BC7-B480-1918F422B1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8C30696-38EB-41C5-AD4F-D8A1D69E705C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6637375-FD51-4E8B-8E1D-49FD8F571B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A56BF5D8-9603-4930-BA04-C3DCC350DA94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6150234-A95B-496F-8385-8E9068E785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0FDE567-5D8E-4F91-9C17-C6F07035CFEF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369CA5F-6CC5-4858-9D1A-21B7B3450D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44F2608-8A47-4AF6-867F-CBB9FC85BD74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B708DDC-AB3F-498C-9C2C-378DE86D98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F444F78-7E26-4099-A2F6-AA48877295FF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074FF96D-8814-45D9-8ADC-9D596C4A92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C272771-6C6E-47F0-978F-0D023E9B3960}" type="slidenum">
              <a:t>82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1931FCD-72C4-4869-B135-DA93C513BBA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920D04E-9CE4-4BC4-AE63-BF417B004691}" type="slidenum">
              <a:t>82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033C860B-807A-475D-9067-B94981AF442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22344840-D737-4F0A-A764-AB2836257D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83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84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84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85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85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313233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DB11E6-8DD8-486F-AC02-D4E1DD67E6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559" cy="455399"/>
          </a:xfrm>
        </p:spPr>
        <p:txBody>
          <a:bodyPr wrap="square"/>
          <a:lstStyle/>
          <a:p>
            <a:pPr lvl="0"/>
            <a:fld id="{77F895B2-36AF-408A-A257-EA559E057FFD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AF27E7B-64FC-4559-B704-9782551A84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287BEDF-6305-4864-B504-E45027BB3821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368FAE8-48E7-4A0D-B1E5-FE93075898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6EB219-1AA0-4F80-AFBA-680AE23E2351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431E9AC-25D9-44F9-92AC-FA93F37BC0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0EE4D2F-F312-4A0D-B5F4-A27B8B8883C9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EA1900A-2AF9-42EE-95B5-EC4C4B68A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9BA732F-99BF-4382-807E-EF3D05B048FB}" type="slidenum">
              <a:t>86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B3F2CF7-40F5-4194-9CEB-52F1AE6DC8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0C27883-0E28-49DE-8345-A8D27EA31D0B}" type="slidenum">
              <a:t>86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88C277A-5813-4CC9-A60B-41BEE05134C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8305BD7-AE6A-40E8-B05C-E7E66F0B440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3159" cy="359712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gentileza! No momento da </a:t>
            </a:r>
            <a:r>
              <a:rPr lang="pt-BR" b="1">
                <a:latin typeface="Arial" pitchFamily="18"/>
              </a:rPr>
              <a:t>CONSAGRAÇÃO</a:t>
            </a:r>
            <a:r>
              <a:rPr lang="pt-BR">
                <a:latin typeface="Arial" pitchFamily="18"/>
              </a:rPr>
              <a:t> deixar no slide que esteja </a:t>
            </a:r>
            <a:r>
              <a:rPr lang="pt-BR" b="1">
                <a:latin typeface="Arial" pitchFamily="18"/>
              </a:rPr>
              <a:t>TODO PRETO</a:t>
            </a:r>
            <a:r>
              <a:rPr lang="pt-BR">
                <a:latin typeface="Arial" pitchFamily="18"/>
              </a:rPr>
              <a:t>! Obrigado!</a:t>
            </a:r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87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87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87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87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87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87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87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87</a:t>
            </a:fld>
            <a:endParaRPr lang="pt-BR" dirty="0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6157930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ABDFC-9CCB-9CBE-8616-E8D1A36DF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568D1C71-AA53-C4A6-0C0D-307A8F9108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88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AB7A7472-4263-692F-21B5-A096DC26BB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88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2B3C622C-447B-FD69-7641-4F59EE319D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88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983C2FF5-49B2-0F86-5A7C-EA5F37829E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88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98FEE846-6385-0811-8AF7-F4BF76B600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88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86A66DCE-A847-B1A5-44CA-DFFBC3FF73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88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C1E400FC-CD78-F163-39A4-E9676A28D72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88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C5AA2A63-007C-636D-20D7-E461F49BE1A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88</a:t>
            </a:fld>
            <a:endParaRPr lang="pt-BR" dirty="0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669C3F87-53CF-5F11-6E4A-04872D5C3D6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737788F1-1714-7EC6-C25F-ABF82CDB23E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4324840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8D6FE-41AF-1EC6-411B-E9EF7A60F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32988F03-2789-0BD4-FD41-1316DBD5857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89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5FE15151-CC92-6EB5-3412-2DA83E3AB6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89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3726A188-C759-09DC-D661-F8792CAF7F8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89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B1B96685-FF6C-D9A1-41CC-AA69FA02E9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89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99C43B35-29E0-A767-270B-BE60C1223A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89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554AC6F5-EE43-0577-9928-674523AD47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89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8C382632-07FB-09C0-CEA9-A88F683B86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89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C9827DFD-5FDB-C38B-C1D7-FEB6DF16041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89</a:t>
            </a:fld>
            <a:endParaRPr lang="pt-BR" dirty="0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FF8AFAF4-BEB0-A739-7EF0-E884A1DAAC8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8AA93956-E015-13D8-F885-A0F72E9F69F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67772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9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436027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90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90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90</a:t>
            </a:fld>
            <a:endParaRPr lang="pt-BR" dirty="0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845031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D1079AD-5BBD-4F7F-AFAB-8A0347E94FC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5951B6A-A280-4215-8196-82342D937E35}" type="slidenum">
              <a:t>91</a:t>
            </a:fld>
            <a:endParaRPr lang="pt-BR" dirty="0"/>
          </a:p>
        </p:txBody>
      </p:sp>
      <p:sp>
        <p:nvSpPr>
          <p:cNvPr id="2" name="Espaço Reservado para Número de Slide 31">
            <a:extLst>
              <a:ext uri="{FF2B5EF4-FFF2-40B4-BE49-F238E27FC236}">
                <a16:creationId xmlns:a16="http://schemas.microsoft.com/office/drawing/2014/main" id="{BB10B771-221B-45E6-9F89-ADAE2A64E9C6}"/>
              </a:ext>
            </a:extLst>
          </p:cNvPr>
          <p:cNvSpPr txBox="1"/>
          <p:nvPr/>
        </p:nvSpPr>
        <p:spPr>
          <a:xfrm>
            <a:off x="3884759" y="8685360"/>
            <a:ext cx="297036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37B75E8-5A6E-42A8-B123-0F0EDC2DF4BE}" type="slidenum">
              <a:t>91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2">
            <a:extLst>
              <a:ext uri="{FF2B5EF4-FFF2-40B4-BE49-F238E27FC236}">
                <a16:creationId xmlns:a16="http://schemas.microsoft.com/office/drawing/2014/main" id="{2AB89C3E-7B89-401B-AE48-ECB4C25164E1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7CCACCE-AE0A-411F-8EF4-1C244F8FFA32}" type="slidenum">
              <a:t>91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Espaço Reservado para Número de Slide 33">
            <a:extLst>
              <a:ext uri="{FF2B5EF4-FFF2-40B4-BE49-F238E27FC236}">
                <a16:creationId xmlns:a16="http://schemas.microsoft.com/office/drawing/2014/main" id="{0F75A0F9-7098-4DD1-A962-076E0A3E36BB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E031B12-683B-413B-8F39-65D5E998DABD}" type="slidenum">
              <a:t>91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A2A60005-4B60-4280-B976-F27E380888A9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55F5A35-827E-44D2-80CA-779078565309}" type="slidenum">
              <a:t>91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6" name="Espaço Reservado para Data 4">
            <a:extLst>
              <a:ext uri="{FF2B5EF4-FFF2-40B4-BE49-F238E27FC236}">
                <a16:creationId xmlns:a16="http://schemas.microsoft.com/office/drawing/2014/main" id="{49FBBCCB-D4A8-477C-9E3A-2049112E16B8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FBA390D-C282-4079-BCFA-68A5FCDC1E73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29/07/2026</a:t>
            </a:fld>
            <a:endParaRPr lang="pt-BR" sz="12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7" name="Espaço Reservado para Número de Slide 34">
            <a:extLst>
              <a:ext uri="{FF2B5EF4-FFF2-40B4-BE49-F238E27FC236}">
                <a16:creationId xmlns:a16="http://schemas.microsoft.com/office/drawing/2014/main" id="{178A1CA5-3646-4156-B0FB-E3B5E6C3BD7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C2652C6-310E-48C0-95E4-C7344819324A}" type="slidenum">
              <a:t>91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Número de Slide 35">
            <a:extLst>
              <a:ext uri="{FF2B5EF4-FFF2-40B4-BE49-F238E27FC236}">
                <a16:creationId xmlns:a16="http://schemas.microsoft.com/office/drawing/2014/main" id="{12A57769-A418-4C71-B357-0B5F99E12AB4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4788563-0A6A-4621-8ABF-48CA75F924A5}" type="slidenum">
              <a:t>91</a:t>
            </a:fld>
            <a:endParaRPr lang="pt-BR" sz="1400" b="0" i="0" u="none" strike="noStrike" kern="1200" cap="none" spc="0" baseline="0" dirty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9" name="Espaço Reservado para Imagem de Slide 3">
            <a:extLst>
              <a:ext uri="{FF2B5EF4-FFF2-40B4-BE49-F238E27FC236}">
                <a16:creationId xmlns:a16="http://schemas.microsoft.com/office/drawing/2014/main" id="{C322BEA4-D200-43DC-A1FE-D37E5ABF78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Espaço Reservado para Anotações 3">
            <a:extLst>
              <a:ext uri="{FF2B5EF4-FFF2-40B4-BE49-F238E27FC236}">
                <a16:creationId xmlns:a16="http://schemas.microsoft.com/office/drawing/2014/main" id="{C70C519E-881F-4628-AD98-BDB2F87C065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4960" cy="3598920"/>
          </a:xfrm>
        </p:spPr>
        <p:txBody>
          <a:bodyPr vert="horz" wrap="square" lIns="91440" tIns="45720" rIns="91440" bIns="45720" anchor="t" anchorCtr="0">
            <a:noAutofit/>
          </a:bodyPr>
          <a:lstStyle/>
          <a:p>
            <a:pPr marL="0" lvl="0" indent="0" algn="l" hangingPunct="1">
              <a:tabLst>
                <a:tab pos="0" algn="l"/>
              </a:tabLst>
            </a:pPr>
            <a:r>
              <a:rPr lang="pt-BR" dirty="0">
                <a:solidFill>
                  <a:srgbClr val="000000"/>
                </a:solidFill>
              </a:rPr>
              <a:t>Deixar esse slide durante a </a:t>
            </a:r>
            <a:r>
              <a:rPr lang="pt-BR" b="1" dirty="0">
                <a:solidFill>
                  <a:srgbClr val="000000"/>
                </a:solidFill>
              </a:rPr>
              <a:t>CONSAGRAÇÃO. </a:t>
            </a:r>
            <a:r>
              <a:rPr lang="pt-BR" dirty="0">
                <a:solidFill>
                  <a:srgbClr val="000000"/>
                </a:solidFill>
              </a:rPr>
              <a:t>Obrigado!</a:t>
            </a:r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92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92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92</a:t>
            </a:fld>
            <a:endParaRPr lang="pt-BR" dirty="0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1583727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93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93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93</a:t>
            </a:fld>
            <a:endParaRPr lang="pt-BR" dirty="0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295658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94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94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94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94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94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94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94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94</a:t>
            </a:fld>
            <a:endParaRPr lang="pt-BR" dirty="0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6279279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95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95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95</a:t>
            </a:fld>
            <a:endParaRPr lang="pt-BR" dirty="0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6543372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96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96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96</a:t>
            </a:fld>
            <a:endParaRPr lang="pt-BR" dirty="0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4939455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5022D-E4AF-F8AF-4AF3-A5D12368F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8F0F9228-8EBF-991D-0666-B290DDEEB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A690FF7-702E-6F91-C121-732FDD9432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F105869-7E26-7BD8-F308-625D2A67BB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49D3B85-B566-84F4-04B6-54C31733E39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CD3F274C-542C-A885-EB5B-E9B25974A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6CD16BA-FEB0-D830-48CD-B161030D79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97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5A24CBF-2D45-D0FD-4B9B-7AAD13DB61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97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7F52795A-4EB8-3FEA-6115-72367B26B6E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97</a:t>
            </a:fld>
            <a:endParaRPr lang="pt-BR" dirty="0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F4E00980-2338-8607-F1A2-3B1751EC8D1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97802CC4-3700-C6B9-31B1-4F3377FF2C7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069535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98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98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98</a:t>
            </a:fld>
            <a:endParaRPr lang="pt-BR" dirty="0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0298054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99</a:t>
            </a:fld>
            <a:endParaRPr lang="pt-BR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99</a:t>
            </a:fld>
            <a:endParaRPr lang="pt-BR" dirty="0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99</a:t>
            </a:fld>
            <a:endParaRPr lang="pt-BR" dirty="0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3801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87E39-731C-41D8-9254-B51A4E403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473184-E5A9-4AC2-B457-008CA27C4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89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38D93-CDC1-4E83-9662-AE7845DD8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67AF5C-CD8A-4287-87F9-E07867B86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412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4B8E82-B9F5-4630-847E-607F758FF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3050"/>
            <a:ext cx="2743200" cy="5308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941141-77F4-4BC8-B97D-75457825F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77200" cy="5308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1263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0FD0E-A19F-4F3F-8DC2-B5BBC2C26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315FF-C3E1-4F74-A51C-5B0312B39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224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E2784-992E-40F3-8B00-35A72E44A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A21D3-D219-4C6F-BD92-A99B1656E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765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A2992-5A69-4B4B-83A6-34485CCE0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5F8CE-16F9-4BE0-A5C1-F4B73BF243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B96887-BA4B-41A7-88DD-CDD8D9322B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01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92345-0146-43EB-850C-BAF9CA3F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A0EAA-882E-432C-AB62-2347081B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4A627-5F3F-4F12-9321-8B107C2DC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C513A-BA4C-4B8F-9BB1-6034A9C431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01FB20-26E9-41A4-A0E1-09BD6B523B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642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1FF77-087A-4E2A-8391-3D6450D2A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992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42583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742EC-1A5F-4442-8350-54197C045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290AA-6AD3-46E9-B665-9B0521F72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0CFB3-26B1-490B-81A5-1FF36E430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332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78FF2-70E2-4300-A824-35849F01E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61D411-F4F7-460E-8D14-37C551D809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F6889B-D490-42C2-A4A1-9C310905F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33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2389EA-F2DD-4C44-9A49-C41AECB07B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3519" cy="114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C262A1-BF46-4216-A988-822CEDBF09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3519" cy="3977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hangingPunct="0">
        <a:tabLst/>
        <a:defRPr lang="pt-BR" sz="44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</p:titleStyle>
    <p:bodyStyle>
      <a:lvl1pPr rtl="0" hangingPunct="0">
        <a:spcBef>
          <a:spcPts val="1417"/>
        </a:spcBef>
        <a:spcAft>
          <a:spcPts val="0"/>
        </a:spcAft>
        <a:tabLst/>
        <a:defRPr lang="pt-BR" sz="32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C73D0DDA-7C6A-0502-A139-923F9916736D}"/>
              </a:ext>
            </a:extLst>
          </p:cNvPr>
          <p:cNvSpPr txBox="1"/>
          <p:nvPr/>
        </p:nvSpPr>
        <p:spPr>
          <a:xfrm>
            <a:off x="-1" y="2459503"/>
            <a:ext cx="60967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accent6"/>
                </a:solidFill>
              </a:rPr>
              <a:t>18° Domingo do</a:t>
            </a:r>
          </a:p>
          <a:p>
            <a:r>
              <a:rPr lang="pt-BR" sz="6600" b="1" dirty="0">
                <a:solidFill>
                  <a:schemeClr val="accent6"/>
                </a:solidFill>
              </a:rPr>
              <a:t>Tempo Comum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E5432C0-E5A9-6E3D-7E76-84247BB98C6E}"/>
              </a:ext>
            </a:extLst>
          </p:cNvPr>
          <p:cNvSpPr txBox="1"/>
          <p:nvPr/>
        </p:nvSpPr>
        <p:spPr>
          <a:xfrm>
            <a:off x="1715958" y="4896118"/>
            <a:ext cx="69628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bg1">
                    <a:lumMod val="95000"/>
                  </a:schemeClr>
                </a:solidFill>
              </a:rPr>
              <a:t>Paróquia Nome</a:t>
            </a:r>
          </a:p>
          <a:p>
            <a:r>
              <a:rPr lang="pt-BR" sz="5400" dirty="0">
                <a:solidFill>
                  <a:schemeClr val="bg1">
                    <a:lumMod val="95000"/>
                  </a:schemeClr>
                </a:solidFill>
              </a:rPr>
              <a:t>Diocese de Apucarana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1354" y="1864659"/>
            <a:ext cx="11630880" cy="595592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Embora tão fraco e pequeno, Caminho sereno com a força que vem de ti. A cada momento que passa, revivo esta graça de ser teu sinal aqui.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C6C04E-8201-1DA9-E09B-30844420B3B1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39489349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gloriosos Mártires, e todos os Santos, que não cessam de interceder por nós na vossa presença.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29854703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269FA56A-88E8-4498-9519-2B815CB48C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48238" y="1748935"/>
            <a:ext cx="11497111" cy="575928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Fazei de nós uma perfeita oferenda!</a:t>
            </a: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B002BA9-B33F-1622-256A-0D0681A426E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55891514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0C57A5-BEC7-4DD0-A2A9-4B54AFADC3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7474" y="1814557"/>
            <a:ext cx="11978640" cy="5043443"/>
          </a:xfrm>
        </p:spPr>
        <p:txBody>
          <a:bodyPr vert="horz" wrap="square" lIns="91440" tIns="45720" rIns="91440" bIns="45720" anchor="t" anchorCtr="0">
            <a:normAutofit fontScale="92500"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Nós vos suplicamos, Senhor, que este sacrifício da nossa reconciliação estenda a paz e a salvação ao mundo inteiro. Confirmai na fé e na caridade a vossa Igreja que caminha neste mundo com o vosso servo o Papa Leão e o</a:t>
            </a:r>
            <a:endParaRPr lang="pt-BR" sz="36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32F5BDC-67D6-510A-6A16-CFF340AA00E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ADCF5-83BE-FBAF-B174-1073D2533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8ABEAE-08E3-8BBD-871D-34348D10DCD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7474" y="1814557"/>
            <a:ext cx="11978640" cy="5043443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nosso Bispo Carlos José, com os bispos do mundo inteiro, os presbíteros e diáconos, os outros ministros e o povo por vós redimido.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A9939AD-D7F5-5E06-3E28-6F3D276F33E1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38498253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528B3-C9F8-712D-9610-0D96AF704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5CE34CD-40E2-6740-6D04-0DDD04952F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7474" y="1814557"/>
            <a:ext cx="11978640" cy="5043443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Atendei propício às preces desta família, que reunistes em vossa presença. Reconduzi a vós, Pai de misericórdia, todos os vossos filhos e filhas dispersos pelo mundo inteiro.</a:t>
            </a:r>
            <a:endParaRPr lang="pt-BR" sz="36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5A8A1F5-DF69-1920-71E2-6BCAEEA4CD37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10268496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269FA56A-88E8-4498-9519-2B815CB48C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48238" y="1748935"/>
            <a:ext cx="11497111" cy="575928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Lembrai-vos, ó Pai, da vossa Igreja!</a:t>
            </a: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u="sng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B002BA9-B33F-1622-256A-0D0681A426E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97323046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0C57A5-BEC7-4DD0-A2A9-4B54AFADC3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8903" y="1834573"/>
            <a:ext cx="11955781" cy="5023427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Acolhei com bondade no vosso reino os nossos irmãos e irmãs que partiram desta vida e todos os que morreram na vossa amizade. Unidos a eles,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32F5BDC-67D6-510A-6A16-CFF340AA00E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43380689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0C57A5-BEC7-4DD0-A2A9-4B54AFADC3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8903" y="1834573"/>
            <a:ext cx="11955781" cy="5023427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esperamos também nós saciar-nos eternamente da vossa glória, por Cristo, Senhor nosso. Por ele dais ao mundo todo bem e toda graça.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32F5BDC-67D6-510A-6A16-CFF340AA00E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69786853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0C57A5-BEC7-4DD0-A2A9-4B54AFADC3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8903" y="1834573"/>
            <a:ext cx="11955781" cy="5023427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Por Cristo, com Cristo, e em Cristo, a vós, Deus Pai todo-poderoso, na unidade do Espírito Santo, toda honra e toda glória, por todos os séculos dos séculos.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32F5BDC-67D6-510A-6A16-CFF340AA00E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68676812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269FA56A-88E8-4498-9519-2B815CB48C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48238" y="1748935"/>
            <a:ext cx="11497111" cy="575928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  <a:endParaRPr lang="pt-BR" sz="6000" b="1" u="sng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B002BA9-B33F-1622-256A-0D0681A426E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35801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452255"/>
            <a:ext cx="11683634" cy="4977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Tu és a razão da jornada, tu és minha estrada, meu guia, meu fim.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No grito que vem do teu povo, te escuto de novo, chamando por mim.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59643514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F91226B-6EDF-4949-ACAF-1106C90A39F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1015" y="1754326"/>
            <a:ext cx="11676186" cy="39186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47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47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Pai Nosso que estais nos Céus, santificado seja o vosso Nome, venha a nós o vosso Reino, seja feita a vossa vontade assim na terra como no Céu. O pão nosso de cada dia nos dai hoje, perdoai-nos as nossas ofensas assim como nós perdoamos a quem nos tem ofendido, e não nos deixeis cair em tentação, mas livrai-nos do Mal.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2167033-0B47-F563-A53F-3251ED2ADB4C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899139"/>
            <a:ext cx="12185612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Livrai-nos de todos os males, ó Pai, e dai-nos hoje a vossa paz. Ajudados pela vossa misericórdia, sejamos sempre livres do pecado e protegidos de todos os perigos, enquanto aguardamos a feliz esperança e a vinda do nosso Salvador, Jesus Cristo.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42D2E9B-8D72-9B13-F554-FE740AF034A2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5086" y="1916723"/>
            <a:ext cx="11674191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Vosso é o reino, o poder e a glória para sempre.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0829588-B936-9641-0AAB-8FD8ED3785D5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  <p:extLst>
      <p:ext uri="{BB962C8B-B14F-4D97-AF65-F5344CB8AC3E}">
        <p14:creationId xmlns:p14="http://schemas.microsoft.com/office/powerpoint/2010/main" val="221601151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B0A426-4F5F-4B82-91F1-E5D67BCB902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6032" y="1767775"/>
            <a:ext cx="11740896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 Jesus Cristo, dissestes aos vossos Apóstolos: Eu vos deixo a paz, eu vos dou a minha paz. Não olheis os nossos pecados, mas a fé que anima vossa Igreja; dai-lhe, segundo o vosso desejo, a paz e a unidade. Vós que sois Deus com o Pai e o Espírito Santo.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EAEB941-EB22-C88E-D3AE-9E06BB0720F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4294967295"/>
          </p:nvPr>
        </p:nvSpPr>
        <p:spPr>
          <a:xfrm>
            <a:off x="637033" y="3880592"/>
            <a:ext cx="11173800" cy="6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200" b="1">
                <a:solidFill>
                  <a:srgbClr val="92D050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Todos: </a:t>
            </a:r>
            <a:r>
              <a:rPr lang="pt-BR" sz="5200" b="1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Amém!</a:t>
            </a:r>
            <a:endParaRPr/>
          </a:p>
        </p:txBody>
      </p:sp>
      <p:sp>
        <p:nvSpPr>
          <p:cNvPr id="37" name="Google Shape;37;p7"/>
          <p:cNvSpPr txBox="1"/>
          <p:nvPr/>
        </p:nvSpPr>
        <p:spPr>
          <a:xfrm>
            <a:off x="127183" y="0"/>
            <a:ext cx="12193500" cy="17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Rito de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Comunhão</a:t>
            </a:r>
            <a:endParaRPr dirty="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482D214-B773-488C-B735-1162550DE6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0063" y="1926692"/>
            <a:ext cx="11433461" cy="50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paz do Senhor esteja sempre convosco.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amor de Cristo nos uniu.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DB6E362-70A0-752B-9B52-4F65D4A7C6C3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D9B9717-27D9-4883-856B-34C01F1407A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5763" y="1248508"/>
            <a:ext cx="11662062" cy="692473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dirty="0"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 que tirais o pecado do mundo, dai-nos a paz.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40A2FB5-957A-C94B-2B91-74EFA86355E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C0F183B-F4FF-4424-8073-3B047A5D793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9277" y="1870754"/>
            <a:ext cx="11455034" cy="46886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rgbClr val="92D050"/>
                </a:solidFill>
                <a:highlight>
                  <a:srgbClr val="000000"/>
                </a:highlight>
                <a:latin typeface="+mn-lt"/>
              </a:rPr>
              <a:t>Presid.: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Eis o Cordeiro de Deus, que tira o pecado do mundo.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800" dirty="0">
              <a:solidFill>
                <a:srgbClr val="FFFFFF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rgbClr val="92D050"/>
                </a:solidFill>
                <a:highlight>
                  <a:srgbClr val="000000"/>
                </a:highlight>
                <a:latin typeface="+mn-lt"/>
              </a:rPr>
              <a:t>Todos: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Senhor, eu não sou digno de que entreis em minha morada, mas dizei uma palavra e serei salvo.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1880E5D-EC18-0B83-BF96-8524B52621F4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DE COMUNHÃO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5168" y="1849570"/>
            <a:ext cx="11755276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Durante a ceia Jesus muito ensina/ Perdão, amizade, alegria, partilha. Na mesa com os pobres ou os pecadores, na mesa pascal com os seus seguidores.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D2DB17E-8092-65DB-A8A3-36F589E31D07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Saudação e Acolhida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6" name="PlaceHolder 2">
            <a:extLst>
              <a:ext uri="{FF2B5EF4-FFF2-40B4-BE49-F238E27FC236}">
                <a16:creationId xmlns:a16="http://schemas.microsoft.com/office/drawing/2014/main" id="{80BA744A-8819-BF9A-920F-8571E6310A1C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É na mesa da refeição que se reúne a família. É na mesa da refeição que acontece a partilha. Família humana, família de Deus/ Todos cuidam uns dos outros. E Deus nutre os filhos seus.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98234853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33350" y="1884739"/>
            <a:ext cx="11929696" cy="476371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Os pães eram cinco e dois eram os peixes. Viver sem partilha, Senhor não nos deixes, que na caridade, no agir do cristão nas mesas não faltem pessoas, nem pão.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170830318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69536A0E-BA6B-D228-0C0F-8C8EFC5C2D3F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É na mesa da refeição que se reúne a família. É na mesa da refeição que acontece a partilha. Família humana, família de Deus/ Todos cuidam uns dos outros. E Deus nutre os filhos seus.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784950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59864" cy="497326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Andando com o Cristo, discípulos seus, falavam da cruz tudo que aconteceu. Somente na mesa ao partir o pão, abriram os olhos pra ressurreição.</a:t>
            </a: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278997027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B9162772-C296-114A-E285-8AB69E835B14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É na mesa da refeição que se reúne a família. É na mesa da refeição que acontece a partilha. Família humana, família de Deus/ Todos cuidam uns dos outros. E Deus nutre os filhos seus.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5780020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EF5C0-7089-E9CD-F135-048458333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33DCC358-35B5-A046-64C0-E0020616EC1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59864" cy="497326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4.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Na beira da praia, o Senhor aparece, um peixe assado aos seus oferece. Tomando o pão, quis o partilhar, um gesto de amor, uma ação familiar. </a:t>
            </a: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075C70F-4B6D-9FEB-D8CE-3015C53BE36F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57910459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DF3B0-110F-EFAC-CE8F-BBF274030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B1F3088-021A-13DE-74BD-07DA804ECFFF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512FFBE1-69FD-5CD9-889D-4DAA70E33D11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É na mesa da refeição que se reúne a família. É na mesa da refeição que acontece a partilha. Família humana, família de Deus/ Todos cuidam uns dos outros. E Deus nutre os filhos seus.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233168121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356328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5815B-AAFD-5E40-E80D-BA87F0972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2FE6B6D-38CA-3038-A1F8-A40884F0364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Quem nos separará? Quem vai nos separar? Do amor de Cristo? Quem nos separará? Se ele é por nós, quem será, quem será contra nós? Quem vai nos separar do amor de Cristo, quem será?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F4B0C64-ABDF-6F18-1811-DA1A262EC920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34469254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6835" y="1952580"/>
            <a:ext cx="11871941" cy="552287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Nem a espada ou perigo, nem os erros do meu irmão, nenhuma das criaturas nem a condenação.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393304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Em nome do Pai e do Filho e do Espírito Santo.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78699114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Quem nos separará? Quem vai nos separar? Do amor de Cristo? Quem nos separará? Se ele é por nós, quem será, quem será contra nós? Quem vai nos separar do amor de Cristo, quem será?</a:t>
            </a: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324871864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Nem a vida, nem a morte, a tristeza ou aflição. Nem o passado, nem o presente, o futuro, nem a opressão.</a:t>
            </a: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402774852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Acompanhai, Senhor, com vossa constante proteção aqueles que restaurais com os dons do céu e, como não cessais de protegê-los, concedei que se tornem dignos da eterna redenção. Por Cristo, nosso Senhor.</a:t>
            </a: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7519333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226222631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593D16C-D2AC-8422-FB36-1B860B38E199}"/>
              </a:ext>
            </a:extLst>
          </p:cNvPr>
          <p:cNvSpPr txBox="1"/>
          <p:nvPr/>
        </p:nvSpPr>
        <p:spPr>
          <a:xfrm>
            <a:off x="0" y="2551837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Avisos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Senhor esteja convosco.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Inclinai-vos para receber a benção.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3374032296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paz de Deus, que supera todo entendimento, guarde vossos corações e vossas mentes no conhecimento e no amor de Deus e de seu Filho, nosso Senhor Jesus Cristo. </a:t>
            </a: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a bênção de Deus todo-poderoso, Pai e Filho e Espírito Santo, desça sobre vós e permaneça para sempre.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2223346403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Diác. ou Presid.: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Em nome do Senhor, ide em paz e o Senhor vos acompanhe.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84736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graça de Nosso Senhor Jesus Cristo, o amor do Pai e a comunhão do Espírito Santo estejam convosco.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Bendito seja Deus, que nos reuniu no amor de Cristo.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71949715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Tu te abeiraste da praia, não buscaste nem sábios, nem ricos, somente queres que eu te siga.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tu me olhaste nos olhos; A sorrir, pronunciastes meu nome. Lá na praia, eu larguei o meu barco; Junto a ti buscarei outro mar.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58606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Tu sabes bem que em meu barco, eu não tenho nem ouro nem espadas, somente redes e o meu trabalho.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50580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tu me olhaste nos olhos; A sorrir, pronunciastes meu nome. Lá na praia, eu larguei o meu barco; Junto a ti buscarei outro mar.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7257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C6D11-0043-8AFC-49D0-235C0A2F9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E48124F7-D7A7-E675-9B65-0EBFFF84DCD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Tu minhas mãos solicitas: meu cansaço que há outros descanse; amor que almeja seguir amando.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5BBD2D1-FAA9-B64B-2073-E7E74AED80F1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635138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1CA35-C063-978E-8455-B1C7BD3DB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74287C34-9B31-4D4C-5C98-F54E5DACB1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tu me olhaste nos olhos; A sorrir, pronunciastes meu nome. </a:t>
            </a:r>
            <a:r>
              <a:rPr lang="pt-BR" sz="6600" b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Lá na praia, eu larguei o meu barco; Junto a ti buscarei outro mar.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96B13D6-B1F8-0F6D-91DA-0CEFB8951BAF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366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EEB9F5A-D392-CEA2-C164-E93887D0F70C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Ato penitencial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No início desta celebração eucarística, peçamos a conversão do coração, fonte de reconciliação e comunhão com Deus e com os irmãos e irmãs.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64330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Senhor, que viestes salvar os corações arrependidos.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Piedade, piedade, piedade de nós.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1784589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72AF4-DAFB-C880-182C-C656F3686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E76AECAD-A0F6-8F81-770D-F17333350E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Ó Cristo, que viestes chamar os pecadores humilhados.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Piedade, piedade, piedade de nós.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362FD65-3258-7436-ACE2-C42C7172AF03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803273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A0789-F2A7-F3D9-BE38-F22F57F7A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71D789AB-7CDC-2110-4936-3EC253BB944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Senhor, que intercedeis por nós, junto a Deus Pai que nos perdoa.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Piedade, piedade, piedade de nós.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C89B16C-0E60-4040-7F00-6A3320B46866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2436771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u="none" strike="noStrike" cap="none" baseline="30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C.</a:t>
            </a:r>
            <a:r>
              <a:rPr lang="pt-BR" sz="9600" b="1" i="0" u="none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Neste domingo, há um convite para imitar Jesus na multiplicação dos pães. Deus supremo dá à natureza condições de produzir o alimento necessário. </a:t>
            </a: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1981200"/>
            <a:ext cx="11342077" cy="4572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Deus todo-poderoso tenha compaixão de nós, perdoe os nossos pecados e nos conduza à vida eterna.	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ATO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4070654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GLÓ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Glória a Deus nas alturas E paz na terra aos homens por Ele amados. Senhor Deus, Rei dos céus, Deus Pai todo-poderoso: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Nós Vos louvamos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657A7-A53B-F2E7-8503-B8D99E2ED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3D108E5F-0A7F-DB77-CD30-DBA69D0CDDC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nós Vos bendizemos, nós Vos adoramos, nós Vos glorificamos, nós Vos damos Graças,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por vossa imensa glória.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6173241-76C3-F7C4-113E-7EE182AEEA7E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2231409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0D7F2-DB3B-AD12-BC96-239710CF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A5E13D93-44EC-9CA0-76A2-9B02F8191A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Senhor Jesus Cristo, Filho Unigênito, Senhor Deus, Cordeiro de Deus, Filho de Deus Pai: Vós que tirais o pecado do mundo,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tende piedade de nós;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B08BEB-98D7-3CDD-3DC2-BF4C3FF6F075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6158660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8A7CB-3B8C-2736-EB87-25D502547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8CFCE68D-66F1-D6DD-1B23-62D2AE77496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Vós que tirais o pecado do mundo, acolhei a nossa súplica; Vós que estais à direita do Pai,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tende piedade de nós;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A0150C0-CAC7-6054-1634-CCE41791D128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4206220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6D726-3C9C-2650-BC06-5CF9BB05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9A8E09F-1172-8A57-6167-7BD4AC9B891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Só Vós sois o Santo; só Vós, o Senhor; só Vós, o Altíssimo,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Jesus Cristo;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6B41C19-42FF-8B38-D371-2E86DE3B90DE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3943963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9F11A-BF3F-FE18-548E-7D983AC8A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253DF57-90D0-4B17-6021-480E6645F9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Com o Espírito Santo na glória de Deus Pai.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Amém! Amém!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C7FCCDB-6AE6-5AFF-D4B8-6A31F1C58A3B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39286102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3429000"/>
            <a:ext cx="11613297" cy="4146368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Amém!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15731221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DO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529" y="1938274"/>
            <a:ext cx="11726392" cy="475826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P.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Assisti, Senhor, vossos fiéis e cumulai com vossa inesgotável bondade, aqueles que vos imploram e se gloriam de vos ter como criador e guia, restaurando para eles a vossa criação e conservando-a renovada. </a:t>
            </a:r>
            <a:endParaRPr lang="pt-BR" sz="6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3598" y="1964266"/>
            <a:ext cx="11726392" cy="475826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Por nosso Senhor Jesus Cristo, vosso Filho, que é Deus, e convosco vive e reina, na unidade do Espírito Santo, por todos os séculos dos séculos.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2701731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Confia, porém, ao ser humano a organização da produção e distribuição justa dos alimentos. A grande lição que Jesus dá na multiplicação dos pães é a da</a:t>
            </a:r>
            <a:endParaRPr lang="pt-BR" sz="9600" b="1" i="0" u="none" strike="noStrike" cap="none" baseline="30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5986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0" y="1863000"/>
            <a:ext cx="12188519" cy="595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latin typeface="+mn-lt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18167672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ED414EC-7FEA-4275-933E-DC3DAABE5F2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3869" y="1840263"/>
            <a:ext cx="11595711" cy="678455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i="1" dirty="0">
                <a:solidFill>
                  <a:schemeClr val="bg1"/>
                </a:solidFill>
                <a:latin typeface="+mn-lt"/>
              </a:rPr>
              <a:t>Senhor, que a tua Palavra transforme a nossa vida. Queremos caminhar, com retidão, na tua luz.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06BDEEF-6F08-B49C-B56F-E6DDEFADB52E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Refrão Orante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OS ATOS DOS APÓSTOLOS&#10;       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DB29782E-DFC1-4B5F-BD03-4DCEE5CEBF8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00" y="1541160"/>
            <a:ext cx="12189600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dirty="0">
              <a:solidFill>
                <a:schemeClr val="bg1"/>
              </a:solidFill>
              <a:latin typeface="Arial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I LEITURA - Is 55,1-3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LEITURA DO LIVRO DO 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PROFETA ISAÍAS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6E2CBDD-26BA-26D9-E3DA-FBBF342499C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2">
            <a:extLst>
              <a:ext uri="{FF2B5EF4-FFF2-40B4-BE49-F238E27FC236}">
                <a16:creationId xmlns:a16="http://schemas.microsoft.com/office/drawing/2014/main" id="{FC088E26-8FB1-41E4-9695-5830B03CCB3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4502" y="1904869"/>
            <a:ext cx="11834446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Assim diz o Senhor: “Ó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vós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 todos que estais com sede, vinde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às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águas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;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vós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 que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não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 tendes dinheiro, apressai-vos, vinde e comei, vinde comprar sem dinheiro, tomar vinho e leite, sem nenhuma paga. Por que gastar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B7BE502-81C8-6847-E8DA-3772F5CFEFE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9C5575C0-10EB-4D38-8B68-399171DCA1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dinheiro com outra coisa que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não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 o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pão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,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desperdiçar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 o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salário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senão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 com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satisfação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 completa? Ouvi-me com </a:t>
            </a:r>
            <a:r>
              <a:rPr lang="pt-BR" sz="6000" b="1" dirty="0" err="1">
                <a:solidFill>
                  <a:schemeClr val="bg1"/>
                </a:solidFill>
                <a:latin typeface="+mn-lt"/>
              </a:rPr>
              <a:t>atenção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, e alimentai-vos bem, para deleite e revigoramento do vosso corpo. Inclinai vosso ouvido e vinde a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714DC82-9258-D067-70F1-90BFB392F65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DB190-423D-B618-4F79-D90749B2D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57713460-D756-C103-71F1-FBDF2E5600F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mim, ouvi e tereis vida; farei convosco um pacto eterno, manterei fielmente as graças concedidas a Davi”.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76FBD45-5BE1-4B69-6EB4-C1A6930C37A3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5553031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41694329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Salmo 144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Vós abris a vossa mão e saciais os vossos filhos.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7B8F8E-DCB7-EBAB-24CF-60D966DC2748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7">
            <a:extLst>
              <a:ext uri="{FF2B5EF4-FFF2-40B4-BE49-F238E27FC236}">
                <a16:creationId xmlns:a16="http://schemas.microsoft.com/office/drawing/2014/main" id="{B1CF8392-EC72-49CA-BDC7-B288150BAA6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6815" y="1943100"/>
            <a:ext cx="11929819" cy="569770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01. </a:t>
            </a:r>
            <a:r>
              <a:rPr lang="pt-BR" sz="6000" dirty="0" err="1">
                <a:solidFill>
                  <a:schemeClr val="bg1"/>
                </a:solidFill>
                <a:latin typeface="+mn-lt"/>
              </a:rPr>
              <a:t>Misericórdia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 e piedade é o Senhor, ele é amor, é </a:t>
            </a:r>
            <a:r>
              <a:rPr lang="pt-BR" sz="6000" dirty="0" err="1">
                <a:solidFill>
                  <a:schemeClr val="bg1"/>
                </a:solidFill>
                <a:latin typeface="+mn-lt"/>
              </a:rPr>
              <a:t>paciência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, é </a:t>
            </a:r>
            <a:r>
              <a:rPr lang="pt-BR" sz="6000" dirty="0" err="1">
                <a:solidFill>
                  <a:schemeClr val="bg1"/>
                </a:solidFill>
                <a:latin typeface="+mn-lt"/>
              </a:rPr>
              <a:t>compaixão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. O Senhor é muito bom para com todos, sua ternura abraça toda criatura.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64DEFD4-1BE2-ECFB-5AC2-7B424383DFFF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Vós abris a vossa mão e saciais os vossos filhos.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56C0397-BAB0-5255-3F68-976139321CD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040521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>
          <a:extLst>
            <a:ext uri="{FF2B5EF4-FFF2-40B4-BE49-F238E27FC236}">
              <a16:creationId xmlns:a16="http://schemas.microsoft.com/office/drawing/2014/main" id="{AA93479C-A4C5-0071-E051-930744396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>
            <a:extLst>
              <a:ext uri="{FF2B5EF4-FFF2-40B4-BE49-F238E27FC236}">
                <a16:creationId xmlns:a16="http://schemas.microsoft.com/office/drawing/2014/main" id="{A5638920-D20A-1563-8D18-64238D3DB5A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solidariedade que sabe partilhar. O ser humano se alimenta, sobretudo, do amor que faz partilhar e pensar nos outros. Iniciemos nossa Santa</a:t>
            </a:r>
            <a:endParaRPr lang="pt-BR" sz="9600" b="1" i="0" u="none" strike="noStrike" cap="none" baseline="30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>
            <a:extLst>
              <a:ext uri="{FF2B5EF4-FFF2-40B4-BE49-F238E27FC236}">
                <a16:creationId xmlns:a16="http://schemas.microsoft.com/office/drawing/2014/main" id="{F91BA4CE-B3EA-D481-8013-6A4FDBA289C9}"/>
              </a:ext>
            </a:extLst>
          </p:cNvPr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692646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7154" y="1882589"/>
            <a:ext cx="11789142" cy="581097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02.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Todos os olhos, ó Senhor, em </a:t>
            </a:r>
            <a:r>
              <a:rPr lang="pt-BR" sz="6000" dirty="0" err="1">
                <a:solidFill>
                  <a:schemeClr val="bg1"/>
                </a:solidFill>
                <a:latin typeface="+mn-lt"/>
              </a:rPr>
              <a:t>vós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 esperam e </a:t>
            </a:r>
            <a:r>
              <a:rPr lang="pt-BR" sz="6000" dirty="0" err="1">
                <a:solidFill>
                  <a:schemeClr val="bg1"/>
                </a:solidFill>
                <a:latin typeface="+mn-lt"/>
              </a:rPr>
              <a:t>vós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 lhes dais no tempo certo o alimento; </a:t>
            </a:r>
            <a:r>
              <a:rPr lang="pt-BR" sz="6000" dirty="0" err="1">
                <a:solidFill>
                  <a:schemeClr val="bg1"/>
                </a:solidFill>
                <a:latin typeface="+mn-lt"/>
              </a:rPr>
              <a:t>vós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 abris a vossa </a:t>
            </a:r>
            <a:r>
              <a:rPr lang="pt-BR" sz="6000" dirty="0" err="1">
                <a:solidFill>
                  <a:schemeClr val="bg1"/>
                </a:solidFill>
                <a:latin typeface="+mn-lt"/>
              </a:rPr>
              <a:t>mão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 prodigamente e saciais todo ser vivo com fartura.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3340432-4220-792D-A7BF-694ECC870F2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28599489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Vós abris a vossa mão e saciais os vossos filhos.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06AFBDF-BDCA-D914-7679-2C93B3EAB3A1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8443154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013" y="1857982"/>
            <a:ext cx="11727423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03.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É justo o Senhor em seus caminhos, é santo em toda obra que ele faz. Ele está perto da pessoa que o invoca, de todo aquele que o invoca lealmente.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C8588B-2C90-750E-B481-B48A764AB42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2880687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Vós abris a vossa mão e saciais os vossos filhos.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7479B79-3E56-2152-C2D9-6BF8B4A1DE5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1897981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body" idx="4294967295"/>
          </p:nvPr>
        </p:nvSpPr>
        <p:spPr>
          <a:xfrm>
            <a:off x="385570" y="1729432"/>
            <a:ext cx="11412300" cy="59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II LEITURA -  </a:t>
            </a:r>
            <a:r>
              <a:rPr lang="pt-BR" sz="6000" dirty="0" err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Rm</a:t>
            </a:r>
            <a:r>
              <a:rPr lang="pt-BR" sz="6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 8,35.37-39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LEITURA DA CARTA DE SÃO PAULO AOS ROMANOS</a:t>
            </a:r>
            <a:endParaRPr sz="6000" b="1" dirty="0">
              <a:solidFill>
                <a:schemeClr val="lt1"/>
              </a:solidFill>
              <a:highlight>
                <a:srgbClr val="00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A PRIMEIRA CARTA DE SÃO PEDRO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6948CAE8-2BDD-439B-89E8-E6FDED0CCFF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3192" y="1876500"/>
            <a:ext cx="11877065" cy="52329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Irmãos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, quem nos separará do amor de Cristo?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Tribulação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?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Angústia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?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Perseguição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? Fome? Nudez? Perigo? Espada? Em tudo isso, somos mais que vencedores,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graças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àquele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que nos amou! Tenho a certeza de que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94549-FBCC-476D-84E4-7D4698175E0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nem a morte, nem a vida, nem os anjos, nem os poderes celestiais, nem o presente nem o futuro, nem as </a:t>
            </a:r>
            <a:r>
              <a:rPr lang="pt-BR" sz="66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forças</a:t>
            </a: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cósmicas</a:t>
            </a: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, nem a altura, nem a profundeza, nem</a:t>
            </a:r>
            <a:endParaRPr sz="3600" dirty="0"/>
          </a:p>
        </p:txBody>
      </p:sp>
      <p:sp>
        <p:nvSpPr>
          <p:cNvPr id="25" name="Google Shape;25;p3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>
          <a:extLst>
            <a:ext uri="{FF2B5EF4-FFF2-40B4-BE49-F238E27FC236}">
              <a16:creationId xmlns:a16="http://schemas.microsoft.com/office/drawing/2014/main" id="{5E811BE7-BE14-4F78-0AB9-5C18D4512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>
            <a:extLst>
              <a:ext uri="{FF2B5EF4-FFF2-40B4-BE49-F238E27FC236}">
                <a16:creationId xmlns:a16="http://schemas.microsoft.com/office/drawing/2014/main" id="{E34F7CB5-C741-6DAE-83E9-463E46BF867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outra criatura qualquer, será capaz de nos separar do amor de Deus por </a:t>
            </a:r>
            <a:r>
              <a:rPr lang="pt-BR" sz="66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nós</a:t>
            </a: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, manifestado em Cristo Jesus, nosso Senhor.</a:t>
            </a:r>
            <a:endParaRPr sz="3600" dirty="0"/>
          </a:p>
        </p:txBody>
      </p:sp>
      <p:sp>
        <p:nvSpPr>
          <p:cNvPr id="25" name="Google Shape;25;p3">
            <a:extLst>
              <a:ext uri="{FF2B5EF4-FFF2-40B4-BE49-F238E27FC236}">
                <a16:creationId xmlns:a16="http://schemas.microsoft.com/office/drawing/2014/main" id="{F475304B-FFA2-B8F2-6E8B-2F84B92FFA89}"/>
              </a:ext>
            </a:extLst>
          </p:cNvPr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007115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4455300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A3DCAB0-A39B-48A4-888B-E195E589D57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600" y="2444619"/>
            <a:ext cx="11816862" cy="621587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Aleluia, aleluia! Aleluia, aleluia! (bis) 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homem não vive somente de pão, mas vive de toda palavra que sai da boca de Deus, e não só de pão.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4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D495FBF-1E57-7AC6-4A34-8D111DF94B5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Aclamação ao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Evangelho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>
          <a:extLst>
            <a:ext uri="{FF2B5EF4-FFF2-40B4-BE49-F238E27FC236}">
              <a16:creationId xmlns:a16="http://schemas.microsoft.com/office/drawing/2014/main" id="{B14CB049-DFEE-D870-3831-000EBEFA5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>
            <a:extLst>
              <a:ext uri="{FF2B5EF4-FFF2-40B4-BE49-F238E27FC236}">
                <a16:creationId xmlns:a16="http://schemas.microsoft.com/office/drawing/2014/main" id="{03D9586B-3E9B-4F67-58CC-85F1D7228AA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Missa convictos de que ao entregarmos o pouco que temos, Deus o transforma em abundância para todos.</a:t>
            </a:r>
            <a:endParaRPr lang="pt-BR" sz="9600" b="1" i="0" u="none" strike="noStrike" cap="none" baseline="30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>
            <a:extLst>
              <a:ext uri="{FF2B5EF4-FFF2-40B4-BE49-F238E27FC236}">
                <a16:creationId xmlns:a16="http://schemas.microsoft.com/office/drawing/2014/main" id="{99C2B607-1F04-9960-7A98-09AEA553C4B5}"/>
              </a:ext>
            </a:extLst>
          </p:cNvPr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988335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7154" y="1783301"/>
            <a:ext cx="11789142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EVANGELHO - </a:t>
            </a:r>
            <a:r>
              <a:rPr lang="pt-BR" sz="6000" b="1" dirty="0" err="1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Mt</a:t>
            </a: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 14,13-21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PROCLAMAÇÃO DO EVANGELHO DE JESUS CRISTO SEGUNDO MATEUS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6218123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 EVANGELHO DE JESUS CRISTO SEGUNDO JOÃO -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Naquele tempo, quando soube da morte de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João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Batista, Jesus partiu e foi de barco para um lugar deserto e afastado. Mas, quando as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multidões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souberam disso,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saíram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das cidades e o seguiram a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pe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́. Ao sair do barco,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Jesus viu uma grande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multidão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. Encheu-se de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compaixão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por eles e curou os que estavam doentes. Ao entardecer, os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discípulos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aproximaram-se de Jesus e disseram: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“Este lugar é deserto e a hora já está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2819554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adiantada. Despede as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multidões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, para que possam ir aos povoados comprar comida!” Jesus, porém, lhes disse: “Eles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não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precisam ir embora. Dai-lhes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vós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mesmos de comer!” Os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discípulos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responderam: “Só temos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aqui cinco pães e dois peixes”. Jesus disse: “Trazei-os aqui”. Jesus mandou que as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multidões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se sentassem na grama.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Então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pegou os cinco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pães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e os dois peixes, ergueu os olhos para o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céu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e pronunciou a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bênção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. Em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5814260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5C1BC-53CB-5215-1380-3B9ED74CA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EBB86A73-AD83-9EC1-9F7A-9F09024D308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seguida partiu os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pães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, e os deu aos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discípulos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. Os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discípulos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os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distribuíram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às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 err="1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multidões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. Todos comeram e ficaram satisfeitos, e dos pedaços que sobraram, recolheram ainda doze cestos cheios. E os que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50E0BDA-98FE-5903-EDB8-8AD0A02DFD3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209650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20E3E-1B50-25EE-5555-286ACDD7B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3C8C9BCA-58A0-D5B0-7FFD-9987700EDE3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haviam comido eram mais ou menos cinco mil homens, sem contar mulheres e crianças.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EC0C5C4-76D9-73C6-7616-DF571E4955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21049978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2">
            <a:extLst>
              <a:ext uri="{FF2B5EF4-FFF2-40B4-BE49-F238E27FC236}">
                <a16:creationId xmlns:a16="http://schemas.microsoft.com/office/drawing/2014/main" id="{42CBAE1C-B1BD-4E9B-94D8-ABF805F35A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64360"/>
            <a:ext cx="12189600" cy="577584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DA SALVAÇÃO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1BFCB55-6410-F381-C83B-EAA1DE1AD464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9205570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5BB59EF-A65F-5A4E-9142-0CBC08D97F2C}"/>
              </a:ext>
            </a:extLst>
          </p:cNvPr>
          <p:cNvSpPr txBox="1"/>
          <p:nvPr/>
        </p:nvSpPr>
        <p:spPr>
          <a:xfrm>
            <a:off x="0" y="2967335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Homilia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7703" y="1784243"/>
            <a:ext cx="11848043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Creio em Deus-Pai, todo poderoso, criador do céu e da terra e em Jesus Cristo seu único filho Nosso Senhor, que foi concebido pelo poder do Espírito Santo. Nasceu da Virgem Maria, Padeceu sob </a:t>
            </a:r>
            <a:r>
              <a:rPr lang="pt-BR" sz="5400" b="1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Poncio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Pilatos, Foi crucificado, morto e sepultado,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1869208"/>
            <a:ext cx="11683634" cy="242922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Um dia escutei teu chamado, divino recado batendo no coração. Deixei deste mundo as promessas e fui bem depressa no rumo da tua mão.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6496" y="2012843"/>
            <a:ext cx="11830458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desceu a mansão dos mortos, ressuscitou ao terceiro dia, subiu aos céus, está sentado à direita de Deus Pai, todo poderoso, de onde há de vir a julgar os vivos e os mortos.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  <p:extLst>
      <p:ext uri="{BB962C8B-B14F-4D97-AF65-F5344CB8AC3E}">
        <p14:creationId xmlns:p14="http://schemas.microsoft.com/office/powerpoint/2010/main" val="23930101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3430" y="1784243"/>
            <a:ext cx="11781693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Creio no Espírito Santo, na Santa Igreja Católica, na comunhão dos Santos,  remissão dos pecados, na ressurreição da carne, e na vida eterna.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  <p:extLst>
      <p:ext uri="{BB962C8B-B14F-4D97-AF65-F5344CB8AC3E}">
        <p14:creationId xmlns:p14="http://schemas.microsoft.com/office/powerpoint/2010/main" val="21997508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9412"/>
            <a:ext cx="11824311" cy="437564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Irmãos e irmãs em Cristo, imploremos a Deus Pai todo-poderoso que tenha compaixão de seus fiéis e de todas as pessoas do mundo:</a:t>
            </a: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433723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810932"/>
            <a:ext cx="11824311" cy="338412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Deus onipotente, vinde em nosso auxílio.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31856983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9412"/>
            <a:ext cx="11824311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Pelo Papa Leão, por nosso Bispo Dom Carlos e todos os bispos, presbíteros e diáconos, para que saibam incutir nos fiéis a certeza de que nada os pode separar do amor de Deus, oremos.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2404789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09730"/>
            <a:ext cx="11824311" cy="26247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Deus onipotente, vinde em nosso auxílio.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86848589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5740" y="1784243"/>
            <a:ext cx="11750040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Pelos governantes de todos os povos, para que Deus lhes dirija a mente e o coração na luta sem tréguas contra a injustiça e a miséria, oremos.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302871024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116424"/>
            <a:ext cx="11824311" cy="2942002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Deus onipotente, vinde em nosso auxílio.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209639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1460" y="1784242"/>
            <a:ext cx="11681460" cy="43879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todas as pessoas desiludidas da vida para que descubram a força da Boa Nova de Cristo e nela encontrem a felicidade, oremos.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80040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36976"/>
            <a:ext cx="11824311" cy="2597516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Deus onipotente, vinde em nosso auxílio.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543902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4977" y="2038350"/>
            <a:ext cx="11683634" cy="308229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Tu és a razão da jornada, tu és minha estrada, meu guia, meu fim.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No grito que vem do teu povo, te escuto de novo, chamando por mim.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6323576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1215"/>
            <a:ext cx="11824311" cy="451924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Deus clemente e compassivo, que velais com cuidado pelos seres humanos e conheceis aquilo que lhes falta, preparai os seus corações para vos acolherem. </a:t>
            </a:r>
            <a:r>
              <a:rPr lang="pt-BR" sz="5400" b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Cristo, nosso Senhor.</a:t>
            </a: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09773721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907792"/>
            <a:ext cx="11824311" cy="3422670"/>
          </a:xfrm>
        </p:spPr>
        <p:txBody>
          <a:bodyPr vert="horz" wrap="square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 </a:t>
            </a: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88098827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DAS OFER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5505"/>
            <a:ext cx="11964988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Pai Santo, Deus onipotente, a vós, Deus eterno, imenso, nas preces, no canto, no incenso, a Igreja o Cordeiro oferece.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53491"/>
            <a:ext cx="11925300" cy="591569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Recebei, Senhor, aceitai, Senhor, por Jesus, vosso Filho, tudo que eu tenho pra vos ofertar.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397077494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Minha alma se une à Igreja, com o padre a vós me ofereço. Por mim, nada sou nem mereço, mas Cristo por mim vos implora.</a:t>
            </a:r>
            <a:endParaRPr lang="pt-BR" sz="72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275178965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1927"/>
            <a:ext cx="11887200" cy="59572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Recebei, Senhor, aceitai, Senhor, por Jesus, vosso Filho, tudo que eu tenho pra vos ofertar.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96438122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F94B2-AA00-6CE0-3476-A52DF52A4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C2C63AF-5465-6AED-2C15-63FA041E51B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hóstia que o padre oferece, divino alimento se faça. A todos cumule de graças, de Cristo a Paixão renovando.</a:t>
            </a:r>
            <a:endParaRPr lang="pt-BR" sz="72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A366973-ED89-15FE-A891-3FAFB6D1FDF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41538437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00677-7E41-4C42-B288-2C5DA164C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A5656B-9D53-F00D-FCCB-0B8C3B0AA8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1927"/>
            <a:ext cx="11887200" cy="59572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Recebei, Senhor, aceitai, Senhor, por Jesus, vosso Filho, tudo que eu tenho pra vos ofertar.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6BA5D9-387D-3A61-6775-2B918DC2075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195026848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2146040"/>
            <a:ext cx="11912234" cy="565695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54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Orai, irmãos e irmãs...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Receba o Senhor por tuas mãos este sacrifício, para glória do seu nome, para nosso bem e de toda a sua santa Igreja.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52542259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SOBRE AS OFER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64660"/>
            <a:ext cx="11912234" cy="59383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Nós vos pedimos, Senhor de bondade, santificai estes dons e, aceitando a oblação do sacrifício espiritual, fazei de nós mesmos uma eterna oferenda para vós. </a:t>
            </a: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0998" y="1921164"/>
            <a:ext cx="11741454" cy="335153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Os anos passaram ligeiro, me fiz um obreiro do reino de paz e amor. Nos mares do mundo navego E às redes me entrego, tornei-me teu pescador.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990FD7D-A590-3A33-AEA6-56A4924D5419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67DAC-70AE-811F-4F68-BD961D0C4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D79C9BEE-220B-B295-0C17-E6E9B2547B1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64660"/>
            <a:ext cx="11912234" cy="59383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Por Cristo, nosso Senhor.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B093517-80A7-D99F-BC8C-0B91C8C44A80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13783378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0628669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40D81BC8-922C-446A-BC9A-B905F581041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4785" y="1691112"/>
            <a:ext cx="11271738" cy="57560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Senhor esteja convosco.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Corações ao alto.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nosso coração está em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Demos graças ao Senhor, nosso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É nosso dever e nossa salvação.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DB29988-EBB3-C120-7648-60559CC3275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Na verdade, é digno e justo, é nosso dever e salvação bendizer-vos e dar-vos graças, Pai santo, fonte da verdade e da vida, porque, neste domingo festivo nos acolhestes em vossa casa. Hoje, vossa família,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93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reunida para escutar vossa Palavra e repartir o Pão da Eucaristia, celebra a memória do Senhor ressuscitado, enquanto a humanidade inteira espera o domingo sem ocaso para entrar no vosso repouso.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93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Então contemplaremos vossa face e louvaremos para sempre a vossa misericórdia. Nesta alegre esperança, unidos aos Anjos e Santos, cantando a uma só voz: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04456977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body" idx="4294967295"/>
          </p:nvPr>
        </p:nvSpPr>
        <p:spPr>
          <a:xfrm>
            <a:off x="372951" y="1906846"/>
            <a:ext cx="11447700" cy="68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Santo, Santo, Santo, Senhor Deus do universo, o céu e a terra proclamam a vossa glória, hosana nas alturas, bendito o que vem em Nome do Senhor, hosana nas alturas.</a:t>
            </a:r>
            <a:endParaRPr dirty="0"/>
          </a:p>
        </p:txBody>
      </p:sp>
      <p:sp>
        <p:nvSpPr>
          <p:cNvPr id="31" name="Google Shape;31;p5"/>
          <p:cNvSpPr txBox="1"/>
          <p:nvPr/>
        </p:nvSpPr>
        <p:spPr>
          <a:xfrm>
            <a:off x="0" y="386862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Eucarística</a:t>
            </a:r>
            <a:endParaRPr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Na verdade, vós sois Santo, ó Deus do universo, e tudo o que criastes proclama o vosso louvor, porque, por Jesus Cristo, vosso Filho e Senhor nosso, e pela força do Espírito Santo, dais vida e santidade a todas as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13724006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FA01E-2BAA-A823-1A40-C4AB065B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8DB33EE6-E170-2FF8-2501-78A42F44579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coisas e não cessais de reunir para vós um povo que vos ofereça em toda parte, do nascer ao pôr do sol, um sacrifício perfeito. Por isso, ó Pai, nós vos suplicamos: santificai pelo Espírito Santo as oferendas que vos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100AA64-2231-74E2-CDD2-7D38FED14D48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68053905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476C3-FC27-33A2-11BC-5E5EE2A1D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01AE5583-5912-947F-9B60-1AE630BAB36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apresentamos para serem consagradas a fim de que se tornem o Corpo e o Sangue de vosso Filho, nosso Senhor Jesus Cristo, que nos mandou celebrar estes mistérios.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C046402-0D6E-A280-99C6-FAED0F1CCF31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811806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209801"/>
            <a:ext cx="11683634" cy="36423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Tu és a razão da jornada, tu és minha estrada, meu guia, meu fim.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No grito que vem do teu povo, te escuto de novo, chamando por mim.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45703723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Enviai o vosso Espírito Santo!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954882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2952751"/>
            <a:ext cx="11841896" cy="390525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Mistério da fé e do amor!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8206772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2151529"/>
            <a:ext cx="11841896" cy="470647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Todas as vezes que comemos deste pão e bebemos deste cálice, anunciamos, Senhor, a vossa morte, enquanto esperamos a vossa vinda!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07318890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809750"/>
            <a:ext cx="11841896" cy="586600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54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Celebrando agora, ó Pai, o memorial da paixão redentora do vosso Filho, da sua gloriosa ressurreição e ascensão ao céu, e enquanto esperamos sua nova vinda, nós vos oferecemos em ação de graças este sacrifício vivo e santo.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57508620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Aceitai, ó Senhor, a nossa oferta!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29489089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Olhai com bondade a oblação da vossa Igreja e reconhecei nela o sacrifício que nos reconciliou convosco; concedei que, alimentando-nos com o Corpo e 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04268150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1E879-9855-84F7-D550-65E0D9736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D984B6FF-A387-4D04-50BB-8C6855E27BC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Sangue do vosso Filho, repletos do Espírito Santo, nos tornemos em Cristo um só corpo e um só espírito.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6C6649D-22EA-4942-2513-CDBD77799C6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95984915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Espírito nos una num só corpo!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7228264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Que o mesmo Espírito faça de nós uma eterna oferenda para alcançarmos a herança com os vossos eleitos: a santíssima Virgem Maria, Mãe de Deus, São José, seu esposo, os vossos santos Apóstolos 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9894428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Y_IGNORE_UCW" val="true"/>
  <p:tag name="PPT/SLIDES/SLIDE56.XML" val="1257959444"/>
  <p:tag name="PPT/SLIDES/SLIDE1.XML" val="60303939"/>
  <p:tag name="PPT/SLIDES/SLIDE2.XML" val="4230717621"/>
  <p:tag name="PPT/SLIDES/SLIDE3.XML" val="3064636745"/>
  <p:tag name="PPT/SLIDES/SLIDE4.XML" val="4113107665"/>
  <p:tag name="PPT/SLIDES/SLIDE5.XML" val="2556830829"/>
  <p:tag name="PPT/SLIDES/SLIDE6.XML" val="1705866736"/>
  <p:tag name="PPT/SLIDES/SLIDE7.XML" val="1910031757"/>
  <p:tag name="PPT/SLIDES/SLIDE8.XML" val="1237939777"/>
  <p:tag name="PPT/SLIDES/SLIDE9.XML" val="1574142160"/>
  <p:tag name="PPT/SLIDES/SLIDE10.XML" val="3322747927"/>
  <p:tag name="PPT/SLIDES/SLIDE11.XML" val="2969032233"/>
  <p:tag name="PPT/SLIDES/SLIDE12.XML" val="2670887340"/>
  <p:tag name="PPT/SLIDES/SLIDE13.XML" val="3694343939"/>
  <p:tag name="PPT/SLIDES/SLIDE14.XML" val="2380044897"/>
  <p:tag name="PPT/SLIDES/SLIDE15.XML" val="3651993440"/>
  <p:tag name="PPT/SLIDES/SLIDE16.XML" val="3675499124"/>
  <p:tag name="PPT/SLIDES/SLIDE17.XML" val="3070080621"/>
  <p:tag name="PPT/SLIDES/SLIDE18.XML" val="2700015371"/>
  <p:tag name="PPT/SLIDES/SLIDE19.XML" val="1924208611"/>
  <p:tag name="PPT/SLIDES/SLIDE20.XML" val="3925390688"/>
  <p:tag name="PPT/SLIDES/SLIDE21.XML" val="100232371"/>
  <p:tag name="PPT/SLIDES/SLIDE22.XML" val="2880918896"/>
  <p:tag name="PPT/SLIDES/SLIDE23.XML" val="1472385688"/>
  <p:tag name="PPT/SLIDES/SLIDE24.XML" val="1798557157"/>
  <p:tag name="PPT/SLIDES/SLIDE25.XML" val="921713726"/>
  <p:tag name="PPT/SLIDES/SLIDE26.XML" val="3266166827"/>
  <p:tag name="PPT/SLIDES/SLIDE27.XML" val="3545778919"/>
  <p:tag name="PPT/SLIDES/SLIDE28.XML" val="4204050277"/>
  <p:tag name="PPT/SLIDES/SLIDE29.XML" val="3097100435"/>
  <p:tag name="PPT/SLIDES/SLIDE30.XML" val="2942897947"/>
  <p:tag name="PPT/SLIDES/SLIDE31.XML" val="99262265"/>
  <p:tag name="PPT/SLIDES/SLIDE32.XML" val="1119572354"/>
  <p:tag name="PPT/SLIDES/SLIDE33.XML" val="3128637242"/>
  <p:tag name="PPT/SLIDES/SLIDE34.XML" val="3322611898"/>
  <p:tag name="PPT/SLIDES/SLIDE35.XML" val="2747119484"/>
  <p:tag name="PPT/SLIDES/SLIDE36.XML" val="602792371"/>
  <p:tag name="PPT/SLIDES/SLIDE37.XML" val="3560563171"/>
  <p:tag name="PPT/SLIDES/SLIDE38.XML" val="1459905972"/>
  <p:tag name="PPT/SLIDES/SLIDE39.XML" val="220837252"/>
  <p:tag name="PPT/SLIDES/SLIDE40.XML" val="2489660088"/>
  <p:tag name="PPT/SLIDES/SLIDE41.XML" val="1082116365"/>
  <p:tag name="PPT/SLIDES/SLIDE42.XML" val="170187745"/>
  <p:tag name="PPT/SLIDES/SLIDE43.XML" val="414908355"/>
  <p:tag name="PPT/SLIDES/SLIDE44.XML" val="2107746614"/>
  <p:tag name="PPT/SLIDES/SLIDE45.XML" val="3000271153"/>
  <p:tag name="PPT/SLIDES/SLIDE46.XML" val="3542397127"/>
  <p:tag name="PPT/SLIDES/SLIDE47.XML" val="1815084308"/>
  <p:tag name="PPT/SLIDES/SLIDE48.XML" val="2625210225"/>
  <p:tag name="PPT/SLIDES/SLIDE49.XML" val="621919212"/>
  <p:tag name="PPT/SLIDES/SLIDE50.XML" val="435638300"/>
  <p:tag name="PPT/SLIDES/SLIDE51.XML" val="2884762316"/>
  <p:tag name="PPT/SLIDES/SLIDE52.XML" val="3244954387"/>
  <p:tag name="PPT/SLIDES/SLIDE53.XML" val="1251002794"/>
  <p:tag name="PPT/SLIDES/SLIDE54.XML" val="1547233358"/>
  <p:tag name="PPT/SLIDES/SLIDE55.XML" val="4066294785"/>
  <p:tag name="PPT/SLIDES/SLIDE57.XML" val="2962248476"/>
  <p:tag name="PPT/SLIDES/SLIDE58.XML" val="1104965684"/>
  <p:tag name="PPT/SLIDES/SLIDE59.XML" val="528878545"/>
  <p:tag name="PPT/SLIDES/SLIDE60.XML" val="1654392324"/>
  <p:tag name="PPT/SLIDES/SLIDE61.XML" val="1897934114"/>
  <p:tag name="PPT/SLIDES/SLIDE62.XML" val="3900848009"/>
  <p:tag name="PPT/SLIDES/SLIDE63.XML" val="4157699372"/>
  <p:tag name="PPT/SLIDES/SLIDE64.XML" val="2760017441"/>
  <p:tag name="PPT/SLIDES/SLIDE65.XML" val="40797473"/>
  <p:tag name="PPT/SLIDES/SLIDE66.XML" val="1292635284"/>
  <p:tag name="PPT/SLIDES/SLIDE67.XML" val="1791559290"/>
  <p:tag name="PPT/SLIDES/SLIDE68.XML" val="1485702349"/>
  <p:tag name="PPT/SLIDES/SLIDE69.XML" val="3458237366"/>
  <p:tag name="PPT/SLIDES/SLIDE70.XML" val="343019950"/>
  <p:tag name="PPT/SLIDES/SLIDE71.XML" val="4290544178"/>
  <p:tag name="PPT/SLIDES/SLIDE72.XML" val="3931743257"/>
  <p:tag name="PPT/SLIDES/SLIDE73.XML" val="4069597561"/>
  <p:tag name="PPT/SLIDES/SLIDE74.XML" val="4086163046"/>
  <p:tag name="PPT/SLIDES/SLIDE75.XML" val="1410251893"/>
  <p:tag name="PPT/SLIDES/SLIDE76.XML" val="571416640"/>
  <p:tag name="PPT/SLIDES/SLIDE77.XML" val="1632643005"/>
  <p:tag name="PPT/SLIDES/SLIDE78.XML" val="3061101053"/>
  <p:tag name="PPT/SLIDES/SLIDE79.XML" val="594119283"/>
  <p:tag name="PPT/SLIDES/SLIDE80.XML" val="3304707985"/>
  <p:tag name="PPT/SLIDES/SLIDE81.XML" val="1213893469"/>
  <p:tag name="PPT/SLIDES/SLIDE82.XML" val="1240301683"/>
  <p:tag name="PPT/SLIDES/SLIDE83.XML" val="2443907960"/>
  <p:tag name="PPT/SLIDES/SLIDE84.XML" val="2216164064"/>
  <p:tag name="PPT/SLIDES/SLIDE85.XML" val="966965916"/>
  <p:tag name="PPT/SLIDES/SLIDE86.XML" val="3534857551"/>
  <p:tag name="PPT/SLIDES/SLIDE87.XML" val="704379753"/>
  <p:tag name="PPT/SLIDES/SLIDE88.XML" val="3420951277"/>
  <p:tag name="PPT/SLIDES/SLIDE89.XML" val="76891139"/>
  <p:tag name="PPT/SLIDES/SLIDE90.XML" val="3188183061"/>
  <p:tag name="PPT/SLIDES/SLIDE91.XML" val="59081415"/>
  <p:tag name="PPT/SLIDES/SLIDE92.XML" val="644945974"/>
  <p:tag name="PPT/SLIDES/SLIDE93.XML" val="4173260948"/>
  <p:tag name="PPT/SLIDES/SLIDE94.XML" val="199009454"/>
  <p:tag name="PPT/SLIDES/SLIDE95.XML" val="3129415030"/>
  <p:tag name="PPT/SLIDES/SLIDE96.XML" val="2938019016"/>
  <p:tag name="PPT/SLIDES/SLIDE97.XML" val="2613319988"/>
  <p:tag name="PPT/SLIDES/SLIDE98.XML" val="3570495141"/>
  <p:tag name="PPT/SLIDES/SLIDE99.XML" val="1411200849"/>
  <p:tag name="PPT/SLIDES/SLIDE100.XML" val="739016956"/>
  <p:tag name="PPT/SLIDES/SLIDE101.XML" val="3017451477"/>
  <p:tag name="PPT/SLIDES/SLIDE102.XML" val="548747440"/>
  <p:tag name="PPT/SLIDES/SLIDE103.XML" val="2751064994"/>
  <p:tag name="PPT/SLIDES/SLIDE104.XML" val="3786431193"/>
  <p:tag name="PPT/SLIDES/SLIDE105.XML" val="1863565928"/>
  <p:tag name="PPT/SLIDES/SLIDE106.XML" val="607463412"/>
  <p:tag name="PPT/SLIDES/SLIDE107.XML" val="677682527"/>
  <p:tag name="PPT/SLIDES/SLIDE108.XML" val="3410368404"/>
  <p:tag name="PPT/SLIDES/SLIDE109.XML" val="2910402157"/>
  <p:tag name="PPT/SLIDES/SLIDE110.XML" val="481044048"/>
  <p:tag name="PPT/SLIDES/SLIDE111.XML" val="946750403"/>
  <p:tag name="PPT/SLIDES/SLIDE112.XML" val="2558307127"/>
  <p:tag name="PPT/SLIDES/SLIDE113.XML" val="4200239790"/>
  <p:tag name="PPT/SLIDES/SLIDE114.XML" val="3137453676"/>
  <p:tag name="PPT/SLIDES/SLIDE115.XML" val="2862578011"/>
  <p:tag name="PPT/SLIDES/SLIDE116.XML" val="4181732054"/>
  <p:tag name="PPT/SLIDES/SLIDE117.XML" val="3876127285"/>
  <p:tag name="PPT/SLIDES/SLIDE118.XML" val="387023430"/>
  <p:tag name="PPT/SLIDES/SLIDE119.XML" val="4021668929"/>
  <p:tag name="PPT/SLIDES/SLIDE120.XML" val="2890490764"/>
  <p:tag name="PPT/SLIDES/SLIDE121.XML" val="1847645336"/>
  <p:tag name="PPT/SLIDES/SLIDE122.XML" val="3410282027"/>
  <p:tag name="PPT/SLIDES/SLIDE123.XML" val="2644193220"/>
  <p:tag name="PPT/SLIDES/SLIDE124.XML" val="2507819088"/>
  <p:tag name="PPT/SLIDES/SLIDE125.XML" val="3179093132"/>
  <p:tag name="PPT/SLIDES/SLIDE126.XML" val="3409178224"/>
  <p:tag name="PPT/SLIDES/SLIDE127.XML" val="2007393459"/>
  <p:tag name="PPT/SLIDES/SLIDE128.XML" val="591039180"/>
  <p:tag name="PPT/SLIDES/SLIDE129.XML" val="1383383944"/>
  <p:tag name="PPT/SLIDES/SLIDE130.XML" val="1060065150"/>
  <p:tag name="PPT/SLIDES/SLIDE131.XML" val="1175308303"/>
  <p:tag name="PPT/SLIDES/SLIDE132.XML" val="635112318"/>
  <p:tag name="PPT/SLIDES/SLIDE133.XML" val="2491839287"/>
  <p:tag name="PPT/SLIDES/SLIDE134.XML" val="718881255"/>
  <p:tag name="PPT/SLIDES/SLIDE135.XML" val="1178247943"/>
  <p:tag name="PPT/SLIDES/SLIDE136.XML" val="2520702888"/>
  <p:tag name="PPT/SLIDES/SLIDE137.XML" val="426988546"/>
  <p:tag name="PPT/SLIDES/SLIDE138.XML" val="2129743628"/>
  <p:tag name="PPT/SLIDES/SLIDE139.XML" val="521742655"/>
  <p:tag name="PPT/SLIDES/SLIDE140.XML" val="378949811"/>
  <p:tag name="PPT/SLIDES/SLIDE141.XML" val="3554338300"/>
  <p:tag name="PPT/SLIDES/SLIDE142.XML" val="3299015834"/>
  <p:tag name="PPT/SLIDES/SLIDE143.XML" val="2937002"/>
  <p:tag name="PPT/SLIDES/SLIDE144.XML" val="3782727425"/>
  <p:tag name="PPT/SLIDES/SLIDE145.XML" val="1580928654"/>
  <p:tag name="PPT/SLIDES/SLIDE146.XML" val="2672268275"/>
  <p:tag name="PPT/SLIDES/SLIDE147.XML" val="2082987807"/>
  <p:tag name="PPT/SLIDES/SLIDE148.XML" val="690072193"/>
  <p:tag name="PPT/SLIDES/SLIDE149.XML" val="3710930599"/>
  <p:tag name="PPT/SLIDES/SLIDE150.XML" val="3559399103"/>
  <p:tag name="PPT/SLIDES/SLIDE151.XML" val="2712938156"/>
  <p:tag name="PPT/SLIDES/SLIDE152.XML" val="2751395289"/>
  <p:tag name="PPT/SLIDES/SLIDE153.XML" val="662345041"/>
  <p:tag name="PPT/SLIDES/SLIDE154.XML" val="539104128"/>
  <p:tag name="PPT/SLIDES/SLIDE155.XML" val="3341756493"/>
  <p:tag name="PPT/SLIDES/SLIDE156.XML" val="1991428736"/>
  <p:tag name="PPT/SLIDES/SLIDE157.XML" val="3817306275"/>
  <p:tag name="PPT/SLIDES/SLIDE158.XML" val="1783675174"/>
  <p:tag name="PPT/SLIDES/SLIDE159.XML" val="2643817532"/>
  <p:tag name="PPT/SLIDES/SLIDE160.XML" val="2092955276"/>
  <p:tag name="PPT/SLIDES/SLIDE161.XML" val="3202445071"/>
  <p:tag name="PPT/SLIDES/SLIDE162.XML" val="3577079283"/>
  <p:tag name="PPT/NOTESSLIDES/NOTESSLIDE92.XML" val="2525972390"/>
  <p:tag name="PPT/NOTESSLIDES/NOTESSLIDE93.XML" val="1101043730"/>
  <p:tag name="PPT/NOTESSLIDES/NOTESSLIDE94.XML" val="87571964"/>
  <p:tag name="PPT/NOTESSLIDES/NOTESSLIDE95.XML" val="2877350910"/>
  <p:tag name="PPT/NOTESSLIDES/NOTESSLIDE96.XML" val="671740309"/>
  <p:tag name="PPT/NOTESSLIDES/NOTESSLIDE97.XML" val="68219898"/>
  <p:tag name="PPT/NOTESSLIDES/NOTESSLIDE98.XML" val="127711661"/>
  <p:tag name="PPT/NOTESSLIDES/NOTESSLIDE99.XML" val="2837937539"/>
  <p:tag name="PPT/NOTESSLIDES/NOTESSLIDE100.XML" val="2124544243"/>
  <p:tag name="PPT/NOTESSLIDES/NOTESSLIDE101.XML" val="4041399005"/>
  <p:tag name="PPT/NOTESSLIDES/NOTESSLIDE102.XML" val="1083902407"/>
  <p:tag name="PPT/NOTESSLIDES/NOTESSLIDE103.XML" val="3788298845"/>
  <p:tag name="PPT/NOTESSLIDES/NOTESSLIDE104.XML" val="161093377"/>
  <p:tag name="PPT/NOTESSLIDES/NOTESSLIDE105.XML" val="1128571817"/>
  <p:tag name="PPT/NOTESSLIDES/NOTESSLIDE106.XML" val="3252746423"/>
  <p:tag name="PPT/NOTESSLIDES/NOTESSLIDE107.XML" val="585005968"/>
  <p:tag name="PPT/NOTESSLIDES/NOTESSLIDE108.XML" val="1656908700"/>
  <p:tag name="PPT/NOTESSLIDES/NOTESSLIDE109.XML" val="2547980283"/>
  <p:tag name="PPT/NOTESSLIDES/NOTESSLIDE110.XML" val="1125458315"/>
  <p:tag name="PPT/NOTESSLIDES/NOTESSLIDE111.XML" val="3026964591"/>
  <p:tag name="PPT/NOTESSLIDES/NOTESSLIDE112.XML" val="2601744752"/>
  <p:tag name="PPT/NOTESSLIDES/NOTESSLIDE113.XML" val="2708652787"/>
  <p:tag name="PPT/NOTESSLIDES/NOTESSLIDE114.XML" val="2722236339"/>
  <p:tag name="PPT/NOTESSLIDES/NOTESSLIDE115.XML" val="4030156034"/>
  <p:tag name="PPT/NOTESSLIDES/NOTESSLIDE116.XML" val="1774146195"/>
  <p:tag name="PPT/NOTESSLIDES/NOTESSLIDE117.XML" val="2884005354"/>
  <p:tag name="PPT/NOTESSLIDES/NOTESSLIDE118.XML" val="3103435915"/>
  <p:tag name="PPT/NOTESSLIDES/NOTESSLIDE119.XML" val="910742777"/>
  <p:tag name="PPT/NOTESSLIDES/NOTESSLIDE120.XML" val="2748498440"/>
  <p:tag name="PPT/NOTESSLIDES/NOTESSLIDE121.XML" val="4145727723"/>
  <p:tag name="PPT/NOTESSLIDES/NOTESSLIDE122.XML" val="2732543330"/>
  <p:tag name="PPT/NOTESSLIDES/NOTESSLIDE123.XML" val="1572997585"/>
  <p:tag name="PPT/NOTESSLIDES/NOTESSLIDE124.XML" val="3665104421"/>
  <p:tag name="PPT/NOTESSLIDES/NOTESSLIDE125.XML" val="3665813103"/>
  <p:tag name="PPT/NOTESSLIDES/NOTESSLIDE126.XML" val="1939351073"/>
  <p:tag name="PPT/NOTESSLIDES/NOTESSLIDE127.XML" val="2229027874"/>
  <p:tag name="PPT/NOTESSLIDES/NOTESSLIDE128.XML" val="3128208998"/>
  <p:tag name="PPT/NOTESSLIDES/NOTESSLIDE129.XML" val="3763018258"/>
  <p:tag name="PPT/NOTESSLIDES/NOTESSLIDE130.XML" val="875352215"/>
  <p:tag name="PPT/NOTESSLIDES/NOTESSLIDE131.XML" val="2618758790"/>
  <p:tag name="PPT/NOTESSLIDES/NOTESSLIDE132.XML" val="3333979130"/>
  <p:tag name="PPT/NOTESSLIDES/NOTESSLIDE133.XML" val="991701429"/>
  <p:tag name="PPT/NOTESSLIDES/NOTESSLIDE134.XML" val="3333915870"/>
  <p:tag name="PPT/NOTESSLIDES/NOTESSLIDE135.XML" val="3286374788"/>
  <p:tag name="PPT/NOTESSLIDES/NOTESSLIDE136.XML" val="2099067373"/>
  <p:tag name="PPT/NOTESSLIDES/NOTESSLIDE137.XML" val="1175677502"/>
  <p:tag name="PPT/NOTESSLIDES/NOTESSLIDE138.XML" val="3131860712"/>
  <p:tag name="PPT/NOTESSLIDES/NOTESSLIDE139.XML" val="2330973925"/>
  <p:tag name="PPT/NOTESSLIDES/NOTESSLIDE140.XML" val="725884471"/>
  <p:tag name="PPT/NOTESSLIDES/NOTESSLIDE141.XML" val="1043592274"/>
  <p:tag name="PPT/NOTESSLIDES/NOTESSLIDE142.XML" val="4004146058"/>
  <p:tag name="PPT/NOTESSLIDES/NOTESSLIDE143.XML" val="2589028310"/>
  <p:tag name="PPT/NOTESSLIDES/NOTESSLIDE144.XML" val="1102083401"/>
  <p:tag name="PPT/NOTESSLIDES/NOTESSLIDE145.XML" val="37074800"/>
  <p:tag name="PPT/NOTESSLIDES/NOTESSLIDE146.XML" val="2141018530"/>
  <p:tag name="PPT/NOTESSLIDES/NOTESSLIDE147.XML" val="1288469394"/>
  <p:tag name="PPT/NOTESSLIDES/NOTESSLIDE148.XML" val="3689368420"/>
  <p:tag name="PPT/NOTESSLIDES/NOTESSLIDE149.XML" val="3106238036"/>
  <p:tag name="PPT/NOTESSLIDES/NOTESSLIDE150.XML" val="1769731750"/>
  <p:tag name="PPT/NOTESSLIDES/NOTESSLIDE151.XML" val="45797954"/>
  <p:tag name="PPT/NOTESSLIDES/NOTESSLIDE152.XML" val="4119483979"/>
  <p:tag name="PPT/NOTESSLIDES/NOTESSLIDE153.XML" val="3762432305"/>
  <p:tag name="PPT/NOTESSLIDES/NOTESSLIDE154.XML" val="54861434"/>
  <p:tag name="PPT/NOTESSLIDES/NOTESSLIDE155.XML" val="3805594962"/>
  <p:tag name="PPT/NOTESSLIDES/NOTESSLIDE156.XML" val="264621234"/>
  <p:tag name="PPT/NOTESSLIDES/NOTESSLIDE59.XML" val="1365169127"/>
  <p:tag name="PPT/NOTESSLIDES/NOTESSLIDE158.XML" val="1320668447"/>
  <p:tag name="PPT/NOTESSLIDES/NOTESSLIDE159.XML" val="1302526393"/>
  <p:tag name="PPT/NOTESSLIDES/NOTESSLIDE160.XML" val="3251787500"/>
  <p:tag name="PPT/NOTESSLIDES/NOTESSLIDE161.XML" val="2233091529"/>
  <p:tag name="PPT/SLIDEMASTERS/SLIDEMASTER1.XML" val="4121467285"/>
  <p:tag name="PPT/SLIDEMASTERS/SLIDEMASTER2.XML" val="3062222599"/>
  <p:tag name="PPT/SLIDEMASTERS/SLIDEMASTER3.XML" val="64964950"/>
  <p:tag name="PPT/SLIDEMASTERS/SLIDEMASTER4.XML" val="65669529"/>
  <p:tag name="PPT/SLIDEMASTERS/SLIDEMASTER6.XML" val="3729258903"/>
  <p:tag name="PPT/SLIDELAYOUTS/SLIDELAYOUT1.XML" val="469860050"/>
  <p:tag name="PPT/SLIDELAYOUTS/SLIDELAYOUT2.XML" val="2715888461"/>
  <p:tag name="PPT/SLIDELAYOUTS/SLIDELAYOUT3.XML" val="1760783486"/>
  <p:tag name="PPT/SLIDELAYOUTS/SLIDELAYOUT4.XML" val="4110546128"/>
  <p:tag name="PPT/SLIDELAYOUTS/SLIDELAYOUT5.XML" val="2294492927"/>
  <p:tag name="PPT/SLIDELAYOUTS/SLIDELAYOUT6.XML" val="3808304240"/>
  <p:tag name="PPT/SLIDELAYOUTS/SLIDELAYOUT7.XML" val="769282087"/>
  <p:tag name="PPT/SLIDELAYOUTS/SLIDELAYOUT8.XML" val="124045678"/>
  <p:tag name="PPT/SLIDELAYOUTS/SLIDELAYOUT9.XML" val="1801133971"/>
  <p:tag name="PPT/SLIDELAYOUTS/SLIDELAYOUT10.XML" val="2411241056"/>
  <p:tag name="PPT/SLIDELAYOUTS/SLIDELAYOUT11.XML" val="477757161"/>
  <p:tag name="PPT/SLIDELAYOUTS/SLIDELAYOUT12.XML" val="2304059474"/>
  <p:tag name="PPT/SLIDELAYOUTS/SLIDELAYOUT13.XML" val="3521328882"/>
  <p:tag name="PPT/SLIDELAYOUTS/SLIDELAYOUT14.XML" val="3257859482"/>
  <p:tag name="PPT/SLIDELAYOUTS/SLIDELAYOUT15.XML" val="485277244"/>
  <p:tag name="PPT/SLIDELAYOUTS/SLIDELAYOUT16.XML" val="3410864739"/>
  <p:tag name="PPT/SLIDELAYOUTS/SLIDELAYOUT17.XML" val="985862490"/>
  <p:tag name="PPT/SLIDELAYOUTS/SLIDELAYOUT18.XML" val="2814200049"/>
  <p:tag name="PPT/SLIDELAYOUTS/SLIDELAYOUT19.XML" val="125145428"/>
  <p:tag name="PPT/SLIDELAYOUTS/SLIDELAYOUT20.XML" val="2002268910"/>
  <p:tag name="PPT/SLIDELAYOUTS/SLIDELAYOUT21.XML" val="983084465"/>
  <p:tag name="PPT/SLIDELAYOUTS/SLIDELAYOUT22.XML" val="1758685569"/>
  <p:tag name="PPT/SLIDELAYOUTS/SLIDELAYOUT23.XML" val="1143188323"/>
  <p:tag name="PPT/SLIDELAYOUTS/SLIDELAYOUT24.XML" val="2877686957"/>
  <p:tag name="PPT/SLIDELAYOUTS/SLIDELAYOUT25.XML" val="1572139040"/>
  <p:tag name="PPT/SLIDELAYOUTS/SLIDELAYOUT26.XML" val="1476336809"/>
  <p:tag name="PPT/SLIDELAYOUTS/SLIDELAYOUT27.XML" val="4052139514"/>
  <p:tag name="PPT/SLIDELAYOUTS/SLIDELAYOUT28.XML" val="4148266544"/>
  <p:tag name="PPT/SLIDELAYOUTS/SLIDELAYOUT29.XML" val="738224005"/>
  <p:tag name="PPT/SLIDELAYOUTS/SLIDELAYOUT30.XML" val="627577851"/>
  <p:tag name="PPT/SLIDELAYOUTS/SLIDELAYOUT31.XML" val="1800287352"/>
  <p:tag name="PPT/SLIDELAYOUTS/SLIDELAYOUT32.XML" val="1561161928"/>
  <p:tag name="PPT/SLIDELAYOUTS/SLIDELAYOUT33.XML" val="2830197969"/>
  <p:tag name="PPT/SLIDELAYOUTS/SLIDELAYOUT34.XML" val="2004333431"/>
  <p:tag name="PPT/SLIDELAYOUTS/SLIDELAYOUT35.XML" val="3477973752"/>
  <p:tag name="PPT/SLIDELAYOUTS/SLIDELAYOUT36.XML" val="1841663642"/>
  <p:tag name="PPT/SLIDELAYOUTS/SLIDELAYOUT37.XML" val="2217582305"/>
  <p:tag name="PPT/SLIDELAYOUTS/SLIDELAYOUT38.XML" val="2636016634"/>
  <p:tag name="PPT/SLIDELAYOUTS/SLIDELAYOUT39.XML" val="2804285360"/>
  <p:tag name="PPT/SLIDELAYOUTS/SLIDELAYOUT40.XML" val="2794130509"/>
  <p:tag name="PPT/SLIDELAYOUTS/SLIDELAYOUT41.XML" val="3932258494"/>
  <p:tag name="PPT/SLIDELAYOUTS/SLIDELAYOUT42.XML" val="2376925062"/>
  <p:tag name="PPT/SLIDELAYOUTS/SLIDELAYOUT43.XML" val="3447113120"/>
  <p:tag name="PPT/SLIDELAYOUTS/SLIDELAYOUT44.XML" val="2221171591"/>
  <p:tag name="PPT/SLIDELAYOUTS/SLIDELAYOUT45.XML" val="622456809"/>
  <p:tag name="PPT/SLIDELAYOUTS/SLIDELAYOUT46.XML" val="2627376760"/>
  <p:tag name="PPT/SLIDELAYOUTS/SLIDELAYOUT47.XML" val="2098953908"/>
  <p:tag name="PPT/SLIDELAYOUTS/SLIDELAYOUT48.XML" val="3911304509"/>
  <p:tag name="PPT/SLIDELAYOUTS/SLIDELAYOUT49.XML" val="1139445144"/>
  <p:tag name="PPT/SLIDELAYOUTS/SLIDELAYOUT50.XML" val="2325021840"/>
  <p:tag name="PPT/SLIDELAYOUTS/SLIDELAYOUT51.XML" val="310873338"/>
  <p:tag name="PPT/SLIDELAYOUTS/SLIDELAYOUT52.XML" val="576720982"/>
  <p:tag name="PPT/SLIDELAYOUTS/SLIDELAYOUT53.XML" val="1694585010"/>
  <p:tag name="PPT/SLIDELAYOUTS/SLIDELAYOUT54.XML" val="4239508036"/>
  <p:tag name="PPT/SLIDELAYOUTS/SLIDELAYOUT55.XML" val="2406384384"/>
  <p:tag name="PPT/NOTESSLIDES/NOTESSLIDE1.XML" val="1308505541"/>
  <p:tag name="PPT/NOTESSLIDES/NOTESSLIDE2.XML" val="4226716849"/>
  <p:tag name="PPT/NOTESSLIDES/NOTESSLIDE3.XML" val="922982449"/>
  <p:tag name="PPT/NOTESSLIDES/NOTESSLIDE4.XML" val="3272013877"/>
  <p:tag name="PPT/NOTESSLIDES/NOTESSLIDE5.XML" val="830809014"/>
  <p:tag name="PPT/NOTESSLIDES/NOTESSLIDE6.XML" val="3848769589"/>
  <p:tag name="PPT/NOTESSLIDES/NOTESSLIDE7.XML" val="1443528749"/>
  <p:tag name="PPT/NOTESSLIDES/NOTESSLIDE8.XML" val="176927718"/>
  <p:tag name="PPT/NOTESSLIDES/NOTESSLIDE9.XML" val="3354578599"/>
  <p:tag name="PPT/NOTESSLIDES/NOTESSLIDE10.XML" val="602244356"/>
  <p:tag name="PPT/NOTESSLIDES/NOTESSLIDE11.XML" val="2435456806"/>
  <p:tag name="PPT/NOTESSLIDES/NOTESSLIDE157.XML" val="3216514659"/>
  <p:tag name="PPT/NOTESSLIDES/NOTESSLIDE12.XML" val="3796637994"/>
  <p:tag name="PPT/NOTESSLIDES/NOTESSLIDE13.XML" val="1845952336"/>
  <p:tag name="PPT/NOTESSLIDES/NOTESSLIDE14.XML" val="3154747262"/>
  <p:tag name="PPT/NOTESSLIDES/NOTESSLIDE15.XML" val="4239626901"/>
  <p:tag name="PPT/NOTESSLIDES/NOTESSLIDE16.XML" val="511582612"/>
  <p:tag name="PPT/NOTESSLIDES/NOTESSLIDE17.XML" val="615378816"/>
  <p:tag name="PPT/NOTESSLIDES/NOTESSLIDE18.XML" val="195749520"/>
  <p:tag name="PPT/NOTESSLIDES/NOTESSLIDE19.XML" val="177054854"/>
  <p:tag name="PPT/NOTESSLIDES/NOTESSLIDE20.XML" val="3710820828"/>
  <p:tag name="PPT/NOTESSLIDES/NOTESSLIDE21.XML" val="544310961"/>
  <p:tag name="PPT/NOTESSLIDES/NOTESSLIDE22.XML" val="3598083718"/>
  <p:tag name="PPT/NOTESSLIDES/NOTESSLIDE23.XML" val="2544344336"/>
  <p:tag name="PPT/NOTESSLIDES/NOTESSLIDE24.XML" val="1384215495"/>
  <p:tag name="PPT/NOTESSLIDES/NOTESSLIDE25.XML" val="2097262989"/>
  <p:tag name="PPT/NOTESSLIDES/NOTESSLIDE26.XML" val="3921694121"/>
  <p:tag name="PPT/NOTESSLIDES/NOTESSLIDE27.XML" val="2360464409"/>
  <p:tag name="PPT/NOTESSLIDES/NOTESSLIDE28.XML" val="2982643379"/>
  <p:tag name="PPT/NOTESSLIDES/NOTESSLIDE29.XML" val="2144618749"/>
  <p:tag name="PPT/NOTESSLIDES/NOTESSLIDE30.XML" val="820968155"/>
  <p:tag name="PPT/NOTESSLIDES/NOTESSLIDE31.XML" val="1828517712"/>
  <p:tag name="PPT/NOTESSLIDES/NOTESSLIDE32.XML" val="3098219460"/>
  <p:tag name="PPT/NOTESSLIDES/NOTESSLIDE33.XML" val="897114776"/>
  <p:tag name="PPT/NOTESSLIDES/NOTESSLIDE34.XML" val="2295561249"/>
  <p:tag name="PPT/NOTESSLIDES/NOTESSLIDE35.XML" val="4084594146"/>
  <p:tag name="PPT/NOTESSLIDES/NOTESSLIDE36.XML" val="2610631682"/>
  <p:tag name="PPT/NOTESSLIDES/NOTESSLIDE37.XML" val="2723697387"/>
  <p:tag name="PPT/NOTESSLIDES/NOTESSLIDE38.XML" val="3007268662"/>
  <p:tag name="PPT/NOTESSLIDES/NOTESSLIDE39.XML" val="3273624307"/>
  <p:tag name="PPT/NOTESSLIDES/NOTESSLIDE40.XML" val="483519002"/>
  <p:tag name="PPT/NOTESSLIDES/NOTESSLIDE41.XML" val="1913082034"/>
  <p:tag name="PPT/NOTESSLIDES/NOTESSLIDE42.XML" val="4260086238"/>
  <p:tag name="PPT/NOTESSLIDES/NOTESSLIDE43.XML" val="1061408943"/>
  <p:tag name="PPT/NOTESSLIDES/NOTESSLIDE44.XML" val="1925122151"/>
  <p:tag name="PPT/NOTESSLIDES/NOTESSLIDE45.XML" val="3806489876"/>
  <p:tag name="PPT/NOTESSLIDES/NOTESSLIDE46.XML" val="2763690222"/>
  <p:tag name="PPT/NOTESSLIDES/NOTESSLIDE47.XML" val="2517355045"/>
  <p:tag name="PPT/NOTESSLIDES/NOTESSLIDE48.XML" val="576602100"/>
  <p:tag name="PPT/NOTESSLIDES/NOTESSLIDE49.XML" val="4123486206"/>
  <p:tag name="PPT/NOTESSLIDES/NOTESSLIDE50.XML" val="1930014922"/>
  <p:tag name="PPT/NOTESSLIDES/NOTESSLIDE51.XML" val="1443572725"/>
  <p:tag name="PPT/NOTESSLIDES/NOTESSLIDE52.XML" val="385433484"/>
  <p:tag name="PPT/NOTESSLIDES/NOTESSLIDE53.XML" val="156906945"/>
  <p:tag name="PPT/NOTESSLIDES/NOTESSLIDE54.XML" val="823288136"/>
  <p:tag name="PPT/NOTESSLIDES/NOTESSLIDE55.XML" val="768876126"/>
  <p:tag name="PPT/NOTESSLIDES/NOTESSLIDE56.XML" val="1860864499"/>
  <p:tag name="PPT/NOTESSLIDES/NOTESSLIDE57.XML" val="2094087149"/>
  <p:tag name="PPT/NOTESSLIDES/NOTESSLIDE58.XML" val="2756162042"/>
  <p:tag name="PPT/NOTESSLIDES/NOTESSLIDE60.XML" val="66860103"/>
  <p:tag name="PPT/NOTESSLIDES/NOTESSLIDE61.XML" val="23747979"/>
  <p:tag name="PPT/NOTESSLIDES/NOTESSLIDE62.XML" val="286666622"/>
  <p:tag name="PPT/NOTESSLIDES/NOTESSLIDE63.XML" val="979329982"/>
  <p:tag name="PPT/NOTESSLIDES/NOTESSLIDE64.XML" val="1186958757"/>
  <p:tag name="PPT/NOTESSLIDES/NOTESSLIDE65.XML" val="1637046380"/>
  <p:tag name="PPT/NOTESSLIDES/NOTESSLIDE66.XML" val="574924026"/>
  <p:tag name="PPT/NOTESSLIDES/NOTESSLIDE67.XML" val="2941552121"/>
  <p:tag name="PPT/NOTESSLIDES/NOTESSLIDE68.XML" val="2924602652"/>
  <p:tag name="PPT/NOTESSLIDES/NOTESSLIDE69.XML" val="2369033361"/>
  <p:tag name="PPT/NOTESSLIDES/NOTESSLIDE70.XML" val="167379757"/>
  <p:tag name="PPT/NOTESSLIDES/NOTESSLIDE71.XML" val="352316014"/>
  <p:tag name="PPT/NOTESSLIDES/NOTESSLIDE72.XML" val="1106932771"/>
  <p:tag name="PPT/NOTESSLIDES/NOTESSLIDE73.XML" val="2429851568"/>
  <p:tag name="PPT/NOTESSLIDES/NOTESSLIDE74.XML" val="2042342281"/>
  <p:tag name="PPT/NOTESSLIDES/NOTESSLIDE75.XML" val="11451560"/>
  <p:tag name="PPT/NOTESSLIDES/NOTESSLIDE76.XML" val="3400567618"/>
  <p:tag name="PPT/NOTESSLIDES/NOTESSLIDE77.XML" val="4211281835"/>
  <p:tag name="PPT/NOTESSLIDES/NOTESSLIDE78.XML" val="2402558550"/>
  <p:tag name="PPT/NOTESSLIDES/NOTESSLIDE79.XML" val="3673429879"/>
  <p:tag name="PPT/NOTESSLIDES/NOTESSLIDE80.XML" val="662632488"/>
  <p:tag name="PPT/NOTESSLIDES/NOTESSLIDE81.XML" val="1594587687"/>
  <p:tag name="PPT/NOTESSLIDES/NOTESSLIDE82.XML" val="3475003544"/>
  <p:tag name="PPT/NOTESSLIDES/NOTESSLIDE83.XML" val="3155294909"/>
  <p:tag name="PPT/NOTESSLIDES/NOTESSLIDE84.XML" val="1222882121"/>
  <p:tag name="PPT/NOTESSLIDES/NOTESSLIDE85.XML" val="4114505167"/>
  <p:tag name="PPT/NOTESSLIDES/NOTESSLIDE86.XML" val="2873513615"/>
  <p:tag name="PPT/NOTESSLIDES/NOTESSLIDE87.XML" val="3339388335"/>
  <p:tag name="PPT/NOTESSLIDES/NOTESSLIDE88.XML" val="2678000845"/>
  <p:tag name="PPT/NOTESSLIDES/NOTESSLIDE89.XML" val="556314201"/>
  <p:tag name="PPT/NOTESSLIDES/NOTESSLIDE90.XML" val="1420276061"/>
  <p:tag name="PPT/NOTESSLIDES/NOTESSLIDE91.XML" val="3979211369"/>
  <p:tag name="PPT/THEME/THEME1.XML" val="748829465"/>
  <p:tag name="PPT/NOTESMASTERS/NOTESMASTER1.XML" val="3856756388"/>
  <p:tag name="PPT/MEDIA/IMAGE2.JPG" val="1775717950"/>
  <p:tag name="PPT/THEME/THEME7.XML" val="1572619131"/>
  <p:tag name="PPT/THEME/THEME6.XML" val="3694475385"/>
  <p:tag name="PPT/THEME/THEME4.XML" val="3122390200"/>
  <p:tag name="PPT/THEME/THEME3.XML" val="1992894096"/>
  <p:tag name="PPT/THEME/THEME2.XML" val="517379260"/>
  <p:tag name="PPT/MEDIA/IMAGE1.JPG" val="2759833935"/>
</p:tagLst>
</file>

<file path=ppt/theme/theme1.xml><?xml version="1.0" encoding="utf-8"?>
<a:theme xmlns:a="http://schemas.openxmlformats.org/drawingml/2006/main" name="Blank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9435</TotalTime>
  <Words>5367</Words>
  <Application>Microsoft Office PowerPoint</Application>
  <PresentationFormat>Personalizar</PresentationFormat>
  <Paragraphs>1398</Paragraphs>
  <Slides>145</Slides>
  <Notes>144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145</vt:i4>
      </vt:variant>
    </vt:vector>
  </HeadingPairs>
  <TitlesOfParts>
    <vt:vector size="151" baseType="lpstr">
      <vt:lpstr>Arial</vt:lpstr>
      <vt:lpstr>Calibri</vt:lpstr>
      <vt:lpstr>Liberation Sans</vt:lpstr>
      <vt:lpstr>Liberation Serif</vt:lpstr>
      <vt:lpstr>Times New Roman</vt:lpstr>
      <vt:lpstr>Blank Slide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Matheus Nascimento</cp:lastModifiedBy>
  <cp:revision>14</cp:revision>
  <dcterms:modified xsi:type="dcterms:W3CDTF">2026-07-29T17:36:43Z</dcterms:modified>
</cp:coreProperties>
</file>