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0"/>
  </p:notesMasterIdLst>
  <p:sldIdLst>
    <p:sldId id="256" r:id="rId2"/>
    <p:sldId id="257" r:id="rId3"/>
    <p:sldId id="258" r:id="rId4"/>
    <p:sldId id="529" r:id="rId5"/>
    <p:sldId id="530" r:id="rId6"/>
    <p:sldId id="540" r:id="rId7"/>
    <p:sldId id="260" r:id="rId8"/>
    <p:sldId id="261" r:id="rId9"/>
    <p:sldId id="262" r:id="rId10"/>
    <p:sldId id="263" r:id="rId11"/>
    <p:sldId id="264" r:id="rId12"/>
    <p:sldId id="265" r:id="rId13"/>
    <p:sldId id="274" r:id="rId14"/>
    <p:sldId id="275" r:id="rId15"/>
    <p:sldId id="276" r:id="rId16"/>
    <p:sldId id="277" r:id="rId17"/>
    <p:sldId id="278" r:id="rId18"/>
    <p:sldId id="279" r:id="rId19"/>
    <p:sldId id="531" r:id="rId20"/>
    <p:sldId id="532" r:id="rId21"/>
    <p:sldId id="285" r:id="rId22"/>
    <p:sldId id="286" r:id="rId23"/>
    <p:sldId id="533" r:id="rId24"/>
    <p:sldId id="534" r:id="rId25"/>
    <p:sldId id="535" r:id="rId26"/>
    <p:sldId id="536" r:id="rId27"/>
    <p:sldId id="537" r:id="rId28"/>
    <p:sldId id="289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511" r:id="rId37"/>
    <p:sldId id="541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523" r:id="rId50"/>
    <p:sldId id="54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495" r:id="rId59"/>
    <p:sldId id="496" r:id="rId60"/>
    <p:sldId id="320" r:id="rId61"/>
    <p:sldId id="321" r:id="rId62"/>
    <p:sldId id="322" r:id="rId63"/>
    <p:sldId id="323" r:id="rId64"/>
    <p:sldId id="324" r:id="rId65"/>
    <p:sldId id="325" r:id="rId66"/>
    <p:sldId id="424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543" r:id="rId75"/>
    <p:sldId id="427" r:id="rId76"/>
    <p:sldId id="334" r:id="rId77"/>
    <p:sldId id="544" r:id="rId78"/>
    <p:sldId id="545" r:id="rId79"/>
    <p:sldId id="546" r:id="rId80"/>
    <p:sldId id="547" r:id="rId81"/>
    <p:sldId id="548" r:id="rId82"/>
    <p:sldId id="549" r:id="rId83"/>
    <p:sldId id="550" r:id="rId84"/>
    <p:sldId id="335" r:id="rId85"/>
    <p:sldId id="336" r:id="rId86"/>
    <p:sldId id="337" r:id="rId87"/>
    <p:sldId id="538" r:id="rId88"/>
    <p:sldId id="539" r:id="rId89"/>
    <p:sldId id="340" r:id="rId90"/>
    <p:sldId id="341" r:id="rId91"/>
    <p:sldId id="513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755" r:id="rId100"/>
    <p:sldId id="756" r:id="rId101"/>
    <p:sldId id="353" r:id="rId102"/>
    <p:sldId id="354" r:id="rId103"/>
    <p:sldId id="627" r:id="rId104"/>
    <p:sldId id="629" r:id="rId105"/>
    <p:sldId id="719" r:id="rId106"/>
    <p:sldId id="628" r:id="rId107"/>
    <p:sldId id="522" r:id="rId108"/>
    <p:sldId id="651" r:id="rId109"/>
    <p:sldId id="631" r:id="rId110"/>
    <p:sldId id="355" r:id="rId111"/>
    <p:sldId id="351" r:id="rId112"/>
    <p:sldId id="352" r:id="rId113"/>
    <p:sldId id="356" r:id="rId114"/>
    <p:sldId id="757" r:id="rId115"/>
    <p:sldId id="758" r:id="rId116"/>
    <p:sldId id="759" r:id="rId117"/>
    <p:sldId id="760" r:id="rId118"/>
    <p:sldId id="761" r:id="rId119"/>
    <p:sldId id="371" r:id="rId120"/>
    <p:sldId id="372" r:id="rId121"/>
    <p:sldId id="373" r:id="rId122"/>
    <p:sldId id="374" r:id="rId123"/>
    <p:sldId id="375" r:id="rId124"/>
    <p:sldId id="376" r:id="rId125"/>
    <p:sldId id="377" r:id="rId126"/>
    <p:sldId id="378" r:id="rId127"/>
    <p:sldId id="379" r:id="rId128"/>
    <p:sldId id="380" r:id="rId129"/>
    <p:sldId id="382" r:id="rId130"/>
    <p:sldId id="383" r:id="rId131"/>
    <p:sldId id="384" r:id="rId132"/>
    <p:sldId id="385" r:id="rId133"/>
    <p:sldId id="386" r:id="rId134"/>
    <p:sldId id="387" r:id="rId135"/>
    <p:sldId id="388" r:id="rId136"/>
    <p:sldId id="390" r:id="rId137"/>
    <p:sldId id="391" r:id="rId138"/>
    <p:sldId id="392" r:id="rId139"/>
    <p:sldId id="762" r:id="rId140"/>
    <p:sldId id="763" r:id="rId141"/>
    <p:sldId id="764" r:id="rId142"/>
    <p:sldId id="765" r:id="rId143"/>
    <p:sldId id="766" r:id="rId144"/>
    <p:sldId id="402" r:id="rId145"/>
    <p:sldId id="403" r:id="rId146"/>
    <p:sldId id="404" r:id="rId147"/>
    <p:sldId id="405" r:id="rId148"/>
    <p:sldId id="436" r:id="rId149"/>
    <p:sldId id="406" r:id="rId150"/>
    <p:sldId id="767" r:id="rId151"/>
    <p:sldId id="768" r:id="rId152"/>
    <p:sldId id="409" r:id="rId153"/>
    <p:sldId id="410" r:id="rId154"/>
    <p:sldId id="412" r:id="rId155"/>
    <p:sldId id="769" r:id="rId156"/>
    <p:sldId id="770" r:id="rId157"/>
    <p:sldId id="445" r:id="rId158"/>
    <p:sldId id="771" r:id="rId159"/>
  </p:sldIdLst>
  <p:sldSz cx="12193588" cy="6858000"/>
  <p:notesSz cx="6858000" cy="9144000"/>
  <p:custDataLst>
    <p:tags r:id="rId161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83" autoAdjust="0"/>
    <p:restoredTop sz="94660"/>
  </p:normalViewPr>
  <p:slideViewPr>
    <p:cSldViewPr snapToGrid="0">
      <p:cViewPr>
        <p:scale>
          <a:sx n="75" d="100"/>
          <a:sy n="75" d="100"/>
        </p:scale>
        <p:origin x="1110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10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E67E-480F-8510-6DB6-FF1FB8955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18502F1-86CB-BA9D-CAE3-131AD9D3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4CB3F26-FF96-5A46-7186-0BEA03A488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49176E5-12B2-B363-5884-2F2D2BA8E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BA7FEDA-7097-30A3-31FA-336941590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B3477B-34AC-1294-7B8E-51D1B51D8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1C5085-613E-DF5A-6E63-EDD04AAC96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8D6630-057E-97E2-6BF6-A69349D62E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3F837C-4E39-9470-7238-059A5301F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B5A789-48A0-8742-0027-E016A9CEF8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6A208DE-54D0-ED14-1B57-A3C0CDD4B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3746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7DD7-D72F-9604-8214-8BF3BCDA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328DC0A-E6A9-2344-41EF-43E732C8ED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101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DD9AC053-6834-7A65-57C8-B2A3556221DA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BAA5837D-D2A6-3BCA-448F-C45A2B1D2645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DC08AD1-0107-9ECB-087A-C64F9442B7E2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EB6BE39-46B0-B551-2EE0-A05E3E281343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04719877-045E-071E-3338-4441AF01A301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30/07/2026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41B23D23-E631-DD5A-D004-4DE9587CB7A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D7F49E30-46A4-A0DB-69EB-1992395EB94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101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28563D96-562A-7ECD-DD43-FD2D1A637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9F25C06B-9C13-1B5F-1D4E-69486E3ED8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4065758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38A-EF42-BE77-27FC-AE49BBE2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C6B67406-2D00-9CEC-3278-42E7B897D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EC40E028-1356-251F-3A1D-06E95C7D06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2600A0F-4B34-C355-FA32-995AEE5A5C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5806E2DF-C535-B6CE-0FF7-E5BBB41E3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D57F586-E2E7-564E-A8C0-FC28BBBF4B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CA5FE1D-E124-AE79-0ACC-67FB7628F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DFEC86FF-29FA-3EC7-E988-5962CC9E14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4F4AAE8-2428-0222-EBDD-BAB9B8C3B0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D5AAC47A-B988-6019-B50C-E5906360F5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5BCE0210-854E-79F2-6376-F873F90508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072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39407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69356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E58-211A-25B4-70A0-97A9A895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D1BBABF9-A77F-E107-106A-7673A1C3B0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C1F88869-171B-6E99-E21E-DC4FEE49B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BAC354-A26B-DF18-CB54-4745CEDE5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ADC5E46-2442-2DA6-A268-F6E68AEC0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0BCE3B0C-E0BD-12F1-C5AA-3A61AC621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4BE50014-C4CE-FB5A-D8BD-DC1B3CE34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F42F3400-DA49-8740-5395-D8A5BEFD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BBB80E9-D5E4-5BE8-1978-76EF7CF85A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08ED6DBC-B25E-C38A-F569-F814D983B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2DAF3CE-E97E-EB9F-95C5-C77472242C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36666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594696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66629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FBBD-FC71-6041-006E-3880AA7B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9E0FB4-5A73-4016-5E3F-90BCE73BA2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2773077-ABAD-3BC6-CFDA-CDB13955A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26E1B5F-C70E-CF46-B7CB-C5FCA4FDB7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445B1B-7FA3-1E59-DB92-8F2C2AE4D8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799A04-C3EF-7487-CF82-683CA1C0BA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32BAD9-EC2A-89CC-7692-C3E1E0F057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70B3CE-B18C-9BA2-7DE8-17F0680E3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917A1D7-138C-77A5-D139-E91D3A980A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EAB3D88-A0F8-E846-3906-76753088FB7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25D45E4-9B5F-AAD1-51A4-994F6619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69037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51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11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BF02A-2506-F9D5-4604-8B6D96987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54D5D24-38AE-FC54-DB41-9B666590A2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88C5A75-EB78-AB4F-5AD2-EB1580748B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7A65FF1-2C81-499B-66B6-ABF7C2C63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E583C4E-E38F-1C94-DBB6-FC7151DB4B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21FDB15-A15E-F78A-EAA9-2086F2F1DC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DA6827F-E9A9-DC41-CF1F-2AC42EECC3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C6C4DF7-4DF3-10E0-76AF-0212F108BA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1DA016E-05BB-5248-BC9F-5E13C34C11F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C89B6688-A622-39E3-6CF3-C68105287DC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7BB67CD3-6573-B7E9-87D6-AF5BB5BAE1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55339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847BD-2138-8F92-0C0C-5F540BF2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B4E3F86-344C-3282-7E7A-7021AA6762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1E1945-EA72-63D7-0D0F-A7FF5652AD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9F1EB54-B1CB-A7E8-8DC0-7D83708182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AD450CC-DBF6-4C2E-BC88-6FA57A7333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DD6FB72-EC54-EAD6-F6C7-D6B4EE3FC4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442CC8-C717-98A2-5B7E-7CB2FB1B1C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BE35A0-DD3F-7311-8136-053755060E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C454104-DF2A-A575-6147-94C142E396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CD2A4E6-3D16-D912-0CAC-41C550E40FE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CCFF231-E9AB-D4F5-8272-14D6C0F98A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47681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661C-FDD5-E8A5-2D32-0DFDD90E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A9D53A7-9900-BA10-F7F3-E6BA84D427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B51B84F-B4A3-ED41-E169-10E046F0C2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EA1193D-9E65-D0F9-A642-A8B279618F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501403C-F9FB-B7D2-BAE2-521C29526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3622966-D7A0-F1DC-0015-41A7AB91B4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8E3F07F-1D9E-F665-4454-6ACF4219C5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5C4F60D-CF34-DC8F-37C7-60E92612E9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E11F62B2-6DB6-4EBD-5905-046BB76B68E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DB8920F-A6A4-D466-83AC-9A707468AC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8A0394E1-FBEB-7EC2-3041-4601DD6706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985837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FA10C-CCE8-0186-6A2D-AF4F70290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D96336D-77D8-78E0-2577-82A95E630C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76D7A72-0196-2225-B727-F1C1F77FB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52C5A5-D0EA-F3F3-35A6-15DF2DE6BF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21636EB-CCD0-9A81-A12D-336824913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52F20C9-5E12-E63C-53D2-4F25380AC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8E79A30-A031-FEFF-1F28-3811CDE0B1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265147F-FA34-27F6-C710-0D101F73BB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594485A-9C26-FE81-E122-331D2F6EBB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360FFE7-0B76-5CFB-0C7E-7850AAB10E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DE5D539-2300-5A07-007C-065DEDD9EF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433588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ADD7F-D056-4B47-FF2F-72742A13E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3645FAC-4EF7-44DA-C4E5-C5F2253692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A155B2A-BF63-2833-3414-78E5C9CFAF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8DC62-0AB0-2D2F-0FFD-FDDDD8DD0D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E89162C-3877-738E-4875-BF749DB0E5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637037-8802-14BE-7C97-E7892A226C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80802E5-3C03-2B2F-76B8-D9C8552AE2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782AE30-FB19-062D-D04B-C1995A9F3C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6F9A872-51BC-9832-E2D4-CAAD41FCE1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C7782A07-4067-A6AA-7113-16CABA158C5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91375FC4-EC60-BE16-2613-CC35154437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79520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119</a:t>
            </a:fld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119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119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119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30/07/2026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119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119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>
                <a:solidFill>
                  <a:srgbClr val="000000"/>
                </a:solidFill>
              </a:rPr>
              <a:t>Por gentileza! No momento da </a:t>
            </a:r>
            <a:r>
              <a:rPr lang="pt-BR" b="1">
                <a:solidFill>
                  <a:srgbClr val="000000"/>
                </a:solidFill>
              </a:rPr>
              <a:t>CONSAGRAÇÃO</a:t>
            </a:r>
            <a:r>
              <a:rPr lang="pt-BR">
                <a:solidFill>
                  <a:srgbClr val="000000"/>
                </a:solidFill>
              </a:rPr>
              <a:t> deixar no slide que esteja </a:t>
            </a:r>
            <a:r>
              <a:rPr lang="pt-BR" b="1">
                <a:solidFill>
                  <a:srgbClr val="000000"/>
                </a:solidFill>
              </a:rPr>
              <a:t>TODO PRETO</a:t>
            </a:r>
            <a:r>
              <a:rPr lang="pt-BR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12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90705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372685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15353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2FB1C-4052-57D0-D4CE-1CB201710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9276241-F0DE-06D8-BCE6-CC39712183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CA46C4-1F2C-3AE3-6DBD-299EA32449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F5CBCDF-30F7-9241-32EB-885EA4B1D9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2FED565-D6CB-6198-3F7E-9E67100FF8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62461F5-7FF2-A171-0034-4C9E3BC401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5919511-EC18-DD45-C55C-D961C77A45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8D8E42-4260-5013-531A-A4E1C776AA5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604DFB1-A256-3E94-86A3-4A2B999F04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747365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A80-3287-8D33-6DDA-D10225321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05F6245-5D1A-7714-FF3D-A038B62920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DC8D4B6-CE03-8E4E-0CEB-9D6074042D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E94CA17-08D5-4669-E895-405D7EAB09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2FCB25E-C47B-3949-2909-E31D44B0C0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4AA5894-48D8-EC05-7719-7AAEADD5A0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EFBD3F-EEBD-70B1-27E1-F0DD391CAC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DCE911B-4702-006E-BC06-6AB598F8BD0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4C2D4C8-78A1-8A56-74C7-AF4A262CB1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647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3E20-0EAF-04D1-5307-FEAA3BE6C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2E84EC8-EDC9-56D1-93B1-7D1FE83EF2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4CDC912-2E46-C1D0-E0FA-377BCFA9BA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9814C4C-E975-2707-542F-08D2CF7938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B504CDD-BBAE-C809-79F0-566394DDBD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FB2E8AF-1CE0-B6FA-5F7F-CBF4DF08E4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CDA91B6-B96C-C0CB-258A-616561CCE2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3631803-B116-9405-C71F-B1734A856E7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544DC70-F3C7-7F45-2933-CEA1154F27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994867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C2620-5185-B1D9-5C0E-C3723919A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A9DCCC0-C99B-6B9A-7193-5675ACD64A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93B046A-0E95-62C0-35D6-C13B11A8BB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D5F9ACD-0329-E89C-7D52-83FF05763B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44B72C9-D8D2-69F0-7DE7-1E148E044E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9D01FEF-9725-4D77-A1B7-42CE9D31E1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EA44A-7EA9-3751-3373-580152098D6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94EA7AD-598C-73B5-E9A4-7526ADBD55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FC12C5-CDF2-82A6-5FA4-08492054FD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88256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20464-FAAC-B75B-6D23-355A5CBE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AE57134-BE3A-1A0E-873C-5C08463B56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5260E5-ED05-D606-5CFD-133ECD6F31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62D2C27-68CD-2664-44DA-C409BB0F43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BF218-0E71-2681-4207-54EBA19245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012BD5B-02DC-483E-AD1F-8E37491F33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A0700B6-A101-50D9-913E-CBDD1B9CC6B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79808D6-57BF-02C1-5B5E-FE6ED9B3D4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37F02E3-0D93-92A9-25ED-0E6D21D126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513382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147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4879E-600A-1DFF-3BFA-2E9B0E53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D395F9B-4FE7-17F3-EFE7-3C4DA0E564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450CD27-B283-DAF1-4D60-025CF1362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77123F6-89E6-B8DA-760C-A8D6D9797B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D626FF1-FD8C-9B2A-B8B5-70F83DC776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B09DE2-8B48-B47D-1EED-97B154ADB5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4C8154B-D681-5924-1724-25C0FA20DA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84B27D-53EF-E825-81B6-B13DB60314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1E4CBA-B9B5-74D4-F576-F0597AA2BD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653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15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2B23-23D4-6B50-343D-E788E8C1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C97E54-8778-9B0B-02C7-86C11CBD89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05C36A1-9480-080E-A2BB-C909B2BEF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79E32D-2360-0B6D-85D1-C7DFF6D114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44D30DB-A96B-360E-7B0E-DD866E2740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9E4E16-D3AF-6D20-883B-9B633E634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B430610-5E5C-61A7-4C23-F5A9F3372C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DB79-831A-B9BD-92CF-EE27AD3C72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A02B35-E137-1C40-99E1-7C7DBB5845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979495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154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629E0-9B9C-15C9-37AB-2041FD9F6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F2B9D3FF-9EDC-2393-E7B5-5489CF8352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ABC08C9-8DA6-8AFA-BB30-24C3B03E60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D7606311-9D5A-F965-F02C-60F315AA8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AB0FF7E8-155E-EEE8-5560-4AB34A5CA2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2AE4BE3-A887-560F-A6F6-9423CE312B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A974A90-B334-24A5-9170-D556BA45B9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155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74CE628D-C388-4DB5-BCD2-5AF51828EF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19A8EFFE-AAAC-0D7B-E267-DC0084664E9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9909419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6E590-AF23-EC42-C1AD-59F62690E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BBAF209A-714C-9216-5F05-B65567A34A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334998C9-C2E5-5E0B-3A7B-034D7E8CA9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5CF65393-AAD6-6599-8678-6987EE6B30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0F216F2F-CC9D-791A-5820-BE7CC3F944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C9D3A71C-4709-4D9A-05A2-21A6F4E348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9D2F192-04D3-C865-C092-89ACEEF2DB1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156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D8811BE1-E7BF-9CC2-160A-7DB47DD3C5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679C4EBD-B4FF-6328-68D5-B7B24B81FA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134408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157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56F90-D951-BC82-6EA7-52183D606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B0B634D4-571A-87E6-8594-FC38425D87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996FFC11-CC3D-33BC-3EFD-61F797B642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605FFA06-ADBF-BBA5-D551-3B10F6CC2B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DE07516A-3E82-362A-FA96-272A89170F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B7563FEF-DBC1-4675-0CEF-FEAEA19686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8D0902A-6665-33CC-0CF4-DD1A5B5FBA8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158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DFFA2302-D0F5-B929-8598-11FD6AD8F5C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4058C3AB-DE0C-616F-D45A-A9C53784CF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553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17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21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05E-0459-B8FD-FA48-74341C1C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E7D5010-97F2-A301-513C-A217386CF9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BD4DC4-5647-C371-336F-C9247DC376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BA87D31-95B6-D262-7E22-3341FCD0F3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EC26FDA-761B-4AC5-9167-45640F830F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E5958E-0FEF-6E8F-8D38-894E67605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032B49-443A-7C5E-1031-B3020CAC02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E60935-DBE7-F338-4396-98B0D90C36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A6D80C0-9326-169C-6178-1724B7BDFA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9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C134-BF28-D38C-2011-8097529C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6B03856-44D4-ED58-F784-2721BCA2BB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DA1801-2F29-4638-36EB-68A7FDB75C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1AC884-CFB7-5D68-AAB3-81C8E373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1EE4855-0833-6189-7059-3F3CE6EBF7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F4624F-62D4-D483-88E4-5734F9762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F130AF8-5FE3-FE7C-A468-56D4708E61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47912AA-AE98-43D8-D7F0-5DC9C01670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8376ED-3A1D-3C1A-27AB-8A4CED5FC4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296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30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31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34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35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36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416F1-455B-3104-EFD4-5CCDA143E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8BAE8515-3BB0-E1D9-88B2-0939D75AE9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E03781FA-4BA5-5D50-E285-7EB618E708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A6A64A1-0277-FB98-351B-4964D1BF4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50647428-5C81-CAC0-407A-7206A6224D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788C8EE4-ADBA-737C-2AD1-D85555234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281B4E-A3E0-B3E8-90DA-FD385ABADA2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37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BFDEB9B2-F231-F45F-3236-0E43D8DCED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79A5CD9B-ACAD-B3E8-07F4-275E91331E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1083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38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39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7B92-BDEA-7105-BEE5-302AB60D5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D328F4C-A673-2BC2-5731-2073C7496A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027412D-7B82-8F47-ADEE-423E69F05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92DD46D-FEA3-74A1-3AE5-8BCB924DE2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674DDF9-D31C-6077-1316-EDF3024B5E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BD871DE-D11F-9856-B03F-ED55F4F93B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31118EC-D0AF-8490-B736-268F59FEED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CB2A37B-F520-583B-F8C6-FA42B64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5D50F0D-31DB-1D69-492A-16A0F424F5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EFEED2A0-C431-8573-DB32-040C9DF0DE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3B53524-7C70-112E-D96E-26E79CAD0C6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D1478577-34E3-F512-9590-DF35A07098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807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40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41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42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43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44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45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46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48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F0E4-087E-0348-8ED9-A148C5F0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DD90AA4C-029E-222A-6D9C-6D4F36F8A6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84495D08-42C4-C273-2226-6EA2009A51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61F0DC4C-0559-F884-9813-4B9775E210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39CF6F9F-142E-09E1-198B-479A156828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4CE4E3AE-E339-C8F4-F4D6-1E7F38DE6A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CEA41E0-6AAD-FEF8-A00C-024F228235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49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FE00C34F-152D-EE25-C697-C091B5DD85D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E9187D5D-9DF6-4D04-506B-93C83A3969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13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AEEE7-652C-2BCF-067F-67F9218B8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812EE19-CC42-FAEA-5DFE-B86968287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4C7361-29DD-11F9-5C83-AF8809D86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A2B7FD-87E5-D763-169A-FA7B050A6F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617AA83-5B95-3F47-2ABA-92466AE465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1348C11-1181-8000-3A9A-49F0FA910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F62984F-1A78-06D6-3F89-576B2C2859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7C970B4-FD6D-D61D-37CE-680D02CBE9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DC39D35-C8DD-E82C-E7C8-09B06B1CC6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0B7369C-DA44-86B5-7B4A-AB79D8DA50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50F0E43-0D15-3DD3-A7A1-72BD3CF514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C0488F-43FC-52CE-CFAE-EDA6DD07F5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670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D3C50-384E-3A61-20CE-0CDA6ECA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AA715AEE-AAE0-4DBE-8800-29CC59CCE2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97D4165D-FC5E-7354-7149-61A250668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BE9ADD1F-E8B3-3C4E-31BA-9B8DCDEACF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A95E51F8-4C3F-CF8F-5263-6FCE12F658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1D0CC8B1-879D-2AB4-648D-FE5BCA5D9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C0C8068-69CA-F6E6-86A8-AE2E3915E7D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50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19D266E6-92B1-B2C3-8053-B686693E3E5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39EC6FBB-AF52-EBCD-9FCF-86F112820B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46076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51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53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58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E150-7AC7-3792-1588-DAA886B6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874E819-3347-CA14-1CCF-87E70B033D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E46853CF-3413-7263-036D-9119FFEBDB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307CB91F-57EA-D25F-ED46-2E8040ED08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52EC72EF-7573-5C6B-3E46-789910F9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CA9D36E-668B-5B18-7AE4-0E44A5FBEE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532967F-5CE7-4B66-2B0E-D5080B90EA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59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9950205-9F50-8286-7DC7-54238A0942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8A7733F-0186-6F76-1CE0-D613074A07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15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2151-83B7-E9AF-5DDC-B207B562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0DEA322-F52C-F849-3E9D-9478E8C41D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B5C6D06-9E81-EF36-787B-436DA76424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741DA8A-4C96-EB08-6B7C-5E2073368A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A82C836-0855-5D3B-9BAB-09E5001782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333AED-D148-63E7-B7C1-F154030AA8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F9C5EB5-BE61-962C-63E4-D2AFDBD1F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6AB9690-236F-6AF5-3CCB-7FF3FA48F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AF2A825A-DA06-CE11-F1F8-A726384AE9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4EF335E-A3A0-8663-53CF-08B22EB55C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4C0351A-545F-ED3D-D702-D411974DAEC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7A2B49A-D2B2-19AB-3C42-0A9742D3C2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63501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60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7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FFA2-B326-E702-D361-9C4CF89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CD81A4C-701B-57DF-ECC9-CBA7A10142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ADE7904-EE6D-E078-6B2F-B607168C9D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E0710D0-B192-4234-1D46-552C1EA1B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031D19-BE92-5BEA-F660-167912E409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CBF7466-3C61-412E-A1B7-8A7A5C49C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7AC6F9-2548-4602-C271-59539CFC71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7B58450-CC76-4DF3-B5F0-CC02039058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8923340-E8EA-7434-D00E-BF6098B14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6138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B1BF2-3A8B-A25E-A3A9-A0BE6BCD8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5B15576-42CD-EC61-DB24-D84A43967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5948D71-0116-A473-9EA2-38F9764AEB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66880A2-AD4F-138D-0133-C88DD0A8B5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5872895-3A8A-4C48-A63C-F8C68E042E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82F723-3C8C-1BCC-02ED-DADFBBFC88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2218030-04D2-6C7B-2754-275F61C196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10A3FCF-FDF4-FC5A-7DBA-A6433B10EE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5131CF66-E344-1FA1-4A3E-2B84B159EA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79F11AC-034C-60D2-E567-718A62A638F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8A63952-0E68-B106-5006-5773FCA3333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21A48A4-17C8-7478-DCE7-A72F2D2A90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74457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6DC25-9791-274F-FA19-C66085F0F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2CAE3F6-9F3F-2F81-A492-8C2DE2F6ED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C9876AF-2B20-2E66-022E-46B0CB744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3D5F2FA-8B91-A6D1-4002-F7CD29CA32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A8C5D46-E088-B536-D6A3-ADFC558BC4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4240799-11D9-02E6-ADD0-2372B0249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AD38818-37FF-7DD6-A5C8-E8F636D383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FEE840F-D953-26FE-ABD6-76DFAC903D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B496C2C-D93C-3474-14DE-7E615BD8E1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E6C5263-D243-7BE5-B892-23EA8B93339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F390D846-C7F8-1197-F6F3-C4CBD6279B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A221F5FB-EEC6-60BE-F7D5-7404841E82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54027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F6512-D150-54E0-F5F1-46C9A07F6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D50DFDB-A9AC-95D5-5054-F1CCC7C505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E952B8E-88B7-5580-9D23-1CA598DF73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D977121-2461-7410-8AD2-4605596D06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76CDBDF-5833-B3F4-5F3B-646BA5988E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CEED69-DE9A-643B-B9D8-AB15E8F10D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FAE1000-185F-1C06-8604-0CB2AF2EC6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8A5C8B8-F3AA-E6A0-2D5F-F109A01BA6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46374DB-2744-D672-4170-F595B46088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883DDB9-6A77-DDB7-65EB-15EB8EDF886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80C82964-4A8E-8F61-838C-F04BFCB5EFE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F9ADF4C-DDF2-C2D9-97C5-D3CA5EC382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872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8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B57DB-006D-1882-B8FC-96EF5BE07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99D0E5-A7A9-FBE2-52AD-DE7E13CA53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BCE0399-66C8-C857-34F7-6FB8818364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2369409-B13E-EEB8-B6CC-769D5BE242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A8450E3-4BED-5841-D12A-0F7DD643F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9A28CD7-76EC-8716-6622-86F97BFB28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583D41-05C2-1661-7C3F-D6450FF150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AFC324F-E80E-5437-42B0-9659D08C55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0B49F9D-4F5C-6450-58AF-B269135C8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CEE8D81-A694-1236-4912-5FBA440633C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081C739-F52D-BCD2-CE66-BC719B150E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96765397-DD59-64C0-2C10-7D873587D8A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33827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00294-D517-6993-1FAE-BAE228AF2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BA5DE7-A3B2-DB4E-6E67-B3E8B3538B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D9ED01B-FD19-659A-B875-01F0C58397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3517F18-F287-11DB-74A7-94E64D31B5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B517BA-1969-417A-563F-33FC6E5D0B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346A3A4-63D9-7B11-CE59-4877FD62B3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4C1A712-4C3D-8D1B-EA16-E92E6C49CB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D273FBC-D5A5-76F9-28DD-1334BF4B87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5AE7CF0-1C83-17EE-8586-FC1C561BE3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E6DBF7F-E24E-F12F-2C54-165810998CA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3AC55CC-9DE1-7CD9-7910-87ED03B5CCC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6E30ED8-2ECB-3364-D83D-60C821C166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436079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55A81-E336-A33F-5AF2-938ABB0A5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64B4C9A-44A4-D200-A11C-AF5323A67B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2576FA1-9520-19AE-3411-1B94230D2F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9820179-4E73-BEB1-37F7-7EF684885A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B7B45E4-3A30-7548-CE44-4F62BAA584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279FD10-ABCD-F3BD-2291-8FC401FF35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1153186-86C4-FB60-8E1F-0E996C12DC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D4EFD50-99F0-C1E5-0148-E30BEBC463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201D087-1F02-F305-A4F1-310E6371C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7992453-F057-9A02-001E-036CC4F3280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9CB9C46-6FBE-6397-E4AA-9C35130FFA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70A759AE-6AA3-77C8-4160-0A253E0B02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32977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F764-A263-849E-936B-C21A843D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6C26E33-1807-E024-A642-09427B737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5EE71EB-6667-6F70-1A1F-01D2A25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1966D45-6915-D1ED-AD6C-9907E7F70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C400D75-8C13-550A-D239-4BDD18FCE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CB022FE-9471-0748-EAF3-5C935C3FA1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236471-8BE8-CF75-F333-423914275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23F217-EFDA-86A2-B008-A820B1EF54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5E2D7C2-167E-1122-AAAA-E6EF29847E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71321A-4665-05D2-197F-E0A418C84F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04C6979-208D-C06D-EB62-1C0E8D960C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FE9C94-4655-D01F-8F56-5E682B1B24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7727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9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60422-7B08-B1D3-2DED-E00243F8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2BEEA6D-FA9D-ED3D-E7DD-2ED217CD39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BF41F57-ADD8-FB04-7A7D-828C4CDA0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C8686C7-CA16-ADD2-C19C-E657F19DCE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EA366D6-1FEB-9775-D89C-7CE748AD7B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561FC0B-40EA-85A2-665D-241E8AF4F9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9B682A3-14C2-EC73-E181-56C90C9947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045D4B1-FB07-7FAC-1CFF-2E66EAFF71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FAD68DCA-B257-8F7E-0B1E-6322B16980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80750CB-6479-3031-7666-72F3BA0F71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AB71835-478C-F700-0A05-54B602A34F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FDA6722-6F66-C25A-FAB3-B15313885E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28524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93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97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4B04A-ECCE-FE54-AFE7-F88620172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423A49F7-2D31-AA19-A07C-433A7960D2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5DEE27C9-87F1-94A3-7205-35CD42761F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A175DC-C933-F687-5B66-9CFB59BD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24AA8B1B-DF1D-32BE-3B5C-2980484162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5A9950F2-791E-DCBA-525B-5C4D4D4828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E61F9081-CC8D-60DE-242B-2F489C088A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ED614ABD-EC69-AAF3-301F-6B4E15A48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9A122D6-000F-7B30-DCA9-0CAA65585D4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C83EBB1B-47B2-3C05-AADF-F1CD9B1C8DD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754E126D-4AC0-F3C2-211C-A2A29F8F37D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96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19°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Vinde ver como é bom/ Celebrar a vocação, aprender com os talentos de cada um, na partilha da vida e dons!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BAF2-BD36-4090-7108-FB04C083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4714642-A1C3-E1B7-5498-299DE1860C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Mandai vosso Espírito Santo!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89C29-8ED1-022A-FF52-A97738B1961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7209048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D0036-255E-44CB-0A42-5EADD470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402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56BC-5D5B-4124-6429-C36A2A8E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E6046EE4-1C1E-CDA4-CD25-308E70526F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Tudo isto é mistério da fé!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F8FAC4-530A-BF18-CA0A-D29EB212921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893985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 Senhor, a vossa morte, enquanto esperamos a vossa vinda!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2941818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Recordando, ó Pai, neste momento, a paixão de Jesus, nosso Senhor, sua ressurreição e ascensão, nós queremos a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82481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485-443F-D894-2FA5-25952AB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704770C-A9E8-91C5-7558-980BFDC6E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vós oferecer este Pão que alimenta e que dá vida, este Vinho que nos salva e dá coragem.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7E1711-4E35-E918-23B9-F0AF477AAAF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4884503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ó Senhor, a nossa oferta!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298618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quando recebermos Pão e Vinho, o Corpo e Sangue dele oferecidos, o Espírito nos una num só corpo, para sermos um só povo em seu amor.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752292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36CFF-1881-E9A9-69AA-A8B296DD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54CFD73-7CD0-15F9-1293-640905AD2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0088E-66F3-70A9-CA1C-2A81F98B104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23886962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Protegei vossa Igreja que caminha nas estradas do mundo rumo ao céu, cada dia renovando a esperança de chegar junto a vós, na vossa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0477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E ser presença missionária, discernindo a vocação. Com atitude solidária à serviço da missão. Disponível pra segui-lo, na oração! Na oração!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31885"/>
            <a:ext cx="11841896" cy="3926115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Caminhamos na estrada de Jesus!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Dai ao vosso servo, o Papa Leão, ser bem firme na fé, na caridade, e a Carlos, que é Bispo desta Igreja, muita luz para guiar o vosso Povo.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Esperamos entrar na vida eterna com Maria, Mãe de Deus e da Igreja, os Apóstolos, e todos os que na vida souberam amar Cristo e seus irmãos.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3E542-6B73-6101-7D5A-8484F8153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0A19ABC-B14E-9998-9E6F-E46B01643C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Esperamos entrar na vida eterna!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F97A9F-FCDE-A504-AE3C-C7241FB7CEA6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53601287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72655-0D90-2C20-6B6F-5E535BD01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2087A58-9A15-07D7-5FBB-4962AA6CB4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Abri as portas da misericórdia aos que chamastes para a outra vida; acolhei-os junto a vós, bem felizes, no reino que para todos preparastes.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F88D1D2-D3D0-3794-2704-3DA2FBEA209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28520272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6F010-A4C2-4BE7-877C-BAC67CE8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A38E249-1AA4-1FA1-A522-B3CCE64C04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todos dai a luz que não se apaga!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8EFA2D-3B07-EF36-E78D-3E071A0B448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800028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F4162-0F61-2B04-D34F-19D5040A2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77A8D34-2936-5628-6D6D-C2409189F0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todos nós, aqui reunidos, que somos povo santo e pecador, dai-nos a graça de participar do vosso reino que também é nosso.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B91A012-0601-AD1B-6075-0DBC1F250C7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91856684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D146-808E-0B19-1C22-49CC98432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DBF56D8-D69A-5F8B-ECC8-0B30005A335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456B389-3BE6-6079-22D9-957BFD35C25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35516126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Vinde ver como é bom/ Celebrar a vocação, aprender com os talentos de cada um, na partilha da vida e dons!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Sozinhos no barco, nas trevas da noite, sem ver o horizonte, nos perigos do mar. Distante do mestre, na chuva furiosa, num medo constante de tudo afundar.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“Coragem, sou eu, não tenham medo! Venham comigo sobre as águas andar.” E mesmo nos contrários ventos, se afundarmos em nossos intentos, sempre perto, Senhor, tuas mãos, dos perigos vão nos libertar e salvar.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se o desespero parar-nos no medo, se não correr riscos nos inspira a viver, em meio a falácias e intolerâncias, omissos, dispersos e frágeis em crer.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“Coragem, sou eu, não tenham medo! Venham comigo sobre as águas andar.” E mesmo nos contrários ventos, se afundarmos em nossos intentos, sempre perto, Senhor, tuas mãos, dos perigos vão nos libertar e salvar.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confiantes na tua palavra, Tu entrar na barca, tranquiliza os teus. Ao cessar o vento, prostrados dizemos: Tu és, de verdade, o Filho de Deus!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“Coragem, sou eu, não tenham medo! Venham comigo sobre as águas andar.” E mesmo nos contrários ventos, se afundarmos em nossos intentos, sempre perto, Senhor, tuas mãos, dos perigos vão nos libertar e salvar.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está na brisa mansa e tão suave. O Senhor está na sarça que arde e não se consome. Deus está e estará, onde dois ou mais se reunirem no seu nome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30470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onde iremos Senhor? Contigo queremos ficar! Permanentes no Teu amor. Nunca irás nos abandonar. Contigo comungamos. Corpo e Sangue nos entregas. Só em Ti encontraremos palavras de vida eterna.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4871864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está na assembleia reunida. O Senhor está no pão do céu que é partilha. Na palavra Deus está, proclamada, viva, na Santa Eucaristia.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402774852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C8FCA-3DE1-5F0E-09CC-F1F165D18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B7E2D0C-8189-B813-3A4B-BF9CAAC52E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onde iremos Senhor? Contigo queremos ficar! Permanentes no Teu amor. Nunca irás nos abandonar. Contigo comungamos. Corpo e Sangue nos entregas. Só em Ti encontraremos palavras de vida eterna.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BCCD4B-AE4F-C3E9-2DD9-523A44E3271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519804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3E118-5085-E6E9-0940-FF4FB0DDD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F0934A5-636E-23F5-D6AE-B3012005C4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está no pobre fraco e excluído. O Senhor está no doente e desvalido. No idoso Deus está, na criança só, no faminto, no mendigo.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52FC92-FAD4-E727-8AA2-CA64C7B8FD5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44286817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D6EE-9A72-2C0D-FF44-EE641E33E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4CF7106-2CFD-8B64-F01C-7EFFCA86052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onde iremos Senhor? Contigo queremos ficar! Permanentes no Teu amor. Nunca irás nos abandonar. Contigo comungamos. Corpo e Sangue nos entregas. Só em Ti encontraremos palavras de vida eterna.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75E793-E403-7057-2613-1AF5A6E0F81A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1895411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03C17-26A6-6820-84B0-A4F76E18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767D6F5-C579-EB6F-9666-44DE3C14D1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está no amor-fraternidade. O Senhor está na paz, partilha e unidade. Na Esperança Deus está, no perdão, na fé, na alegria e caridade.</a:t>
            </a: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D027477-AAAD-672D-1425-B5E2E28CCB0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29626140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E6E9C-3D29-1C05-9D46-C76C053DF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E56261A-7AD1-FF3D-617C-8E0F878B73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onde iremos Senhor? Contigo queremos ficar! Permanentes no Teu amor. Nunca irás nos abandonar. Contigo comungamos. Corpo e Sangue nos entregas. Só em Ti encontraremos palavras de vida eterna.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FB8254-1574-66C0-44A2-749334BC10A1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16714152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Ó Senhor, a comunhão do vosso sacramento, que acabamos de receber, nos salve e nos confirme na luz da vossa verdade. Por Cristo, nosso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vos abençoe e nos guarde.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Senhor, que encaminha os nossos corações para o amor de Deus e a constância de Cristo,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E66E7-9F27-4620-C2DE-FD78A1B0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334A496-DC64-8A40-64E4-AE89FE8C31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vos mostre a sua face e se compadeça de vós.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2EB3CE-E056-A406-9CD7-2D9E053D6A2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2199589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285B-17BC-10A0-0EA8-7C745AD5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3677EF5-F52A-4B70-8C4E-311EE59739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Volva para vós o seu olhar e vos dê a sua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98A7B3-5DBF-734B-4AD8-2B3DB68BE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44388585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alegria do Senhor seja a vossa força; 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nenhuma família comece em qualquer de repente, que nenhuma família termine por falta de amor. Que o casal seja um para o outro de corpo e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AC6DC-FAAC-91B1-5B02-9FB3C2720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01028E96-692C-0FE9-2C6F-474C1A2476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mente e que nada no mundo separe um casal sonhador! Que nenhuma família se abrigue debaixo da ponte, que ninguém interfira no lar e na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98017F9-4D1E-7E2E-6449-060479765ED5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9136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B115E-A2F5-47A7-FAEE-83BE89F5E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BA793186-47EC-170C-6B3C-68D2BD4D2D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vida dos dois. Que ninguém os obrigue a viver sem nenhum horizonte, que eles vivam do ontem, do hoje em função de um depois!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9D985A-8B94-6420-5470-DA32C9E29680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7614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a família comece e termine sabendo aonde vai e que o homem carregue nos ombros a graça de um pai. Que a mulher seja um céu de ternura,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E1E54-D969-6EC7-AD17-352ADCF5F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BA5BB8DE-8A89-7943-6B8B-ACF6D575B0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aconchego e calor e que os filhos conheçam a força que brota do amor! Abençoa, Senhor, as famílias! Amém! Abençoa, Senhor, a minha também (bis).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ECA9947-C810-BAF1-846C-1B1A6AE1ACB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8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Jesus, que nos convida à mesa da Palavra e da Eucaristia, nos chama a segui-lo fielmente. Reconheçamos ser pecadores e invoquemos com confiança a misericórdia do Pai.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viestes salvar os corações arrependidos.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Cristo, que viestes chamar os pecadores humilhados.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nossa fé não é baseada apenas em regras, doutrinas ou sentimentos, mas no encontro com a pessoa de Jesus Cristo: o único que não falha. Jesus, o Filho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intercedeis por nós, junto a Deus Pai que nos perdoa.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louvamos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bendizemos, nós Vos adoramos, nós Vos glorificamos, nós Vos damos Graças,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por vossa imensa glória.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 Jesus Cristo, Filho Unigênito, Senhor Deus, Cordeiro de Deus, Filho de Deus Pai: Vós que tirais o pecado do mundo,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Vós que tirais o pecado do mundo, acolhei a nossa súplica; Vós que estais à direita do Pai,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6D726-3C9C-2650-BC06-5CF9BB05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9A8E09F-1172-8A57-6167-7BD4AC9B89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 sois o Santo; só Vós, o Senhor; só Vós, o Altíssimo,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Jesus Cristo;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B41C19-42FF-8B38-D371-2E86DE3B90D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43963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11A-BF3F-FE18-548E-7D983AC8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53DF57-90D0-4B17-6021-480E6645F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o Espírito Santo na glória de Deus Pai.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Amém!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FCCDB-6AE6-5AFF-D4B8-6A31F1C58A3B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28610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Deus eterno e todo-poderoso, a quem, inspirados pelo Espírito Santo, ousamos chamar de Pai, fazei crescer em nossos corações o espírito de adoção filial, para merecermos entrar um dia na posse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Deus, é mais que uma ideia abstrata, mais que uma figura histórica do passado. É o Deus vivo e nosso amigo, o Deus presente e atual vivendo entre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da herança prometida. 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Senhor, que a tua Palavra transforme a nossa vida. Queremos caminhar, com retidão, na tua luz.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- 1Rs 19,9a.11-13a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PRIMEIRO LIVRO DOS REIS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Naqueles dias, ao chegar 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Horeb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, o monte de Deus, o profeta Elias entrou numa gruta, onde passou a noite. E eis que a palavra do Senhor lhe foi dirigida nestes termos: “Sai e permanece sobre o monte diante 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Senhor, porque o Senhor vai passar”. Antes do Senhor, porém, veio um vento impetuoso e forte, que desfazia as montanhas e quebrava os rochedos. Mas o Senhor não estava no vento. Depois do vento, houve um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terremoto. Mas o Senhor não estava no terremoto. Passado o terremoto, veio um fogo. Mas o Senhor não estava no fogo. E depois do fogo, ouviu-se um murmúrio de uma leve brisa.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9D893-62C7-340D-CEB1-608025CF8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17FF1145-1B2D-9494-33F5-30DB0D7AB7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Ouvindo isso, Elias cobriu o rosto com o manto, saiu e pôs-se à entrada da gruta.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EF863E-8C05-FC72-4DFC-89BF8767BD4E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853669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84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Mostrai-nos, ó Senhor, vossa bondade, e a vossa salvação nos concedei!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AA93479C-A4C5-0071-E051-930744396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A5638920-D20A-1563-8D18-64238D3DB5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nós que nos reunimos no seu nome. Ele salva o mundo, liberta o ser humano do medo que o escraviza e guia, com seu Espírito a comunidade de fé, que é a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F91BA4CE-B3EA-D481-8013-6A4FDBA289C9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9264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Quero ouvir o que o Senhor irá falar: é a paz que ele vai anunciar. Está perto a salvação dos que o temem, e a glória habitará em nossa terra.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Mostrai-nos, ó Senhor, vossa bondade, e a vossa salvação nos concedei!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A verdade e o amor se encontrarão, a justiça e a paz se abraçarão; da terra brotará a fidelidade, e a justiça olhará dos altos céus.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Mostrai-nos, ó Senhor, vossa bondade, e a vossa salvação nos concedei!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O Senhor nos dará tudo o que é bom, e a nossa terra nos dará suas colheitas; a justiça andará na sua frente e a salvação há de seguir os passos seus.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Mostrai-nos, ó Senhor, vossa bondade, e a vossa salvação nos concedei!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9,1-5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Irmãos, não estou mentindo, mas, em Cristo, digo a verdade, apoiado no testemunho do Espírito Santo e da minha consciência. Tenho no coração uma grande tristeza e uma dor contínua, a ponto de desejar ser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eu mesmo segregado por Cristo em favor de meus irmãos, os de minha raça. Eles são israelitas. A eles pertencem a filiação adotiva, a glória, as alianças, as leis, </a:t>
            </a:r>
            <a:endParaRPr sz="3600"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5E811BE7-BE14-4F78-0AB9-5C18D451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E34F7CB5-C741-6DAE-83E9-463E46BF867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culto, as promessas e também os patriarcas. Deles é que descende, quanto à sua humanidade, Cristo, o qual está</a:t>
            </a:r>
            <a:endParaRPr sz="3600" dirty="0"/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F475304B-FFA2-B8F2-6E8B-2F84B92FFA89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071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B14CB049-DFEE-D870-3831-000EBEFA5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03D9586B-3E9B-4F67-58CC-85F1D7228AA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Igreja. Hoje, comemoramos o Dia dos Pais e, abrimos a Semana Nacional da Família, com o tema: “Família, torna-te aquilo que és”. 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99C2B607-1F04-9960-7A98-09AEA553C4B5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88335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3CDE140F-78F4-A423-6E01-EC6B9D7A4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3B3D7C85-BB37-9FEA-F398-B56C6BCDEC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acima de todos, Deus bendito para sempre! Amém!</a:t>
            </a:r>
            <a:endParaRPr sz="3600" dirty="0"/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8776C9E7-CEC6-7087-FCD8-1EC1151CD3CD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856870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confio em nosso Senhor, com fé, esperança e amor; eu espero em sua palavra, hosana, ó Senhor, vem, me salva!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14,22-33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Depois da multiplicação dos pães, Jesus mandou que os discípulos entrassem na barca e seguissem, à sua frente, para o outro lado do mar, enquanto ele despediria as multidões. Depois de despedi-las,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 subiu ao monte, para orar a sós. A noite chegou, e Jesus continuava ali, sozinho. A barca, porém, já longe da terra, era agitada pelas ondas, pois o vento era contrário. Pelas três horas da manhã,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 veio até os discípulos, andando sobre o mar. Quando os discípulos o avistaram, andando sobre o mar, ficaram apavorados, e disseram: “É um fantasma”. E gritaram de medo. Jesus, porém, logo lhes disse: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“Coragem! Sou eu. Não tenhais medo!” Então Pedro lhe disse: “Senhor, se és tu, manda-me ir ao teu encontro, caminhando sobre a água”. E Jesus respondeu: “Vem!” Pedro desceu da barca e começou 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andar sobre a água, em direção a Jesus. Mas, quando sentiu o vento, ficou com medo e, começando a afundar, gritou: “Senhor, salva-me!” Jesus logo estendeu a mão, segurou Pedro, e lhe disse: “Homem fraco na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0E3E-1B50-25EE-5555-286ACDD7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C8C9BCA-58A0-D5B0-7FFD-9987700EDE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fé, por que duvidaste?” Assim que subiram no barco, o vento se acalmou. Os que estavam no barco, prostraram-se diante dele, dizendo: “Verdadeiramente, tu és o Filho de Deus!”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0C5C4-76D9-73C6-7616-DF571E4955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10499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410D23FE-8D2F-F5A0-D845-11AF6E0D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AB24E0AA-B5B8-3D8A-F970-737CAE13FE0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 nossos pais e nossas famílias se apoiem sempre mais na bondade e no amor de Deus em todas as horas.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34213546-AD55-765C-0BE6-70F65F7CCA2E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46124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Caríssimos irmãos e irmãs, oremos a Deus nosso Pai, que nos escuta quando o invocamos, e apresentemos-lhe as nossas preces, dizendo: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oração do vosso povo.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Diocese de Apucarana, suas paróquias e fiéis, para que Deus lhes revele o mistério do vento forte, do fogo ardente e da brisa leve,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párocos, vigários, religiosas e seminaristas, para que tenham confiança e nada temam, pois Jesus é mais forte que as forças das ondas,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escutar tua Palavra, me chamaste: aqui estou. Estar à serviço da vida, Jesus Cristo convidou. Pra viver o seguimento, aqui estou! Aqui estou!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todos os pais, que vivam com responsabilidade a missão paternal que receberam, e procurem os dons de Deus mais excelentes,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que estais sempre junto daqueles a quem as tempestades deste mundo põem em perigo, fazei que eles reconheçam a vossa presença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0FD4-30F8-3BC6-871C-82FF89E2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6BBAAE-3154-2C1E-9020-226E26FE69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descubram que não podem caminhar sem a vossa luz e a vossa força. Por Cristo,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4793879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Santo, Deus onipotente, a vós, Deus eterno, imenso, nas preces, no canto, no incenso, a Igreja o Cordeiro oferece.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8FA47-23BE-8B53-7F5B-5A1248368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BBC1DC-AE83-B221-5985-53C231A7F4D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Deus, vós que nos dais gratuitamente todos os dons, derramando sobre nós bênção sobre bênção, sem nada nos exigir em troca. Concedei-nos a graça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96EBDDF-49CF-070B-6A7D-DEBFFA5137F6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27019483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33F5D-F3C1-1BDA-115F-CEFF08239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BCCB07-E193-8D6D-3842-9FBBB6B58D9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fazermos o mesmo, colaborando com nossa comunidade. Queremos dar o que pede nossa consciência. Nosso dízimo é sinal de que somos discípulos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87450B8-9E00-C354-C3F7-8F389DCB17E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16469622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59D95-073E-8E41-8370-78CA41DA4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B1C21-75AD-C130-80FB-A44E71A2E8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missionários de Cristo, comprometidos nesta grande família que é a nossa comunidade paroquial e diocesana. É um ato de gratidão e de partilha que brota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FA20838-0905-5E74-EF56-2D102BDCDDE4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294244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Vinde ver como é bom/ Celebrar a vocação, aprender com os talentos de cada um, na partilha da vida e dons! (bis)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1DA6D-6DB1-5555-0AB2-646D0A2CC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F12DA87-6368-E9CC-C33F-6F56F6B732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nosso coração livre e desapegado. Na força do Espírito Santo, estamos abertos à comunidade que necessita do nosso tempo, trabalho, saber e dos nossos bens.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537C42-88FB-11DD-2915-C31FA366D6F8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30071873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0EEF5-BAB2-5260-6FD6-884A5929E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20E3CA6-62F3-3BF4-23C9-521A36A0F34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Sentindo-nos ativos, generosos e responsáveis, sem medo de partilhar, estamos abertos para acolher os vossos imensos benefícios.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03882-E952-37E7-0AD4-A8E27BC2829E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6610739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4C319-EA0F-5664-E7A5-0E0EA0694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9C6C1F68-2551-ACE8-0BEF-235C9FEE3B6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nosso Senhor. 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69F77A7-F4DC-7307-CD96-131F27CBD118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19041103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8929-7C97-AA4F-9EC1-E631B0B0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BE6DFDF-7785-DB5A-7AC1-04D185115D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Santo, Deus onipotente, a vós, Deus eterno, imenso, nas preces, no canto, no incenso, a Igreja o Cordeiro oferece.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EC759D-A5ED-DA71-6D42-BBB91062AD9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8964733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Minha alma se une à Igreja, com o padre a vós me ofereço. Por mim, nada sou nem mereço, mas Cristo por mim vos implora.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hóstia que o padre oferece, divino alimento se faça. A todos cumule de graças, de Cristo a Paixão renovando.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Comunidade reunida, é convidada a viver. O Evangelho em sua vida, para o chamado responder. Coragem para a decisão é preciso ter! É preciso ter!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Senhor, acolhei com misericórdia os dons que concedestes à vossa Igreja e ela agora vos apresenta. Transformai-os por vosso poder em sacramento da nossa salvação. 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7DAC-70AE-811F-4F68-BD961D0C4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79C9BEE-220B-B295-0C17-E6E9B2547B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093517-80A7-D99F-BC8C-0B91C8C44A8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1378337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justo e nos faz todos ser mais santos, louvar a vós, ó Pai, no mundo inteiro, de dia e de noite, agradecendo com Cristo, vosso Filho, nosso irmão. É ele o sacerdote verdadeiro que sempre se oferece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nós todos, mandando que se faça a mesma coisa que fez naquela ceia derradeira. Por isso, aqui estamos reunidos, louvando e agradecendo com alegria,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juntando nossa voz à voz dos Anjos e dos Santos todos, para dizer: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Ó Pai, vós que sempre quisestes ficar muito perto de nós, vivendo conosco no Cristo, falando conosco por ele, mandai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F4BA-21D4-2EEB-AAD7-BFEBD54A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8B9E995-8B5F-CF58-457A-93DB6D4F21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vosso Espírito Santo, a fim de que as nossas ofertas se mudem no Corpo + e no Sangue de nosso Senhor Jesus Cristo.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4D790AE-29AE-18D9-E1E2-ABACF0BD2B87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3314935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9529</TotalTime>
  <Words>5664</Words>
  <Application>Microsoft Office PowerPoint</Application>
  <PresentationFormat>Personalizar</PresentationFormat>
  <Paragraphs>1530</Paragraphs>
  <Slides>158</Slides>
  <Notes>157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158</vt:i4>
      </vt:variant>
    </vt:vector>
  </HeadingPairs>
  <TitlesOfParts>
    <vt:vector size="164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16</cp:revision>
  <dcterms:modified xsi:type="dcterms:W3CDTF">2026-07-30T14:50:08Z</dcterms:modified>
</cp:coreProperties>
</file>