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1"/>
  </p:notesMasterIdLst>
  <p:sldIdLst>
    <p:sldId id="256" r:id="rId2"/>
    <p:sldId id="257" r:id="rId3"/>
    <p:sldId id="258" r:id="rId4"/>
    <p:sldId id="717" r:id="rId5"/>
    <p:sldId id="260" r:id="rId6"/>
    <p:sldId id="261" r:id="rId7"/>
    <p:sldId id="262" r:id="rId8"/>
    <p:sldId id="263" r:id="rId9"/>
    <p:sldId id="264" r:id="rId10"/>
    <p:sldId id="265" r:id="rId11"/>
    <p:sldId id="274" r:id="rId12"/>
    <p:sldId id="275" r:id="rId13"/>
    <p:sldId id="276" r:id="rId14"/>
    <p:sldId id="718" r:id="rId15"/>
    <p:sldId id="277" r:id="rId16"/>
    <p:sldId id="278" r:id="rId17"/>
    <p:sldId id="279" r:id="rId18"/>
    <p:sldId id="449" r:id="rId19"/>
    <p:sldId id="514" r:id="rId20"/>
    <p:sldId id="285" r:id="rId21"/>
    <p:sldId id="286" r:id="rId22"/>
    <p:sldId id="719" r:id="rId23"/>
    <p:sldId id="720" r:id="rId24"/>
    <p:sldId id="721" r:id="rId25"/>
    <p:sldId id="722" r:id="rId26"/>
    <p:sldId id="723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466" r:id="rId35"/>
    <p:sldId id="516" r:id="rId36"/>
    <p:sldId id="517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538" r:id="rId50"/>
    <p:sldId id="313" r:id="rId51"/>
    <p:sldId id="314" r:id="rId52"/>
    <p:sldId id="315" r:id="rId53"/>
    <p:sldId id="316" r:id="rId54"/>
    <p:sldId id="317" r:id="rId55"/>
    <p:sldId id="318" r:id="rId56"/>
    <p:sldId id="493" r:id="rId57"/>
    <p:sldId id="494" r:id="rId58"/>
    <p:sldId id="495" r:id="rId59"/>
    <p:sldId id="496" r:id="rId60"/>
    <p:sldId id="320" r:id="rId61"/>
    <p:sldId id="321" r:id="rId62"/>
    <p:sldId id="325" r:id="rId63"/>
    <p:sldId id="491" r:id="rId64"/>
    <p:sldId id="326" r:id="rId65"/>
    <p:sldId id="327" r:id="rId66"/>
    <p:sldId id="328" r:id="rId67"/>
    <p:sldId id="329" r:id="rId68"/>
    <p:sldId id="330" r:id="rId69"/>
    <p:sldId id="331" r:id="rId70"/>
    <p:sldId id="520" r:id="rId71"/>
    <p:sldId id="332" r:id="rId72"/>
    <p:sldId id="427" r:id="rId73"/>
    <p:sldId id="334" r:id="rId74"/>
    <p:sldId id="724" r:id="rId75"/>
    <p:sldId id="340" r:id="rId76"/>
    <p:sldId id="341" r:id="rId77"/>
    <p:sldId id="342" r:id="rId78"/>
    <p:sldId id="343" r:id="rId79"/>
    <p:sldId id="344" r:id="rId80"/>
    <p:sldId id="345" r:id="rId81"/>
    <p:sldId id="346" r:id="rId82"/>
    <p:sldId id="347" r:id="rId83"/>
    <p:sldId id="437" r:id="rId84"/>
    <p:sldId id="654" r:id="rId85"/>
    <p:sldId id="671" r:id="rId86"/>
    <p:sldId id="438" r:id="rId87"/>
    <p:sldId id="725" r:id="rId88"/>
    <p:sldId id="690" r:id="rId89"/>
    <p:sldId id="549" r:id="rId90"/>
    <p:sldId id="550" r:id="rId91"/>
    <p:sldId id="656" r:id="rId92"/>
    <p:sldId id="691" r:id="rId93"/>
    <p:sldId id="692" r:id="rId94"/>
    <p:sldId id="551" r:id="rId95"/>
    <p:sldId id="693" r:id="rId96"/>
    <p:sldId id="695" r:id="rId97"/>
    <p:sldId id="694" r:id="rId98"/>
    <p:sldId id="726" r:id="rId99"/>
    <p:sldId id="586" r:id="rId100"/>
    <p:sldId id="553" r:id="rId101"/>
    <p:sldId id="659" r:id="rId102"/>
    <p:sldId id="696" r:id="rId103"/>
    <p:sldId id="555" r:id="rId104"/>
    <p:sldId id="556" r:id="rId105"/>
    <p:sldId id="660" r:id="rId106"/>
    <p:sldId id="697" r:id="rId107"/>
    <p:sldId id="661" r:id="rId108"/>
    <p:sldId id="587" r:id="rId109"/>
    <p:sldId id="557" r:id="rId110"/>
    <p:sldId id="588" r:id="rId111"/>
    <p:sldId id="354" r:id="rId112"/>
    <p:sldId id="667" r:id="rId113"/>
    <p:sldId id="355" r:id="rId114"/>
    <p:sldId id="372" r:id="rId115"/>
    <p:sldId id="373" r:id="rId116"/>
    <p:sldId id="374" r:id="rId117"/>
    <p:sldId id="375" r:id="rId118"/>
    <p:sldId id="376" r:id="rId119"/>
    <p:sldId id="377" r:id="rId120"/>
    <p:sldId id="378" r:id="rId121"/>
    <p:sldId id="379" r:id="rId122"/>
    <p:sldId id="380" r:id="rId123"/>
    <p:sldId id="390" r:id="rId124"/>
    <p:sldId id="391" r:id="rId125"/>
    <p:sldId id="392" r:id="rId126"/>
    <p:sldId id="393" r:id="rId127"/>
    <p:sldId id="531" r:id="rId128"/>
    <p:sldId id="532" r:id="rId129"/>
    <p:sldId id="533" r:id="rId130"/>
    <p:sldId id="534" r:id="rId131"/>
    <p:sldId id="535" r:id="rId132"/>
    <p:sldId id="536" r:id="rId133"/>
    <p:sldId id="543" r:id="rId134"/>
    <p:sldId id="544" r:id="rId135"/>
    <p:sldId id="402" r:id="rId136"/>
    <p:sldId id="382" r:id="rId137"/>
    <p:sldId id="526" r:id="rId138"/>
    <p:sldId id="384" r:id="rId139"/>
    <p:sldId id="385" r:id="rId140"/>
    <p:sldId id="386" r:id="rId141"/>
    <p:sldId id="387" r:id="rId142"/>
    <p:sldId id="502" r:id="rId143"/>
    <p:sldId id="503" r:id="rId144"/>
    <p:sldId id="388" r:id="rId145"/>
    <p:sldId id="403" r:id="rId146"/>
    <p:sldId id="537" r:id="rId147"/>
    <p:sldId id="404" r:id="rId148"/>
    <p:sldId id="405" r:id="rId149"/>
    <p:sldId id="436" r:id="rId150"/>
    <p:sldId id="406" r:id="rId151"/>
    <p:sldId id="545" r:id="rId152"/>
    <p:sldId id="546" r:id="rId153"/>
    <p:sldId id="409" r:id="rId154"/>
    <p:sldId id="410" r:id="rId155"/>
    <p:sldId id="547" r:id="rId156"/>
    <p:sldId id="412" r:id="rId157"/>
    <p:sldId id="445" r:id="rId158"/>
    <p:sldId id="446" r:id="rId159"/>
    <p:sldId id="447" r:id="rId160"/>
  </p:sldIdLst>
  <p:sldSz cx="12193588" cy="6858000"/>
  <p:notesSz cx="6858000" cy="9144000"/>
  <p:custDataLst>
    <p:tags r:id="rId162"/>
  </p:custDataLst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B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>
        <p:scale>
          <a:sx n="66" d="100"/>
          <a:sy n="66" d="100"/>
        </p:scale>
        <p:origin x="137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notesMaster" Target="notesMasters/notesMaster1.xml"/><Relationship Id="rId16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tags" Target="tags/tag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theme" Target="theme/theme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B0ACCD-0D2B-4184-8365-CFF609C257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C9E4A-CCF9-4B49-826B-56558465924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40E2B85-C84F-4068-B5BF-142908525C6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03592-3DF0-4B34-B199-C11651B18EF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F8704-AA87-47CF-9BCE-8495D2441E9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68909-0B14-42AA-917D-4DC76C542B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E5130364-0F2F-44FD-A182-EFA2E837455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92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t-B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A5BBDE7-194F-4948-B60A-2AEECC7D16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7D977E-8643-4928-A51E-E0805CBEF85A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0524F3F-2238-428C-9F67-5DAF295C8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D3E7C1C-5855-438F-89D6-D24F24D70F0E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735220-6263-4D33-9825-3D1574C4EC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C7D6C8C-0BC4-4499-A866-70678AE1CF82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680933E-D844-44FA-92F9-16DE65C506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9EE279C-0044-4347-A011-936FDD668681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3A06CFD-2871-431A-8A0F-81926421D1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E14EB54-7ADF-45BF-8B72-A1EF887D3DD0}" type="slidenum">
              <a:t>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1FD50C5-D06A-4E11-B116-8E75B5AA1A6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9A4646E-57FF-4B34-85B6-CC4A3C29D382}" type="slidenum">
              <a:t>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6B23F0B-F3F0-42D7-9C9E-29127CCCF38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787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CCAFFAD-0138-4197-A4C7-F7A03D9051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10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728994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100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10111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101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4663932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102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69965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103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30284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104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8511030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105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98338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106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21283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107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5061687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108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09397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109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958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1354B04-F5CF-45ED-9E29-084EB00525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10F6F8C-FA92-4991-935A-9C0CA2CC0BFE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FD96571-04BC-449A-9D0B-6E981DA04C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14975C1-B878-45DC-B51D-6DCD2488FE05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B44B368-9CD7-4CA8-8FC2-1F72B8823A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0EF5C9-00B2-4D0A-8E25-B7FC15658F84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A88A8A5-58C6-459B-80F1-3FE4A8D4D6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843EA3B-6DC8-4CD9-884B-B776DE3AFCEB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4191861-2599-4CD4-9799-06E79C8FFE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7634EDC-8E7C-46AA-A088-6713E3799D1D}" type="slidenum">
              <a:t>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653682B-F8F2-4D7F-9104-C6BF5527A8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946E5D71-1BDE-4FF0-849D-1575C8F87B44}" type="slidenum">
              <a:t>11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F242F8-CAF7-403D-BF93-88968ECDE56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8228AF5-8542-4AF1-8FD4-B47F4689FE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110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62876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1297D755-3C22-4A6B-8C25-2AD90A23401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79E44E4-6543-4754-A182-4DA1A6FC1A10}" type="slidenum">
              <a:t>111</a:t>
            </a:fld>
            <a:endParaRPr lang="pt-BR"/>
          </a:p>
        </p:txBody>
      </p:sp>
      <p:sp>
        <p:nvSpPr>
          <p:cNvPr id="2" name="Espaço Reservado para Número de Slide 106">
            <a:extLst>
              <a:ext uri="{FF2B5EF4-FFF2-40B4-BE49-F238E27FC236}">
                <a16:creationId xmlns:a16="http://schemas.microsoft.com/office/drawing/2014/main" id="{F9AD43CF-47BB-40C7-9D87-80A5C50FA067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C517B4A3-C76B-4384-9340-8115E41CAEF9}" type="slidenum">
              <a:t>111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64">
            <a:extLst>
              <a:ext uri="{FF2B5EF4-FFF2-40B4-BE49-F238E27FC236}">
                <a16:creationId xmlns:a16="http://schemas.microsoft.com/office/drawing/2014/main" id="{7070A774-0817-4FE0-B974-A13BC88E5883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737139E-C292-412E-8536-82477F9BAA15}" type="slidenum">
              <a:t>111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7">
            <a:extLst>
              <a:ext uri="{FF2B5EF4-FFF2-40B4-BE49-F238E27FC236}">
                <a16:creationId xmlns:a16="http://schemas.microsoft.com/office/drawing/2014/main" id="{745191D6-7F09-4C90-9A01-25EB34B0FDF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A5703E1-A3FB-400C-88FB-D231029DDAEE}" type="slidenum">
              <a:t>111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2">
            <a:extLst>
              <a:ext uri="{FF2B5EF4-FFF2-40B4-BE49-F238E27FC236}">
                <a16:creationId xmlns:a16="http://schemas.microsoft.com/office/drawing/2014/main" id="{FB45C572-58FA-4356-BDC2-EEDEEE83B9B0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63B854C-609B-4184-9D97-943779A56EEB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Lucida San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31/07/2026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6" name="Espaço Reservado para Número de Slide 65">
            <a:extLst>
              <a:ext uri="{FF2B5EF4-FFF2-40B4-BE49-F238E27FC236}">
                <a16:creationId xmlns:a16="http://schemas.microsoft.com/office/drawing/2014/main" id="{4AE1923F-70B9-4E5D-B21B-2F01E8751848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210A3B1-D460-4D5D-9E37-F274A42828A4}" type="slidenum">
              <a:t>111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6">
            <a:extLst>
              <a:ext uri="{FF2B5EF4-FFF2-40B4-BE49-F238E27FC236}">
                <a16:creationId xmlns:a16="http://schemas.microsoft.com/office/drawing/2014/main" id="{EDA7AC1B-FB78-439F-B40C-9FFCB506383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07DAB24-3BE9-4342-BEFF-F1D6F68DD60B}" type="slidenum">
              <a:t>111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7">
            <a:extLst>
              <a:ext uri="{FF2B5EF4-FFF2-40B4-BE49-F238E27FC236}">
                <a16:creationId xmlns:a16="http://schemas.microsoft.com/office/drawing/2014/main" id="{14B62A98-ACA9-440D-A143-F5D8AC7646F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7">
            <a:extLst>
              <a:ext uri="{FF2B5EF4-FFF2-40B4-BE49-F238E27FC236}">
                <a16:creationId xmlns:a16="http://schemas.microsoft.com/office/drawing/2014/main" id="{7C251F31-2D5A-474F-AFD7-E9171A350A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endParaRPr lang="pt-BR" sz="2100"/>
          </a:p>
        </p:txBody>
      </p:sp>
    </p:spTree>
    <p:extLst>
      <p:ext uri="{BB962C8B-B14F-4D97-AF65-F5344CB8AC3E}">
        <p14:creationId xmlns:p14="http://schemas.microsoft.com/office/powerpoint/2010/main" val="53564462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1297D755-3C22-4A6B-8C25-2AD90A23401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79E44E4-6543-4754-A182-4DA1A6FC1A10}" type="slidenum">
              <a:t>112</a:t>
            </a:fld>
            <a:endParaRPr lang="pt-BR"/>
          </a:p>
        </p:txBody>
      </p:sp>
      <p:sp>
        <p:nvSpPr>
          <p:cNvPr id="2" name="Espaço Reservado para Número de Slide 106">
            <a:extLst>
              <a:ext uri="{FF2B5EF4-FFF2-40B4-BE49-F238E27FC236}">
                <a16:creationId xmlns:a16="http://schemas.microsoft.com/office/drawing/2014/main" id="{F9AD43CF-47BB-40C7-9D87-80A5C50FA067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C517B4A3-C76B-4384-9340-8115E41CAEF9}" type="slidenum">
              <a:t>112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64">
            <a:extLst>
              <a:ext uri="{FF2B5EF4-FFF2-40B4-BE49-F238E27FC236}">
                <a16:creationId xmlns:a16="http://schemas.microsoft.com/office/drawing/2014/main" id="{7070A774-0817-4FE0-B974-A13BC88E5883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737139E-C292-412E-8536-82477F9BAA15}" type="slidenum">
              <a:t>112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7">
            <a:extLst>
              <a:ext uri="{FF2B5EF4-FFF2-40B4-BE49-F238E27FC236}">
                <a16:creationId xmlns:a16="http://schemas.microsoft.com/office/drawing/2014/main" id="{745191D6-7F09-4C90-9A01-25EB34B0FDF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A5703E1-A3FB-400C-88FB-D231029DDAEE}" type="slidenum">
              <a:t>112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2">
            <a:extLst>
              <a:ext uri="{FF2B5EF4-FFF2-40B4-BE49-F238E27FC236}">
                <a16:creationId xmlns:a16="http://schemas.microsoft.com/office/drawing/2014/main" id="{FB45C572-58FA-4356-BDC2-EEDEEE83B9B0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63B854C-609B-4184-9D97-943779A56EEB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Lucida San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31/07/2026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6" name="Espaço Reservado para Número de Slide 65">
            <a:extLst>
              <a:ext uri="{FF2B5EF4-FFF2-40B4-BE49-F238E27FC236}">
                <a16:creationId xmlns:a16="http://schemas.microsoft.com/office/drawing/2014/main" id="{4AE1923F-70B9-4E5D-B21B-2F01E8751848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210A3B1-D460-4D5D-9E37-F274A42828A4}" type="slidenum">
              <a:t>112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6">
            <a:extLst>
              <a:ext uri="{FF2B5EF4-FFF2-40B4-BE49-F238E27FC236}">
                <a16:creationId xmlns:a16="http://schemas.microsoft.com/office/drawing/2014/main" id="{EDA7AC1B-FB78-439F-B40C-9FFCB506383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07DAB24-3BE9-4342-BEFF-F1D6F68DD60B}" type="slidenum">
              <a:t>112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7">
            <a:extLst>
              <a:ext uri="{FF2B5EF4-FFF2-40B4-BE49-F238E27FC236}">
                <a16:creationId xmlns:a16="http://schemas.microsoft.com/office/drawing/2014/main" id="{14B62A98-ACA9-440D-A143-F5D8AC7646F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7">
            <a:extLst>
              <a:ext uri="{FF2B5EF4-FFF2-40B4-BE49-F238E27FC236}">
                <a16:creationId xmlns:a16="http://schemas.microsoft.com/office/drawing/2014/main" id="{7C251F31-2D5A-474F-AFD7-E9171A350A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endParaRPr lang="pt-BR" sz="2100"/>
          </a:p>
        </p:txBody>
      </p:sp>
    </p:spTree>
    <p:extLst>
      <p:ext uri="{BB962C8B-B14F-4D97-AF65-F5344CB8AC3E}">
        <p14:creationId xmlns:p14="http://schemas.microsoft.com/office/powerpoint/2010/main" val="2962902935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1297D755-3C22-4A6B-8C25-2AD90A23401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79E44E4-6543-4754-A182-4DA1A6FC1A10}" type="slidenum">
              <a:t>113</a:t>
            </a:fld>
            <a:endParaRPr lang="pt-BR"/>
          </a:p>
        </p:txBody>
      </p:sp>
      <p:sp>
        <p:nvSpPr>
          <p:cNvPr id="2" name="Espaço Reservado para Número de Slide 106">
            <a:extLst>
              <a:ext uri="{FF2B5EF4-FFF2-40B4-BE49-F238E27FC236}">
                <a16:creationId xmlns:a16="http://schemas.microsoft.com/office/drawing/2014/main" id="{F9AD43CF-47BB-40C7-9D87-80A5C50FA067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C517B4A3-C76B-4384-9340-8115E41CAEF9}" type="slidenum">
              <a:t>113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64">
            <a:extLst>
              <a:ext uri="{FF2B5EF4-FFF2-40B4-BE49-F238E27FC236}">
                <a16:creationId xmlns:a16="http://schemas.microsoft.com/office/drawing/2014/main" id="{7070A774-0817-4FE0-B974-A13BC88E5883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737139E-C292-412E-8536-82477F9BAA15}" type="slidenum">
              <a:t>113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7">
            <a:extLst>
              <a:ext uri="{FF2B5EF4-FFF2-40B4-BE49-F238E27FC236}">
                <a16:creationId xmlns:a16="http://schemas.microsoft.com/office/drawing/2014/main" id="{745191D6-7F09-4C90-9A01-25EB34B0FDF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A5703E1-A3FB-400C-88FB-D231029DDAEE}" type="slidenum">
              <a:t>113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2">
            <a:extLst>
              <a:ext uri="{FF2B5EF4-FFF2-40B4-BE49-F238E27FC236}">
                <a16:creationId xmlns:a16="http://schemas.microsoft.com/office/drawing/2014/main" id="{FB45C572-58FA-4356-BDC2-EEDEEE83B9B0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63B854C-609B-4184-9D97-943779A56EEB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Lucida San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31/07/2026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6" name="Espaço Reservado para Número de Slide 65">
            <a:extLst>
              <a:ext uri="{FF2B5EF4-FFF2-40B4-BE49-F238E27FC236}">
                <a16:creationId xmlns:a16="http://schemas.microsoft.com/office/drawing/2014/main" id="{4AE1923F-70B9-4E5D-B21B-2F01E8751848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210A3B1-D460-4D5D-9E37-F274A42828A4}" type="slidenum">
              <a:t>113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6">
            <a:extLst>
              <a:ext uri="{FF2B5EF4-FFF2-40B4-BE49-F238E27FC236}">
                <a16:creationId xmlns:a16="http://schemas.microsoft.com/office/drawing/2014/main" id="{EDA7AC1B-FB78-439F-B40C-9FFCB506383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07DAB24-3BE9-4342-BEFF-F1D6F68DD60B}" type="slidenum">
              <a:t>113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7">
            <a:extLst>
              <a:ext uri="{FF2B5EF4-FFF2-40B4-BE49-F238E27FC236}">
                <a16:creationId xmlns:a16="http://schemas.microsoft.com/office/drawing/2014/main" id="{14B62A98-ACA9-440D-A143-F5D8AC7646F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7">
            <a:extLst>
              <a:ext uri="{FF2B5EF4-FFF2-40B4-BE49-F238E27FC236}">
                <a16:creationId xmlns:a16="http://schemas.microsoft.com/office/drawing/2014/main" id="{7C251F31-2D5A-474F-AFD7-E9171A350A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endParaRPr lang="pt-BR" sz="2100"/>
          </a:p>
        </p:txBody>
      </p:sp>
    </p:spTree>
    <p:extLst>
      <p:ext uri="{BB962C8B-B14F-4D97-AF65-F5344CB8AC3E}">
        <p14:creationId xmlns:p14="http://schemas.microsoft.com/office/powerpoint/2010/main" val="363706415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FB4F6E6-1750-4A46-877B-9045E47E14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3A1218C-96EC-4BFB-B176-D1B9A61ED84F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3E69B56-9B54-477D-8D70-3AF620D02F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8A5844B-06D7-451C-AA47-A553628FBF3F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B93A2D0-D5EA-4E64-8F58-4AAF1B6D5B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A1B0035-B107-43E8-AAA2-0CCE48518CD5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C21D447-AF5D-46FA-ACCD-ABC4339B9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A0271E5-9E6B-4AB1-922F-A287EE711B84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C8D40-2F72-4F65-BD23-7107C0B2EB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33F8D19-793C-4664-B751-494A4142CB5F}" type="slidenum">
              <a:t>114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79FA695-CC65-422A-9196-8BC35720A7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764CF84-C5E8-476A-A01E-5D91B197641C}" type="slidenum">
              <a:t>114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515B00E-1EEB-4E1E-92DB-E5ADC1BDD9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7EDBA92-E82E-43D5-B044-5B5235A66A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115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116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27999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427072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A42CBD9-2978-4EA8-A236-71910A70F1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99AB6FC-7CD8-49F3-8592-0E0E30CB06C9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EC0BFC0-752E-4688-9BCD-E4735A7F0B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3A240C49-0CE8-4984-BACB-8D15ACBF1757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416F759-C2CE-43C9-A423-DFBEDB58FD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98CF81-9B66-46B7-9B7B-2A4AF158BDCE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5DF508C-0807-44DD-BF84-348A90B48C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7E6D56D-45ED-48E5-ACD8-8933389A5312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03FF65E-9A9C-4CE3-8F85-651EF562BF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85E2B9-56E6-4A24-83D3-CC6BEF2014D3}" type="slidenum">
              <a:t>119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4F80841-485F-4B80-A8CE-FA886103959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C70273A-0255-4F52-AA22-78D14AAC250C}" type="slidenum">
              <a:t>119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69636A-66BF-4CCE-9C75-46689302C2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6998102-C0F1-4903-87F7-BE0ED8312A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12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641444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A3188A-86F4-48A5-A583-3859AB80F7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B7831B5-7DA5-409D-9B31-486D8DD5FF0F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3F0DE73-8C48-478B-8905-489290C43E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AE33A75-6EB6-4EEB-8C6C-EB6373F9BCCA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B5FCD7-6E36-490F-A477-1E97C2E795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419D445-CAA0-4B3A-865D-25699CF2219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3592462-201B-4F5D-928D-EAD49A7046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E00DDE6-00F2-4EF4-9E74-21790D20D804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8FF349B-50EF-4A02-A9EC-0A1C0FB511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BD8C017-0856-4EEA-823C-BD65A18D59D0}" type="slidenum">
              <a:t>120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A6BE26-667D-469E-A4F2-FD9A7B2C22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EF33A4-C062-4114-8CA2-419C664F9DED}" type="slidenum">
              <a:t>120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1F00F47-1CBE-41E3-9329-6EA3AD46FF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1ED0BBD-2BDA-4D4E-A7F4-702C5D17EA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0E7464F-3A45-43C6-8CCB-AD578C7546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8A99EFF-5F47-4F47-B563-02382032C8EA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A00B014-02B2-4218-8344-D1DEB64C9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311DFF-D16C-4769-82AE-D6A42D9F67E8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552834-1F5A-480A-83ED-AC7D3BC74F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1AD906E-48B6-48D4-B5AD-AE89E59E60B8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1A85646-1D6C-4A37-8C7E-C4BD5437C5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1A3AB7F-73FE-4075-B5B3-3EEC8BC51423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6F88E3-3AA2-4747-B66C-34C2D0D88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33F7A41-A889-4C80-A6AB-808DDCF7F74E}" type="slidenum">
              <a:t>121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4E66950-99E7-42AB-8C57-7A00E0F59C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C4D920-23E1-4196-B7AB-829F109EE7C9}" type="slidenum">
              <a:t>121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F285D7C-3F58-4CE8-AA7D-1B56194718F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4435EF3-5816-475E-A619-AE1CDA4A23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D60B1C-5D5F-4058-85D5-82E5588AF5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3938384-2BAC-4B8B-B42F-1851D9EE027A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0B385DC-8E5E-4A66-A475-A45AB6E493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000BB9C-76C3-49C2-B43E-84ADC31568E2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653D13D-D584-4215-AD95-B338AA3AED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FF5D1E8-BB4E-497E-A00A-432F4DF30DF4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83D3D47-DD51-4C90-9F29-A5D889C5AC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168EC-53FD-44FD-B19E-6316EA955A11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141A650-C921-40C1-BF50-5F9EB737C4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9022295-C06C-4977-AEE6-5AF75A47F2DE}" type="slidenum">
              <a:t>122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6FB7047-5826-4927-806A-34D4087632D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B34F95-B842-4A10-AF18-1C5C938FD29F}" type="slidenum">
              <a:t>122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FF96CDB-A1F7-4C22-9789-5C859F728E7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749065E-0FF1-4455-BD51-EEB5B56930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53D64-EC86-FA1F-44A8-BE58A421E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C377A4C-C72A-97FB-455B-1F948221A7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F8E4364-D9C5-7BFF-34E6-0588B1CB9D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FC0080E-FADE-2DA2-DA03-82C1F2B4A8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27CF534-513D-9B70-DF54-FC3E385EAF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97FC82F-A4A3-7D85-C342-0C97983219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D70FFAD-A364-F3E7-B2A7-3CC021183B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AB4647D-43C6-41A9-4A66-CFE1D8DBCBB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BFEB6EE-85E4-694F-45B7-ADFEDDC8433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178886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FE7DE-4308-47E6-0134-81478F54D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9CF4AF6-9789-9BD8-B3AB-F277E67D8E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E86D24F-C60E-94B3-9572-BC53BC6C61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9EE455-D4A4-FBE3-F5D8-9ACB5633F9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B3F1B75-2410-5449-CAA7-3BECF1CC657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E742B7B-1E91-8644-2B32-6A52BD7268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8D02AAC-9DFF-B7DF-4E8F-CA7D1DC84EF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D3FBD03-24E4-C5C4-A231-16A15E90D6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E9A1C33-FB73-4CD9-88F0-424D3F444A9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8374717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6CDA0-C649-1882-63EA-AF4596527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7CA06A9-8651-2ACC-8D05-ADAF51F606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D9D5C12-78D0-96D6-56A1-8B6FAB96B3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17A0905-6890-E2F9-D653-13F7CFE236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C49FB28C-0255-8BE8-C057-B873518068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7EE6A9BA-68EE-0914-B055-53C222B105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4D72488-D2DF-D1D9-C0E0-238FC8A9014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09BB6EC-0D18-02B7-AB8B-1A6B96303FA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8F46EA4-DDD4-3C71-41DB-35597B5BF23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8345588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C57BE-884A-D0BD-30A2-F62A72D16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C9A8E57-681E-E416-CBBF-5D76278A82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A620E76-137A-C5BA-7C0D-990AEE1FD8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7B87E09-4CEC-0AA3-CF2F-0F55114327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0BE7603-4712-45F4-3857-E8E60B5126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785461E2-2789-8AEC-252E-7CCDF9F9C6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D7769E6-8B02-D36F-C417-6C56C731392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1BABE55-9884-87C3-5D9D-8B01EF53395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E178A7F-8789-92AE-3D3E-F743899A7F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0863331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B5626-0F6A-CBD9-FCFB-EC7A84074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97437BA-5705-4180-5375-F7A4F79BDB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53A49CB-78A2-22A6-39A5-6C05A04502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3B4E13E-27F1-5C70-88CE-6CD6AD525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975F114-7323-B6D0-2A8C-57F22A5C01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B06A3FA-5FED-8A35-99F8-8DBFE9A32F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55E5C6-5F4D-36C5-90DC-E19665D978F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7EF296D-909C-A6A1-34E0-7B8C411F7F6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64700B3-C338-FFC4-6268-457B44A166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2918997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568FB-D11F-3D87-FCCD-463F4FB45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AF6DD54-4D4E-48CD-0B1C-81BBE48B8D4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A103571-0578-27CA-1798-159CD44E12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FFA8A6E-0BE3-E2F8-B4CB-12A14DC01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2F5BB2F-E126-E78B-CE69-A9CD9C35E5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1B1A6BE-95B4-DCD1-90C5-3D15239E07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6833E5F-CE17-852F-ADE7-D6A3D20B49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FD4AFE8-8016-F3E9-3BA3-1968E277D87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A41D75F-0816-29D0-3F03-B26B4F23C8F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821156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D09E1-7720-6655-1CD2-33BEF85DE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1ED0936-AE32-A56C-CBED-A855BD45E23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169C246-29C0-107F-C9B9-759A2B86FC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10CCE5B-29C2-3D64-840E-3A5435D604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4CAFA9-91B5-A1A1-8CC7-1D8F07CE16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08D04C3-8DB6-5AFB-8ADB-04DCC40DAD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1058B2B-55A3-C7AD-1158-32F1FF494C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7F77F6-0C9C-F14B-AB52-AC88AFD01B9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C496CD2-545F-F214-4BC6-ABCB65E0AD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427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13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14737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61F09-7B14-943F-D3CA-876994F1A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7BE9707-A6A7-CF58-4918-7EB9E2A303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D93F39-5157-CF1B-A33B-ADB78DA243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6F0E296-9960-7914-CA10-D77DD85EE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1201253-BF0E-A350-4B5A-D814A31B43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3406FF-3A6A-CC04-61A4-FDDE26997E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1A89222-C156-4928-D47D-44A1C7AA00C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2C1DB78-BF9D-D579-E4E4-3162EAD13D1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A3810D4-035F-521A-51AE-C0F6287744B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0143413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3599C-79CC-E4D3-7F1C-A4E94E929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B271C01-C971-A039-8211-28CFCF2B37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DBC3CBF-55E0-F1E1-BC8F-6AA402C0CDF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EE8DD94-C0E7-ED37-89CE-0E78E9E27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88476E7-8BC5-05EE-E0E3-976BCD0BA9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FC43EAD-ECB9-3002-68B7-5F535BB7F4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CB677BC-C27C-5ED3-1838-A97BFFA3CBD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4244024-7801-F5EC-EAA2-C5308259748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47C61FD-42C9-4456-4CA4-70408BB7D89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437820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81B39-4762-65B7-29B5-F07787945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8430E220-1DE1-AFFD-4DED-764D1A930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A06418A-0A89-A38C-AE93-E2FF7A2E10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92895EC-9ED7-BA0B-550E-842608AE32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AE7F4E9-4140-3C62-D000-68163DCC37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71DB0A9C-05DD-2830-DC46-E275B41DC7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8E407BB-95CC-E270-2ED1-B1816356B8D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DFB6BF2-7FCF-0AAB-83A1-1B30879484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EB12E8F5-C700-E429-1DC8-EC99EE933F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506094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C5B52-0898-B363-528A-DA4B50A57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25B3B05-7053-E959-A7C7-1CF16799FE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913E0E2-8460-386E-7F6E-C63656747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7DBE21F-37A4-886D-41DE-76A6FB7E7B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5EC3B90-7053-E1B8-24C2-C2F6827655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F3EF9EC-0C0F-5830-E840-8959F033AF3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703573B-EDF1-5D65-6EAB-E9498F460B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77E1494-C19E-17C4-89AC-8523F6CB4B4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4589105-2287-C4A9-39A4-684B32C112E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1604886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6A522-78BB-8772-F1E2-64535D5DE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4F7D684-0FDB-07CB-0C08-ECFE7E8732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D1B65E8-70A9-239A-AB3F-2ED58F93DB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63F5201-E47E-3204-1A1E-4C3751B49A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A1015DF-36B7-A82D-1DD1-2FB1CC1465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F4E0FC7-544F-8733-988D-6DCF280AD4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D72F878-DFBF-3217-1E9F-A1BA048251E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22AB51B-7490-DABF-56F8-1AF0FA41BA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C836E9-E984-A267-8823-7839AEB9186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5478411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7AE76-0292-85D3-185C-907E469AD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895437B-EEBD-3AE5-9809-7344BD53AA6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5E659C45-61C8-48DB-8109-70CEC3F7012D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446236C-3785-5EAE-8B80-58CDE27245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A0BF630-CBB5-4D68-9A42-A5C2EC8C67A7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39C80F4-3B7D-4F89-261D-F5D6ECD897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EB9DD6E-1AC0-437E-9BD8-6BFE7FDADAC2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9082C08-B1AB-9814-522C-BBB732DC4B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094B0DA-BB10-49B5-9894-DD6FA19356F9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EE60FA2-199E-4504-C967-502DC1E1C8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9E16267-518F-4D2B-B5F9-117B5C28E22C}" type="slidenum">
              <a:t>135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6542F4F-3E20-25FC-C4BF-8D89073894E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5F18257-CB78-4216-A7B8-F502C614517E}" type="slidenum">
              <a:t>135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6D38800A-481C-B540-CDE0-D7F1ACD4ECC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A986CA3-86B3-3FCE-5B9C-2A2CA2D174A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566810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8091915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388861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3027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70BCE-6A14-B325-A50E-001034A46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4E88E307-0128-B906-F3C9-0BC8F21A65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50634EB3-EE5C-5316-DA6F-C4203C2380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240C8856-AB66-96EC-09BD-296453BDCC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0508F183-937A-F2D5-BD27-90B3DB05A7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D961A7AA-FB88-8249-97B8-384E4A0121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9F04026-FA1B-A27E-21AE-FB65F9DE330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14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CDFD83D0-C029-3CA9-20E5-9288A18655B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685BC4DE-9C67-0563-2622-057825AFBBA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2251684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15580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726159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542671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097634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3688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8689625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92463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53E8A78-B3C6-4073-9670-DDF7F41642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199" cy="455040"/>
          </a:xfrm>
        </p:spPr>
        <p:txBody>
          <a:bodyPr wrap="square"/>
          <a:lstStyle/>
          <a:p>
            <a:pPr lvl="0"/>
            <a:fld id="{494DA356-D4B0-455D-9BC8-8015DBE62A01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807310-8C59-47AB-AF3E-0118027F0E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8EFE230-EE47-40B1-BF30-10074E3B952C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5571032-6740-42E8-985F-08DA6A3B9C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50C5B84-2028-4F49-81B4-FF72A25DACDB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A0B626-027A-4163-A697-4CCDC2A8BD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6C046E7-FC31-402E-9352-FDA18CCD7ABE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ECFE3B6-FBB4-4946-BCAE-DFCECE3A4E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A03EA0C-5BCC-4494-99DD-24F60B9AB05D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AFAA3D8-EB09-42D9-8719-448CA0D0C2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73C7D97-E31C-4257-9486-6146648D1B63}" type="slidenum">
              <a:t>148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D19890F8-57BB-4D3D-BF2F-EA3EF803504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EF83C9A-F01C-4A7A-983A-D651E913F131}" type="slidenum">
              <a:t>148</a:t>
            </a:fld>
            <a:endParaRPr lang="pt-BR"/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FBD9F9F-C2BD-4FE1-9C48-E8C004423F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F51935F-21E5-450E-900B-F08796A935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2799" cy="35967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gentileza, mostrar os </a:t>
            </a:r>
            <a:r>
              <a:rPr lang="pt-BR" b="1">
                <a:latin typeface="Arial" pitchFamily="18"/>
              </a:rPr>
              <a:t>avisos! </a:t>
            </a:r>
            <a:r>
              <a:rPr lang="pt-BR">
                <a:latin typeface="Arial" pitchFamily="18"/>
              </a:rPr>
              <a:t>Passar para o próximo slide. Obrigado!</a:t>
            </a:r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932209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F099FCA-0629-4E62-823A-958076FB38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B349087-E3F8-4A5E-8A0A-20B686D0B812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E5779E-7EE1-4330-94BF-4288890FC0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2778C9-5EAB-43E9-91C8-5369E7E9BE77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361DD67-E1D7-4EC8-B160-AD2E644C6D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4405649-265B-41F0-BEFD-CDF70102F813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B9EB9D5-6406-41B7-B89E-517A4B935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BA2817F-2ECC-4379-A153-35B0C1C0CCA7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B8C599B-0493-4B11-AFC6-9BFC429A6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4FC1C1D-014C-4B33-965F-7B78E514CFBD}" type="slidenum">
              <a:t>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F11C394-85D7-4C5F-B53D-CA87F46BF9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ADA48EE-C856-4A66-929A-031ACCE2EA19}" type="slidenum">
              <a:t>15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1E460F2-18A0-461D-878F-D62156165E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F338163-CF64-4EB8-881A-D2C128F1960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306149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3834251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223558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204804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155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1954393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156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157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429970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158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4850608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159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517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16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142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17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327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18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5877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19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0741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20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230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6F10C-970A-437E-1E1D-2F63358B8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2D352CB-ACC5-39C3-4A10-67A48DD86C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7BFC25-BF64-F636-AD24-9B2DE3EF6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D7FE434-35B0-763F-0BBA-AB57EF200CF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0DB2E9D-2809-3BDF-6FB1-62E57798FB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1F4DC16-E63E-087C-D3FE-F9B9405157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50CAC06-0616-DE1E-21A6-1327D291FB2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DD2ECA9-DD5F-2785-3E7C-A3DFEC1315E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2B3A363-823B-8BA8-19B7-56C46C0925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03666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9B58-F273-F817-1963-E8BF3BC1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7F802B5-408B-6356-96DD-85BE5AAA11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432C96C-8194-56E5-C4FC-72457DC5BB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762A486-6EE9-0061-ABD9-40AF9F05B6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C5F6218-6927-4918-2B61-15052F08A0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464C980-7B88-D528-B31C-E3CAAFDC9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C709D0-83DF-6A29-A94F-E05FEA324D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396A124-B32C-4A12-0B47-BB5944C0892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E61D8F5-71CA-93C1-B4C0-4A8DC6CAD2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8545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CE39E-226B-84D7-68B0-B0A41ED2A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A97F243-4F45-C12A-E2CE-70C2E900C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C67190F-FC3E-2276-4C53-00D9888AD9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A48329F-CAFC-9362-FC8C-A81165A94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952FA11-4F10-1DA4-7A0B-233175CAA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ADD713A-4A8B-A0BB-1C18-EEB50F606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F09F111-8736-F631-A527-B3C067AAC56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CC21D16-F11C-8009-B42E-2B975F56428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D003F0-E8C0-5E1C-ED43-12E4266F70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6883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3A05E-0459-B8FD-FA48-74341C1CA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E7D5010-97F2-A301-513C-A217386CF9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0BD4DC4-5647-C371-336F-C9247DC376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BA87D31-95B6-D262-7E22-3341FCD0F3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EC26FDA-761B-4AC5-9167-45640F830F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BE5958E-0FEF-6E8F-8D38-894E67605E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C032B49-443A-7C5E-1031-B3020CAC022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E60935-DBE7-F338-4396-98B0D90C36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A6D80C0-9326-169C-6178-1724B7BDFA6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2691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AC134-BF28-D38C-2011-8097529C9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6B03856-44D4-ED58-F784-2721BCA2BB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2DA1801-2F29-4638-36EB-68A7FDB75C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A1AC884-CFB7-5D68-AAB3-81C8E3732E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1EE4855-0833-6189-7059-3F3CE6EBF7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0F4624F-62D4-D483-88E4-5734F97625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F130AF8-5FE3-FE7C-A468-56D4708E612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47912AA-AE98-43D8-D7F0-5DC9C016701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8376ED-3A1D-3C1A-27AB-8A4CED5FC46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3296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0648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495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66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3A6F958-3867-4EE5-A3F9-82A962B50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60A4957-7610-4CAE-9DFA-3775B0DECD7B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8FC395D-FE4C-43F1-AFFF-8A83616ED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06068CB-A798-4F5C-91A3-13DCC53C701E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FA5A980-2EA4-46E7-ABAE-3CD63C9D91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9A47040-E217-406A-A925-4A98E0465E62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3050EE3-7312-42FA-9E3B-0AC959E8A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7B4049E-33ED-424D-9132-59BB187F6402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D12A6FA-EF7A-45C9-BF09-76DD533A2A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61F93BA-ACB7-4386-8BCB-F0166E74B443}" type="slidenum">
              <a:t>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EAAC4E9-3230-4214-87C7-C5323B024B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62DD00-9944-45A5-917E-4F95A8C1600B}" type="slidenum">
              <a:t>30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CF1DBA-E09A-4DA8-8ADC-88FAB82524A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D97B033-C584-40C5-9212-5376AA271B1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104635F-C8DC-4B17-B6EA-D7AC235442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DBD03C0-9AE1-43AD-B145-6E35553436A1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F282B2C-8283-4C87-A0A0-CC555F4473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4FB3480-64F6-468C-889B-951E06C29AC1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C520ADD-097B-4475-9F6F-AA12FC93F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98EC39D-7CFB-4DAB-8804-6667D5F0D061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7E060A3-1CD4-40E4-8D00-69AA2EE2A4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9D57668-9D9E-40E5-B85F-F090FB960593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2E8AFC7-E4DF-466D-B6F5-42287C018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2FCE8FF-E98D-4745-985B-74029918A23B}" type="slidenum">
              <a:t>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C60A2A0-D78F-4E8C-AEC4-E922D93AFD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466BD25-0BE4-41A8-A007-722614707911}" type="slidenum">
              <a:t>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F9C5D1-B31C-4ED2-8308-BC7DF1D1225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B9AAE64-40EB-4BEA-8936-EA43E8FD30D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3">
            <a:extLst>
              <a:ext uri="{FF2B5EF4-FFF2-40B4-BE49-F238E27FC236}">
                <a16:creationId xmlns:a16="http://schemas.microsoft.com/office/drawing/2014/main" id="{1C97A5DF-F1D4-4A7D-9A84-63E53C6E95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14C19D-F33C-4E35-AB47-D9D2059E79E5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94">
            <a:extLst>
              <a:ext uri="{FF2B5EF4-FFF2-40B4-BE49-F238E27FC236}">
                <a16:creationId xmlns:a16="http://schemas.microsoft.com/office/drawing/2014/main" id="{AC387DAA-8927-434C-AA61-13DB818EFC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F90EFB7-5921-4152-A23F-96439FE643FC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97">
            <a:extLst>
              <a:ext uri="{FF2B5EF4-FFF2-40B4-BE49-F238E27FC236}">
                <a16:creationId xmlns:a16="http://schemas.microsoft.com/office/drawing/2014/main" id="{08A53B5C-2EA9-41E9-894E-84A1D0F4E9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B0C4B7D-0D42-4717-8CD2-2EB80A27CF0C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98">
            <a:extLst>
              <a:ext uri="{FF2B5EF4-FFF2-40B4-BE49-F238E27FC236}">
                <a16:creationId xmlns:a16="http://schemas.microsoft.com/office/drawing/2014/main" id="{E7033977-83AA-4600-8B36-E08ABAFE32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DD9914-6429-4A96-9736-C6D674C505CC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23">
            <a:extLst>
              <a:ext uri="{FF2B5EF4-FFF2-40B4-BE49-F238E27FC236}">
                <a16:creationId xmlns:a16="http://schemas.microsoft.com/office/drawing/2014/main" id="{9AA27DBA-6E34-454B-86A1-DD807CC6E6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9ECBE4-D899-48B4-A191-52F023E8F73D}" type="slidenum">
              <a:t>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8A9EE9-51BF-44FE-BC2E-58ED74D6D9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6A314F0-E77E-4A05-B330-8ACF6B8E6629}" type="slidenum">
              <a:t>32</a:t>
            </a:fld>
            <a:endParaRPr lang="pt-BR"/>
          </a:p>
        </p:txBody>
      </p:sp>
      <p:sp>
        <p:nvSpPr>
          <p:cNvPr id="7" name="PlaceHolder 224">
            <a:extLst>
              <a:ext uri="{FF2B5EF4-FFF2-40B4-BE49-F238E27FC236}">
                <a16:creationId xmlns:a16="http://schemas.microsoft.com/office/drawing/2014/main" id="{DDA37755-D784-4791-B230-818D097F10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25">
            <a:extLst>
              <a:ext uri="{FF2B5EF4-FFF2-40B4-BE49-F238E27FC236}">
                <a16:creationId xmlns:a16="http://schemas.microsoft.com/office/drawing/2014/main" id="{D6836C6B-BAAF-449D-9C1F-81304E65FA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33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34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86684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35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60781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36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7047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37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799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38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9">
            <a:extLst>
              <a:ext uri="{FF2B5EF4-FFF2-40B4-BE49-F238E27FC236}">
                <a16:creationId xmlns:a16="http://schemas.microsoft.com/office/drawing/2014/main" id="{C78D1CCA-304B-4F94-99F5-37BD346F62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192D0BB-9C37-4FEB-81BD-6AB40EF0E6C0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0">
            <a:extLst>
              <a:ext uri="{FF2B5EF4-FFF2-40B4-BE49-F238E27FC236}">
                <a16:creationId xmlns:a16="http://schemas.microsoft.com/office/drawing/2014/main" id="{891F93F5-95DF-4CFE-92D4-1815B2C58C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D47ED-BC40-4D71-9C5C-ABB653F3C224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71">
            <a:extLst>
              <a:ext uri="{FF2B5EF4-FFF2-40B4-BE49-F238E27FC236}">
                <a16:creationId xmlns:a16="http://schemas.microsoft.com/office/drawing/2014/main" id="{3180F61D-F9D5-4E18-8969-71E8C4EE3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7DCF9E-2EBC-4136-A2E6-157017FE3CAA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72">
            <a:extLst>
              <a:ext uri="{FF2B5EF4-FFF2-40B4-BE49-F238E27FC236}">
                <a16:creationId xmlns:a16="http://schemas.microsoft.com/office/drawing/2014/main" id="{F0401F59-C193-4C13-8909-FB6321DC4D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97AA5DB-5AC1-4C4C-8904-3632156BBACA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73">
            <a:extLst>
              <a:ext uri="{FF2B5EF4-FFF2-40B4-BE49-F238E27FC236}">
                <a16:creationId xmlns:a16="http://schemas.microsoft.com/office/drawing/2014/main" id="{24A8B204-AE4D-4126-AAAE-52C9665177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ACF64AE-A078-4945-B1A8-854427B3856B}" type="slidenum">
              <a:t>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DAED764-3E63-46E8-8E18-F35EEDB9C3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7B4EE70-3968-4EBE-8B22-9BE529426989}" type="slidenum">
              <a:t>39</a:t>
            </a:fld>
            <a:endParaRPr lang="pt-BR"/>
          </a:p>
        </p:txBody>
      </p:sp>
      <p:sp>
        <p:nvSpPr>
          <p:cNvPr id="7" name="PlaceHolder 274">
            <a:extLst>
              <a:ext uri="{FF2B5EF4-FFF2-40B4-BE49-F238E27FC236}">
                <a16:creationId xmlns:a16="http://schemas.microsoft.com/office/drawing/2014/main" id="{BE6AC26E-1EE6-432B-B3A4-F2176779147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75">
            <a:extLst>
              <a:ext uri="{FF2B5EF4-FFF2-40B4-BE49-F238E27FC236}">
                <a16:creationId xmlns:a16="http://schemas.microsoft.com/office/drawing/2014/main" id="{5420E5E2-0A90-4544-91A9-9997EDB9B4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403EE-53B3-B890-29A4-0C9431E0F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A84956E-BF1A-5BDE-8D5A-6D902DC526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BCBF5C8-0103-A373-C93F-40394C1681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5202F807-BF67-B80D-1242-F1ED5F059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3DAB73B-BEE3-9DB5-65DB-B5E859F0B7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7BCF60A4-252D-F689-E893-A339454818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718FE3-7DA1-AD79-9F36-D10A07F9A92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8A46616-E8B0-C6DB-96FA-E5769B2129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3DA83734-CC69-6070-CEBF-A4C5B538D9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021717C2-1B80-A500-D697-BCF034D09D7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B60E50D3-EF95-1A09-2D9B-76B58E8CB7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751AFB72-9851-45CD-D6A7-D90026819D2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95181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40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7611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41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3072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42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7096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43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524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44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6648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45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5461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1892D5C-927B-45CB-B888-D580346155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563D44-53AB-4F80-A5C8-0B59FADACFF6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6ADA72F-F533-43A7-AC83-FAABD556F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5233D5B-0417-4D2F-85FF-A39518DC2C1D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EE562D9-8689-4DDA-A318-40D56D5A24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9D9880E-C685-49B0-B818-4E4D8F0E67C6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28D65A-146C-4639-8D9F-BDD59ED6ED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C6E56DF-1D01-4119-8CCB-8C2711DC5C14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D06C4F4-1D85-44B5-A43B-87C8816B55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FE4206B-746A-4CC2-910A-0186D151E3DD}" type="slidenum">
              <a:t>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564753D-967B-4D30-849C-EA7833B354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1DE43F6-FA6C-41C4-AFB5-F0BF5679B806}" type="slidenum">
              <a:t>46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6ADC72-2BD8-4E03-87DD-570101D319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7A74AAB-7BD1-4491-B4B6-C1F3BD257C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47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48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925828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49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83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5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50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9222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97E99D-76F1-476E-920D-4D8BD0492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A719586-40EB-4F6A-BFDE-7DE9A972D929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DEA74A7-F36F-413F-A912-5614A2AC07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34BB975-0AE8-4F7C-9AC9-74CBE4789A48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E5DD84-F07D-4C2B-84C8-3FCF0016B7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2824F31-9E8F-4BE5-8305-A401953C430A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61B282-0754-4A9D-9DFD-7F0D5126D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5267AA3-ED51-48E4-94EC-03C5992EFE7A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AFEACC7-2B39-48F3-A0CB-4AC98EAB90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4E8808E-AB0B-4B5B-80C4-C6D095CF124A}" type="slidenum">
              <a:t>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B510564-F939-4DC4-B93E-18538CECB2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F45342-7EC3-497B-9422-95317E2C4D57}" type="slidenum">
              <a:t>51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5AC1E3-D075-4A06-BE58-44EB969C67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4A37DE7-4983-427C-A84F-79EAC6AE20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52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82010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53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54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68626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55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56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038221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57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804080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58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42232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59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1719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6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20638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4">
            <a:extLst>
              <a:ext uri="{FF2B5EF4-FFF2-40B4-BE49-F238E27FC236}">
                <a16:creationId xmlns:a16="http://schemas.microsoft.com/office/drawing/2014/main" id="{94F64855-6C1A-4751-8009-47C7A087E0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FCB3583-B48F-4CE1-886A-60DF69F011A0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15">
            <a:extLst>
              <a:ext uri="{FF2B5EF4-FFF2-40B4-BE49-F238E27FC236}">
                <a16:creationId xmlns:a16="http://schemas.microsoft.com/office/drawing/2014/main" id="{7766DB57-18A1-4C0A-A898-11646ABE7E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6F5F141-9D32-4563-A861-503BA0A388EE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16">
            <a:extLst>
              <a:ext uri="{FF2B5EF4-FFF2-40B4-BE49-F238E27FC236}">
                <a16:creationId xmlns:a16="http://schemas.microsoft.com/office/drawing/2014/main" id="{C5B1B236-275C-4A4D-8901-F79491928C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6DE3A71-F085-4E0A-B5DD-DDA275D299FA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17">
            <a:extLst>
              <a:ext uri="{FF2B5EF4-FFF2-40B4-BE49-F238E27FC236}">
                <a16:creationId xmlns:a16="http://schemas.microsoft.com/office/drawing/2014/main" id="{2DBF58A4-37FE-47FE-BAC4-2FB528E010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CA1CCEC-BE8C-4D04-BAAC-8AA3DC8E555D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18">
            <a:extLst>
              <a:ext uri="{FF2B5EF4-FFF2-40B4-BE49-F238E27FC236}">
                <a16:creationId xmlns:a16="http://schemas.microsoft.com/office/drawing/2014/main" id="{07408E91-5EA5-4E04-904E-ABFAB20CDE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5FE2079-D225-4B73-BCCA-71B950820B73}" type="slidenum">
              <a:t>60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0A97C11-DDEE-4F14-8015-129251A60B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04E268D-2425-4FF8-8EBA-6C0352F7C1AA}" type="slidenum">
              <a:t>60</a:t>
            </a:fld>
            <a:endParaRPr lang="pt-BR"/>
          </a:p>
        </p:txBody>
      </p:sp>
      <p:sp>
        <p:nvSpPr>
          <p:cNvPr id="7" name="PlaceHolder 319">
            <a:extLst>
              <a:ext uri="{FF2B5EF4-FFF2-40B4-BE49-F238E27FC236}">
                <a16:creationId xmlns:a16="http://schemas.microsoft.com/office/drawing/2014/main" id="{C2794B0D-B784-4DA3-BE64-225611D1FE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20">
            <a:extLst>
              <a:ext uri="{FF2B5EF4-FFF2-40B4-BE49-F238E27FC236}">
                <a16:creationId xmlns:a16="http://schemas.microsoft.com/office/drawing/2014/main" id="{48E29E0B-6582-4581-8BC4-BC424C2E48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42314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26FE9D7-737C-46C0-9DCD-597056E040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91A1C62-F281-43B2-AD13-9F438B5CCF7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C70680F-9B5A-477A-BDB4-44359DD59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EA9AE0F-4A70-4DC1-9B12-640CDCD822B3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5A1657E-55C4-4910-85C0-E6D76838C5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DB12544-8B16-4892-BC4E-307325FBC018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1B059A3-3463-44C4-AB06-187E3BB14D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2596B71-DD28-4388-93E0-4E78DA0B224F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BEA309F-B399-41BC-A89D-C5B28E52F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699DF7E-14B8-4167-9D87-5E45748410B1}" type="slidenum">
              <a:t>61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DFBC1EE-A2B7-4F3B-B82C-B7C8B5274E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41B6913-844E-4882-B687-1F6C24628047}" type="slidenum">
              <a:t>61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D02CD74-D36F-4147-92C3-6689F98EAEE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3FDC396-17D1-45FB-A5D7-B0ABD186A7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53374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798395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14001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95663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48654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30641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59621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665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7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270762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91481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11529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AB6C6-8418-9C33-1DC4-DA75C302A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8EDFCA0-34F9-D06C-4ABD-F9C580FF6A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10248BB-3C41-BDCC-343F-E8D0E638C6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11A3C7-7C3D-450D-83C4-E96FB8E474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C5F2855E-BAF7-0A6B-0F48-AD00E7747BA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CA759C9-F61A-405A-C5B5-E9B80DC124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A0FA5AE-ECC6-B234-127D-695109AE7D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E397ADC-B94E-EFED-D9A8-F11AF8A03D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994CE8A2-F268-6E28-A8A5-BFD67D179B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42D1FD2-53E1-99AB-7318-35DEEF4B25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E65DBCE-D613-884D-2765-9A15EB785CB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1C2D82D4-79F1-E08D-BE36-E34EA20B89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482974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75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75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0406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76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76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77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77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59745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6E61203-CE1C-4F69-A7E9-2EF2618F91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114391D-6E1A-46E7-A79B-7B442E7B623F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8900827-715D-429C-BF8D-071C4ACA54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4BDCF46-251C-4E7D-8374-ED1472D5920E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B74FC88-553A-4BC7-B480-1918F422B1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8C30696-38EB-41C5-AD4F-D8A1D69E705C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6637375-FD51-4E8B-8E1D-49FD8F571B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A56BF5D8-9603-4930-BA04-C3DCC350DA94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6150234-A95B-496F-8385-8E9068E785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0FDE567-5D8E-4F91-9C17-C6F07035CFEF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369CA5F-6CC5-4858-9D1A-21B7B3450D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44F2608-8A47-4AF6-867F-CBB9FC85BD74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B708DDC-AB3F-498C-9C2C-378DE86D9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F444F78-7E26-4099-A2F6-AA48877295FF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74FF96D-8814-45D9-8ADC-9D596C4A92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C272771-6C6E-47F0-978F-0D023E9B3960}" type="slidenum">
              <a:t>78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1931FCD-72C4-4869-B135-DA93C513BB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920D04E-9CE4-4BC4-AE63-BF417B004691}" type="slidenum">
              <a:t>78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33C860B-807A-475D-9067-B94981AF442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2344840-D737-4F0A-A764-AB2836257D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79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79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8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43602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80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81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31323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DB11E6-8DD8-486F-AC02-D4E1DD67E6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559" cy="455399"/>
          </a:xfrm>
        </p:spPr>
        <p:txBody>
          <a:bodyPr wrap="square"/>
          <a:lstStyle/>
          <a:p>
            <a:pPr lvl="0"/>
            <a:fld id="{77F895B2-36AF-408A-A257-EA559E057FFD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AF27E7B-64FC-4559-B704-9782551A84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287BEDF-6305-4864-B504-E45027BB3821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368FAE8-48E7-4A0D-B1E5-FE93075898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6EB219-1AA0-4F80-AFBA-680AE23E2351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431E9AC-25D9-44F9-92AC-FA93F37BC0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0EE4D2F-F312-4A0D-B5F4-A27B8B8883C9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EA1900A-2AF9-42EE-95B5-EC4C4B68A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9BA732F-99BF-4382-807E-EF3D05B048FB}" type="slidenum">
              <a:t>82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3F2CF7-40F5-4194-9CEB-52F1AE6DC8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0C27883-0E28-49DE-8345-A8D27EA31D0B}" type="slidenum">
              <a:t>82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88C277A-5813-4CC9-A60B-41BEE05134C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8305BD7-AE6A-40E8-B05C-E7E66F0B44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3159" cy="359712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gentileza! No momento da </a:t>
            </a:r>
            <a:r>
              <a:rPr lang="pt-BR" b="1">
                <a:latin typeface="Arial" pitchFamily="18"/>
              </a:rPr>
              <a:t>CONSAGRAÇÃO</a:t>
            </a:r>
            <a:r>
              <a:rPr lang="pt-BR">
                <a:latin typeface="Arial" pitchFamily="18"/>
              </a:rPr>
              <a:t> deixar no slide que esteja </a:t>
            </a:r>
            <a:r>
              <a:rPr lang="pt-BR" b="1">
                <a:latin typeface="Arial" pitchFamily="18"/>
              </a:rPr>
              <a:t>TODO PRETO</a:t>
            </a:r>
            <a:r>
              <a:rPr lang="pt-BR">
                <a:latin typeface="Arial" pitchFamily="18"/>
              </a:rPr>
              <a:t>! Obrigado!</a:t>
            </a: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83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654337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84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1536176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85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728442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060015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87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939455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88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424420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89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1873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9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6464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90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7353908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91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56376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92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3244830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93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3735283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94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8792204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95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2908992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96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9563868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97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657383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D1079AD-5BBD-4F7F-AFAB-8A0347E94F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5951B6A-A280-4215-8196-82342D937E35}" type="slidenum">
              <a:t>98</a:t>
            </a:fld>
            <a:endParaRPr lang="pt-BR"/>
          </a:p>
        </p:txBody>
      </p:sp>
      <p:sp>
        <p:nvSpPr>
          <p:cNvPr id="2" name="Espaço Reservado para Número de Slide 31">
            <a:extLst>
              <a:ext uri="{FF2B5EF4-FFF2-40B4-BE49-F238E27FC236}">
                <a16:creationId xmlns:a16="http://schemas.microsoft.com/office/drawing/2014/main" id="{BB10B771-221B-45E6-9F89-ADAE2A64E9C6}"/>
              </a:ext>
            </a:extLst>
          </p:cNvPr>
          <p:cNvSpPr txBox="1"/>
          <p:nvPr/>
        </p:nvSpPr>
        <p:spPr>
          <a:xfrm>
            <a:off x="3884759" y="8685360"/>
            <a:ext cx="297036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37B75E8-5A6E-42A8-B123-0F0EDC2DF4BE}" type="slidenum">
              <a:t>98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2">
            <a:extLst>
              <a:ext uri="{FF2B5EF4-FFF2-40B4-BE49-F238E27FC236}">
                <a16:creationId xmlns:a16="http://schemas.microsoft.com/office/drawing/2014/main" id="{2AB89C3E-7B89-401B-AE48-ECB4C25164E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7CCACCE-AE0A-411F-8EF4-1C244F8FFA32}" type="slidenum">
              <a:t>98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Espaço Reservado para Número de Slide 33">
            <a:extLst>
              <a:ext uri="{FF2B5EF4-FFF2-40B4-BE49-F238E27FC236}">
                <a16:creationId xmlns:a16="http://schemas.microsoft.com/office/drawing/2014/main" id="{0F75A0F9-7098-4DD1-A962-076E0A3E36BB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E031B12-683B-413B-8F39-65D5E998DABD}" type="slidenum">
              <a:t>98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2A60005-4B60-4280-B976-F27E380888A9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55F5A35-827E-44D2-80CA-779078565309}" type="slidenum">
              <a:t>98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6" name="Espaço Reservado para Data 4">
            <a:extLst>
              <a:ext uri="{FF2B5EF4-FFF2-40B4-BE49-F238E27FC236}">
                <a16:creationId xmlns:a16="http://schemas.microsoft.com/office/drawing/2014/main" id="{49FBBCCB-D4A8-477C-9E3A-2049112E16B8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FBA390D-C282-4079-BCFA-68A5FCDC1E73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31/07/2026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7" name="Espaço Reservado para Número de Slide 34">
            <a:extLst>
              <a:ext uri="{FF2B5EF4-FFF2-40B4-BE49-F238E27FC236}">
                <a16:creationId xmlns:a16="http://schemas.microsoft.com/office/drawing/2014/main" id="{178A1CA5-3646-4156-B0FB-E3B5E6C3BD7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C2652C6-310E-48C0-95E4-C7344819324A}" type="slidenum">
              <a:t>98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Número de Slide 35">
            <a:extLst>
              <a:ext uri="{FF2B5EF4-FFF2-40B4-BE49-F238E27FC236}">
                <a16:creationId xmlns:a16="http://schemas.microsoft.com/office/drawing/2014/main" id="{12A57769-A418-4C71-B357-0B5F99E12AB4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4788563-0A6A-4621-8ABF-48CA75F924A5}" type="slidenum">
              <a:t>98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9" name="Espaço Reservado para Imagem de Slide 3">
            <a:extLst>
              <a:ext uri="{FF2B5EF4-FFF2-40B4-BE49-F238E27FC236}">
                <a16:creationId xmlns:a16="http://schemas.microsoft.com/office/drawing/2014/main" id="{C322BEA4-D200-43DC-A1FE-D37E5ABF78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Espaço Reservado para Anotações 3">
            <a:extLst>
              <a:ext uri="{FF2B5EF4-FFF2-40B4-BE49-F238E27FC236}">
                <a16:creationId xmlns:a16="http://schemas.microsoft.com/office/drawing/2014/main" id="{C70C519E-881F-4628-AD98-BDB2F87C065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4960" cy="3598920"/>
          </a:xfrm>
        </p:spPr>
        <p:txBody>
          <a:bodyPr vert="horz" wrap="square" lIns="91440" tIns="45720" rIns="91440" bIns="45720" anchor="t" anchorCtr="0">
            <a:noAutofit/>
          </a:bodyPr>
          <a:lstStyle/>
          <a:p>
            <a:pPr marL="0" lvl="0" indent="0" algn="l" hangingPunct="1">
              <a:tabLst>
                <a:tab pos="0" algn="l"/>
              </a:tabLst>
            </a:pPr>
            <a:r>
              <a:rPr lang="pt-BR">
                <a:solidFill>
                  <a:srgbClr val="000000"/>
                </a:solidFill>
              </a:rPr>
              <a:t>Deixar esse slide durante a </a:t>
            </a:r>
            <a:r>
              <a:rPr lang="pt-BR" b="1">
                <a:solidFill>
                  <a:srgbClr val="000000"/>
                </a:solidFill>
              </a:rPr>
              <a:t>CONSAGRAÇÃO. </a:t>
            </a:r>
            <a:r>
              <a:rPr lang="pt-BR">
                <a:solidFill>
                  <a:srgbClr val="000000"/>
                </a:solidFill>
              </a:rPr>
              <a:t>Obrigado!</a:t>
            </a:r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99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99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5784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87E39-731C-41D8-9254-B51A4E403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73184-E5A9-4AC2-B457-008CA27C4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89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38D93-CDC1-4E83-9662-AE7845DD8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7AF5C-CD8A-4287-87F9-E07867B86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12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4B8E82-B9F5-4630-847E-607F758FF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3200" cy="530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41141-77F4-4BC8-B97D-75457825F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26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FD0E-A19F-4F3F-8DC2-B5BBC2C2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315FF-C3E1-4F74-A51C-5B0312B39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22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E2784-992E-40F3-8B00-35A72E44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A21D3-D219-4C6F-BD92-A99B1656E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765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A2992-5A69-4B4B-83A6-34485CCE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5F8CE-16F9-4BE0-A5C1-F4B73BF24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96887-BA4B-41A7-88DD-CDD8D9322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1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92345-0146-43EB-850C-BAF9CA3F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0EAA-882E-432C-AB62-2347081B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A627-5F3F-4F12-9321-8B107C2DC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C513A-BA4C-4B8F-9BB1-6034A9C43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01FB20-26E9-41A4-A0E1-09BD6B523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42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FF77-087A-4E2A-8391-3D6450D2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99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42583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742EC-1A5F-4442-8350-54197C045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90AA-6AD3-46E9-B665-9B0521F72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0CFB3-26B1-490B-81A5-1FF36E430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332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78FF2-70E2-4300-A824-35849F01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61D411-F4F7-460E-8D14-37C551D80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6889B-D490-42C2-A4A1-9C310905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3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2389EA-F2DD-4C44-9A49-C41AECB07B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3519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262A1-BF46-4216-A988-822CEDBF09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3519" cy="397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pt-BR" sz="44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pt-BR" sz="32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C73D0DDA-7C6A-0502-A139-923F9916736D}"/>
              </a:ext>
            </a:extLst>
          </p:cNvPr>
          <p:cNvSpPr txBox="1"/>
          <p:nvPr/>
        </p:nvSpPr>
        <p:spPr>
          <a:xfrm>
            <a:off x="-1" y="2459503"/>
            <a:ext cx="60967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accent4">
                    <a:lumMod val="75000"/>
                  </a:schemeClr>
                </a:solidFill>
              </a:rPr>
              <a:t>Assunção de</a:t>
            </a:r>
          </a:p>
          <a:p>
            <a:r>
              <a:rPr lang="pt-BR" sz="6600" b="1" dirty="0">
                <a:solidFill>
                  <a:schemeClr val="accent4">
                    <a:lumMod val="75000"/>
                  </a:schemeClr>
                </a:solidFill>
              </a:rPr>
              <a:t>Nossa Senhora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E5432C0-E5A9-6E3D-7E76-84247BB98C6E}"/>
              </a:ext>
            </a:extLst>
          </p:cNvPr>
          <p:cNvSpPr txBox="1"/>
          <p:nvPr/>
        </p:nvSpPr>
        <p:spPr>
          <a:xfrm>
            <a:off x="1715958" y="4896118"/>
            <a:ext cx="6962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>
                    <a:lumMod val="95000"/>
                  </a:schemeClr>
                </a:solidFill>
              </a:rPr>
              <a:t>Paróquia Nome</a:t>
            </a:r>
          </a:p>
          <a:p>
            <a:r>
              <a:rPr lang="pt-BR" sz="5400" dirty="0">
                <a:solidFill>
                  <a:schemeClr val="bg1">
                    <a:lumMod val="95000"/>
                  </a:schemeClr>
                </a:solidFill>
              </a:rPr>
              <a:t>Diocese de Apucarana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452255"/>
            <a:ext cx="11683634" cy="4977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Maria da Assunção, escuta a nossa voz e pede proteção a cada um de nós! (bis)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59643514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Celebrando, pois, a memória da bem-aventurada paixão do vosso Filho, da sua ressurreição dentre os mortos e gloriosa ascensão aos céus, nós, vossos servos, e também vosso povo santo, vos oferecemos,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1748810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ó Pai, dentre os bens que nos destes, o sacrifício puro, santo e imaculado, Pão santo da vida eterna e Cálice da perpétua salvação.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99752322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ó Pai, com olhar benigno, esta oferta, como recebestes os dons do justo Abel, o sacrifício de nosso patriarca Abraão e a oblação pura e santa do sumo sacerdote Melquisedeque.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80649796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162300"/>
            <a:ext cx="11855131" cy="31681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Aceitai, ó Senhor, a nossa oferta!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90572605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Suplicantes, vos pedimos, ó Deus onipotente, que esta nossa oferenda seja levada à vossa presença, no altar do céu, pelas mãos do vosso santo Anjo, para que todos nós,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6665025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participando deste altar pela comunhão do santíssimo Corpo e sejamos repletos de todas as graças e bênçãos do céu.(Por Cristo, nosso Senhor. Amém.)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96077941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162300"/>
            <a:ext cx="11855131" cy="31681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Espírito nos una num só corpo!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7619087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Lembrai-vos, ó Pai, dos vossos filhos e filhas N. N. que nos precederam com o sinal da fé e dormem o sono da paz. A eles, e a todos os que descansam no Cristo, concedei o repouso, a luz e a paz. (Por Cristo, nosso Senhor. Amém.)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56882969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162300"/>
            <a:ext cx="11855131" cy="31681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Concedei-lhes, ó Senhor, </a:t>
            </a:r>
            <a:b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</a:b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luz eterna!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81364515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todos nós pecadores, que esperamos na vossa infinita misericórdia, concedei, não por nossos méritos, mas por vossa bondade, o convívio dos Apóstolos e Mártires: João Batista e Estêvão, Matias 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013233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D2DB17E-8092-65DB-A8A3-36F589E31D07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Saudação e Acolhida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Barnabé, (Inácio, Alexandre, Marcelino e Pedro, Felicidade e Perpétua, Águeda e Luzia, Inês, Cecília, Anastácia) e de todos os vossos Santos. Por Cristo, nosso Senhor.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30782208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54">
            <a:extLst>
              <a:ext uri="{FF2B5EF4-FFF2-40B4-BE49-F238E27FC236}">
                <a16:creationId xmlns:a16="http://schemas.microsoft.com/office/drawing/2014/main" id="{49850C50-B5F5-40F4-8E8A-FFADF40E6D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6044" y="1863076"/>
            <a:ext cx="12001500" cy="687456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ele não cessais de criar, santificar, vivificar, abençoar estes bens e distribuí-los entre nós. Por Cristo, com Cristo, e em Cristo, a vós, Deus Pai todo-poderoso, </a:t>
            </a: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BD92CF-5ED8-D4B5-28D9-D7AF9D8DC35D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6058829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54">
            <a:extLst>
              <a:ext uri="{FF2B5EF4-FFF2-40B4-BE49-F238E27FC236}">
                <a16:creationId xmlns:a16="http://schemas.microsoft.com/office/drawing/2014/main" id="{49850C50-B5F5-40F4-8E8A-FFADF40E6D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" y="1829825"/>
            <a:ext cx="12001500" cy="687456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unidade do Espírito Santo, toda honra e toda glória, por todos os séculos dos séculos.	</a:t>
            </a: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BD92CF-5ED8-D4B5-28D9-D7AF9D8DC35D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8884875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54">
            <a:extLst>
              <a:ext uri="{FF2B5EF4-FFF2-40B4-BE49-F238E27FC236}">
                <a16:creationId xmlns:a16="http://schemas.microsoft.com/office/drawing/2014/main" id="{49850C50-B5F5-40F4-8E8A-FFADF40E6D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1829825"/>
            <a:ext cx="12192119" cy="687456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BD92CF-5ED8-D4B5-28D9-D7AF9D8DC35D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79185020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F91226B-6EDF-4949-ACAF-1106C90A39F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1015" y="1754326"/>
            <a:ext cx="11676186" cy="39186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47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47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Nosso que estais nos Céus, santificado seja o vosso Nome, venha a nós o vosso Reino, seja feita a vossa vontade assim na terra como no Céu. O pão nosso de cada dia nos dai hoje, perdoai-nos as nossas ofensas assim como nós perdoamos a quem nos tem ofendido, e não nos deixeis cair em tentação, mas livrai-nos do Mal.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167033-0B47-F563-A53F-3251ED2ADB4C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899139"/>
            <a:ext cx="12185612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P: 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Livrai-nos de todos os males, ó Pai, e dai-nos hoje a vossa paz. Ajudados pela vossa misericórdia, sejamos sempre livres do pecado e protegidos de todos os perigos, enquanto aguardamos a feliz esperança e a vinda do nosso Salvador, Jesus Cristo.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2D2E9B-8D72-9B13-F554-FE740AF034A2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5086" y="1916723"/>
            <a:ext cx="11674191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Vosso é o reino, o poder e a glória para sempre.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829588-B936-9641-0AAB-8FD8ED3785D5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</a:t>
            </a:r>
          </a:p>
        </p:txBody>
      </p:sp>
    </p:spTree>
    <p:extLst>
      <p:ext uri="{BB962C8B-B14F-4D97-AF65-F5344CB8AC3E}">
        <p14:creationId xmlns:p14="http://schemas.microsoft.com/office/powerpoint/2010/main" val="221601151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B0A426-4F5F-4B82-91F1-E5D67BCB90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6032" y="1767775"/>
            <a:ext cx="11740896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 Jesus Cristo, dissestes aos vossos Apóstolos: Eu vos deixo a paz, eu vos dou a minha paz. Não olheis os nossos pecados, mas a fé que anima vossa Igreja; dai-lhe, segundo o vosso desejo, a paz e a unidade. Vós que sois Deus com o Pai e o Espírito Santo.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AEB941-EB22-C88E-D3AE-9E06BB0720F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4294967295"/>
          </p:nvPr>
        </p:nvSpPr>
        <p:spPr>
          <a:xfrm>
            <a:off x="637033" y="3880592"/>
            <a:ext cx="11173800" cy="6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Todos:</a:t>
            </a:r>
            <a:r>
              <a:rPr lang="pt-BR" sz="5200" b="1" dirty="0">
                <a:solidFill>
                  <a:srgbClr val="92D050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52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Amém!</a:t>
            </a:r>
            <a:endParaRPr dirty="0"/>
          </a:p>
        </p:txBody>
      </p:sp>
      <p:sp>
        <p:nvSpPr>
          <p:cNvPr id="37" name="Google Shape;37;p7"/>
          <p:cNvSpPr txBox="1"/>
          <p:nvPr/>
        </p:nvSpPr>
        <p:spPr>
          <a:xfrm>
            <a:off x="127183" y="0"/>
            <a:ext cx="121935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482D214-B773-488C-B735-1162550DE6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0063" y="1926692"/>
            <a:ext cx="11433461" cy="50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paz do Senhor esteja sempre convosco.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amor de Cristo nos uniu.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B6E362-70A0-752B-9B52-4F65D4A7C6C3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Em nome do Pai e do Filho e do Espírito Santo.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8699114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D9B9717-27D9-4883-856B-34C01F1407A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5763" y="1248508"/>
            <a:ext cx="11662062" cy="692473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dirty="0"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 que tirais o pecado do mundo, dai-nos a paz.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40A2FB5-957A-C94B-2B91-74EFA86355E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0F183B-F4FF-4424-8073-3B047A5D793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9277" y="1870754"/>
            <a:ext cx="11455034" cy="46886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+mn-lt"/>
              </a:rPr>
              <a:t>Presid.: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Eis o Cordeiro de Deus, que tira o pecado do mundo.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800" dirty="0">
              <a:solidFill>
                <a:srgbClr val="FFFFFF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+mn-lt"/>
              </a:rPr>
              <a:t>Todos: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Senhor, eu não sou digno de que entreis em minha morada, mas dizei uma palavra e serei salvo.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880E5D-EC18-0B83-BF96-8524B52621F4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180B7-9D30-BFC1-B3E6-CC73BDD73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9191AF08-5B62-D2C7-A2B8-8BC4BCFB7A8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6835" y="1952580"/>
            <a:ext cx="11871941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minha alma engrandece o Senhor Meu espírito exulta em Deus, meu Salvador Meu Salvador.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6E0B606-8155-448F-F757-F225E7F9375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27002607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96E63-ECDA-2304-01F6-B470169FE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F8CC48A-5A4F-0278-62CD-0E66DF3F98B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Santo é o nome do Senhor, Pois Ele fez em mim maravilhas. Santo é meu Deus, Santo é meu Deus. Santo é meu Deus.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091AD1-B804-731B-2168-0E37A6A5C3E4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4237586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0729C-E8B5-5B06-FBBB-95AF31548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744B7EA-A2F8-67B3-683A-2C8E5560EC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Porque olhou para a humildade de sua serva Doravante as gerações hão de chamar-me de bendita, De bem-aventurada.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A0FA33A-5965-2EFE-95E7-7B071FF613CD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93488790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72AAC-D8E7-DAE4-1E4A-18320B46D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F4F69036-76D5-CF73-7A90-868FAB51838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3551" y="1844068"/>
            <a:ext cx="11538510" cy="584598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Santo é o nome do Senhor, Pois Ele fez em mim maravilhas. Santo é meu Deus, Santo é meu Deus. Santo é meu Deus.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8619EC8-EC1B-F951-B6C6-AA52F8AC1D9C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47021542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FCF06-61C2-94FD-53F3-7457B05B6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CC8CD0A-6ED0-11E9-2E6F-E4D2C0B83E6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Seu amor para sempre se estende, De geração em geração sobre todos que o temem. Ele é misericórdia.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DFE0AC-BE99-303D-FCA6-178A3BF6391B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69999507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28C45-2E41-3FD5-F10B-AD45ED3CE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3437636-9068-9F9D-CC1F-23227904C6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3551" y="1844068"/>
            <a:ext cx="11538510" cy="584598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Santo é o nome do Senhor, Pois Ele fez em mim maravilhas. Santo é meu Deus, Santo é meu Deus. Santo é meu Deus.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9AB1E0E-B7BE-E6A0-86A0-4394756E910E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780776191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AE174-FBB1-396E-55DE-FA5578CFA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BFCD4EB5-46A0-3670-ADEB-50011DC6EF7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Os soberbos de coração Deus dispersou, Derrubou os poderosos e os humildes elevou. Forte é o Senhor.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2FCA631-CE9B-0A2B-7446-9451A052DC0A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521610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Irmão eleitos segundo a presciência de Deus Pai, pela santificação do Espírito para obedecer a Jesus Cristo e participar da bênção da aspersão do seu sangue, graça e paz vos sejam concedidas abundantemente.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1949715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F7B38-8183-ADC3-DD73-CC629E006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F1EB138-465A-16BE-7282-62DD3AF509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3551" y="1844068"/>
            <a:ext cx="11538510" cy="584598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Santo é o nome do Senhor, Pois Ele fez em mim maravilhas. Santo é meu Deus, Santo é meu Deus. Santo é meu Deus.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BECCFC-7793-CD03-EA82-E1CDB087A05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426791836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8316C-720F-6BCC-F9E2-189193092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9431AE76-9C5B-4A5B-1048-3793F6CFA09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5.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Os famintos encheu com muitos bens, E sem nada dispensou de mãos vazias os abastados. Santo é 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D1A1792-2F8D-FA9E-489D-09FAA764E8BE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72962287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FFD7E-76E0-9FE0-534B-AF83C64B1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BA4449B4-6688-4254-947D-91E731F08ED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3551" y="1844068"/>
            <a:ext cx="11538510" cy="584598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Santo é o nome do Senhor, Pois Ele fez em mim maravilhas. Santo é meu Deus, Santo é meu Deus. Santo é meu Deus.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EA2EAB9-9B0E-AE5A-7838-62EA9EB1EA2C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93832087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DEC95-8B14-65D9-C935-91B79B924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33DC0AB-9073-37B7-06F2-8FF436DCAF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6.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Socorreu Israel, seu servidor, Fiel ao seu amor, foi promessa a nossos pais. Ele é fiel.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A693ED-D48E-B94D-FCDE-8D4B277B2CD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375303753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2E0AA-F47B-B392-BC97-140A05A58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8DD7F8A-697C-C89C-CF91-A45C90ED45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3551" y="1844068"/>
            <a:ext cx="11538510" cy="584598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Santo é o nome do Senhor, Pois Ele fez em mim maravilhas. Santo é meu Deus, Santo é meu Deus. Santo é meu Deus.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81DC542-C34F-442D-67D2-CB3AC147056F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427883970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C4A2C-802A-7014-6FCC-F731386E1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2092441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E COMUNHÃO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168" y="1849570"/>
            <a:ext cx="11755276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Povo de Deus foi assim: Deus cumpriu a palavra que diz: “Uma virgem irá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conceber”,e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a visita de Deus me fez mãe! Mãe do Senhor, nossa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mãe,nós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queremos contigo aprender a humildade, a confiança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total,e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escutar o teu Filho que diz: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II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941FEEBF-057D-E518-5BF1-F9351242D8DB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Senta comigo à minha mesa, nutre a esperança, reúne os irmãos! Planta meu Reino transforma a terra, mais que coragem, tens minha mão!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77992056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3350" y="1884739"/>
            <a:ext cx="11929696" cy="476371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Povo de Deus foi assim: nem montanha ou distância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qualquerme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impediu de servir e sorrir. Visitei com meu Deus. Fui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irmã!Mãe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do Senhor, nossa mãe, nós queremos contigo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aprenderdesapego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, bondade, teu “sim”, e acolher o teu Filho que diz: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70830318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II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E89DC1D-03FD-59D8-8451-62EBB5E7BFBA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Senta comigo à minha mesa, nutre a esperança, reúne os irmãos! Planta meu Reino transforma a terra, mais que coragem, tens minha mão!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7849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9E754-3ABA-9A55-550B-415950576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95D62749-54A3-BBB4-45EE-709FF49EA2F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Bendito seja Deus, que nos reuniu no amor de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87332129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4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Povo de Deus, foi assim: meu menino cresceu e entendeu, que a vontade do Pai conta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mais,e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a visita foi Deus quem nos fez. Mãe do Senhor, nosso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mãe,nós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queremos contigo aprendera justiça, a vontade do Pai, e entender o teu Filho que diz: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278997027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II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E5E5B83-E493-F42E-D8A9-F88E02639CE0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Senta comigo à minha mesa, nutre a esperança, reúne os irmãos! Planta meu Reino transforma a terra, mais que coragem, tens minha mão!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5780020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4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Povo de Deus, foi assim: da verdade jamais se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afastou.Veio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a morte e ficou nosso pão. Visitou-nos e espera por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nós!Mãe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do Senhor, nossa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mãe,nós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queremos contigo aprender a verdade, a firmeza, o </a:t>
            </a:r>
            <a:r>
              <a:rPr lang="pt-BR" sz="5400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perdão,e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seguir o teu Filho que diz: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244127304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Comunhão II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7FE1522-E720-B91C-0B5B-669237E48DB8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Senta comigo à minha mesa, nutre a esperança, reúne os irmãos! Planta meu Reino transforma a terra, mais que coragem, tens minha mão!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262347871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356328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que nos alimentastes com o sacramento da salvação, concedei-nos que, pela intercessão da Virgem Maria, 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7519333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9628" y="1884739"/>
            <a:ext cx="11843079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elevada ao Céu, sejamos conduzidos à glória da ressurreição. Por Cristo, nosso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638288468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Todos: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226222631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593D16C-D2AC-8422-FB36-1B860B38E199}"/>
              </a:ext>
            </a:extLst>
          </p:cNvPr>
          <p:cNvSpPr txBox="1"/>
          <p:nvPr/>
        </p:nvSpPr>
        <p:spPr>
          <a:xfrm>
            <a:off x="0" y="2551837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Avisos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Inclinai-vos para receber a benção.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374032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EEB9F5A-D392-CEA2-C164-E93887D0F70C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Ato penitencial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Deus de bondade que, pelo Filho da Virgem Maria, quis salvar o gênero humano vos enriqueça com a sua bênção.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Final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Seja-vos dado sentir sempre e por toda parte a proteção da Virgem, por quem recebestes o autor da vida.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71565676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vós, reunidos hoje para celebrar com fervor sua solenidade, possais colher a alegria espiritual e o prêmio eterno.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1985060064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bênção de Deus todo-poderoso, Pai e Filho + e Espírito Santo, desça sobre vós e permaneça para sempre.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223346403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Diác. ou Presid.: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Ide em paz, e o Senhor vos acompanhe.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84736172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Mãe das vocações, escuta os filhos teus, intercede por nós a Deus. (Bis)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Final</a:t>
            </a:r>
          </a:p>
        </p:txBody>
      </p:sp>
    </p:spTree>
    <p:extLst>
      <p:ext uri="{BB962C8B-B14F-4D97-AF65-F5344CB8AC3E}">
        <p14:creationId xmlns:p14="http://schemas.microsoft.com/office/powerpoint/2010/main" val="2664116329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 aprendamos a pedir, intercede por nós  Operários para a messe, intercede por nós E em cada comunidade, intercede por nós Uma nova vocação. Roga por nós, roga por nós, intercede por nós.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Final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Mãe das vocações, escuta os filhos teus, intercede por nós a Deus. (Bis)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Final</a:t>
            </a:r>
          </a:p>
        </p:txBody>
      </p:sp>
    </p:spTree>
    <p:extLst>
      <p:ext uri="{BB962C8B-B14F-4D97-AF65-F5344CB8AC3E}">
        <p14:creationId xmlns:p14="http://schemas.microsoft.com/office/powerpoint/2010/main" val="2737958606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1248" y="1879882"/>
            <a:ext cx="11587930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 a Igreja, num só corpo, intercede por nós. Seja unida na oração, intercede por nós.  Partilhe testemunhos, intercede por nós, De vocação: agora é a hora. Roga por nós, roga por nós, intercede por nós.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Final</a:t>
            </a:r>
          </a:p>
        </p:txBody>
      </p:sp>
    </p:spTree>
    <p:extLst>
      <p:ext uri="{BB962C8B-B14F-4D97-AF65-F5344CB8AC3E}">
        <p14:creationId xmlns:p14="http://schemas.microsoft.com/office/powerpoint/2010/main" val="505505804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Final</a:t>
            </a:r>
          </a:p>
        </p:txBody>
      </p:sp>
      <p:sp>
        <p:nvSpPr>
          <p:cNvPr id="6" name="PlaceHolder 19">
            <a:extLst>
              <a:ext uri="{FF2B5EF4-FFF2-40B4-BE49-F238E27FC236}">
                <a16:creationId xmlns:a16="http://schemas.microsoft.com/office/drawing/2014/main" id="{22C95243-E06D-9E57-5880-95B88F29EA59}"/>
              </a:ext>
            </a:extLst>
          </p:cNvPr>
          <p:cNvSpPr txBox="1">
            <a:spLocks/>
          </p:cNvSpPr>
          <p:nvPr/>
        </p:nvSpPr>
        <p:spPr>
          <a:xfrm>
            <a:off x="316523" y="1810871"/>
            <a:ext cx="11560542" cy="60902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Mãe das vocações, escuta os filhos teus, intercede por nós a Deus. (Bis)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52172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No dia em que celebramos a vitória de Cristo sobre o pecado e sobre a morte, também nós somos convidados a morrer para o pecado e ressurgir para uma vida nova. Reconheçamo-nos necessitados da misericórdia do Pai.</a:t>
            </a:r>
          </a:p>
        </p:txBody>
      </p:sp>
    </p:spTree>
    <p:extLst>
      <p:ext uri="{BB962C8B-B14F-4D97-AF65-F5344CB8AC3E}">
        <p14:creationId xmlns:p14="http://schemas.microsoft.com/office/powerpoint/2010/main" val="1664330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que viestes salvar os corações arrependidos.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1784589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Ó Cristo, que viestes chamar os pecadores humilhados.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2865534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que intercedeis por nós, junto a Deus Pai que nos perdoa.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369129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u="none" strike="noStrike" cap="none" baseline="300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pt-BR" sz="96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Hoje, celebramos a Assunção de Nossa Senhora que, em vista de sua maternidade divina, isenta de todo pecado desde sua conceição imaculada, foi elevada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1981200"/>
            <a:ext cx="11342077" cy="4572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Deus todo-poderoso tenha compaixão de nós, perdoe os nossos pecados e nos conduza à vida eterna.	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ATO</a:t>
            </a:r>
          </a:p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4070654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Glória a Deus nas alturas E paz na terra aos homens por Ele amados. Senhor Deus, Rei dos céus, Deus Pai todo-poderoso: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louvamos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Glória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657A7-A53B-F2E7-8503-B8D99E2ED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D108E5F-0A7F-DB77-CD30-DBA69D0CDDC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bendizemos, nós Vos adoramos, nós Vos glorificamos, nós Vos damos Graças,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por vossa imensa glória.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173241-76C3-F7C4-113E-7EE182AEEA7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2231409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0D7F2-DB3B-AD12-BC96-239710CF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5E13D93-44EC-9CA0-76A2-9B02F8191A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Senhor Jesus Cristo, Filho Unigênito, Senhor Deus, Cordeiro de Deus, Filho de Deus Pai: Vós que tirais o pecado do mundo,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tende piedade de nós;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B08BEB-98D7-3CDD-3DC2-BF4C3FF6F075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615866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A7CB-3B8C-2736-EB87-25D502547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CFCE68D-66F1-D6DD-1B23-62D2AE7749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Vós que tirais o pecado do mundo, acolhei a nossa súplica; Vós que estais à direita do Pai,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tende piedade de nós;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0150C0-CAC7-6054-1634-CCE41791D128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4206220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6D726-3C9C-2650-BC06-5CF9BB05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9A8E09F-1172-8A57-6167-7BD4AC9B891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Só Vós sois o Santo; só Vós, o Senhor; só Vós, o Altíssimo,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Jesus Cristo;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6B41C19-42FF-8B38-D371-2E86DE3B90D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943963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9F11A-BF3F-FE18-548E-7D983AC8A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253DF57-90D0-4B17-6021-480E6645F9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Com o Espírito Santo na glória de Deus Pai.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Amém! 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7FCCDB-6AE6-5AFF-D4B8-6A31F1C58A3B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9286102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D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529" y="1938274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P.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Deus eterno e todo-poderoso, que elevastes à glória do céu em corpo e alma a imaculada Virgem Maria, Mãe do vosso Filho, dai-nos viver sempre atentos às coisas do alto para merecermos participar de sua</a:t>
            </a: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Oração Coleta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3598" y="1964266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glória. Por nosso Senhor Jesus Cristo, vosso Filho, que é Deus, e convosco vive e reina, na unidade do Espírito Santo,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2701731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1863000"/>
            <a:ext cx="12188519" cy="595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TODOS:</a:t>
            </a:r>
            <a:r>
              <a:rPr lang="pt-BR" sz="6000" b="1" dirty="0">
                <a:solidFill>
                  <a:srgbClr val="92D050"/>
                </a:solidFill>
                <a:latin typeface="+mn-lt"/>
              </a:rPr>
              <a:t> </a:t>
            </a:r>
            <a:r>
              <a:rPr lang="pt-BR" sz="6000" b="1" dirty="0">
                <a:solidFill>
                  <a:srgbClr val="FFFFFF"/>
                </a:solidFill>
                <a:latin typeface="+mn-lt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1816767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aos céus. A glorificação de Maria é, ao mesmo tempo, prêmio de sua fé e meta final dos cristãos. Em sintonia com todos os religiosos e religiosas, cujo dia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598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ED414EC-7FEA-4275-933E-DC3DAABE5F2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3869" y="1840263"/>
            <a:ext cx="11595711" cy="678455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i="1" dirty="0">
                <a:solidFill>
                  <a:schemeClr val="bg1"/>
                </a:solidFill>
                <a:latin typeface="+mn-lt"/>
              </a:rPr>
              <a:t>Bendita sejais, ó Maria, que meditando em silêncio, a palavra celeste, vos tornastes discípula do Senhor. Vos tornastes discípula do Senhor.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06BDEEF-6F08-B49C-B56F-E6DDEFADB52E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Refrão Orante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OS ATOS DOS APÓSTOLOS&#10;       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B29782E-DFC1-4B5F-BD03-4DCEE5CEBF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00" y="1541160"/>
            <a:ext cx="12189600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dirty="0">
              <a:solidFill>
                <a:schemeClr val="bg1"/>
              </a:solidFill>
              <a:latin typeface="Arial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I LEITURA - </a:t>
            </a:r>
            <a:r>
              <a:rPr lang="pt-BR" sz="6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Ap</a:t>
            </a:r>
            <a:r>
              <a:rPr lang="pt-BR" sz="6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 11,19a;12,1.3-6a.10ab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LEITURA DO LIVRO DO APOCALIPSE DE SÃO JOÃO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6E2CBDD-26BA-26D9-E3DA-FBBF342499C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2">
            <a:extLst>
              <a:ext uri="{FF2B5EF4-FFF2-40B4-BE49-F238E27FC236}">
                <a16:creationId xmlns:a16="http://schemas.microsoft.com/office/drawing/2014/main" id="{FC088E26-8FB1-41E4-9695-5830B03CCB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4502" y="1904869"/>
            <a:ext cx="11834446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Abriu-se o Templo de Deus que está no céu e apareceu no Templo a arca da Aliança. Então apareceu no céu um grande sinal: uma mulher vestida de sol, tendo a lua debaixo dos pés e sobre a cabeça uma coroa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7BE502-81C8-6847-E8DA-3772F5CFEFE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de doze estrelas. Então apareceu outro sinal no céu: um grande Dragão, cor de fogo. Tinha sete cabeças e dez chifres e, sobre as cabeças, sete coroas. Com a cauda, varria a terça parte das estrelas do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céu, atirando-as sobre a terra. O Dragão parou diante da Mulher que estava para dar à luz, pronto para devorar o seu Filho, logo que nascesse. E ela deu à luz um filho homem, que veio para governar todas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1002666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as nações com cetro de ferro. Mas o Filho foi levado para junto de Deus e do seu trono. A mulher fugiu para o deserto, onde Deus lhe tinha preparado um lugar. Ouvi então uma voz forte no céu, proclamando: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7422749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“Agora realizou-se a salvação, a força e a realeza do nosso Deus, e o poder do seu Cristo”.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754359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1694329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Salmo 44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À vossa direita se encontra a rainha, com veste esplendente de ouro de Ofir.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7B8F8E-DCB7-EBAB-24CF-60D966DC2748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7">
            <a:extLst>
              <a:ext uri="{FF2B5EF4-FFF2-40B4-BE49-F238E27FC236}">
                <a16:creationId xmlns:a16="http://schemas.microsoft.com/office/drawing/2014/main" id="{B1CF8392-EC72-49CA-BDC7-B288150BAA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6815" y="1943100"/>
            <a:ext cx="11929819" cy="569770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01.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As filhas de reis vêm ao vosso encontro, e à vossa direita se encontra a rainha, com veste esplendente de ouro de Ofir.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4DEFD4-1BE2-ECFB-5AC2-7B424383DFFF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>
          <a:extLst>
            <a:ext uri="{FF2B5EF4-FFF2-40B4-BE49-F238E27FC236}">
              <a16:creationId xmlns:a16="http://schemas.microsoft.com/office/drawing/2014/main" id="{5490D9BB-0AF3-3ADF-ACE4-C0CDA9949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5C27A44D-0997-2D82-F71D-71CA22E769D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88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hoje comemoramos, queremos celebrar esta solenidade dando graças ao Pai que nos oferece, na ressurreição, o sinal da vitória definitiva de toda a humanidade. Solenemente, celebremos:</a:t>
            </a:r>
          </a:p>
        </p:txBody>
      </p:sp>
      <p:sp>
        <p:nvSpPr>
          <p:cNvPr id="19" name="Google Shape;19;p1">
            <a:extLst>
              <a:ext uri="{FF2B5EF4-FFF2-40B4-BE49-F238E27FC236}">
                <a16:creationId xmlns:a16="http://schemas.microsoft.com/office/drawing/2014/main" id="{BFC0F49B-FB95-9CC0-60C2-F64CA06B2C96}"/>
              </a:ext>
            </a:extLst>
          </p:cNvPr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3950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À vossa direita se encontra a rainha, com veste esplendente de ouro de Ofir.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56C0397-BAB0-5255-3F68-976139321CD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0405212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882589"/>
            <a:ext cx="11789142" cy="581097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02.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Escutai, minha filha, olhai, ouvi isto: “Esquecei vosso povo e a casa paterna! Que o Rei se encante com vossa beleza! Prestai-lhe homenagem; é vosso Senhor!”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3340432-4220-792D-A7BF-694ECC870F2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8599489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À vossa direita se encontra a rainha, com veste esplendente de ouro de Ofir.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06AFBDF-BDCA-D914-7679-2C93B3EAB3A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8443154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03.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Entre cantos de festa e com grande alegria, ingressam, então, no palácio real.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C8588B-2C90-750E-B481-B48A764AB42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2880687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À vossa direita se encontra a rainha, com veste esplendente de ouro de Ofir.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7479B79-3E56-2152-C2D9-6BF8B4A1DE5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1897981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body" idx="4294967295"/>
          </p:nvPr>
        </p:nvSpPr>
        <p:spPr>
          <a:xfrm>
            <a:off x="385570" y="1729432"/>
            <a:ext cx="11412300" cy="59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II LEITURA -  1Cor 15,20-27a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DA CARTA  DE SÃO PAULO AOS CORÍNTIOS</a:t>
            </a:r>
            <a:endParaRPr sz="6000" b="1" dirty="0">
              <a:solidFill>
                <a:schemeClr val="lt1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A PRIMEIRA CARTA DE SÃO PEDRO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948CAE8-2BDD-439B-89E8-E6FDED0CCF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3192" y="1876500"/>
            <a:ext cx="11877065" cy="52329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Irmãos: Cristo ressuscitou dos mortos como primícias dos que morreram. Com efeito, por um homem veio a morte e é também por um homem que vem a ressurreição dos mortos. Como em Adão todos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94549-FBCC-476D-84E4-7D4698175E0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morrem, assim também em Cristo todos reviverão. Porém, cada qual segundo uma ordem determinada: em primeiro lugar, Cristo, como primícias; depois, os que pertencem a Cristo, por ocasião da sua vinda. </a:t>
            </a:r>
            <a:endParaRPr dirty="0"/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seguir, será o fim, quando ele entregar a realeza a Deus-Pai, depois de destruir todo principado e todo poder e força. Pois é preciso que ele reine até que todos os seus</a:t>
            </a:r>
            <a:endParaRPr dirty="0"/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5259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inimigos estejam debaixo de seus pés. O último inimigo a ser destruído é a morte. Com efeito, “Deus pôs tudo debaixo de seus pés”.</a:t>
            </a:r>
            <a:endParaRPr dirty="0"/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737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044932"/>
            <a:ext cx="11683634" cy="3002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Maria concebida sem culpa original, trouxeste a luz da vida na noite de Natal. Tu foste imaculada na tua conceição, ó mãe predestinada da nova criação.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4455300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A3DCAB0-A39B-48A4-888B-E195E589D57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600" y="2444619"/>
            <a:ext cx="11816862" cy="621587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Aleluia, Aleluia, Aleluia, Aleluia.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Maria é elevada, elevada ao céu, alegram-se os coros, os coros dos anjos.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495FBF-1E57-7AC6-4A34-8D111DF94B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Aclamação ao 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Evangelho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2223" y="1852312"/>
            <a:ext cx="11789142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EVANGELHO - </a:t>
            </a:r>
            <a:r>
              <a:rPr lang="pt-BR" sz="6000" b="1" dirty="0" err="1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Lc</a:t>
            </a: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 1, 39-56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PROCLAMAÇÃO DO EVANGELHO DE JESUS CRISTO SEGUNDO LUCAS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6218123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EVANGELHO DE JESUS CRISTO SEGUNDO JOÃO -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Naqueles dias, Maria partiu para a região montanhosa, dirigindo-se, apressadamente, a uma cidade da Judéia. Entrou na casa de Zacarias e cumprimentou Isabel. Quando Isabel ouviu a saudação de Maria, 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criança pulou no seu ventre e Isabel ficou cheia do Espírito Santo. Com um grande grito, exclamou: “Bendita és tu entre as mulheres e bendito é o fruto do teu ventre! Como posso merecer que a mãe do meu Senhor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2819554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me venha visitar? Logo que a tua saudação chegou aos meus ouvidos, a criança pulou de alegria no meu ventre. Bem-aventurada aquela que acreditou, porque será cumprido, o que o Senhor lhe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prometeu”. Então Maria disse: “A minha alma engrandece o Senhor, e o meu espírito se alegra em Deus, meu Salvador, porque olhou para a humildade de sua serva. Doravante todas as gerações me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822517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chamarão bem-aventurada, porque o Todo-poderoso fez grandes coisas em meu favor. O seu nome é santo, e sua misericórdia se estende, de geração em geração, a todos os que o respeitam.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9948422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Ele mostrou a força de seu braço: dispersou os soberbos de coração. Derrubou do trono os poderosos e elevou os humildes. Encheu de bens os famintos, e despediu os ricos de mãos vazias. Socorreu Israel,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4239417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seu servo, lembrando-se de sua misericórdia, conforme prometera aos nossos pais, em favor de Abraão e de sua descendência, para sempre”. Maria ficou três meses com Isabel; depois voltou para casa.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358769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Maria da Assunção, escuta a nossa voz e pede proteção a cada um de nós! (bis)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6323576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2">
            <a:extLst>
              <a:ext uri="{FF2B5EF4-FFF2-40B4-BE49-F238E27FC236}">
                <a16:creationId xmlns:a16="http://schemas.microsoft.com/office/drawing/2014/main" id="{42CBAE1C-B1BD-4E9B-94D8-ABF805F35A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64360"/>
            <a:ext cx="12189600" cy="577584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DA SALVAÇÃO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Todos: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BFCB55-6410-F381-C83B-EAA1DE1AD464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9205570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5BB59EF-A65F-5A4E-9142-0CBC08D97F2C}"/>
              </a:ext>
            </a:extLst>
          </p:cNvPr>
          <p:cNvSpPr txBox="1"/>
          <p:nvPr/>
        </p:nvSpPr>
        <p:spPr>
          <a:xfrm>
            <a:off x="0" y="2967335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Homilia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197135"/>
            <a:ext cx="11824311" cy="341735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Irmãos e irmãs, neste dia em que toda Igreja se alegra com a Assunção da Virgem Maria, oremos a Deus, por intercessão da cheia de graça, dizendo, com alegria:</a:t>
            </a: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433723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777706"/>
            <a:ext cx="11824311" cy="341735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Mãe de Jesus Cristo, rogai por nós.</a:t>
            </a: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29970710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toda Igreja, para que Deus Pai a encha dos seus dons e faça chegar os seus fiéis à glória eterna, oremos, por intercessão da Virgem Maria.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2404789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09730"/>
            <a:ext cx="11824311" cy="26247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Mãe de Jesus Cristo, rogai por nós.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8684858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5740" y="1784243"/>
            <a:ext cx="11750040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Pelos chefes de Estado e responsáveis públicos, para que Deus dirija os seus corações na realização da sua vontade e no serviço de todos, oremos, por intercessão da Virgem Maria.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0287102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116424"/>
            <a:ext cx="11824311" cy="2942002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Mãe de Jesus Cristo, rogai por nós.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20963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1460" y="1784242"/>
            <a:ext cx="11681460" cy="43879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todos os todos os fiéis, para que alcancem a vitória sobre o pecado e a morte e se alegrem no céu com a Santa Mãe de Deus, oremos, por intercessão da Virgem Maria.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80040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36976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Mãe de Jesus Cristo, rogai por nós.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543902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6067" y="2327564"/>
            <a:ext cx="11741454" cy="33515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Maria, mãe querida, sinal do eterno amor, no ventre deste vida e corpo ao Salvador. Ao céu foste elevada por Anjos do Senhor, na glória coroada, coberta de esplendor.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90FD7D-A590-3A33-AEA6-56A4924D5419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36976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Outras intenções da comunidade</a:t>
            </a:r>
            <a:endParaRPr lang="pt-BR" sz="6000" b="1" dirty="0">
              <a:solidFill>
                <a:schemeClr val="accent4">
                  <a:lumMod val="60000"/>
                  <a:lumOff val="40000"/>
                </a:schemeClr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6811805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Deus de bondade, as nossas súplicas e fazei-nos entrar na glória eterna, onde já se encontra a Mãe do vosso Filho, elevada ao céu em corpo e alma. Por Cristo, nosso Senhor.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9773721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907792"/>
            <a:ext cx="11824311" cy="3422670"/>
          </a:xfrm>
        </p:spPr>
        <p:txBody>
          <a:bodyPr vert="horz" wrap="square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 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8809882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Sobe a Jerusalém, Virgem oferente sem igual. Vai apresenta ao Pai, teu Menino: luz que chegou no Natal. E, junto à sua cruz, quando Deus morrer fica de pé. Sim, ele te salvou, mas o ofereceste por nós com toda fé.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Oferendas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5D20D-1E57-CF30-FD50-BF5C08704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B272132F-1FBE-B5B4-704F-C11618EF8A2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Nós vamos renovar este sacrifício de Jesus: morte e ressurreição, vida que brotou de sua oferta na cruz. Mãe, vem nos ensinar a fazer da vida uma oblação. Culto agradável a Deus é fazer a oferta do próprio coração.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82C5ABA-DFA0-0C3E-9106-D33A4B53D2EF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11826189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2146040"/>
            <a:ext cx="11912234" cy="565695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Orai, irmãos e irmãs...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Receba o Senhor por tuas mãos este sacrifício, para glória do seu nome, para nosso bem e de toda a sua santa Igreja.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254225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SOBRE 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Suba até vós, Senhor, a oferenda de nossa devoção e, pela intercessão da Santíssima Virgem Maria, elevada ao céu, os nossos corações, inflamados por vosso amor, se orientem continuamente para vós. Por Cristo, nosso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Todos: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0628669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D81BC8-922C-446A-BC9A-B905F581041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785" y="1691112"/>
            <a:ext cx="11271738" cy="57560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Senhor esteja convosco.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itchFamily="18"/>
              </a:rPr>
              <a:t>P:</a:t>
            </a: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Corações ao alto.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nosso coração está em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Demos graças ao Senhor, nosso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É nosso dever e nossa salvação.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B29988-EBB3-C120-7648-60559CC3275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é digno e justo, é nosso dever e salvação dar-vos graças, sempre e em todo lugar, Senhor, Pai santo, Deus eterno e todo-poderoso, por Cristo, Senhor nosso. Hoje a Virgem Maria, Mãe 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209801"/>
            <a:ext cx="11683634" cy="36423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Maria da Assunção, escuta a nossa voz e pede proteção a cada um de nós! (bis)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4570372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Deus, foi elevada ao céu. Sinal de inabalável esperança e consolo para o povo peregrino, ela é primícias e imagem da Igreja chamada à glória, pois não quisestes que sofresse a corrupção do sepulcro aquela que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gerou, de modo inefável, o vosso Filho feito homem, autor de toda a vida. Por isso, unidos aos coros dos anjos, vos louvamos, cantando (dizendo) alegres a uma só voz: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4456977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4294967295"/>
          </p:nvPr>
        </p:nvSpPr>
        <p:spPr>
          <a:xfrm>
            <a:off x="372951" y="1906846"/>
            <a:ext cx="11447700" cy="68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Santo, Santo, Santo, Senhor Deus do universo, o céu e a terra proclamam a vossa glória, hosana nas alturas, bendito o que vem em Nome do Senhor, hosana nas alturas.</a:t>
            </a:r>
            <a:endParaRPr dirty="0"/>
          </a:p>
        </p:txBody>
      </p:sp>
      <p:sp>
        <p:nvSpPr>
          <p:cNvPr id="31" name="Google Shape;31;p5"/>
          <p:cNvSpPr txBox="1"/>
          <p:nvPr/>
        </p:nvSpPr>
        <p:spPr>
          <a:xfrm>
            <a:off x="0" y="386862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de misericórdia, a quem sobem nossos louvores, suplicantes, vos rogamos e pedimos por Jesus Cristo, vosso Filho e Senhor nosso, que aceiteis e abençoeis estes dons, estas oferendas, este sacrifício puro e santo, que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48908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oferecemos, antes de tudo, pela vossa Igreja santa e católica: concedei-lhe paz e proteção, unindo-a num só corpo e governando-a por toda a terra, em comunhão com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22061089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775175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vosso servo o Papa Leão, o nosso Bispo Carlos, e todos os que guardam a fé católica que receberam dos Apóstolos.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77325795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Abençoai nossa oferenda, ó Senhor!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65858959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Lembrai-vos, ó Pai, dos vossos filhos e filhas N. N. e de todos os que circundam este altar, dos quais conheceis a fé e a dedicação ao vosso serviço. Por eles nós vos oferecemos e também eles vos oferecem este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04268150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sacrifício de louvor por si e por todos os seus e elevam a vós as suas preces, Deus eterno, vivo e verdadeiro, para alcançar o perdão de suas faltas, a segurança em suas vidas e a salvação que esperam.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58358464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268494"/>
            <a:ext cx="11855131" cy="3061967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Lembrai-vos, ó Pai dos vossos filhos!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842946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1354" y="1864659"/>
            <a:ext cx="11630880" cy="595592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Maria, mãe rainha, protege com teu véu o povo que caminha na direção do céu. Tu foste a maravilha das obras do Senhor: esposa, mãe e filha do mesmo Deus de amor.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C6C04E-8201-1DA9-E09B-30844420B3B1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3948934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718584"/>
            <a:ext cx="11855131" cy="462946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Em comunhão com toda a Igreja, celebramos o dia santíssimo em que vosso Filho unigênito, eterno convosco na glória, se manifestou visivelmente em nossa carne. Veneramos em primeiro lugar a memória da Mãe 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38186564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718584"/>
            <a:ext cx="11855131" cy="462946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nosso Deus e Senhor Jesus Cristo, a gloriosa sempre Virgem Maria,  ,a de seu esposo São José, e também a dos Santos Apóstolos e Mártires: Pedro e Paulo, André, (Tiago e João, Tomé, Tiago e Filipe, Bartolomeu e Mateus,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16119482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718584"/>
            <a:ext cx="11855131" cy="462946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Simão e Tadeu, Lino, Cleto, Clemente, Sisto, Cornélio e Cipriano, Lourenço e </a:t>
            </a:r>
            <a:r>
              <a:rPr lang="pt-BR" sz="5800" b="1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Crisógono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, João e Paulo, Cosme e Damião) e a de todos os vossos Santos.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8956021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718584"/>
            <a:ext cx="11855131" cy="462946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seus méritos e preces concedei-nos sem cessar a vossa proteção. (Por Cristo, nosso Senhor. Amém.)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14435214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162300"/>
            <a:ext cx="11855131" cy="31681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Em comunhão com vossos Santos vos louvamos!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00390807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718584"/>
            <a:ext cx="11855131" cy="462946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Aceitai, ó Pai, com bondade, a oblação dos vossos servos e de toda a vossa família; dai-nos sempre a vossa paz, livrai-nos da condenação eterna e acolhei-nos entre os vossos eleitos. (Por Cristo, nosso Senhor. Amém.)</a:t>
            </a:r>
          </a:p>
          <a:p>
            <a:pPr lvl="0" algn="just">
              <a:spcBef>
                <a:spcPts val="0"/>
              </a:spcBef>
              <a:tabLst>
                <a:tab pos="0" algn="l"/>
              </a:tabLst>
            </a:pPr>
            <a:endParaRPr lang="pt-BR" sz="5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17684695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718584"/>
            <a:ext cx="11855131" cy="462946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Dignai-vos, ó Pai, aceitar, abençoar e santificar estas oferendas; recebei-as como sacrifício espiritual perfeito, a fim de que se tornem para nós o Corpo e o Sangue de vosso amado Filho, nosso Senhor Jesus Cristo.</a:t>
            </a:r>
          </a:p>
          <a:p>
            <a:pPr lvl="0" algn="just">
              <a:spcBef>
                <a:spcPts val="0"/>
              </a:spcBef>
              <a:tabLst>
                <a:tab pos="0" algn="l"/>
              </a:tabLst>
            </a:pPr>
            <a:endParaRPr lang="pt-BR" sz="5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94166712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162300"/>
            <a:ext cx="11855131" cy="31681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8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58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Enviai o vosso Espírito Santo!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79296674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Salvador do mundo, salvai-nos, vós que nos libertastes pela cruz e ressurreição.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30165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56.XML" val="1257959444"/>
  <p:tag name="PPT/SLIDES/SLIDE1.XML" val="60303939"/>
  <p:tag name="PPT/SLIDES/SLIDE2.XML" val="4230717621"/>
  <p:tag name="PPT/SLIDES/SLIDE3.XML" val="3064636745"/>
  <p:tag name="PPT/SLIDES/SLIDE4.XML" val="4113107665"/>
  <p:tag name="PPT/SLIDES/SLIDE5.XML" val="2556830829"/>
  <p:tag name="PPT/SLIDES/SLIDE6.XML" val="1705866736"/>
  <p:tag name="PPT/SLIDES/SLIDE7.XML" val="1910031757"/>
  <p:tag name="PPT/SLIDES/SLIDE8.XML" val="1237939777"/>
  <p:tag name="PPT/SLIDES/SLIDE9.XML" val="1574142160"/>
  <p:tag name="PPT/SLIDES/SLIDE10.XML" val="3322747927"/>
  <p:tag name="PPT/SLIDES/SLIDE11.XML" val="2969032233"/>
  <p:tag name="PPT/SLIDES/SLIDE12.XML" val="2670887340"/>
  <p:tag name="PPT/SLIDES/SLIDE13.XML" val="3694343939"/>
  <p:tag name="PPT/SLIDES/SLIDE14.XML" val="2380044897"/>
  <p:tag name="PPT/SLIDES/SLIDE15.XML" val="3651993440"/>
  <p:tag name="PPT/SLIDES/SLIDE16.XML" val="3675499124"/>
  <p:tag name="PPT/SLIDES/SLIDE17.XML" val="3070080621"/>
  <p:tag name="PPT/SLIDES/SLIDE18.XML" val="2700015371"/>
  <p:tag name="PPT/SLIDES/SLIDE19.XML" val="1924208611"/>
  <p:tag name="PPT/SLIDES/SLIDE20.XML" val="3925390688"/>
  <p:tag name="PPT/SLIDES/SLIDE21.XML" val="100232371"/>
  <p:tag name="PPT/SLIDES/SLIDE22.XML" val="2880918896"/>
  <p:tag name="PPT/SLIDES/SLIDE23.XML" val="1472385688"/>
  <p:tag name="PPT/SLIDES/SLIDE24.XML" val="1798557157"/>
  <p:tag name="PPT/SLIDES/SLIDE25.XML" val="921713726"/>
  <p:tag name="PPT/SLIDES/SLIDE26.XML" val="3266166827"/>
  <p:tag name="PPT/SLIDES/SLIDE27.XML" val="3545778919"/>
  <p:tag name="PPT/SLIDES/SLIDE28.XML" val="4204050277"/>
  <p:tag name="PPT/SLIDES/SLIDE29.XML" val="3097100435"/>
  <p:tag name="PPT/SLIDES/SLIDE30.XML" val="2942897947"/>
  <p:tag name="PPT/SLIDES/SLIDE31.XML" val="99262265"/>
  <p:tag name="PPT/SLIDES/SLIDE32.XML" val="1119572354"/>
  <p:tag name="PPT/SLIDES/SLIDE33.XML" val="3128637242"/>
  <p:tag name="PPT/SLIDES/SLIDE34.XML" val="3322611898"/>
  <p:tag name="PPT/SLIDES/SLIDE35.XML" val="2747119484"/>
  <p:tag name="PPT/SLIDES/SLIDE36.XML" val="602792371"/>
  <p:tag name="PPT/SLIDES/SLIDE37.XML" val="3560563171"/>
  <p:tag name="PPT/SLIDES/SLIDE38.XML" val="1459905972"/>
  <p:tag name="PPT/SLIDES/SLIDE39.XML" val="220837252"/>
  <p:tag name="PPT/SLIDES/SLIDE40.XML" val="2489660088"/>
  <p:tag name="PPT/SLIDES/SLIDE41.XML" val="1082116365"/>
  <p:tag name="PPT/SLIDES/SLIDE42.XML" val="170187745"/>
  <p:tag name="PPT/SLIDES/SLIDE43.XML" val="414908355"/>
  <p:tag name="PPT/SLIDES/SLIDE44.XML" val="2107746614"/>
  <p:tag name="PPT/SLIDES/SLIDE45.XML" val="3000271153"/>
  <p:tag name="PPT/SLIDES/SLIDE46.XML" val="3542397127"/>
  <p:tag name="PPT/SLIDES/SLIDE47.XML" val="1815084308"/>
  <p:tag name="PPT/SLIDES/SLIDE48.XML" val="2625210225"/>
  <p:tag name="PPT/SLIDES/SLIDE49.XML" val="621919212"/>
  <p:tag name="PPT/SLIDES/SLIDE50.XML" val="435638300"/>
  <p:tag name="PPT/SLIDES/SLIDE51.XML" val="2884762316"/>
  <p:tag name="PPT/SLIDES/SLIDE52.XML" val="3244954387"/>
  <p:tag name="PPT/SLIDES/SLIDE53.XML" val="1251002794"/>
  <p:tag name="PPT/SLIDES/SLIDE54.XML" val="1547233358"/>
  <p:tag name="PPT/SLIDES/SLIDE55.XML" val="4066294785"/>
  <p:tag name="PPT/SLIDES/SLIDE57.XML" val="2962248476"/>
  <p:tag name="PPT/SLIDES/SLIDE58.XML" val="1104965684"/>
  <p:tag name="PPT/SLIDES/SLIDE59.XML" val="528878545"/>
  <p:tag name="PPT/SLIDES/SLIDE60.XML" val="1654392324"/>
  <p:tag name="PPT/SLIDES/SLIDE61.XML" val="1897934114"/>
  <p:tag name="PPT/SLIDES/SLIDE62.XML" val="3900848009"/>
  <p:tag name="PPT/SLIDES/SLIDE63.XML" val="4157699372"/>
  <p:tag name="PPT/SLIDES/SLIDE64.XML" val="2760017441"/>
  <p:tag name="PPT/SLIDES/SLIDE65.XML" val="40797473"/>
  <p:tag name="PPT/SLIDES/SLIDE66.XML" val="1292635284"/>
  <p:tag name="PPT/SLIDES/SLIDE67.XML" val="1791559290"/>
  <p:tag name="PPT/SLIDES/SLIDE68.XML" val="1485702349"/>
  <p:tag name="PPT/SLIDES/SLIDE69.XML" val="3458237366"/>
  <p:tag name="PPT/SLIDES/SLIDE70.XML" val="343019950"/>
  <p:tag name="PPT/SLIDES/SLIDE71.XML" val="4290544178"/>
  <p:tag name="PPT/SLIDES/SLIDE72.XML" val="3931743257"/>
  <p:tag name="PPT/SLIDES/SLIDE73.XML" val="4069597561"/>
  <p:tag name="PPT/SLIDES/SLIDE74.XML" val="4086163046"/>
  <p:tag name="PPT/SLIDES/SLIDE75.XML" val="1410251893"/>
  <p:tag name="PPT/SLIDES/SLIDE76.XML" val="571416640"/>
  <p:tag name="PPT/SLIDES/SLIDE77.XML" val="1632643005"/>
  <p:tag name="PPT/SLIDES/SLIDE78.XML" val="3061101053"/>
  <p:tag name="PPT/SLIDES/SLIDE79.XML" val="594119283"/>
  <p:tag name="PPT/SLIDES/SLIDE80.XML" val="3304707985"/>
  <p:tag name="PPT/SLIDES/SLIDE81.XML" val="1213893469"/>
  <p:tag name="PPT/SLIDES/SLIDE82.XML" val="1240301683"/>
  <p:tag name="PPT/SLIDES/SLIDE83.XML" val="2443907960"/>
  <p:tag name="PPT/SLIDES/SLIDE84.XML" val="2216164064"/>
  <p:tag name="PPT/SLIDES/SLIDE85.XML" val="966965916"/>
  <p:tag name="PPT/SLIDES/SLIDE86.XML" val="3534857551"/>
  <p:tag name="PPT/SLIDES/SLIDE87.XML" val="704379753"/>
  <p:tag name="PPT/SLIDES/SLIDE88.XML" val="3420951277"/>
  <p:tag name="PPT/SLIDES/SLIDE89.XML" val="76891139"/>
  <p:tag name="PPT/SLIDES/SLIDE90.XML" val="3188183061"/>
  <p:tag name="PPT/SLIDES/SLIDE91.XML" val="59081415"/>
  <p:tag name="PPT/SLIDES/SLIDE92.XML" val="644945974"/>
  <p:tag name="PPT/SLIDES/SLIDE93.XML" val="4173260948"/>
  <p:tag name="PPT/SLIDES/SLIDE94.XML" val="199009454"/>
  <p:tag name="PPT/SLIDES/SLIDE95.XML" val="3129415030"/>
  <p:tag name="PPT/SLIDES/SLIDE96.XML" val="2938019016"/>
  <p:tag name="PPT/SLIDES/SLIDE97.XML" val="2613319988"/>
  <p:tag name="PPT/SLIDES/SLIDE98.XML" val="3570495141"/>
  <p:tag name="PPT/SLIDES/SLIDE99.XML" val="1411200849"/>
  <p:tag name="PPT/SLIDES/SLIDE100.XML" val="739016956"/>
  <p:tag name="PPT/SLIDES/SLIDE101.XML" val="3017451477"/>
  <p:tag name="PPT/SLIDES/SLIDE102.XML" val="548747440"/>
  <p:tag name="PPT/SLIDES/SLIDE103.XML" val="2751064994"/>
  <p:tag name="PPT/SLIDES/SLIDE104.XML" val="3786431193"/>
  <p:tag name="PPT/SLIDES/SLIDE105.XML" val="1863565928"/>
  <p:tag name="PPT/SLIDES/SLIDE106.XML" val="607463412"/>
  <p:tag name="PPT/SLIDES/SLIDE107.XML" val="677682527"/>
  <p:tag name="PPT/SLIDES/SLIDE108.XML" val="3410368404"/>
  <p:tag name="PPT/SLIDES/SLIDE109.XML" val="2910402157"/>
  <p:tag name="PPT/SLIDES/SLIDE110.XML" val="481044048"/>
  <p:tag name="PPT/SLIDES/SLIDE111.XML" val="946750403"/>
  <p:tag name="PPT/SLIDES/SLIDE112.XML" val="2558307127"/>
  <p:tag name="PPT/SLIDES/SLIDE113.XML" val="4200239790"/>
  <p:tag name="PPT/SLIDES/SLIDE114.XML" val="3137453676"/>
  <p:tag name="PPT/SLIDES/SLIDE115.XML" val="2862578011"/>
  <p:tag name="PPT/SLIDES/SLIDE116.XML" val="4181732054"/>
  <p:tag name="PPT/SLIDES/SLIDE117.XML" val="3876127285"/>
  <p:tag name="PPT/SLIDES/SLIDE118.XML" val="387023430"/>
  <p:tag name="PPT/SLIDES/SLIDE119.XML" val="4021668929"/>
  <p:tag name="PPT/SLIDES/SLIDE120.XML" val="2890490764"/>
  <p:tag name="PPT/SLIDES/SLIDE121.XML" val="1847645336"/>
  <p:tag name="PPT/SLIDES/SLIDE122.XML" val="3410282027"/>
  <p:tag name="PPT/SLIDES/SLIDE123.XML" val="2644193220"/>
  <p:tag name="PPT/SLIDES/SLIDE124.XML" val="2507819088"/>
  <p:tag name="PPT/SLIDES/SLIDE125.XML" val="3179093132"/>
  <p:tag name="PPT/SLIDES/SLIDE126.XML" val="3409178224"/>
  <p:tag name="PPT/SLIDES/SLIDE127.XML" val="2007393459"/>
  <p:tag name="PPT/SLIDES/SLIDE128.XML" val="591039180"/>
  <p:tag name="PPT/SLIDES/SLIDE129.XML" val="1383383944"/>
  <p:tag name="PPT/SLIDES/SLIDE130.XML" val="1060065150"/>
  <p:tag name="PPT/SLIDES/SLIDE131.XML" val="1175308303"/>
  <p:tag name="PPT/SLIDES/SLIDE132.XML" val="635112318"/>
  <p:tag name="PPT/SLIDES/SLIDE133.XML" val="2491839287"/>
  <p:tag name="PPT/SLIDES/SLIDE134.XML" val="718881255"/>
  <p:tag name="PPT/SLIDES/SLIDE135.XML" val="1178247943"/>
  <p:tag name="PPT/SLIDES/SLIDE136.XML" val="2520702888"/>
  <p:tag name="PPT/SLIDES/SLIDE137.XML" val="426988546"/>
  <p:tag name="PPT/SLIDES/SLIDE138.XML" val="2129743628"/>
  <p:tag name="PPT/SLIDES/SLIDE139.XML" val="521742655"/>
  <p:tag name="PPT/SLIDES/SLIDE140.XML" val="378949811"/>
  <p:tag name="PPT/SLIDES/SLIDE141.XML" val="3554338300"/>
  <p:tag name="PPT/SLIDES/SLIDE142.XML" val="3299015834"/>
  <p:tag name="PPT/SLIDES/SLIDE143.XML" val="2937002"/>
  <p:tag name="PPT/SLIDES/SLIDE144.XML" val="3782727425"/>
  <p:tag name="PPT/SLIDES/SLIDE145.XML" val="1580928654"/>
  <p:tag name="PPT/SLIDES/SLIDE146.XML" val="2672268275"/>
  <p:tag name="PPT/SLIDES/SLIDE147.XML" val="2082987807"/>
  <p:tag name="PPT/SLIDES/SLIDE148.XML" val="690072193"/>
  <p:tag name="PPT/SLIDES/SLIDE149.XML" val="3710930599"/>
  <p:tag name="PPT/SLIDES/SLIDE150.XML" val="3559399103"/>
  <p:tag name="PPT/SLIDES/SLIDE151.XML" val="2712938156"/>
  <p:tag name="PPT/SLIDES/SLIDE152.XML" val="2751395289"/>
  <p:tag name="PPT/SLIDES/SLIDE153.XML" val="662345041"/>
  <p:tag name="PPT/SLIDES/SLIDE154.XML" val="539104128"/>
  <p:tag name="PPT/SLIDES/SLIDE155.XML" val="3341756493"/>
  <p:tag name="PPT/SLIDES/SLIDE156.XML" val="1991428736"/>
  <p:tag name="PPT/SLIDES/SLIDE157.XML" val="3817306275"/>
  <p:tag name="PPT/SLIDES/SLIDE158.XML" val="1783675174"/>
  <p:tag name="PPT/SLIDES/SLIDE159.XML" val="2643817532"/>
  <p:tag name="PPT/SLIDES/SLIDE160.XML" val="2092955276"/>
  <p:tag name="PPT/SLIDES/SLIDE161.XML" val="3202445071"/>
  <p:tag name="PPT/SLIDES/SLIDE162.XML" val="3577079283"/>
  <p:tag name="PPT/NOTESSLIDES/NOTESSLIDE92.XML" val="2525972390"/>
  <p:tag name="PPT/NOTESSLIDES/NOTESSLIDE93.XML" val="1101043730"/>
  <p:tag name="PPT/NOTESSLIDES/NOTESSLIDE94.XML" val="87571964"/>
  <p:tag name="PPT/NOTESSLIDES/NOTESSLIDE95.XML" val="2877350910"/>
  <p:tag name="PPT/NOTESSLIDES/NOTESSLIDE96.XML" val="671740309"/>
  <p:tag name="PPT/NOTESSLIDES/NOTESSLIDE97.XML" val="68219898"/>
  <p:tag name="PPT/NOTESSLIDES/NOTESSLIDE98.XML" val="127711661"/>
  <p:tag name="PPT/NOTESSLIDES/NOTESSLIDE99.XML" val="2837937539"/>
  <p:tag name="PPT/NOTESSLIDES/NOTESSLIDE100.XML" val="2124544243"/>
  <p:tag name="PPT/NOTESSLIDES/NOTESSLIDE101.XML" val="4041399005"/>
  <p:tag name="PPT/NOTESSLIDES/NOTESSLIDE102.XML" val="1083902407"/>
  <p:tag name="PPT/NOTESSLIDES/NOTESSLIDE103.XML" val="3788298845"/>
  <p:tag name="PPT/NOTESSLIDES/NOTESSLIDE104.XML" val="161093377"/>
  <p:tag name="PPT/NOTESSLIDES/NOTESSLIDE105.XML" val="1128571817"/>
  <p:tag name="PPT/NOTESSLIDES/NOTESSLIDE106.XML" val="3252746423"/>
  <p:tag name="PPT/NOTESSLIDES/NOTESSLIDE107.XML" val="585005968"/>
  <p:tag name="PPT/NOTESSLIDES/NOTESSLIDE108.XML" val="1656908700"/>
  <p:tag name="PPT/NOTESSLIDES/NOTESSLIDE109.XML" val="2547980283"/>
  <p:tag name="PPT/NOTESSLIDES/NOTESSLIDE110.XML" val="1125458315"/>
  <p:tag name="PPT/NOTESSLIDES/NOTESSLIDE111.XML" val="3026964591"/>
  <p:tag name="PPT/NOTESSLIDES/NOTESSLIDE112.XML" val="2601744752"/>
  <p:tag name="PPT/NOTESSLIDES/NOTESSLIDE113.XML" val="2708652787"/>
  <p:tag name="PPT/NOTESSLIDES/NOTESSLIDE114.XML" val="2722236339"/>
  <p:tag name="PPT/NOTESSLIDES/NOTESSLIDE115.XML" val="4030156034"/>
  <p:tag name="PPT/NOTESSLIDES/NOTESSLIDE116.XML" val="1774146195"/>
  <p:tag name="PPT/NOTESSLIDES/NOTESSLIDE117.XML" val="2884005354"/>
  <p:tag name="PPT/NOTESSLIDES/NOTESSLIDE118.XML" val="3103435915"/>
  <p:tag name="PPT/NOTESSLIDES/NOTESSLIDE119.XML" val="910742777"/>
  <p:tag name="PPT/NOTESSLIDES/NOTESSLIDE120.XML" val="2748498440"/>
  <p:tag name="PPT/NOTESSLIDES/NOTESSLIDE121.XML" val="4145727723"/>
  <p:tag name="PPT/NOTESSLIDES/NOTESSLIDE122.XML" val="2732543330"/>
  <p:tag name="PPT/NOTESSLIDES/NOTESSLIDE123.XML" val="1572997585"/>
  <p:tag name="PPT/NOTESSLIDES/NOTESSLIDE124.XML" val="3665104421"/>
  <p:tag name="PPT/NOTESSLIDES/NOTESSLIDE125.XML" val="3665813103"/>
  <p:tag name="PPT/NOTESSLIDES/NOTESSLIDE126.XML" val="1939351073"/>
  <p:tag name="PPT/NOTESSLIDES/NOTESSLIDE127.XML" val="2229027874"/>
  <p:tag name="PPT/NOTESSLIDES/NOTESSLIDE128.XML" val="3128208998"/>
  <p:tag name="PPT/NOTESSLIDES/NOTESSLIDE129.XML" val="3763018258"/>
  <p:tag name="PPT/NOTESSLIDES/NOTESSLIDE130.XML" val="875352215"/>
  <p:tag name="PPT/NOTESSLIDES/NOTESSLIDE131.XML" val="2618758790"/>
  <p:tag name="PPT/NOTESSLIDES/NOTESSLIDE132.XML" val="3333979130"/>
  <p:tag name="PPT/NOTESSLIDES/NOTESSLIDE133.XML" val="991701429"/>
  <p:tag name="PPT/NOTESSLIDES/NOTESSLIDE134.XML" val="3333915870"/>
  <p:tag name="PPT/NOTESSLIDES/NOTESSLIDE135.XML" val="3286374788"/>
  <p:tag name="PPT/NOTESSLIDES/NOTESSLIDE136.XML" val="2099067373"/>
  <p:tag name="PPT/NOTESSLIDES/NOTESSLIDE137.XML" val="1175677502"/>
  <p:tag name="PPT/NOTESSLIDES/NOTESSLIDE138.XML" val="3131860712"/>
  <p:tag name="PPT/NOTESSLIDES/NOTESSLIDE139.XML" val="2330973925"/>
  <p:tag name="PPT/NOTESSLIDES/NOTESSLIDE140.XML" val="725884471"/>
  <p:tag name="PPT/NOTESSLIDES/NOTESSLIDE141.XML" val="1043592274"/>
  <p:tag name="PPT/NOTESSLIDES/NOTESSLIDE142.XML" val="4004146058"/>
  <p:tag name="PPT/NOTESSLIDES/NOTESSLIDE143.XML" val="2589028310"/>
  <p:tag name="PPT/NOTESSLIDES/NOTESSLIDE144.XML" val="1102083401"/>
  <p:tag name="PPT/NOTESSLIDES/NOTESSLIDE145.XML" val="37074800"/>
  <p:tag name="PPT/NOTESSLIDES/NOTESSLIDE146.XML" val="2141018530"/>
  <p:tag name="PPT/NOTESSLIDES/NOTESSLIDE147.XML" val="1288469394"/>
  <p:tag name="PPT/NOTESSLIDES/NOTESSLIDE148.XML" val="3689368420"/>
  <p:tag name="PPT/NOTESSLIDES/NOTESSLIDE149.XML" val="3106238036"/>
  <p:tag name="PPT/NOTESSLIDES/NOTESSLIDE150.XML" val="1769731750"/>
  <p:tag name="PPT/NOTESSLIDES/NOTESSLIDE151.XML" val="45797954"/>
  <p:tag name="PPT/NOTESSLIDES/NOTESSLIDE152.XML" val="4119483979"/>
  <p:tag name="PPT/NOTESSLIDES/NOTESSLIDE153.XML" val="3762432305"/>
  <p:tag name="PPT/NOTESSLIDES/NOTESSLIDE154.XML" val="54861434"/>
  <p:tag name="PPT/NOTESSLIDES/NOTESSLIDE155.XML" val="3805594962"/>
  <p:tag name="PPT/NOTESSLIDES/NOTESSLIDE156.XML" val="264621234"/>
  <p:tag name="PPT/NOTESSLIDES/NOTESSLIDE59.XML" val="1365169127"/>
  <p:tag name="PPT/NOTESSLIDES/NOTESSLIDE158.XML" val="1320668447"/>
  <p:tag name="PPT/NOTESSLIDES/NOTESSLIDE159.XML" val="1302526393"/>
  <p:tag name="PPT/NOTESSLIDES/NOTESSLIDE160.XML" val="3251787500"/>
  <p:tag name="PPT/NOTESSLIDES/NOTESSLIDE161.XML" val="2233091529"/>
  <p:tag name="PPT/SLIDEMASTERS/SLIDEMASTER1.XML" val="4121467285"/>
  <p:tag name="PPT/SLIDEMASTERS/SLIDEMASTER2.XML" val="3062222599"/>
  <p:tag name="PPT/SLIDEMASTERS/SLIDEMASTER3.XML" val="64964950"/>
  <p:tag name="PPT/SLIDEMASTERS/SLIDEMASTER4.XML" val="65669529"/>
  <p:tag name="PPT/SLIDEMASTERS/SLIDEMASTER6.XML" val="3729258903"/>
  <p:tag name="PPT/SLIDELAYOUTS/SLIDELAYOUT1.XML" val="469860050"/>
  <p:tag name="PPT/SLIDELAYOUTS/SLIDELAYOUT2.XML" val="2715888461"/>
  <p:tag name="PPT/SLIDELAYOUTS/SLIDELAYOUT3.XML" val="1760783486"/>
  <p:tag name="PPT/SLIDELAYOUTS/SLIDELAYOUT4.XML" val="4110546128"/>
  <p:tag name="PPT/SLIDELAYOUTS/SLIDELAYOUT5.XML" val="2294492927"/>
  <p:tag name="PPT/SLIDELAYOUTS/SLIDELAYOUT6.XML" val="3808304240"/>
  <p:tag name="PPT/SLIDELAYOUTS/SLIDELAYOUT7.XML" val="769282087"/>
  <p:tag name="PPT/SLIDELAYOUTS/SLIDELAYOUT8.XML" val="124045678"/>
  <p:tag name="PPT/SLIDELAYOUTS/SLIDELAYOUT9.XML" val="1801133971"/>
  <p:tag name="PPT/SLIDELAYOUTS/SLIDELAYOUT10.XML" val="2411241056"/>
  <p:tag name="PPT/SLIDELAYOUTS/SLIDELAYOUT11.XML" val="477757161"/>
  <p:tag name="PPT/SLIDELAYOUTS/SLIDELAYOUT12.XML" val="2304059474"/>
  <p:tag name="PPT/SLIDELAYOUTS/SLIDELAYOUT13.XML" val="3521328882"/>
  <p:tag name="PPT/SLIDELAYOUTS/SLIDELAYOUT14.XML" val="3257859482"/>
  <p:tag name="PPT/SLIDELAYOUTS/SLIDELAYOUT15.XML" val="485277244"/>
  <p:tag name="PPT/SLIDELAYOUTS/SLIDELAYOUT16.XML" val="3410864739"/>
  <p:tag name="PPT/SLIDELAYOUTS/SLIDELAYOUT17.XML" val="985862490"/>
  <p:tag name="PPT/SLIDELAYOUTS/SLIDELAYOUT18.XML" val="2814200049"/>
  <p:tag name="PPT/SLIDELAYOUTS/SLIDELAYOUT19.XML" val="125145428"/>
  <p:tag name="PPT/SLIDELAYOUTS/SLIDELAYOUT20.XML" val="2002268910"/>
  <p:tag name="PPT/SLIDELAYOUTS/SLIDELAYOUT21.XML" val="983084465"/>
  <p:tag name="PPT/SLIDELAYOUTS/SLIDELAYOUT22.XML" val="1758685569"/>
  <p:tag name="PPT/SLIDELAYOUTS/SLIDELAYOUT23.XML" val="1143188323"/>
  <p:tag name="PPT/SLIDELAYOUTS/SLIDELAYOUT24.XML" val="2877686957"/>
  <p:tag name="PPT/SLIDELAYOUTS/SLIDELAYOUT25.XML" val="1572139040"/>
  <p:tag name="PPT/SLIDELAYOUTS/SLIDELAYOUT26.XML" val="1476336809"/>
  <p:tag name="PPT/SLIDELAYOUTS/SLIDELAYOUT27.XML" val="4052139514"/>
  <p:tag name="PPT/SLIDELAYOUTS/SLIDELAYOUT28.XML" val="4148266544"/>
  <p:tag name="PPT/SLIDELAYOUTS/SLIDELAYOUT29.XML" val="738224005"/>
  <p:tag name="PPT/SLIDELAYOUTS/SLIDELAYOUT30.XML" val="627577851"/>
  <p:tag name="PPT/SLIDELAYOUTS/SLIDELAYOUT31.XML" val="1800287352"/>
  <p:tag name="PPT/SLIDELAYOUTS/SLIDELAYOUT32.XML" val="1561161928"/>
  <p:tag name="PPT/SLIDELAYOUTS/SLIDELAYOUT33.XML" val="2830197969"/>
  <p:tag name="PPT/SLIDELAYOUTS/SLIDELAYOUT34.XML" val="2004333431"/>
  <p:tag name="PPT/SLIDELAYOUTS/SLIDELAYOUT35.XML" val="3477973752"/>
  <p:tag name="PPT/SLIDELAYOUTS/SLIDELAYOUT36.XML" val="1841663642"/>
  <p:tag name="PPT/SLIDELAYOUTS/SLIDELAYOUT37.XML" val="2217582305"/>
  <p:tag name="PPT/SLIDELAYOUTS/SLIDELAYOUT38.XML" val="2636016634"/>
  <p:tag name="PPT/SLIDELAYOUTS/SLIDELAYOUT39.XML" val="2804285360"/>
  <p:tag name="PPT/SLIDELAYOUTS/SLIDELAYOUT40.XML" val="2794130509"/>
  <p:tag name="PPT/SLIDELAYOUTS/SLIDELAYOUT41.XML" val="3932258494"/>
  <p:tag name="PPT/SLIDELAYOUTS/SLIDELAYOUT42.XML" val="2376925062"/>
  <p:tag name="PPT/SLIDELAYOUTS/SLIDELAYOUT43.XML" val="3447113120"/>
  <p:tag name="PPT/SLIDELAYOUTS/SLIDELAYOUT44.XML" val="2221171591"/>
  <p:tag name="PPT/SLIDELAYOUTS/SLIDELAYOUT45.XML" val="622456809"/>
  <p:tag name="PPT/SLIDELAYOUTS/SLIDELAYOUT46.XML" val="2627376760"/>
  <p:tag name="PPT/SLIDELAYOUTS/SLIDELAYOUT47.XML" val="2098953908"/>
  <p:tag name="PPT/SLIDELAYOUTS/SLIDELAYOUT48.XML" val="3911304509"/>
  <p:tag name="PPT/SLIDELAYOUTS/SLIDELAYOUT49.XML" val="1139445144"/>
  <p:tag name="PPT/SLIDELAYOUTS/SLIDELAYOUT50.XML" val="2325021840"/>
  <p:tag name="PPT/SLIDELAYOUTS/SLIDELAYOUT51.XML" val="310873338"/>
  <p:tag name="PPT/SLIDELAYOUTS/SLIDELAYOUT52.XML" val="576720982"/>
  <p:tag name="PPT/SLIDELAYOUTS/SLIDELAYOUT53.XML" val="1694585010"/>
  <p:tag name="PPT/SLIDELAYOUTS/SLIDELAYOUT54.XML" val="4239508036"/>
  <p:tag name="PPT/SLIDELAYOUTS/SLIDELAYOUT55.XML" val="2406384384"/>
  <p:tag name="PPT/NOTESSLIDES/NOTESSLIDE1.XML" val="1308505541"/>
  <p:tag name="PPT/NOTESSLIDES/NOTESSLIDE2.XML" val="4226716849"/>
  <p:tag name="PPT/NOTESSLIDES/NOTESSLIDE3.XML" val="922982449"/>
  <p:tag name="PPT/NOTESSLIDES/NOTESSLIDE4.XML" val="3272013877"/>
  <p:tag name="PPT/NOTESSLIDES/NOTESSLIDE5.XML" val="830809014"/>
  <p:tag name="PPT/NOTESSLIDES/NOTESSLIDE6.XML" val="3848769589"/>
  <p:tag name="PPT/NOTESSLIDES/NOTESSLIDE7.XML" val="1443528749"/>
  <p:tag name="PPT/NOTESSLIDES/NOTESSLIDE8.XML" val="176927718"/>
  <p:tag name="PPT/NOTESSLIDES/NOTESSLIDE9.XML" val="3354578599"/>
  <p:tag name="PPT/NOTESSLIDES/NOTESSLIDE10.XML" val="602244356"/>
  <p:tag name="PPT/NOTESSLIDES/NOTESSLIDE11.XML" val="2435456806"/>
  <p:tag name="PPT/NOTESSLIDES/NOTESSLIDE157.XML" val="3216514659"/>
  <p:tag name="PPT/NOTESSLIDES/NOTESSLIDE12.XML" val="3796637994"/>
  <p:tag name="PPT/NOTESSLIDES/NOTESSLIDE13.XML" val="1845952336"/>
  <p:tag name="PPT/NOTESSLIDES/NOTESSLIDE14.XML" val="3154747262"/>
  <p:tag name="PPT/NOTESSLIDES/NOTESSLIDE15.XML" val="4239626901"/>
  <p:tag name="PPT/NOTESSLIDES/NOTESSLIDE16.XML" val="511582612"/>
  <p:tag name="PPT/NOTESSLIDES/NOTESSLIDE17.XML" val="615378816"/>
  <p:tag name="PPT/NOTESSLIDES/NOTESSLIDE18.XML" val="195749520"/>
  <p:tag name="PPT/NOTESSLIDES/NOTESSLIDE19.XML" val="177054854"/>
  <p:tag name="PPT/NOTESSLIDES/NOTESSLIDE20.XML" val="3710820828"/>
  <p:tag name="PPT/NOTESSLIDES/NOTESSLIDE21.XML" val="544310961"/>
  <p:tag name="PPT/NOTESSLIDES/NOTESSLIDE22.XML" val="3598083718"/>
  <p:tag name="PPT/NOTESSLIDES/NOTESSLIDE23.XML" val="2544344336"/>
  <p:tag name="PPT/NOTESSLIDES/NOTESSLIDE24.XML" val="1384215495"/>
  <p:tag name="PPT/NOTESSLIDES/NOTESSLIDE25.XML" val="2097262989"/>
  <p:tag name="PPT/NOTESSLIDES/NOTESSLIDE26.XML" val="3921694121"/>
  <p:tag name="PPT/NOTESSLIDES/NOTESSLIDE27.XML" val="2360464409"/>
  <p:tag name="PPT/NOTESSLIDES/NOTESSLIDE28.XML" val="2982643379"/>
  <p:tag name="PPT/NOTESSLIDES/NOTESSLIDE29.XML" val="2144618749"/>
  <p:tag name="PPT/NOTESSLIDES/NOTESSLIDE30.XML" val="820968155"/>
  <p:tag name="PPT/NOTESSLIDES/NOTESSLIDE31.XML" val="1828517712"/>
  <p:tag name="PPT/NOTESSLIDES/NOTESSLIDE32.XML" val="3098219460"/>
  <p:tag name="PPT/NOTESSLIDES/NOTESSLIDE33.XML" val="897114776"/>
  <p:tag name="PPT/NOTESSLIDES/NOTESSLIDE34.XML" val="2295561249"/>
  <p:tag name="PPT/NOTESSLIDES/NOTESSLIDE35.XML" val="4084594146"/>
  <p:tag name="PPT/NOTESSLIDES/NOTESSLIDE36.XML" val="2610631682"/>
  <p:tag name="PPT/NOTESSLIDES/NOTESSLIDE37.XML" val="2723697387"/>
  <p:tag name="PPT/NOTESSLIDES/NOTESSLIDE38.XML" val="3007268662"/>
  <p:tag name="PPT/NOTESSLIDES/NOTESSLIDE39.XML" val="3273624307"/>
  <p:tag name="PPT/NOTESSLIDES/NOTESSLIDE40.XML" val="483519002"/>
  <p:tag name="PPT/NOTESSLIDES/NOTESSLIDE41.XML" val="1913082034"/>
  <p:tag name="PPT/NOTESSLIDES/NOTESSLIDE42.XML" val="4260086238"/>
  <p:tag name="PPT/NOTESSLIDES/NOTESSLIDE43.XML" val="1061408943"/>
  <p:tag name="PPT/NOTESSLIDES/NOTESSLIDE44.XML" val="1925122151"/>
  <p:tag name="PPT/NOTESSLIDES/NOTESSLIDE45.XML" val="3806489876"/>
  <p:tag name="PPT/NOTESSLIDES/NOTESSLIDE46.XML" val="2763690222"/>
  <p:tag name="PPT/NOTESSLIDES/NOTESSLIDE47.XML" val="2517355045"/>
  <p:tag name="PPT/NOTESSLIDES/NOTESSLIDE48.XML" val="576602100"/>
  <p:tag name="PPT/NOTESSLIDES/NOTESSLIDE49.XML" val="4123486206"/>
  <p:tag name="PPT/NOTESSLIDES/NOTESSLIDE50.XML" val="1930014922"/>
  <p:tag name="PPT/NOTESSLIDES/NOTESSLIDE51.XML" val="1443572725"/>
  <p:tag name="PPT/NOTESSLIDES/NOTESSLIDE52.XML" val="385433484"/>
  <p:tag name="PPT/NOTESSLIDES/NOTESSLIDE53.XML" val="156906945"/>
  <p:tag name="PPT/NOTESSLIDES/NOTESSLIDE54.XML" val="823288136"/>
  <p:tag name="PPT/NOTESSLIDES/NOTESSLIDE55.XML" val="768876126"/>
  <p:tag name="PPT/NOTESSLIDES/NOTESSLIDE56.XML" val="1860864499"/>
  <p:tag name="PPT/NOTESSLIDES/NOTESSLIDE57.XML" val="2094087149"/>
  <p:tag name="PPT/NOTESSLIDES/NOTESSLIDE58.XML" val="2756162042"/>
  <p:tag name="PPT/NOTESSLIDES/NOTESSLIDE60.XML" val="66860103"/>
  <p:tag name="PPT/NOTESSLIDES/NOTESSLIDE61.XML" val="23747979"/>
  <p:tag name="PPT/NOTESSLIDES/NOTESSLIDE62.XML" val="286666622"/>
  <p:tag name="PPT/NOTESSLIDES/NOTESSLIDE63.XML" val="979329982"/>
  <p:tag name="PPT/NOTESSLIDES/NOTESSLIDE64.XML" val="1186958757"/>
  <p:tag name="PPT/NOTESSLIDES/NOTESSLIDE65.XML" val="1637046380"/>
  <p:tag name="PPT/NOTESSLIDES/NOTESSLIDE66.XML" val="574924026"/>
  <p:tag name="PPT/NOTESSLIDES/NOTESSLIDE67.XML" val="2941552121"/>
  <p:tag name="PPT/NOTESSLIDES/NOTESSLIDE68.XML" val="2924602652"/>
  <p:tag name="PPT/NOTESSLIDES/NOTESSLIDE69.XML" val="2369033361"/>
  <p:tag name="PPT/NOTESSLIDES/NOTESSLIDE70.XML" val="167379757"/>
  <p:tag name="PPT/NOTESSLIDES/NOTESSLIDE71.XML" val="352316014"/>
  <p:tag name="PPT/NOTESSLIDES/NOTESSLIDE72.XML" val="1106932771"/>
  <p:tag name="PPT/NOTESSLIDES/NOTESSLIDE73.XML" val="2429851568"/>
  <p:tag name="PPT/NOTESSLIDES/NOTESSLIDE74.XML" val="2042342281"/>
  <p:tag name="PPT/NOTESSLIDES/NOTESSLIDE75.XML" val="11451560"/>
  <p:tag name="PPT/NOTESSLIDES/NOTESSLIDE76.XML" val="3400567618"/>
  <p:tag name="PPT/NOTESSLIDES/NOTESSLIDE77.XML" val="4211281835"/>
  <p:tag name="PPT/NOTESSLIDES/NOTESSLIDE78.XML" val="2402558550"/>
  <p:tag name="PPT/NOTESSLIDES/NOTESSLIDE79.XML" val="3673429879"/>
  <p:tag name="PPT/NOTESSLIDES/NOTESSLIDE80.XML" val="662632488"/>
  <p:tag name="PPT/NOTESSLIDES/NOTESSLIDE81.XML" val="1594587687"/>
  <p:tag name="PPT/NOTESSLIDES/NOTESSLIDE82.XML" val="3475003544"/>
  <p:tag name="PPT/NOTESSLIDES/NOTESSLIDE83.XML" val="3155294909"/>
  <p:tag name="PPT/NOTESSLIDES/NOTESSLIDE84.XML" val="1222882121"/>
  <p:tag name="PPT/NOTESSLIDES/NOTESSLIDE85.XML" val="4114505167"/>
  <p:tag name="PPT/NOTESSLIDES/NOTESSLIDE86.XML" val="2873513615"/>
  <p:tag name="PPT/NOTESSLIDES/NOTESSLIDE87.XML" val="3339388335"/>
  <p:tag name="PPT/NOTESSLIDES/NOTESSLIDE88.XML" val="2678000845"/>
  <p:tag name="PPT/NOTESSLIDES/NOTESSLIDE89.XML" val="556314201"/>
  <p:tag name="PPT/NOTESSLIDES/NOTESSLIDE90.XML" val="1420276061"/>
  <p:tag name="PPT/NOTESSLIDES/NOTESSLIDE91.XML" val="3979211369"/>
  <p:tag name="PPT/THEME/THEME1.XML" val="748829465"/>
  <p:tag name="PPT/NOTESMASTERS/NOTESMASTER1.XML" val="3856756388"/>
  <p:tag name="PPT/MEDIA/IMAGE2.JPG" val="1775717950"/>
  <p:tag name="PPT/THEME/THEME7.XML" val="1572619131"/>
  <p:tag name="PPT/THEME/THEME6.XML" val="3694475385"/>
  <p:tag name="PPT/THEME/THEME4.XML" val="3122390200"/>
  <p:tag name="PPT/THEME/THEME3.XML" val="1992894096"/>
  <p:tag name="PPT/THEME/THEME2.XML" val="517379260"/>
  <p:tag name="PPT/MEDIA/IMAGE1.JPG" val="2759833935"/>
</p:tagLst>
</file>

<file path=ppt/theme/theme1.xml><?xml version="1.0" encoding="utf-8"?>
<a:theme xmlns:a="http://schemas.openxmlformats.org/drawingml/2006/main" name="Blank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5967</Words>
  <Application>Microsoft Office PowerPoint</Application>
  <PresentationFormat>Personalizar</PresentationFormat>
  <Paragraphs>1507</Paragraphs>
  <Slides>159</Slides>
  <Notes>158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159</vt:i4>
      </vt:variant>
    </vt:vector>
  </HeadingPairs>
  <TitlesOfParts>
    <vt:vector size="165" baseType="lpstr">
      <vt:lpstr>Arial</vt:lpstr>
      <vt:lpstr>Calibri</vt:lpstr>
      <vt:lpstr>Liberation Sans</vt:lpstr>
      <vt:lpstr>Liberation Serif</vt:lpstr>
      <vt:lpstr>Times New Roman</vt:lpstr>
      <vt:lpstr>Blank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Matheus Nascimento</cp:lastModifiedBy>
  <cp:revision>17</cp:revision>
  <dcterms:modified xsi:type="dcterms:W3CDTF">2026-07-31T13:52:21Z</dcterms:modified>
</cp:coreProperties>
</file>