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5"/>
  </p:notesMasterIdLst>
  <p:sldIdLst>
    <p:sldId id="256" r:id="rId2"/>
    <p:sldId id="257" r:id="rId3"/>
    <p:sldId id="258" r:id="rId4"/>
    <p:sldId id="772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75" r:id="rId13"/>
    <p:sldId id="276" r:id="rId14"/>
    <p:sldId id="277" r:id="rId15"/>
    <p:sldId id="278" r:id="rId16"/>
    <p:sldId id="279" r:id="rId17"/>
    <p:sldId id="531" r:id="rId18"/>
    <p:sldId id="532" r:id="rId19"/>
    <p:sldId id="285" r:id="rId20"/>
    <p:sldId id="286" r:id="rId21"/>
    <p:sldId id="533" r:id="rId22"/>
    <p:sldId id="534" r:id="rId23"/>
    <p:sldId id="535" r:id="rId24"/>
    <p:sldId id="536" r:id="rId25"/>
    <p:sldId id="537" r:id="rId26"/>
    <p:sldId id="289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511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523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495" r:id="rId55"/>
    <p:sldId id="320" r:id="rId56"/>
    <p:sldId id="321" r:id="rId57"/>
    <p:sldId id="322" r:id="rId58"/>
    <p:sldId id="323" r:id="rId59"/>
    <p:sldId id="324" r:id="rId60"/>
    <p:sldId id="325" r:id="rId61"/>
    <p:sldId id="424" r:id="rId62"/>
    <p:sldId id="326" r:id="rId63"/>
    <p:sldId id="327" r:id="rId64"/>
    <p:sldId id="328" r:id="rId65"/>
    <p:sldId id="329" r:id="rId66"/>
    <p:sldId id="330" r:id="rId67"/>
    <p:sldId id="331" r:id="rId68"/>
    <p:sldId id="332" r:id="rId69"/>
    <p:sldId id="543" r:id="rId70"/>
    <p:sldId id="427" r:id="rId71"/>
    <p:sldId id="550" r:id="rId72"/>
    <p:sldId id="335" r:id="rId73"/>
    <p:sldId id="336" r:id="rId74"/>
    <p:sldId id="337" r:id="rId75"/>
    <p:sldId id="538" r:id="rId76"/>
    <p:sldId id="539" r:id="rId77"/>
    <p:sldId id="340" r:id="rId78"/>
    <p:sldId id="341" r:id="rId79"/>
    <p:sldId id="342" r:id="rId80"/>
    <p:sldId id="343" r:id="rId81"/>
    <p:sldId id="344" r:id="rId82"/>
    <p:sldId id="345" r:id="rId83"/>
    <p:sldId id="346" r:id="rId84"/>
    <p:sldId id="347" r:id="rId85"/>
    <p:sldId id="348" r:id="rId86"/>
    <p:sldId id="755" r:id="rId87"/>
    <p:sldId id="756" r:id="rId88"/>
    <p:sldId id="353" r:id="rId89"/>
    <p:sldId id="354" r:id="rId90"/>
    <p:sldId id="627" r:id="rId91"/>
    <p:sldId id="629" r:id="rId92"/>
    <p:sldId id="719" r:id="rId93"/>
    <p:sldId id="628" r:id="rId94"/>
    <p:sldId id="522" r:id="rId95"/>
    <p:sldId id="651" r:id="rId96"/>
    <p:sldId id="631" r:id="rId97"/>
    <p:sldId id="355" r:id="rId98"/>
    <p:sldId id="351" r:id="rId99"/>
    <p:sldId id="352" r:id="rId100"/>
    <p:sldId id="356" r:id="rId101"/>
    <p:sldId id="757" r:id="rId102"/>
    <p:sldId id="758" r:id="rId103"/>
    <p:sldId id="759" r:id="rId104"/>
    <p:sldId id="760" r:id="rId105"/>
    <p:sldId id="761" r:id="rId106"/>
    <p:sldId id="371" r:id="rId107"/>
    <p:sldId id="372" r:id="rId108"/>
    <p:sldId id="373" r:id="rId109"/>
    <p:sldId id="374" r:id="rId110"/>
    <p:sldId id="375" r:id="rId111"/>
    <p:sldId id="376" r:id="rId112"/>
    <p:sldId id="377" r:id="rId113"/>
    <p:sldId id="378" r:id="rId114"/>
    <p:sldId id="379" r:id="rId115"/>
    <p:sldId id="380" r:id="rId116"/>
    <p:sldId id="382" r:id="rId117"/>
    <p:sldId id="383" r:id="rId118"/>
    <p:sldId id="384" r:id="rId119"/>
    <p:sldId id="385" r:id="rId120"/>
    <p:sldId id="386" r:id="rId121"/>
    <p:sldId id="387" r:id="rId122"/>
    <p:sldId id="773" r:id="rId123"/>
    <p:sldId id="774" r:id="rId124"/>
    <p:sldId id="775" r:id="rId125"/>
    <p:sldId id="776" r:id="rId126"/>
    <p:sldId id="388" r:id="rId127"/>
    <p:sldId id="390" r:id="rId128"/>
    <p:sldId id="391" r:id="rId129"/>
    <p:sldId id="392" r:id="rId130"/>
    <p:sldId id="762" r:id="rId131"/>
    <p:sldId id="763" r:id="rId132"/>
    <p:sldId id="764" r:id="rId133"/>
    <p:sldId id="765" r:id="rId134"/>
    <p:sldId id="766" r:id="rId135"/>
    <p:sldId id="777" r:id="rId136"/>
    <p:sldId id="778" r:id="rId137"/>
    <p:sldId id="402" r:id="rId138"/>
    <p:sldId id="403" r:id="rId139"/>
    <p:sldId id="779" r:id="rId140"/>
    <p:sldId id="404" r:id="rId141"/>
    <p:sldId id="405" r:id="rId142"/>
    <p:sldId id="436" r:id="rId143"/>
    <p:sldId id="406" r:id="rId144"/>
    <p:sldId id="767" r:id="rId145"/>
    <p:sldId id="768" r:id="rId146"/>
    <p:sldId id="409" r:id="rId147"/>
    <p:sldId id="410" r:id="rId148"/>
    <p:sldId id="412" r:id="rId149"/>
    <p:sldId id="445" r:id="rId150"/>
    <p:sldId id="780" r:id="rId151"/>
    <p:sldId id="781" r:id="rId152"/>
    <p:sldId id="782" r:id="rId153"/>
    <p:sldId id="783" r:id="rId154"/>
  </p:sldIdLst>
  <p:sldSz cx="12193588" cy="6858000"/>
  <p:notesSz cx="6858000" cy="9144000"/>
  <p:custDataLst>
    <p:tags r:id="rId156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3" autoAdjust="0"/>
    <p:restoredTop sz="94660"/>
  </p:normalViewPr>
  <p:slideViewPr>
    <p:cSldViewPr snapToGrid="0">
      <p:cViewPr>
        <p:scale>
          <a:sx n="66" d="100"/>
          <a:sy n="66" d="100"/>
        </p:scale>
        <p:origin x="1470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theme" Target="theme/theme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tableStyles" Target="tableStyle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tags" Target="tags/tag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10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100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BF02A-2506-F9D5-4604-8B6D96987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54D5D24-38AE-FC54-DB41-9B666590A2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88C5A75-EB78-AB4F-5AD2-EB1580748BE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7A65FF1-2C81-499B-66B6-ABF7C2C63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E583C4E-E38F-1C94-DBB6-FC7151DB4B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21FDB15-A15E-F78A-EAA9-2086F2F1DC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DA6827F-E9A9-DC41-CF1F-2AC42EECC3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C6C4DF7-4DF3-10E0-76AF-0212F108BA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D1DA016E-05BB-5248-BC9F-5E13C34C11F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101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C89B6688-A622-39E3-6CF3-C68105287DC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7BB67CD3-6573-B7E9-87D6-AF5BB5BAE1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553398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847BD-2138-8F92-0C0C-5F540BF28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B4E3F86-344C-3282-7E7A-7021AA6762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1E1945-EA72-63D7-0D0F-A7FF5652AD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9F1EB54-B1CB-A7E8-8DC0-7D83708182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AD450CC-DBF6-4C2E-BC88-6FA57A7333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DD6FB72-EC54-EAD6-F6C7-D6B4EE3FC4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B442CC8-C717-98A2-5B7E-7CB2FB1B1C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BE35A0-DD3F-7311-8136-053755060E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DC454104-DF2A-A575-6147-94C142E396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CD2A4E6-3D16-D912-0CAC-41C550E40FE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6CCFF231-E9AB-D4F5-8272-14D6C0F98A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47681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661C-FDD5-E8A5-2D32-0DFDD90E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A9D53A7-9900-BA10-F7F3-E6BA84D427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B51B84F-B4A3-ED41-E169-10E046F0C2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EA1193D-9E65-D0F9-A642-A8B279618F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501403C-F9FB-B7D2-BAE2-521C29526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3622966-D7A0-F1DC-0015-41A7AB91B4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8E3F07F-1D9E-F665-4454-6ACF4219C5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5C4F60D-CF34-DC8F-37C7-60E92612E9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E11F62B2-6DB6-4EBD-5905-046BB76B68E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DB8920F-A6A4-D466-83AC-9A707468AC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8A0394E1-FBEB-7EC2-3041-4601DD67064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6985837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FA10C-CCE8-0186-6A2D-AF4F70290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D96336D-77D8-78E0-2577-82A95E630C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76D7A72-0196-2225-B727-F1C1F77FB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52C5A5-D0EA-F3F3-35A6-15DF2DE6BF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21636EB-CCD0-9A81-A12D-336824913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52F20C9-5E12-E63C-53D2-4F25380AC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8E79A30-A031-FEFF-1F28-3811CDE0B1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265147F-FA34-27F6-C710-0D101F73BB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594485A-9C26-FE81-E122-331D2F6EBB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360FFE7-0B76-5CFB-0C7E-7850AAB10EF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6DE5D539-2300-5A07-007C-065DEDD9EF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843358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ADD7F-D056-4B47-FF2F-72742A13E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3645FAC-4EF7-44DA-C4E5-C5F2253692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A155B2A-BF63-2833-3414-78E5C9CFAF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8DC62-0AB0-2D2F-0FFD-FDDDD8DD0D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E89162C-3877-738E-4875-BF749DB0E5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637037-8802-14BE-7C97-E7892A226C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80802E5-3C03-2B2F-76B8-D9C8552AE2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782AE30-FB19-062D-D04B-C1995A9F3C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6F9A872-51BC-9832-E2D4-CAAD41FCE1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C7782A07-4067-A6AA-7113-16CABA158C5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91375FC4-EC60-BE16-2613-CC351544379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79520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106</a:t>
            </a:fld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03/08/2026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106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>
                <a:solidFill>
                  <a:srgbClr val="000000"/>
                </a:solidFill>
              </a:rPr>
              <a:t>Por gentileza! No momento da </a:t>
            </a:r>
            <a:r>
              <a:rPr lang="pt-BR" b="1">
                <a:solidFill>
                  <a:srgbClr val="000000"/>
                </a:solidFill>
              </a:rPr>
              <a:t>CONSAGRAÇÃO</a:t>
            </a:r>
            <a:r>
              <a:rPr lang="pt-BR">
                <a:solidFill>
                  <a:srgbClr val="000000"/>
                </a:solidFill>
              </a:rPr>
              <a:t> deixar no slide que esteja </a:t>
            </a:r>
            <a:r>
              <a:rPr lang="pt-BR" b="1">
                <a:solidFill>
                  <a:srgbClr val="000000"/>
                </a:solidFill>
              </a:rPr>
              <a:t>TODO PRETO</a:t>
            </a:r>
            <a:r>
              <a:rPr lang="pt-BR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107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107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108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108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109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109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12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558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726159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CADE6-C6C0-41AF-763C-10D5E5310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F9F5A4D-10BB-2BA1-6C7A-24D5CD7B7D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BBE0162-A234-CFAC-52D1-A6D98DFBF2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DC2F5F-986C-20CB-315A-0F0C9F153A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F3579BE-5538-8FF5-0982-D89D7CE9275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096F5EA-0CAD-44AB-F9AB-442D9180A4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85F8E8F-A167-43E6-B64D-E32809EE92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9D24D01-1242-2D3A-7F49-99688B832FC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FF1947F-16BE-F1F0-760C-4EF7973B52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614946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3E89-32D0-D676-21B8-1036A0BD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57BCD37-0C1D-D149-5E28-BECB8AF47F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36B648-FE43-924E-D669-62F5CEE04B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CD5A11F-105E-2DEF-35D8-3D5CB1B13D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46EA61-2576-4891-5653-AEA638CB5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6D5D475-9B08-2A0E-67C4-BB92BE6F86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6E8788F-55D6-D055-700A-914FFE7B7C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29EF1C7-5202-937D-CA06-FF40918F5E0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A9C3821-943A-EE06-5675-6AA4CCA01D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7904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FCAB-812A-8F6E-256C-90E1BE2F3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ECA1E28-4C58-6E8D-DBFD-4BB5295C36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BFAC9B5-64D6-A4FC-7702-9C3D543B671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4146CCA-24C0-1BBE-4614-EE98C36335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65BE590-CDC4-DCFD-D39C-0D82EFEE33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0EA8079-D673-381D-ACEA-0F554F6C3E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7FDB1E0-7090-5AA4-64C5-1793C5A2A48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93C0769-99B2-EA10-9900-3EBB83728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C718BAD-218B-12D5-C88D-AED7744712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185586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81E16-C688-8EE1-B85C-6BA068151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DE6AAC4-7ABE-218F-2810-02196B1237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6856F11-87AE-D207-0A4A-B18E5A93AC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1EEEC36-D469-B419-1956-AEFAF9B490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F5C2F1B-EF75-920F-0520-F8FBF6B4EE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5A9EAB0-2E07-E300-0E46-9A2178D060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5DFE944-1FFE-516C-ECDA-D8E5DB4593E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E90965-A3E3-1659-ECB7-B515601734F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591FFCB-95C3-ABEB-2593-043AB948B9A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6825654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090705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372685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015353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2FB1C-4052-57D0-D4CE-1CB201710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9276241-F0DE-06D8-BCE6-CC39712183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CA46C4-1F2C-3AE3-6DBD-299EA32449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F5CBCDF-30F7-9241-32EB-885EA4B1D9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2FED565-D6CB-6198-3F7E-9E67100FF8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62461F5-7FF2-A171-0034-4C9E3BC401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5919511-EC18-DD45-C55C-D961C77A451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8D8E42-4260-5013-531A-A4E1C776AA5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604DFB1-A256-3E94-86A3-4A2B999F04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8747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13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3AA80-3287-8D33-6DDA-D10225321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05F6245-5D1A-7714-FF3D-A038B62920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DC8D4B6-CE03-8E4E-0CEB-9D6074042D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E94CA17-08D5-4669-E895-405D7EAB09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2FCB25E-C47B-3949-2909-E31D44B0C0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4AA5894-48D8-EC05-7719-7AAEADD5A0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EFBD3F-EEBD-70B1-27E1-F0DD391CAC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DCE911B-4702-006E-BC06-6AB598F8BD0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4C2D4C8-78A1-8A56-74C7-AF4A262CB1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647143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A3E20-0EAF-04D1-5307-FEAA3BE6C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2E84EC8-EDC9-56D1-93B1-7D1FE83EF2E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4CDC912-2E46-C1D0-E0FA-377BCFA9BA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9814C4C-E975-2707-542F-08D2CF7938C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B504CDD-BBAE-C809-79F0-566394DDBD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FB2E8AF-1CE0-B6FA-5F7F-CBF4DF08E4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CDA91B6-B96C-C0CB-258A-616561CCE2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3631803-B116-9405-C71F-B1734A856E7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544DC70-F3C7-7F45-2933-CEA1154F272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1994867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C2620-5185-B1D9-5C0E-C3723919A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A9DCCC0-C99B-6B9A-7193-5675ACD64A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93B046A-0E95-62C0-35D6-C13B11A8BB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D5F9ACD-0329-E89C-7D52-83FF05763B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44B72C9-D8D2-69F0-7DE7-1E148E044E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9D01FEF-9725-4D77-A1B7-42CE9D31E1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EA44A-7EA9-3751-3373-580152098D6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94EA7AD-598C-73B5-E9A4-7526ADBD55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FC12C5-CDF2-82A6-5FA4-08492054FDB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588256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20464-FAAC-B75B-6D23-355A5CBE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AE57134-BE3A-1A0E-873C-5C08463B56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5260E5-ED05-D606-5CFD-133ECD6F31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62D2C27-68CD-2664-44DA-C409BB0F43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BF218-0E71-2681-4207-54EBA19245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012BD5B-02DC-483E-AD1F-8E37491F33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A0700B6-A101-50D9-913E-CBDD1B9CC6B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679808D6-57BF-02C1-5B5E-FE6ED9B3D4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37F02E3-0D93-92A9-25ED-0E6D21D1262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513382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D32CC-5744-7EC9-4039-F4821256E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7344312-4AA0-00A5-6834-18F9CC7849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B6F9727-98E2-4AC0-2A80-B8437AF127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F753E0F-7912-D3F0-2268-73A69D8F83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5AFD4CB-1856-02CF-4EB7-C70306678B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957C8F5-6DCB-05EC-E35D-4DDBBFAC68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154FA04-F38F-C0E4-FAF3-666810C05D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EBC7560-F89B-D0FF-45AB-D8F29C6B26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DE2926-0526-7251-F6D2-0F5C1ACA11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761606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8EA8F-7AEF-9937-885F-FA15A5B3B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E70F4B0-8F98-A69D-D147-DF4E10E842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D8A3626-A793-8B66-F5B0-A52CA9EB9B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1B9290-5F2D-1232-0DD3-403645B704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3CB919B-45EB-B7A7-8535-119B9A9A0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D02AF1-9A67-72F8-802B-027C3FD8CA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DF491AA-17A5-E27B-8BA5-45D4C015B0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6C05C7CC-FF02-6FC5-0BA3-D6CA0D1B15C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905547D-0B3F-280A-D9F7-2435963808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3924282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FDFE2-B3E7-5BE7-A27B-9D07D8BD4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FF46B19-CE45-C4C7-C22D-0832B66700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DBC601B-29BB-D8DA-9609-F297A38AE5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4AF169C-9893-8032-9FD2-4CA07C6FEB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7D1C428-CDBA-DF3A-F64D-3CC7A2E49F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97BC2EC-2936-8222-A86C-CA9F14741D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6CAF75E-7478-A3C3-DBA4-7F1FF0A94ED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0B019A-0CCB-67C3-4EE8-12C55FFC562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3A22C5A-87AA-0347-608B-4C1629E91C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5927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141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4879E-600A-1DFF-3BFA-2E9B0E53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D395F9B-4FE7-17F3-EFE7-3C4DA0E564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450CD27-B283-DAF1-4D60-025CF1362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77123F6-89E6-B8DA-760C-A8D6D9797B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D626FF1-FD8C-9B2A-B8B5-70F83DC776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B09DE2-8B48-B47D-1EED-97B154ADB5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4C8154B-D681-5924-1724-25C0FA20DA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684B27D-53EF-E825-81B6-B13DB60314B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1E4CBA-B9B5-74D4-F576-F0597AA2BDA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653403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2B23-23D4-6B50-343D-E788E8C19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C97E54-8778-9B0B-02C7-86C11CBD89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05C36A1-9480-080E-A2BB-C909B2BEFB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979E32D-2360-0B6D-85D1-C7DFF6D114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44D30DB-A96B-360E-7B0E-DD866E2740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9E4E16-D3AF-6D20-883B-9B633E634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B430610-5E5C-61A7-4C23-F5A9F3372C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ABCDB79-831A-B9BD-92CF-EE27AD3C72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A02B35-E137-1C40-99E1-7C7DBB5845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979495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148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149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29970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6263E-FE07-30DF-2986-3B19D1FC5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F2A6B439-84EC-9C2D-D4E8-F3D39BA2FC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228DB344-E0FE-1BBF-80FB-B899D40588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52DAEB5F-3248-2655-A5EE-84E3C547D6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93CE13CF-0715-22F9-9EA8-BCB6471433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C93D719C-2762-68E5-A79A-3DDBC25AD2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413871F-C25A-15CC-D435-77ABDBD377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150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6C363F50-01E1-268C-AC45-29556D4EC51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84D176E8-AA41-4592-4D97-98488278B13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0215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15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AB401-C65A-EE5C-6348-EEC073A85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71005D7C-BCE6-24A3-4944-439D3CAC6D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02EE755F-471A-5A42-02B2-0224618574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CE197880-41BD-FB4D-9107-39EF23360A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B1256291-ADC8-A26C-FDFA-2504987CEB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6ABB7106-BFE9-49E2-46FC-7167CCC18E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2D211EE-1469-75FB-27E7-AA3604461C4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151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4E8B83B1-1B92-5951-3FB8-6D7077A7D8A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626A54FB-855A-96B2-BB86-0E135E9C8E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4189046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FD818-F094-7B94-5B46-D0FCA43A4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B385C6A-C101-1175-1E7B-E351FB81B2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19A5DC2A-5005-0737-5F9E-B69150E4D22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7752136B-7CC3-97A7-3EF6-B2054EE55A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433F9095-CE59-8A21-F0DB-6821C0ECDB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E8AFFB60-64CC-89C3-24C0-2178FDFAA0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DC82267-1E62-B26B-CC44-6C786AB52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152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37AF445B-22A5-2C03-2EC2-628F5F2814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2B22528A-6D6D-1AA2-6687-0D1FE1EBE7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869213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42C2B-F2CC-E9EC-E2EC-FA0D6CAC1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92D0C384-0BC3-3439-E6D0-08E646BEA7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05524FA-5805-6892-A55B-566DE26435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7E3F67CD-3ED1-B58F-E99B-517F8C96B3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CBB6D890-B802-2FC1-52A4-BD4F84B1FA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2ABCED3F-FF30-4D89-0C4D-ED10D4AD78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25BB048-D945-4CE7-E486-39B8CBC087F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153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7F6A88E4-A1CB-0EBC-5411-A5774C31F3C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DBD0FEBD-D808-E13C-47B6-0BF4B6254F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1409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16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78BA-9D85-CFB5-621A-08D1DB2F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FC0B2401-65A9-38EB-6A80-6D2F9634B4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639D6DE4-9898-F710-D5F8-7C65B170F0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31374B23-50CF-2FB4-811B-CBE903CEC8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B820DC80-CEA2-F40A-C7B3-93409660A8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9ED6817-7CCF-5704-00A6-2537A18C4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EC8C54-A71E-09BA-DBAB-936D31DA95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17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06163F22-B3AB-2F28-4FEF-CC4D204804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74068F1A-FA23-18A5-C182-4AE931AD5E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336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AE47-29FC-CCB2-351B-191886DBA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67AEAEC9-12BB-60CF-A103-23CE01BA4B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59F6A424-2BED-87B8-A321-EE8693EAC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D408CBF6-A94F-4AA0-E61C-944AEB46C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C29729E6-8F83-6820-8CB7-2BC555763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DF6A140-A09C-EB96-FDD3-1766D61C51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7725D5-6132-85E8-65F1-52F4D158D1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9C609D96-8293-346F-AC15-4F09A252D5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54499E8C-E19E-2499-74B3-40F88653FA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2066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6F10C-970A-437E-1E1D-2F63358B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D352CB-ACC5-39C3-4A10-67A48DD86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7BFC25-BF64-F636-AD24-9B2DE3EF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D7FE434-35B0-763F-0BBA-AB57EF200C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0DB2E9D-2809-3BDF-6FB1-62E57798FB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1F4DC16-E63E-087C-D3FE-F9B940515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50CAC06-0616-DE1E-21A6-1327D291F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DD2ECA9-DD5F-2785-3E7C-A3DFEC1315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2B3A363-823B-8BA8-19B7-56C46C0925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366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9B58-F273-F817-1963-E8BF3BC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7F802B5-408B-6356-96DD-85BE5AAA11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32C96C-8194-56E5-C4FC-72457DC5B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62A486-6EE9-0061-ABD9-40AF9F05B6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C5F6218-6927-4918-2B61-15052F08A0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464C980-7B88-D528-B31C-E3CAAFDC9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709D0-83DF-6A29-A94F-E05FEA324D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396A124-B32C-4A12-0B47-BB5944C089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E61D8F5-71CA-93C1-B4C0-4A8DC6CAD2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8545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E39E-226B-84D7-68B0-B0A41ED2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A97F243-4F45-C12A-E2CE-70C2E900C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C67190F-FC3E-2276-4C53-00D9888AD9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A48329F-CAFC-9362-FC8C-A81165A94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952FA11-4F10-1DA4-7A0B-233175CAA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DD713A-4A8B-A0BB-1C18-EEB50F606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F09F111-8736-F631-A527-B3C067AAC5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C21D16-F11C-8009-B42E-2B975F5642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D003F0-E8C0-5E1C-ED43-12E4266F7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883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A05E-0459-B8FD-FA48-74341C1C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E7D5010-97F2-A301-513C-A217386CF9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0BD4DC4-5647-C371-336F-C9247DC376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BA87D31-95B6-D262-7E22-3341FCD0F3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EC26FDA-761B-4AC5-9167-45640F830F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BE5958E-0FEF-6E8F-8D38-894E67605E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C032B49-443A-7C5E-1031-B3020CAC022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E60935-DBE7-F338-4396-98B0D90C36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A6D80C0-9326-169C-6178-1724B7BDFA6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9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C134-BF28-D38C-2011-8097529C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6B03856-44D4-ED58-F784-2721BCA2BB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2DA1801-2F29-4638-36EB-68A7FDB75C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A1AC884-CFB7-5D68-AAB3-81C8E3732E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1EE4855-0833-6189-7059-3F3CE6EBF7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0F4624F-62D4-D483-88E4-5734F97625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F130AF8-5FE3-FE7C-A468-56D4708E612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47912AA-AE98-43D8-D7F0-5DC9C016701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8376ED-3A1D-3C1A-27AB-8A4CED5FC4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3296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6543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32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33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0784-EC30-B897-D052-98CCA17E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0BCFD7CB-74B8-090C-64D1-28684F530B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0E02C308-A9A9-75F1-18B9-ABA5D5D1D5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CC8612E-DC3F-4912-5E89-40AA78128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5F1ECCA-1232-C543-93BC-B320CC1CB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252ACD81-F147-EFDA-2438-1540A204C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E67FF7-4CD6-7F75-1BE8-08750823E9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34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CE29E659-BB74-8A35-9A1C-CC50D2A64F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AE5DB206-074E-283C-7717-F077A7B809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7460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35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36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37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38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39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F14DF-15B6-90F1-7FD0-C4CC88D8D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F57850C7-5991-D19C-F33C-BEA991B166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67AD900F-FBE2-BC8A-17AA-EDAAECF8B2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12648563-E81D-9917-B36B-41FB7409ED1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5C9E676C-31CC-1EF8-AC63-6EF452B201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EC16CF88-C555-CD02-CE10-A7B8B59B1B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B437DC00-1289-C1A7-E55B-FAC98F875E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77328AE1-C3E5-B3D7-4CD1-7FEBD1FC6A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B3DE2434-8973-D32E-42C2-FEE2D81B7D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2C519D9A-0CB4-5BA9-6EAE-B96ABCD63C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4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1C6309E9-4942-3CCC-973B-EDB79C3E2A4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E1C9B6FF-10E4-0FBD-C26D-293538D34D6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2418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40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41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42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43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45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F0E4-087E-0348-8ED9-A148C5F02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DD90AA4C-029E-222A-6D9C-6D4F36F8A6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84495D08-42C4-C273-2226-6EA2009A51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61F0DC4C-0559-F884-9813-4B9775E210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39CF6F9F-142E-09E1-198B-479A156828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4CE4E3AE-E339-C8F4-F4D6-1E7F38DE6A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CEA41E0-6AAD-FEF8-A00C-024F228235D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46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FE00C34F-152D-EE25-C697-C091B5DD85D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E9187D5D-9DF6-4D04-506B-93C83A3969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2130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47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49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5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52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53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61F6-C494-1107-E807-1DA2B21F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1760E9E-2F4C-66F0-E120-7F81DEDCC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1C112E05-5BD6-F114-8A7F-1AB76E19FA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45E4CD6-B540-AA11-7FCA-883D468501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AC735EC7-4769-9AE8-F5B2-8F068309A9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F67BC2-647E-D939-C4DD-E5FDBBD7EF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A94F9D-A75E-2348-460C-3741B69037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54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2D800F2F-63F8-4867-AF12-9668B0D6C6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79F021B-B6A4-53DF-A731-49D0CA9774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56536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55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56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57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58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59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6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5FFA2-B326-E702-D361-9C4CF89E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CD81A4C-701B-57DF-ECC9-CBA7A10142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ADE7904-EE6D-E078-6B2F-B607168C9D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E0710D0-B192-4234-1D46-552C1EA1B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031D19-BE92-5BEA-F660-167912E409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CBF7466-3C61-412E-A1B7-8A7A5C49C4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7AC6F9-2548-4602-C271-59539CFC71C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7B58450-CC76-4DF3-B5F0-CC02039058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8923340-E8EA-7434-D00E-BF6098B14F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461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7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F764-A263-849E-936B-C21A843D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6C26E33-1807-E024-A642-09427B737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5EE71EB-6667-6F70-1A1F-01D2A25637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1966D45-6915-D1ED-AD6C-9907E7F700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C400D75-8C13-550A-D239-4BDD18FCED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CB022FE-9471-0748-EAF3-5C935C3FA1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236471-8BE8-CF75-F333-4239142758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223F217-EFDA-86A2-B008-A820B1EF54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5E2D7C2-167E-1122-AAAA-E6EF29847E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D71321A-4665-05D2-197F-E0A418C84F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04C6979-208D-C06D-EB62-1C0E8D960C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DFE9C94-4655-D01F-8F56-5E682B1B24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77727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8C69C-288D-E583-0840-85948F70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872CAD-A55B-DB5C-C873-6E12653482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3F67782-D222-C4BD-23A3-FC58465F54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C57B97B-CA25-EC00-99A6-24892850EB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12CB22-327D-B9B1-9A09-78A732FA7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107D46E-1925-F2C6-6F79-E0ADFDF19F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A16070B-1786-6C82-0F23-2B0B0DE5D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C63ED10-649A-3B2D-BE20-18EF33814F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9599F72-EEE1-A9A6-88DC-423AF03B3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728B911E-F956-91D0-6411-9CFF38C53CF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9D3F4A2-55EE-5275-4929-A52B435F5C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48B52862-19B7-03E6-8D9A-BE2D76D476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2807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556FD-917B-EBB6-2DF7-FA45E5F0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506EF3D-B586-726F-ACCF-679C490299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4511751-971D-520D-80AB-D3A12CC5A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82D7C10-C208-9FAB-A2F2-B3EB4F4335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BC055C5-DDDC-A8CB-1E01-E79982008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8902E4-E6C3-B933-E52A-F92220A1B4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9130C1D-B8DF-EA48-284C-982DDC9B03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D4508F4-C82E-3F47-2C09-57D6A1606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C4A3D7-FFBA-7F78-B3BC-B60172BD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04EF085-F671-CF7C-72FB-153D8D6570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76FEC1E-F264-6039-079B-CD13131460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36BEE11-54F9-C159-182D-D87AF566B2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69200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8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81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82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83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31323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84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4B04A-ECCE-FE54-AFE7-F88620172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423A49F7-2D31-AA19-A07C-433A7960D2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5DEE27C9-87F1-94A3-7205-35CD42761F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9A175DC-C933-F687-5B66-9CFB59BD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24AA8B1B-DF1D-32BE-3B5C-2980484162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5A9950F2-791E-DCBA-525B-5C4D4D4828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E61F9081-CC8D-60DE-242B-2F489C088A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ED614ABD-EC69-AAF3-301F-6B4E15A48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9A122D6-000F-7B30-DCA9-0CAA65585D4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86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C83EBB1B-47B2-3C05-AADF-F1CD9B1C8DD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754E126D-4AC0-F3C2-211C-A2A29F8F37D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96287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E67E-480F-8510-6DB6-FF1FB8955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18502F1-86CB-BA9D-CAE3-131AD9D34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4CB3F26-FF96-5A46-7186-0BEA03A488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49176E5-12B2-B363-5884-2F2D2BA8E5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BA7FEDA-7097-30A3-31FA-336941590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B3477B-34AC-1294-7B8E-51D1B51D8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1C5085-613E-DF5A-6E63-EDD04AAC96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8D6630-057E-97E2-6BF6-A69349D62E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9A3F837C-4E39-9470-7238-059A5301F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DB5A789-48A0-8742-0027-E016A9CEF8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6A208DE-54D0-ED14-1B57-A3C0CDD4B9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73746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7DD7-D72F-9604-8214-8BF3BCDA4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328DC0A-E6A9-2344-41EF-43E732C8ED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88</a:t>
            </a:fld>
            <a:endParaRPr lang="pt-BR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DD9AC053-6834-7A65-57C8-B2A3556221DA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88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BAA5837D-D2A6-3BCA-448F-C45A2B1D2645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88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DC08AD1-0107-9ECB-087A-C64F9442B7E2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88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EB6BE39-46B0-B551-2EE0-A05E3E281343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88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04719877-045E-071E-3338-4441AF01A301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03/08/2026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41B23D23-E631-DD5A-D004-4DE9587CB7A5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88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D7F49E30-46A4-A0DB-69EB-1992395EB94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88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28563D96-562A-7ECD-DD43-FD2D1A6376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9F25C06B-9C13-1B5F-1D4E-69486E3ED8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>
                <a:solidFill>
                  <a:srgbClr val="000000"/>
                </a:solidFill>
              </a:rPr>
              <a:t>Deixar esse slide durante a </a:t>
            </a:r>
            <a:r>
              <a:rPr lang="pt-BR" b="1">
                <a:solidFill>
                  <a:srgbClr val="000000"/>
                </a:solidFill>
              </a:rPr>
              <a:t>CONSAGRAÇÃO. </a:t>
            </a:r>
            <a:r>
              <a:rPr lang="pt-BR">
                <a:solidFill>
                  <a:srgbClr val="000000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4065758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838A-EF42-BE77-27FC-AE49BBE2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C6B67406-2D00-9CEC-3278-42E7B897D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EC40E028-1356-251F-3A1D-06E95C7D06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62600A0F-4B34-C355-FA32-995AEE5A5C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5806E2DF-C535-B6CE-0FF7-E5BBB41E31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7D57F586-E2E7-564E-A8C0-FC28BBBF4B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CA5FE1D-E124-AE79-0ACC-67FB7628F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DFEC86FF-29FA-3EC7-E988-5962CC9E14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4F4AAE8-2428-0222-EBDD-BAB9B8C3B02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89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D5AAC47A-B988-6019-B50C-E5906360F54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5BCE0210-854E-79F2-6376-F873F905080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010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9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39407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91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69356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40E58-211A-25B4-70A0-97A9A895E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D1BBABF9-A77F-E107-106A-7673A1C3B0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C1F88869-171B-6E99-E21E-DC4FEE49BC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9BAC354-A26B-DF18-CB54-4745CEDE53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9ADC5E46-2442-2DA6-A268-F6E68AEC0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0BCE3B0C-E0BD-12F1-C5AA-3A61AC621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4BE50014-C4CE-FB5A-D8BD-DC1B3CE345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F42F3400-DA49-8740-5395-D8A5BEFDD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BBB80E9-D5E4-5BE8-1978-76EF7CF85A4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92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08ED6DBC-B25E-C38A-F569-F814D983BCD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42DAF3CE-E97E-EB9F-95C5-C77472242C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366667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594696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94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66662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FBBD-FC71-6041-006E-3880AA7BF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9E0FB4-5A73-4016-5E3F-90BCE73BA2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2773077-ABAD-3BC6-CFDA-CDB13955A6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26E1B5F-C70E-CF46-B7CB-C5FCA4FDB7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445B1B-7FA3-1E59-DB92-8F2C2AE4D8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D799A04-C3EF-7487-CF82-683CA1C0BA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32BAD9-EC2A-89CC-7692-C3E1E0F057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70B3CE-B18C-9BA2-7DE8-17F0680E3B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917A1D7-138C-77A5-D139-E91D3A980AA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DEAB3D88-A0F8-E846-3906-76753088FB7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25D45E4-9B5F-AAD1-51A4-994F66197E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690378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96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45101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97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6"/>
                </a:solidFill>
              </a:rPr>
              <a:t>21° 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Eis-me aqui Senhor! Eis-me aqui Senhor! Pra fazer Tua Vontade pra viver no Teu Amor Pra fazer Tua Vontade pra viver no Teu amor Eis-me aqui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Esperamos entrar na vida eterna com Maria, Mãe de Deus e da Igreja, os Apóstolos, e todos os que na vida souberam amar Cristo e seus irmãos.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3E542-6B73-6101-7D5A-8484F8153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0A19ABC-B14E-9998-9E6F-E46B01643C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Esperamos entrar na vida eterna!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F97A9F-FCDE-A504-AE3C-C7241FB7CEA6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53601287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72655-0D90-2C20-6B6F-5E535BD01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2087A58-9A15-07D7-5FBB-4962AA6CB4C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Abri as portas da misericórdia aos que chamastes para a outra vida; acolhei-os junto a vós, bem felizes, no reino que para todos preparastes.</a:t>
            </a:r>
          </a:p>
          <a:p>
            <a:pPr lvl="0" algn="just"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F88D1D2-D3D0-3794-2704-3DA2FBEA209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28520272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6F010-A4C2-4BE7-877C-BAC67CE88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A38E249-1AA4-1FA1-A522-B3CCE64C048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todos dai a luz que não se apaga!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58EFA2D-3B07-EF36-E78D-3E071A0B448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800028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F4162-0F61-2B04-D34F-19D5040A2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77A8D34-2936-5628-6D6D-C2409189F0C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todos nós, aqui reunidos, que somos povo santo e pecador, dai-nos a graça de participar do vosso reino que também é nosso.</a:t>
            </a:r>
          </a:p>
          <a:p>
            <a:pPr lvl="0" algn="just"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B91A012-0601-AD1B-6075-0DBC1F250C7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91856684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DD146-808E-0B19-1C22-49CC98432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DBF56D8-D69A-5F8B-ECC8-0B30005A335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456B389-3BE6-6079-22D9-957BFD35C25D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35516126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6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Chamado pra terra distante, com idade já bem avançada foi Abraão. Seguiu o caminho confiante, cumpriu sua grande missão.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Profeta de nações diversas, querido por Deus antes mesmo de ser embrião. Plantou Jeremias justiça, cumpriu sua grande missão.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Adulto e já bem-preparado, na luz foi ao solo aceitando sua vocação. Pilar da Igreja, então Paulo cumpriu sua grande missão.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78997027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B9162772-C296-114A-E285-8AB69E835B1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80020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4D32E-DA52-2F9F-DB5B-0FC78EEB9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687EDAD-F14C-6873-E9A0-9ABE903285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As redes ficaram na praia, as chaves da Igreja ficaram em suas mãos. De pedra alicerce, então Pedro cumpriu sua grande missão.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7DA5005-4D58-8FB5-9535-B7623F5525A1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05526643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BCF23-83EF-09A0-CF6B-ED92E5139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75038D4-88DD-D97D-AA45-870C56DE924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A504CCAE-93E0-6CC6-14FC-4C046FCAE847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42774772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8B6C1-A0CC-0A15-6164-D94215919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2550B70-A617-E4EB-A9F3-81461222754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5.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Chamados por Deus somos todos a um sim responder na partilha dos dons e do pão. Nos gestos de amor, nós queremos cumprir nossa grande missão.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3CF9CF-68BD-5D4D-24D1-29BD503ACC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46384015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2729F-D7E2-2C7B-0472-06187EC49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C36627C-B519-71D4-7EDE-DB67982EDC6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2F68A511-6752-E30B-F778-C6A12D07D519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Vem, vem, vem, vem que eu te chamo, vem pra partilhar os dons, vem pra repartir o pão. Vai, vai, vai, vai que estou contigo. Ensina a partilhar os dons, ensina a repartir o pão. Vem que eu te chamo e vai.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20421763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56328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Quando te domina o cansaço, e já não puderes dar um passo, quando o bem ao mal ceder, e tua vida não quiser ver um novo amanhecer: Levanta-te e come! Levanta-te e come! Que o caminho é longo, caminho longo!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9330470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sou teu Alimento, ó caminheiro! Eu sou o Pão da vida verdadeiro! Te faço caminhar, vale e monte atravessar, pela Eucaristia, Eucaristia!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24871864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Quando te perderes no deserto, e a morte então sentires perto, sem mais forças pra subir, sem coragem de assumir o que Deus de ti pedir: Levanta-te… </a:t>
            </a: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4027748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Deus da esperança, que nos cumula de toda alegria e paz em nossa fé, pela ação do Espírito Santo,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C8FCA-3DE1-5F0E-09CC-F1F165D18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B7E2D0C-8189-B813-3A4B-BF9CAAC52E2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sou teu Alimento, ó caminheiro! Eu sou o Pão da vida verdadeiro! Te faço caminhar, vale e monte atravessar, pela Eucaristia, Eucaristia!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BCCD4B-AE4F-C3E9-2DD9-523A44E3271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51980424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3E118-5085-E6E9-0940-FF4FB0DDD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F0934A5-636E-23F5-D6AE-B3012005C4D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Quando a dor, o medo, a incerteza, tentam apagar tua chama acesa, e tirar do coração a alegria e a paixão, de lutar, não ser em vão: Levanta-te…</a:t>
            </a: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52FC92-FAD4-E727-8AA2-CA64C7B8FD5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44286817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8D6EE-9A72-2C0D-FF44-EE641E33E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4CF7106-2CFD-8B64-F01C-7EFFCA86052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sou teu Alimento, ó caminheiro! Eu sou o Pão da vida verdadeiro! Te faço caminhar, vale e monte atravessar, pela Eucaristia, Eucaristia!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75E793-E403-7057-2613-1AF5A6E0F81A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21895411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03C17-26A6-6820-84B0-A4F76E180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767D6F5-C579-EB6F-9666-44DE3C14D1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Quando não achares o caminho, triste e abatido, vais sozinho, o olhar sem brilho e luz, sob o peso de tua cruz, que a lugar nenhum conduz: Levanta-te…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D027477-AAAD-672D-1425-B5E2E28CCB09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29626140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E6E9C-3D29-1C05-9D46-C76C053DF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E56261A-7AD1-FF3D-617C-8E0F878B73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sou teu Alimento, ó caminheiro! Eu sou o Pão da vida verdadeiro! Te faço caminhar, vale e monte atravessar, pela Eucaristia, Eucaristia!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FB8254-1574-66C0-44A2-749334BC10A1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16714152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78E86-EFC4-7832-CABC-2CF68268E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E363793-2400-ACBF-4943-871F38B50C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5.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Quando a voz do anjo então ouvires, e o coração de Deus sentires, te acordando para o amor, renovando o teu vigor – água e pão, o bem maior: Levanta-te...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F6ACAC-AEAE-047C-7F7A-60EB87CA52B9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58254787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4422F-9369-FB73-760B-BFAFF16C9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5BF8A38-F946-86B1-561F-2EA8161361D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sou teu Alimento, ó caminheiro! Eu sou o Pão da vida verdadeiro! Te faço caminhar, vale e monte atravessar, pela Eucaristia, Eucaristia!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EECF7D-B71F-90AE-DDED-25642E5603F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45764219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nós vos pedimos, realizai plenamente em nós a obra redentora da vossa misericórdia. Em vossa bondade, levai-nos a tão alta perfeição que, reconfortados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3F33E-29D2-54F0-D844-EA00C6F2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E658946-FD98-C2C1-7D2B-16E9730DDE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vossa graça, em tudo possamos agradar-vos.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0370F7-8809-8E95-DE1A-9772CD77F79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3222627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vos abençoe e nos guarde.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E66E7-9F27-4620-C2DE-FD78A1B05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334A496-DC64-8A40-64E4-AE89FE8C31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vos mostre a sua face e se compadeça de vós.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2EB3CE-E056-A406-9CD7-2D9E053D6A2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02199589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5285B-17BC-10A0-0EA8-7C745AD5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3677EF5-F52A-4B70-8C4E-311EE59739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Volva para vós o seu olhar e vos dê a sua paz.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98A7B3-5DBF-734B-4AD8-2B3DB68BE91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44388585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alegria do Senhor seja a vossa força; ide em paz e o Senhor vos acompanhe.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te abeiraste da praia, não buscaste nem sábios, nem ricos, somente queres que eu te siga.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te abeiraste da praia, não buscaste nem sábios, nem ricos, somente queres que eu te siga.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Jesus, que nos convida à mesa da Palavra e da Eucaristia, nos chama a segui-lo fielmente. Reconheçamos ser pecadores e invoquemos com confiança a misericórdia do Pai.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1852-159C-5B6A-4B10-8855ECC56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89DCD65D-5721-0AC8-D610-56F8133EDD5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sabes bem que em meu barco, eu não tenho nem ouro nem espadas, somente redes e o meu trabalho.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A7E0AF7-4F9B-2DEB-5EDB-56E86595F653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018511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23341-4DB9-090C-AF05-197FB6B37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8B5493CB-7C59-0C30-67C6-B206E4B05FD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te abeiraste da praia, não buscaste nem sábios, nem ricos, somente queres que eu te siga.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151D638-8E6C-8B56-C8A9-98C67B54BC61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17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C72E3-EBC4-6428-DBA5-2C060E12C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8A867CE9-6285-83FB-E8F7-80D9EEDF907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minhas mãos solicitas: meu cansaço que há outros descanse; amor que almeja seguir amando.</a:t>
            </a: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784013-ECAB-3308-5A0F-14BB8C82BF9E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9205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4D66B-02AC-3AB1-4D31-5588ADC7C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052EBC4B-A4A9-540E-B511-A79F24DB277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te abeiraste da praia, não buscaste nem sábios, nem ricos, somente queres que eu te siga.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C938D9-184A-773C-2296-957C97F61EE3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262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viestes salvar os corações arrependidos.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2AF4-DAFB-C880-182C-C656F368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E76AECAD-A0F6-8F81-770D-F17333350E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Ó Cristo, que viestes chamar os pecadores humilhados.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62FD65-3258-7436-ACE2-C42C7172AF0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803273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0789-F2A7-F3D9-BE38-F22F57F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71D789AB-7CDC-2110-4936-3EC253BB94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intercedeis por nós, junto a Deus Pai que nos perdoa.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89B16C-0E60-4040-7F00-6A3320B46866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436771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Sobre uma pessoa humana, instável e vulnerável, é que Jesus funda sua Igreja. A presente liturgia evidencia a confiança que o Mestre deposita na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 E paz na terra aos homens por Ele amados. Senhor Deus, Rei dos céus, Deus Pai todo-poderoso: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louvamos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57A7-A53B-F2E7-8503-B8D99E2E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D108E5F-0A7F-DB77-CD30-DBA69D0CDD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bendizemos, nós Vos adoramos, nós Vos glorificamos, nós Vos damos Graças,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por vossa imensa glória.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173241-76C3-F7C4-113E-7EE182AEEA7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2231409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D7F2-DB3B-AD12-BC96-239710C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5E13D93-44EC-9CA0-76A2-9B02F8191A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Senhor Jesus Cristo, Filho Unigênito, Senhor Deus, Cordeiro de Deus, Filho de Deus Pai: Vós que tirais o pecado do mundo,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B08BEB-98D7-3CDD-3DC2-BF4C3FF6F075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615866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A7CB-3B8C-2736-EB87-25D50254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CFCE68D-66F1-D6DD-1B23-62D2AE774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Vós que tirais o pecado do mundo, acolhei a nossa súplica; Vós que estais à direita do Pai,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150C0-CAC7-6054-1634-CCE41791D128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4206220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6D726-3C9C-2650-BC06-5CF9BB05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9A8E09F-1172-8A57-6167-7BD4AC9B891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Só Vós sois o Santo; só Vós, o Senhor; só Vós, o Altíssimo,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Jesus Cristo;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B41C19-42FF-8B38-D371-2E86DE3B90D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43963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9F11A-BF3F-FE18-548E-7D983AC8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253DF57-90D0-4B17-6021-480E6645F9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Com o Espírito Santo na glória de Deus Pai.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Amém! 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7FCCDB-6AE6-5AFF-D4B8-6A31F1C58A3B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28610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3429000"/>
            <a:ext cx="11613297" cy="4146368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1573122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 Deus, que unis os corações dos vossos fiéis num único desejo, concedei ao vosso povo amar o que ordenais e esperar o que prometeis, para que na instabilidade deste mundo nossos corações estejam</a:t>
            </a: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ancorados lá onde se encontram as verdadeiras alegrias. 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88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humanidade ao longo da história da salvação. Celebremos, pedindo ao Senhor que nos fortaleça fazendo surgir homens e mulheres engajados e decididos no serviço do Evangelho.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A Palavra está perto de ti, em tua boca, em teu coração!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Is 22,19-23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PROFETA ISAÍAS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Assim diz o Senhor a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Sobna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, o administrador do palácio: “Eu vou te destituir do posto que ocupas e demitir-te do teu cargo. Acontecerá que nesse dia chamarei meu servo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Eliacim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, filho de Helcias, e o vestirei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com a tua túnica e colocarei nele a tua faixa, porei em suas mãos a tua autoridade; ele será um pai para os habitantes de Jerusalém e para a casa de Judá. Eu o farei levar aos ombros a chave da casa de Davi; ele abrirá,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B190-423D-B618-4F79-D90749B2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57713460-D756-C103-71F1-FBDF2E5600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e ninguém poderá fechar; ele fechará, e ninguém poderá abrir. Hei de fixá-lo como estaca em lugar seguro e aí ele terá o trono de glória na casa de seu pai”.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6FBD45-5BE1-4B69-6EB4-C1A6930C37A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55303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137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Ó, Senhor, vossa bondade é para sempre! Completai em mim a obra começada!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Ó Senhor, de coração eu vos dou graças, porque ouvistes as palavras dos meus lábios! Perante os vossos anjos vou cantar-vos e ante o vosso templo vou prostrar-me.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Ó, Senhor, vossa bondade é para sempre! Completai em mim a obra começada!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Eu agradeço vosso amor, vossa verdade, porque fizestes muito mais que prometestes; naquele dia em que gritei, vós me escutastes e aumentastes o vigor da minha alma.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3A793-4E93-59D7-6303-976F1F1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EB235F2D-A122-A558-EEAD-4DC490E69F5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é o Pastor que me conduz Por caminhos nunca vistos me enviou Sou chamado a ser fermento sal e luz E por isso respondi: aqui estou!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22916C8-B848-0B7D-B90B-89B2509423FB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36027319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Ó, Senhor, vossa bondade é para sempre! Completai em mim a obra começada!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Altíssimo é o Senhor, mas olha os pobres, e de longe reconhece os orgulhosos. Ó Senhor, vossa bondade é para sempre! Eu vos peço: não deixeis inacabada, esta obra que fizeram vossas mãos!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Ó, Senhor, vossa bondade é para sempre! Completai em mim a obra começada!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11,33-36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Ó profundidade da riqueza, da sabedoria e da ciência de Deus! Como são inescrutáveis os seus juízos e impenetráveis os seus caminhos! De fato, quem conheceu o pensamento do Senhor?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Ou quem foi seu conselheiro? Ou quem se antecipou em dar-lhe alguma coisa, de maneira a ter direito a uma retribuição? </a:t>
            </a:r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>
          <a:extLst>
            <a:ext uri="{FF2B5EF4-FFF2-40B4-BE49-F238E27FC236}">
              <a16:creationId xmlns:a16="http://schemas.microsoft.com/office/drawing/2014/main" id="{5E811BE7-BE14-4F78-0AB9-5C18D4512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E34F7CB5-C741-6DAE-83E9-463E46BF867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 verdade, tudo é dele, por ele e para ele. A ele a glória para sempre. Amém!</a:t>
            </a:r>
            <a:endParaRPr sz="3600" dirty="0"/>
          </a:p>
        </p:txBody>
      </p:sp>
      <p:sp>
        <p:nvSpPr>
          <p:cNvPr id="25" name="Google Shape;25;p3">
            <a:extLst>
              <a:ext uri="{FF2B5EF4-FFF2-40B4-BE49-F238E27FC236}">
                <a16:creationId xmlns:a16="http://schemas.microsoft.com/office/drawing/2014/main" id="{F475304B-FFA2-B8F2-6E8B-2F84B92FFA89}"/>
              </a:ext>
            </a:extLst>
          </p:cNvPr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007115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aleluia! Aleluia, aleluia! (bis) 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és Pedro e sobre esta pedra edificarei minha Igreja; e os poderes do reino das trevas jamais poderão contra ela!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16,13-20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é o Pastor que me conduz Por caminhos nunca vistos me enviou Sou chamado a ser fermento sal e luz E por isso respondi: aqui estou!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 tempo, Jesus foi à região de Cesareia de Filipe e aí perguntou a seus discípulos: “Quem dizem os homens ser o Filho do Homem?” Eles responderam: “Alguns dizem que é João Batista; outros, que é Elias;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outros ainda, que é Jeremias ou algum dos profetas”. Então Jesus lhes perguntou: “E vós, quem dizeis que eu sou?” Simão Pedro respondeu: “Tu és o Messias, o Filho do Deus vivo”. Respondendo, Jesus lhe disse: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“Feliz és tu, Simão, filho de Jonas, porque não foi um ser humano que te revelou isso, mas o meu Pai que está no céu. Por isso, eu te digo que tu és Pedro, e sobre esta pedra construirei a minha Igreja, e o poder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do inferno nunca poderá vencê-la. Eu te darei as chaves do Reino dos Céus: tudo o que tu ligares na terra será ligado nos céus; tudo o que tu desligares na terra será desligado nos céus”.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5C1BC-53CB-5215-1380-3B9ED74C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BB86A73-AD83-9EC1-9F7A-9F09024D30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Jesus, então, ordenou aos discípulos que não dissessem a ninguém que ele era o Messias.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0E0BDA-98FE-5903-EDB8-8AD0A02DFD3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209650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é o Pastor que me conduz Por caminhos nunca vistos me enviou Sou chamado a ser fermento sal e luz E por isso respondi: aqui estou!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Irmãos e irmãs, oremos ao Deus santo e misericordioso, que revelou a Pedro que Jesus era o Messias e nos chama a todos a ser santos, dizendo, com toda confiança: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Pela vossa misericórdia, ouvi-nos, Senhor.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Pela santa Igreja, fundada sobre a rocha de Pedro, para que permaneça firme na fé e seja testemunha do amor constante de Cristo, oremos.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Pela vossa misericórdia, ouvi-nos, Senhor.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Pelos governantes de todos os povos e seus conselheiros, para que o Senhor lhes inspire projetos de paz, e eles edifiquem uma sociedade mais justa,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Pela vossa misericórdia, ouvi-nos, Senhor.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Pelos que têm fome, estão doentes ou sozinhos, para que encontrem em cada ser humano um amigo, e creiam que Jesus está perto dos que n’Ele confiam,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Pela vossa misericórdia, ouvi-nos, Senhor.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Pai santo, que fundastes a Igreja do vosso Filho sobre a rocha firme de Pedro e dos apóstolos e nos chamastes a entrar como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0FD4-30F8-3BC6-871C-82FF89E20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F6BBAAE-3154-2C1E-9020-226E26FE69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pedras vivas na sua construção, dai-nos a graça de permanecer na unidade da fé. Por Cristo, nosso Senhor.</a:t>
            </a:r>
          </a:p>
        </p:txBody>
      </p:sp>
    </p:spTree>
    <p:extLst>
      <p:ext uri="{BB962C8B-B14F-4D97-AF65-F5344CB8AC3E}">
        <p14:creationId xmlns:p14="http://schemas.microsoft.com/office/powerpoint/2010/main" val="479387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pôs em minha boca uma canção Me ungiu como profeta e trovador Da história e da vida do meu povo E por isso respondi: aqui estou!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8929-7C97-AA4F-9EC1-E631B0B0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BE6DFDF-7785-DB5A-7AC1-04D185115D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Santo, Deus onipotente, a vós, Deus eterno, imenso, nas preces, no canto, no incenso, a Igreja o Cordeiro oferece.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EC759D-A5ED-DA71-6D42-BBB91062AD9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896473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Minha alma se une à Igreja, com o padre a vós me ofereço. Por mim, nada sou nem mereço, mas Cristo por mim vos implora.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F94B2-AA00-6CE0-3476-A52DF52A4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C2C63AF-5465-6AED-2C15-63FA041E5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hóstia que o padre oferece, divino alimento se faça. A todos cumule de graças, de Cristo a Paixão renovando.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366973-ED89-15FE-A891-3FAFB6D1FDF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1538437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0677-7E41-4C42-B288-2C5DA164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A5656B-9D53-F00D-FCCB-0B8C3B0AA8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6BA5D9-387D-3A61-6775-2B918DC207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9502684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Senhor, pelo único sacrifício do vosso Filho adquiristes para vós um povo de adoção filial; concedei-nos benigno, na vossa Igreja, os dons da unidade e da paz. Por Cristo, nosso Senhor.</a:t>
            </a: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Eis-me aqui Senhor! Eis-me aqui Senhor! Pra fazer Tua Vontade pra viver no Teu Amor Pra fazer Tua Vontade pra viver no Teu amor Eis-me aqui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justo e nos faz todos ser mais santos, louvar a vós, ó Pai, no mundo inteiro, de dia e de noite, agradecendo com Cristo, vosso Filho, nosso irmão. É ele o sacerdote verdadeiro que sempre se oferece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nós todos, mandando que se faça a mesma coisa que fez naquela ceia derradeira. Por isso, aqui estamos reunidos,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louvando e agradecendo com alegria, juntando nossa voz à voz dos Anjos e dos Santos todos, para dizer: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445697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Ó Pai, vós que sempre quisestes ficar muito perto de nós, vivendo conosco no Cristo, falando conosco por ele, mandai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F4BA-21D4-2EEB-AAD7-BFEBD54A0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8B9E995-8B5F-CF58-457A-93DB6D4F216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vosso Espírito Santo, a fim de que as nossas ofertas se mudem no Corpo + e no Sangue de nosso Senhor Jesus Cristo.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4D790AE-29AE-18D9-E1E2-ABACF0BD2B87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33149359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BAF2-BD36-4090-7108-FB04C083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4714642-A1C3-E1B7-5498-299DE1860C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Mandai vosso Espírito Santo!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589C29-8ED1-022A-FF52-A97738B1961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720904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D0036-255E-44CB-0A42-5EADD470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34024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56BC-5D5B-4124-6429-C36A2A8E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E6046EE4-1C1E-CDA4-CD25-308E70526F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Tudo isto é mistério da fé!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F8FAC4-530A-BF18-CA0A-D29EB2129215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889398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Ponho a minha confiança no Senhor Da esperança sou chamado a ser sinal Seu ouvido se inclinou ao meu clamor E por isso respondi: aqui estou!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 Senhor, a vossa morte, enquanto esperamos a vossa vinda!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62941818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72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Recordando, ó Pai, neste momento, a paixão de Jesus, nosso Senhor, sua ressurreição e ascensão, nós queremos a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824811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485-443F-D894-2FA5-25952AB8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0704770C-A9E8-91C5-7558-980BFDC6E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vós oferecer este Pão que alimenta e que dá vida, este Vinho que nos salva e dá coragem.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7E1711-4E35-E918-23B9-F0AF477AAAF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4884503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ó Senhor, a nossa oferta!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29861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84879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quando recebermos Pão e Vinho, o Corpo e Sangue dele oferecidos, o Espírito nos una num só corpo, para sermos um só povo em seu amor.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752292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36CFF-1881-E9A9-69AA-A8B296DDE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54CFD73-7CD0-15F9-1293-640905AD29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Espírito nos una num só corpo! 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C0088E-66F3-70A9-CA1C-2A81F98B104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2388696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Protegei vossa Igreja que caminha nas estradas do mundo rumo ao céu, cada dia renovando a esperança de chegar junto a vós, na vossa paz.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0477256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31885"/>
            <a:ext cx="11841896" cy="3926115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Caminhamos na estrada de Jesus!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5236"/>
            <a:ext cx="11841896" cy="4953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Dai ao vosso servo, o Papa Leão, ser bem firme na fé, na caridade, e a Carlos, que é Bispo desta Igreja, muita luz para guiar o vosso Povo.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9609</TotalTime>
  <Words>5495</Words>
  <Application>Microsoft Office PowerPoint</Application>
  <PresentationFormat>Personalizar</PresentationFormat>
  <Paragraphs>1460</Paragraphs>
  <Slides>153</Slides>
  <Notes>152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153</vt:i4>
      </vt:variant>
    </vt:vector>
  </HeadingPairs>
  <TitlesOfParts>
    <vt:vector size="159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18</cp:revision>
  <dcterms:modified xsi:type="dcterms:W3CDTF">2026-08-03T19:28:47Z</dcterms:modified>
</cp:coreProperties>
</file>