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5"/>
  </p:notesMasterIdLst>
  <p:sldIdLst>
    <p:sldId id="256" r:id="rId2"/>
    <p:sldId id="257" r:id="rId3"/>
    <p:sldId id="258" r:id="rId4"/>
    <p:sldId id="784" r:id="rId5"/>
    <p:sldId id="260" r:id="rId6"/>
    <p:sldId id="261" r:id="rId7"/>
    <p:sldId id="262" r:id="rId8"/>
    <p:sldId id="263" r:id="rId9"/>
    <p:sldId id="264" r:id="rId10"/>
    <p:sldId id="265" r:id="rId11"/>
    <p:sldId id="785" r:id="rId12"/>
    <p:sldId id="786" r:id="rId13"/>
    <p:sldId id="274" r:id="rId14"/>
    <p:sldId id="275" r:id="rId15"/>
    <p:sldId id="276" r:id="rId16"/>
    <p:sldId id="277" r:id="rId17"/>
    <p:sldId id="278" r:id="rId18"/>
    <p:sldId id="279" r:id="rId19"/>
    <p:sldId id="531" r:id="rId20"/>
    <p:sldId id="532" r:id="rId21"/>
    <p:sldId id="285" r:id="rId22"/>
    <p:sldId id="286" r:id="rId23"/>
    <p:sldId id="533" r:id="rId24"/>
    <p:sldId id="534" r:id="rId25"/>
    <p:sldId id="535" r:id="rId26"/>
    <p:sldId id="536" r:id="rId27"/>
    <p:sldId id="537" r:id="rId28"/>
    <p:sldId id="289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511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787" r:id="rId46"/>
    <p:sldId id="788" r:id="rId47"/>
    <p:sldId id="309" r:id="rId48"/>
    <p:sldId id="310" r:id="rId49"/>
    <p:sldId id="311" r:id="rId50"/>
    <p:sldId id="313" r:id="rId51"/>
    <p:sldId id="314" r:id="rId52"/>
    <p:sldId id="315" r:id="rId53"/>
    <p:sldId id="316" r:id="rId54"/>
    <p:sldId id="317" r:id="rId55"/>
    <p:sldId id="318" r:id="rId56"/>
    <p:sldId id="319" r:id="rId57"/>
    <p:sldId id="495" r:id="rId58"/>
    <p:sldId id="320" r:id="rId59"/>
    <p:sldId id="321" r:id="rId60"/>
    <p:sldId id="322" r:id="rId61"/>
    <p:sldId id="323" r:id="rId62"/>
    <p:sldId id="324" r:id="rId63"/>
    <p:sldId id="325" r:id="rId64"/>
    <p:sldId id="424" r:id="rId65"/>
    <p:sldId id="326" r:id="rId66"/>
    <p:sldId id="327" r:id="rId67"/>
    <p:sldId id="328" r:id="rId68"/>
    <p:sldId id="329" r:id="rId69"/>
    <p:sldId id="330" r:id="rId70"/>
    <p:sldId id="331" r:id="rId71"/>
    <p:sldId id="332" r:id="rId72"/>
    <p:sldId id="543" r:id="rId73"/>
    <p:sldId id="427" r:id="rId74"/>
    <p:sldId id="550" r:id="rId75"/>
    <p:sldId id="335" r:id="rId76"/>
    <p:sldId id="336" r:id="rId77"/>
    <p:sldId id="337" r:id="rId78"/>
    <p:sldId id="538" r:id="rId79"/>
    <p:sldId id="539" r:id="rId80"/>
    <p:sldId id="340" r:id="rId81"/>
    <p:sldId id="341" r:id="rId82"/>
    <p:sldId id="342" r:id="rId83"/>
    <p:sldId id="343" r:id="rId84"/>
    <p:sldId id="344" r:id="rId85"/>
    <p:sldId id="789" r:id="rId86"/>
    <p:sldId id="790" r:id="rId87"/>
    <p:sldId id="347" r:id="rId88"/>
    <p:sldId id="348" r:id="rId89"/>
    <p:sldId id="523" r:id="rId90"/>
    <p:sldId id="353" r:id="rId91"/>
    <p:sldId id="354" r:id="rId92"/>
    <p:sldId id="627" r:id="rId93"/>
    <p:sldId id="629" r:id="rId94"/>
    <p:sldId id="719" r:id="rId95"/>
    <p:sldId id="628" r:id="rId96"/>
    <p:sldId id="522" r:id="rId97"/>
    <p:sldId id="651" r:id="rId98"/>
    <p:sldId id="631" r:id="rId99"/>
    <p:sldId id="720" r:id="rId100"/>
    <p:sldId id="355" r:id="rId101"/>
    <p:sldId id="351" r:id="rId102"/>
    <p:sldId id="352" r:id="rId103"/>
    <p:sldId id="356" r:id="rId104"/>
    <p:sldId id="358" r:id="rId105"/>
    <p:sldId id="359" r:id="rId106"/>
    <p:sldId id="371" r:id="rId107"/>
    <p:sldId id="372" r:id="rId108"/>
    <p:sldId id="373" r:id="rId109"/>
    <p:sldId id="374" r:id="rId110"/>
    <p:sldId id="375" r:id="rId111"/>
    <p:sldId id="376" r:id="rId112"/>
    <p:sldId id="377" r:id="rId113"/>
    <p:sldId id="378" r:id="rId114"/>
    <p:sldId id="379" r:id="rId115"/>
    <p:sldId id="388" r:id="rId116"/>
    <p:sldId id="791" r:id="rId117"/>
    <p:sldId id="390" r:id="rId118"/>
    <p:sldId id="391" r:id="rId119"/>
    <p:sldId id="392" r:id="rId120"/>
    <p:sldId id="762" r:id="rId121"/>
    <p:sldId id="763" r:id="rId122"/>
    <p:sldId id="764" r:id="rId123"/>
    <p:sldId id="765" r:id="rId124"/>
    <p:sldId id="766" r:id="rId125"/>
    <p:sldId id="777" r:id="rId126"/>
    <p:sldId id="778" r:id="rId127"/>
    <p:sldId id="380" r:id="rId128"/>
    <p:sldId id="382" r:id="rId129"/>
    <p:sldId id="383" r:id="rId130"/>
    <p:sldId id="384" r:id="rId131"/>
    <p:sldId id="385" r:id="rId132"/>
    <p:sldId id="386" r:id="rId133"/>
    <p:sldId id="387" r:id="rId134"/>
    <p:sldId id="773" r:id="rId135"/>
    <p:sldId id="774" r:id="rId136"/>
    <p:sldId id="775" r:id="rId137"/>
    <p:sldId id="776" r:id="rId138"/>
    <p:sldId id="402" r:id="rId139"/>
    <p:sldId id="403" r:id="rId140"/>
    <p:sldId id="779" r:id="rId141"/>
    <p:sldId id="404" r:id="rId142"/>
    <p:sldId id="405" r:id="rId143"/>
    <p:sldId id="436" r:id="rId144"/>
    <p:sldId id="406" r:id="rId145"/>
    <p:sldId id="767" r:id="rId146"/>
    <p:sldId id="768" r:id="rId147"/>
    <p:sldId id="409" r:id="rId148"/>
    <p:sldId id="410" r:id="rId149"/>
    <p:sldId id="792" r:id="rId150"/>
    <p:sldId id="412" r:id="rId151"/>
    <p:sldId id="445" r:id="rId152"/>
    <p:sldId id="780" r:id="rId153"/>
    <p:sldId id="793" r:id="rId154"/>
  </p:sldIdLst>
  <p:sldSz cx="12193588" cy="6858000"/>
  <p:notesSz cx="6858000" cy="9144000"/>
  <p:custDataLst>
    <p:tags r:id="rId156"/>
  </p:custDataLst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83" autoAdjust="0"/>
    <p:restoredTop sz="94660"/>
  </p:normalViewPr>
  <p:slideViewPr>
    <p:cSldViewPr snapToGrid="0">
      <p:cViewPr>
        <p:scale>
          <a:sx n="75" d="100"/>
          <a:sy n="75" d="100"/>
        </p:scale>
        <p:origin x="1122" y="8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theme" Target="theme/theme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tableStyles" Target="tableStyles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tags" Target="tags/tag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B0ACCD-0D2B-4184-8365-CFF609C257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79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7C9E4A-CCF9-4B49-826B-565584659244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40E2B85-C84F-4068-B5BF-142908525C6A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903592-3DF0-4B34-B199-C11651B18EF5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2F8704-AA87-47CF-9BCE-8495D2441E9A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668909-0B14-42AA-917D-4DC76C542B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E5130364-0F2F-44FD-A182-EFA2E837455D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0929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pt-BR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AA5BBDE7-194F-4948-B60A-2AEECC7D16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B7D977E-8643-4928-A51E-E0805CBEF85A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0524F3F-2238-428C-9F67-5DAF295C84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FD3E7C1C-5855-438F-89D6-D24F24D70F0E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F735220-6263-4D33-9825-3D1574C4EC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C7D6C8C-0BC4-4499-A866-70678AE1CF82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680933E-D844-44FA-92F9-16DE65C506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9EE279C-0044-4347-A011-936FDD668681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3A06CFD-2871-431A-8A0F-81926421D1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E14EB54-7ADF-45BF-8B72-A1EF887D3DD0}" type="slidenum">
              <a:t>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1FD50C5-D06A-4E11-B116-8E75B5AA1A6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9A4646E-57FF-4B34-85B6-CC4A3C29D382}" type="slidenum">
              <a:t>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6B23F0B-F3F0-42D7-9C9E-29127CCCF38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7875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CCAFFAD-0138-4197-A4C7-F7A03D90516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10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10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6728994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100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295658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101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6279279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102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6543372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103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4939455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104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104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0298054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105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3801175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B7F8133B-9C11-44E8-9B95-31447AA95C2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F1E01B4-BEA4-4308-981C-67154A74ED94}" type="slidenum">
              <a:t>106</a:t>
            </a:fld>
            <a:endParaRPr lang="pt-BR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4F87E7E-A2B3-4609-BFCA-E3DED34CA21E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77CD6E-BE20-441F-A85A-893B03082B33}" type="slidenum">
              <a:t>106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C2D32D48-10BE-4DA8-95F2-C7D5A8001E4E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206E3EE-07E4-46EE-B1E2-82B4CCFB46AE}" type="slidenum">
              <a:t>106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B8A62A0-AA44-4055-8922-D1BE9D33DC00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072F4E0-7793-4129-9864-C4BBBA1FD18C}" type="slidenum">
              <a:t>106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1">
            <a:extLst>
              <a:ext uri="{FF2B5EF4-FFF2-40B4-BE49-F238E27FC236}">
                <a16:creationId xmlns:a16="http://schemas.microsoft.com/office/drawing/2014/main" id="{CB93CEDA-3146-42D4-B34C-D830949D80D6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34449F1-033B-411F-B20A-D9C36209D17C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27/08/2026</a:t>
            </a:fld>
            <a:endParaRPr lang="pt-BR" sz="12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4">
            <a:extLst>
              <a:ext uri="{FF2B5EF4-FFF2-40B4-BE49-F238E27FC236}">
                <a16:creationId xmlns:a16="http://schemas.microsoft.com/office/drawing/2014/main" id="{6718916D-9D88-4FEC-8A77-C6A1B975801D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473CD8A-2DBE-4542-BB55-FCDED56A5535}" type="slidenum">
              <a:t>106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9">
            <a:extLst>
              <a:ext uri="{FF2B5EF4-FFF2-40B4-BE49-F238E27FC236}">
                <a16:creationId xmlns:a16="http://schemas.microsoft.com/office/drawing/2014/main" id="{8407F5DB-8B22-4396-ABAE-3E3319B40B3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398102-B718-4FA3-86DE-F6D16C78E348}" type="slidenum">
              <a:t>106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1">
            <a:extLst>
              <a:ext uri="{FF2B5EF4-FFF2-40B4-BE49-F238E27FC236}">
                <a16:creationId xmlns:a16="http://schemas.microsoft.com/office/drawing/2014/main" id="{597354AF-C0D4-4B0B-8CD3-38F35C0FF49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1">
            <a:extLst>
              <a:ext uri="{FF2B5EF4-FFF2-40B4-BE49-F238E27FC236}">
                <a16:creationId xmlns:a16="http://schemas.microsoft.com/office/drawing/2014/main" id="{B8514D36-E312-4093-BE60-2600369F5E1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>
                <a:solidFill>
                  <a:srgbClr val="000000"/>
                </a:solidFill>
              </a:rPr>
              <a:t>Por gentileza! No momento da </a:t>
            </a:r>
            <a:r>
              <a:rPr lang="pt-BR" b="1">
                <a:solidFill>
                  <a:srgbClr val="000000"/>
                </a:solidFill>
              </a:rPr>
              <a:t>CONSAGRAÇÃO</a:t>
            </a:r>
            <a:r>
              <a:rPr lang="pt-BR">
                <a:solidFill>
                  <a:srgbClr val="000000"/>
                </a:solidFill>
              </a:rPr>
              <a:t> deixar no slide que esteja </a:t>
            </a:r>
            <a:r>
              <a:rPr lang="pt-BR" b="1">
                <a:solidFill>
                  <a:srgbClr val="000000"/>
                </a:solidFill>
              </a:rPr>
              <a:t>TODO PRETO</a:t>
            </a:r>
            <a:r>
              <a:rPr lang="pt-BR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744023820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0FB4F6E6-1750-4A46-877B-9045E47E14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3A1218C-96EC-4BFB-B176-D1B9A61ED84F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3E69B56-9B54-477D-8D70-3AF620D02F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8A5844B-06D7-451C-AA47-A553628FBF3F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B93A2D0-D5EA-4E64-8F58-4AAF1B6D5B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A1B0035-B107-43E8-AAA2-0CCE48518CD5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C21D447-AF5D-46FA-ACCD-ABC4339B9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A0271E5-9E6B-4AB1-922F-A287EE711B84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C8D40-2F72-4F65-BD23-7107C0B2EB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33F8D19-793C-4664-B751-494A4142CB5F}" type="slidenum">
              <a:t>107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79FA695-CC65-422A-9196-8BC35720A76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764CF84-C5E8-476A-A01E-5D91B197641C}" type="slidenum">
              <a:t>107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515B00E-1EEB-4E1E-92DB-E5ADC1BDD91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7EDBA92-E82E-43D5-B044-5B5235A66A0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1F24BA-7E96-4EF9-899F-8C2EE9CAB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76F0214-26B1-4EDA-B6C0-F4F7EFCA6111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15BE099-E205-443A-BC2E-7C2FB4796B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652C59D-03A7-4D94-A9BE-118418A4A69F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0823E43-2AE6-461D-974B-0F765747FF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32DC1A0-34A0-48B1-9F13-D023EC2B6256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9B51542-9ECA-4CFA-959D-D4D8A7546A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20347D-6BD5-450F-B031-570FA487E0D9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13AD9A5-ADC7-491A-BA9A-3A6DF7C21A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37EDF43D-555C-4DF7-AADC-366AC32AFF8F}" type="slidenum">
              <a:t>108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D82A57A-9550-4BF2-8426-A5FA6BC166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CAC2701-681E-4CA4-9E2E-E6AD9F3B52C6}" type="slidenum">
              <a:t>108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A9F91EB-7B0D-44EC-8292-06ACDF12D1E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4D663B5-4CE2-4D9C-A254-10DB8F0283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1F24BA-7E96-4EF9-899F-8C2EE9CAB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76F0214-26B1-4EDA-B6C0-F4F7EFCA6111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15BE099-E205-443A-BC2E-7C2FB4796B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652C59D-03A7-4D94-A9BE-118418A4A69F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0823E43-2AE6-461D-974B-0F765747FF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32DC1A0-34A0-48B1-9F13-D023EC2B6256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9B51542-9ECA-4CFA-959D-D4D8A7546A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20347D-6BD5-450F-B031-570FA487E0D9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13AD9A5-ADC7-491A-BA9A-3A6DF7C21A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37EDF43D-555C-4DF7-AADC-366AC32AFF8F}" type="slidenum">
              <a:t>109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D82A57A-9550-4BF2-8426-A5FA6BC166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CAC2701-681E-4CA4-9E2E-E6AD9F3B52C6}" type="slidenum">
              <a:t>109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A9F91EB-7B0D-44EC-8292-06ACDF12D1E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4D663B5-4CE2-4D9C-A254-10DB8F0283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1279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54E4B-8F59-EF43-F3D3-4E94C8DC9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C9A6C05D-A86A-B96E-0A2F-2C8010A052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6AEFA939-C882-6AA6-0D36-D9251146DC2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27FEBD07-C070-C815-0933-41FB0112A6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8F2BA4E1-3760-A7DC-3DCA-F28BA2A14C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ECEBB0AB-338C-C55C-DF42-6AA9D3E407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306838DF-959F-5275-0FD2-A094230984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1F3F90A0-8CD2-D685-85D1-6585EE3147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6660EA87-E70B-E8F9-12F4-669CF2F15B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11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23706699-0ABA-4349-BE9D-2CB7A8C4CCF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11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51A5526B-4D4E-1F32-AFA3-611E7EF04FC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4AB5C619-2600-711A-7D5A-88AB844D5A6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3875675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D8CBD4C-E3DB-4587-B40C-E10A6EA702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8D2E7C9-6B07-415C-85A9-F98176A7A15C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FDE3CB2-0EB5-4BFB-947B-CADB7D9F9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60347E-B4AA-4C42-985F-17070A1F8809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5F52430-51E0-4E02-AD64-B144308EAB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5642AAE-38A1-431B-8BE4-E2F6EC12CAEB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C27E070-89FB-4D46-AA9D-672B92E3F8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54050EF-AA5E-4A9F-9A40-ADD21F811B42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AEFAC9C-7918-4E7E-ACA6-07FA87A2C4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C12E3E0-A7B2-434B-B1D0-8CC61360C1A8}" type="slidenum">
              <a:t>110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822D408-5495-4059-B448-748A6E4285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AEADB4-86E8-4EFC-A194-3B92ED4BE2E1}" type="slidenum">
              <a:t>110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B6E312-D790-42FB-8449-0B2E79334B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8B90D7C-E798-4B37-BF7E-C71071C327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D8CBD4C-E3DB-4587-B40C-E10A6EA702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8D2E7C9-6B07-415C-85A9-F98176A7A15C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FDE3CB2-0EB5-4BFB-947B-CADB7D9F9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60347E-B4AA-4C42-985F-17070A1F8809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5F52430-51E0-4E02-AD64-B144308EAB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5642AAE-38A1-431B-8BE4-E2F6EC12CAEB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C27E070-89FB-4D46-AA9D-672B92E3F8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54050EF-AA5E-4A9F-9A40-ADD21F811B42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AEFAC9C-7918-4E7E-ACA6-07FA87A2C4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C12E3E0-A7B2-434B-B1D0-8CC61360C1A8}" type="slidenum">
              <a:t>111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822D408-5495-4059-B448-748A6E4285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AEADB4-86E8-4EFC-A194-3B92ED4BE2E1}" type="slidenum">
              <a:t>111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B6E312-D790-42FB-8449-0B2E79334B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8B90D7C-E798-4B37-BF7E-C71071C327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427072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A42CBD9-2978-4EA8-A236-71910A70F13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99AB6FC-7CD8-49F3-8592-0E0E30CB06C9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EC0BFC0-752E-4688-9BCD-E4735A7F0B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3A240C49-0CE8-4984-BACB-8D15ACBF1757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416F759-C2CE-43C9-A423-DFBEDB58FD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898CF81-9B66-46B7-9B7B-2A4AF158BDCE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5DF508C-0807-44DD-BF84-348A90B48C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7E6D56D-45ED-48E5-ACD8-8933389A5312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03FF65E-9A9C-4CE3-8F85-651EF562BF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485E2B9-56E6-4A24-83D3-CC6BEF2014D3}" type="slidenum">
              <a:t>112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4F80841-485F-4B80-A8CE-FA886103959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C70273A-0255-4F52-AA22-78D14AAC250C}" type="slidenum">
              <a:t>112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969636A-66BF-4CCE-9C75-46689302C21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6998102-C0F1-4903-87F7-BE0ED8312A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A3188A-86F4-48A5-A583-3859AB80F7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B7831B5-7DA5-409D-9B31-486D8DD5FF0F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3F0DE73-8C48-478B-8905-489290C43E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AE33A75-6EB6-4EEB-8C6C-EB6373F9BCCA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2B5FCD7-6E36-490F-A477-1E97C2E795D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C419D445-CAA0-4B3A-865D-25699CF22196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3592462-201B-4F5D-928D-EAD49A7046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E00DDE6-00F2-4EF4-9E74-21790D20D804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8FF349B-50EF-4A02-A9EC-0A1C0FB511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ABD8C017-0856-4EEA-823C-BD65A18D59D0}" type="slidenum">
              <a:t>113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9A6BE26-667D-469E-A4F2-FD9A7B2C228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AEF33A4-C062-4114-8CA2-419C664F9DED}" type="slidenum">
              <a:t>113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1F00F47-1CBE-41E3-9329-6EA3AD46FF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1ED0BBD-2BDA-4D4E-A7F4-702C5D17EA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50E7464F-3A45-43C6-8CCB-AD578C7546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8A99EFF-5F47-4F47-B563-02382032C8EA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A00B014-02B2-4218-8344-D1DEB64C9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311DFF-D16C-4769-82AE-D6A42D9F67E8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552834-1F5A-480A-83ED-AC7D3BC74F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1AD906E-48B6-48D4-B5AD-AE89E59E60B8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1A85646-1D6C-4A37-8C7E-C4BD5437C5E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1A3AB7F-73FE-4075-B5B3-3EEC8BC51423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6F88E3-3AA2-4747-B66C-34C2D0D88C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33F7A41-A889-4C80-A6AB-808DDCF7F74E}" type="slidenum">
              <a:t>114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4E66950-99E7-42AB-8C57-7A00E0F59CA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C4D920-23E1-4196-B7AB-829F109EE7C9}" type="slidenum">
              <a:t>114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EF285D7C-3F58-4CE8-AA7D-1B56194718F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4435EF3-5816-475E-A619-AE1CDA4A234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85511-A7BB-C341-3B30-172984519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BC7282B-BB4E-89A3-CB70-D74356D86C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B43110D-3997-99C5-F935-5FF908C8E05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F380586-0E70-E38C-6D27-4E2A992AD3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5928D16-EAF3-50A8-A228-C4063B752FB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85291E8-0BA7-9EF6-623E-8AE16F692D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116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3FCB138-B539-8148-B4F1-AC1926BC434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116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433792F-76FD-8B12-9658-1EEF9E6089C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06F1EE1-1BD2-D40E-37C6-3C180E59575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408673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4B2EA-71DF-2BF8-2295-1328ABB9A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433D1A5-9876-E7D6-815E-77CABE290C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A6FF833-F806-0CF5-4930-75B98305F1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98C28BB-5273-4FE0-CE07-512DDC7078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3720DC9-16A8-110B-F9A4-F27306CA7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E936B89-164B-4791-BBE9-E1C722BF59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117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C4F445A-C365-1A82-A2F8-5BFD81BDC7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117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CAA70F5-980C-CA9B-B274-22D7FC1A2FF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6C5402-4AC8-7E96-84A8-46931274CC4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9421580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CCB57-7816-DF3C-5277-CBDAF87B3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E35C723-89F3-F65F-C36D-821CFD16F6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857D73D-9534-35DF-999E-B7E1773A2F1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B50913A-0CDD-8B16-C7B9-E59DDF269B6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EECF2DC-7B32-E266-F01A-C218F7305E6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176357D9-4A8D-DB04-EFC1-7A258F30B2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118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BFC43D7-E03F-1D03-315B-24A197087E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118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613542E-6822-C1D0-6BB5-7A6B575F1C6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F193EAE-340E-7E73-7FE0-423E623B642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2070301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4DD22-87B8-5585-588D-9082E845D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8A7DA97D-4EB6-8F10-D5EA-8E68E0708F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F9B69B1-60F3-AF0F-AFF2-787C3E7AD9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0D433D-59B4-C191-8866-34FC32DCB2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7A370DB-9CFF-6677-52BE-896A87043C6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E904B3-EBCB-BC65-27A6-7DC906F2574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119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09CADE3-CF09-FC75-3883-EDBFE9B4CD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119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6A279DB-631A-E404-2A0F-90D7687A40F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891BF3-5FCB-901B-1671-4938D0410DD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6494931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B8B31-CCB8-7801-AA44-63EF7DE34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067167E-E35C-BA35-2A13-AB8505EBB2C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A103794-ACC9-1E90-A5FC-58926D9701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68BBAAA-4AD7-D67E-6017-30E160128B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549C76-FE85-11A5-E41E-1422E9AF8B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129C96D5-05B4-E797-F2B3-75AD99162F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3AE9BF2-A633-EE9C-BBFA-5F4FF75A8DD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AFC75E5-AA55-2B30-78E2-8E7575DB9DF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FF37EAC-7FC6-83B5-CEDB-7CE708BC485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92341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FA4BE-FB6B-30A8-D389-259B6D7D8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E07FEF36-9641-F08C-809F-DBECBD8F02E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B6CEAEA8-CF26-866D-4EF3-4710E6267F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FD0FB5F4-661F-40B3-255A-C91313170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A984C844-04DF-CCA7-652A-6B57EA1AD72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54628608-87D4-8DC0-93D6-84E37F5A2A5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5E358422-40DE-2A9B-D2EC-0CFCD333FA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4C69666C-2C6F-C7F4-29D3-D919A5608C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06C26C0E-8359-53D5-8E91-51D9B51E776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12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00203AD9-5F73-0B39-549D-2723C2910FC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12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381FAAA0-F107-8FF2-1759-BD037197343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D0B8784A-5715-490A-6801-69D60D15D00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7477318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8EBF-500A-FF0D-ABA2-1A6BD6D29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4F0B8A9-44F9-A356-B38B-D12D994C323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B98D130-6B76-C273-EB96-F6AD4919F4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EF8A9E1-2EA2-F393-1C20-72E3CB14CAA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DCB464A-8E86-88E1-AADD-B0ACE1D4368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773159F-8799-ECCA-2717-EFA7F225F4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09EAB0-DAC7-0BED-2818-8F4E30D83FE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46ACEEF-0C3E-3240-543D-6CC85E28FF7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F70FB61-5590-CD54-918E-2379E96CE97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5916936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FEE75-8E7B-5363-7535-F1FE94C16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C283510-ABFD-EB67-790D-0823CA904F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EA27C63-03ED-7208-0B01-BA193EE287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23EB583-BD69-F7B6-B800-3DF8E3D97B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850C768-F4F7-1703-1F3E-92F115680F0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E0DBB2C-39C7-0228-4DE7-8BB4E01952B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9C2B11E-9290-BC98-FA68-BA5E1411709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7F983A7-129A-2F2D-7A9E-5DDFA2763D6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E0DA19C-2257-126F-0F98-C75BEDF3118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7849817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1D20D-1F10-DEA5-8B7C-AC6E2F98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84E453A7-1362-024C-5806-2810E0FDD8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C8BFF389-2B87-4A66-EED0-1516A0F8F9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383437A-080B-8B7E-6E7B-11A4DA3C13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0BFFEFC-6C5A-8BD3-C2B7-1E8D71192F1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E48E601-3CD5-3607-F6AF-9ED09DB28B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4CD73C7-A419-0212-4A75-9D799B3072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D898674-1832-448A-FCF1-621065ACCE7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5F2EE9A1-2110-01D8-BF37-19CBC497B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502599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22614-3CFA-A5E9-CBBC-09E0BC690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6785B1E-C5D7-FA9C-A9AD-D988E2BF32D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C7978561-6190-0BF9-2046-559E52DFDD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EA4ED16-B8B3-CEE2-71DC-B61748BB9CB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8152028-3A9D-5A95-928E-02F6B35EF41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E6465CD-5B39-BB52-B176-E4CF9195E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7BB1CA1-F344-16FA-CE37-A24DC205FB3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66BB1ABC-E9DF-B359-CD04-64695424976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148BDA2-09D7-5C8C-314B-ED73D600458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1166443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FFBDE-DE60-3977-F1FE-D003396E7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00DC6F89-5B5A-D747-E165-3226C39621E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F1BCC10-8E99-BF38-5CC4-25FBABDEB3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C4757CD-C0C2-263A-66AB-E87A65C83B3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B34F34-4D88-8074-EFA7-C4216BE2D5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768B0D71-4AA8-E29C-64A2-C6DA022CDF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72D427E-B9F7-A59B-F93F-F141CC436C8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399A820-A062-4FD6-683D-A9E92577EA6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953A9CC-C0C5-E0CC-2FA3-9C98919D52E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5701192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BA17F-F8E1-A5C0-13C0-55714A93C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1E0D791-C104-C711-F93D-1F2803607C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20B2553-7A36-0CE8-D173-BE22850450C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81EEEBC-16C6-2FB0-DC61-3C0F7247E12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B9F8C2F-AEA0-2C11-388A-DBE6815099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DCD7144-7386-FB8E-3981-68538476822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5E45ED-78A4-71C3-A27C-B0AAABA835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DC1E45D-E602-F631-F1DC-F56E88EE48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E775FEEF-8989-0F49-964B-6DDA82C201C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088583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4D60B1C-5D5F-4058-85D5-82E5588AF5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3938384-2BAC-4B8B-B42F-1851D9EE027A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0B385DC-8E5E-4A66-A475-A45AB6E493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000BB9C-76C3-49C2-B43E-84ADC31568E2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653D13D-D584-4215-AD95-B338AA3AED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FF5D1E8-BB4E-497E-A00A-432F4DF30DF4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83D3D47-DD51-4C90-9F29-A5D889C5AC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168EC-53FD-44FD-B19E-6316EA955A11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141A650-C921-40C1-BF50-5F9EB737C4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9022295-C06C-4977-AEE6-5AF75A47F2DE}" type="slidenum">
              <a:t>127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6FB7047-5826-4927-806A-34D4087632D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AB34F95-B842-4A10-AF18-1C5C938FD29F}" type="slidenum">
              <a:t>127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FF96CDB-A1F7-4C22-9789-5C859F728E7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749065E-0FF1-4455-BD51-EEB5B569301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5032057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0388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1354B04-F5CF-45ED-9E29-084EB00525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10F6F8C-FA92-4991-935A-9C0CA2CC0BFE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FD96571-04BC-449A-9D0B-6E981DA04C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14975C1-B878-45DC-B51D-6DCD2488FE05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B44B368-9CD7-4CA8-8FC2-1F72B8823A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80EF5C9-00B2-4D0A-8E25-B7FC15658F84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3A88A8A5-58C6-459B-80F1-3FE4A8D4D6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843EA3B-6DC8-4CD9-884B-B776DE3AFCEB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4191861-2599-4CD4-9799-06E79C8FFE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7634EDC-8E7C-46AA-A088-6713E3799D1D}" type="slidenum">
              <a:t>13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653682B-F8F2-4D7F-9104-C6BF5527A8E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946E5D71-1BDE-4FF0-849D-1575C8F87B44}" type="slidenum">
              <a:t>13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BF242F8-CAF7-403D-BF93-88968ECDE56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8228AF5-8542-4AF1-8FD4-B47F4689FE2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0302791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15580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3726159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CADE6-C6C0-41AF-763C-10D5E5310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F9F5A4D-10BB-2BA1-6C7A-24D5CD7B7D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BBE0162-A234-CFAC-52D1-A6D98DFBF2A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BDC2F5F-986C-20CB-315A-0F0C9F153A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3F3579BE-5538-8FF5-0982-D89D7CE9275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C096F5EA-0CAD-44AB-F9AB-442D9180A4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85F8E8F-A167-43E6-B64D-E32809EE926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9D24D01-1242-2D3A-7F49-99688B832FC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FF1947F-16BE-F1F0-760C-4EF7973B524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7614946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73E89-32D0-D676-21B8-1036A0BDE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057BCD37-0C1D-D149-5E28-BECB8AF47F9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836B648-FE43-924E-D669-62F5CEE04BA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CD5A11F-105E-2DEF-35D8-3D5CB1B13D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46EA61-2576-4891-5653-AEA638CB5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C6D5D475-9B08-2A0E-67C4-BB92BE6F86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E6E8788F-55D6-D055-700A-914FFE7B7CC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029EF1C7-5202-937D-CA06-FF40918F5E0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A9C3821-943A-EE06-5675-6AA4CCA01D2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87904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FFCAB-812A-8F6E-256C-90E1BE2F3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ECA1E28-4C58-6E8D-DBFD-4BB5295C36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CBFAC9B5-64D6-A4FC-7702-9C3D543B671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4146CCA-24C0-1BBE-4614-EE98C36335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65BE590-CDC4-DCFD-D39C-0D82EFEE33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A0EA8079-D673-381D-ACEA-0F554F6C3E7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7FDB1E0-7090-5AA4-64C5-1793C5A2A48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93C0769-99B2-EA10-9900-3EBB8372818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5C718BAD-218B-12D5-C88D-AED7744712B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7185586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81E16-C688-8EE1-B85C-6BA068151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DE6AAC4-7ABE-218F-2810-02196B1237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6856F11-87AE-D207-0A4A-B18E5A93AC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1EEEC36-D469-B419-1956-AEFAF9B490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7F5C2F1B-EF75-920F-0520-F8FBF6B4EE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5A9EAB0-2E07-E300-0E46-9A2178D0606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5DFE944-1FFE-516C-ECDA-D8E5DB4593E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E90965-A3E3-1659-ECB7-B515601734F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591FFCB-95C3-ABEB-2593-043AB948B9A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6825654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FD0D605-6A41-4AFD-9CF8-1E95AA894E4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5E659C45-61C8-48DB-8109-70CEC3F7012D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04ED417-C91C-4F31-9697-C77079AF2E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A0BF630-CBB5-4D68-9A42-A5C2EC8C67A7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5D28482-1A55-440B-A2FD-4D3A1C8307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EB9DD6E-1AC0-437E-9BD8-6BFE7FDADAC2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1A28FA5-570C-4D26-9884-87412AC9D7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094B0DA-BB10-49B5-9894-DD6FA19356F9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D0E55D6-AFE6-4751-8B7A-59134B0573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9E16267-518F-4D2B-B5F9-117B5C28E22C}" type="slidenum">
              <a:t>138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65FD90C-F1B0-40A5-B402-2B0F44FFC0D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5F18257-CB78-4216-A7B8-F502C614517E}" type="slidenum">
              <a:t>138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F2C5722-8914-4DF5-B7FE-C8293F3BA32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778F9ED-6026-4558-B880-6CB5E8C0CD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563688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FDFE2-B3E7-5BE7-A27B-9D07D8BD4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FF46B19-CE45-C4C7-C22D-0832B66700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CDBC601B-29BB-D8DA-9609-F297A38AE54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4AF169C-9893-8032-9FD2-4CA07C6FEB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B7D1C428-CDBA-DF3A-F64D-3CC7A2E49F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97BC2EC-2936-8222-A86C-CA9F14741DC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6CAF75E-7478-A3C3-DBA4-7F1FF0A94ED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0B019A-0CCB-67C3-4EE8-12C55FFC562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3A22C5A-87AA-0347-608B-4C1629E91C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759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14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641444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692463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53E8A78-B3C6-4073-9670-DDF7F416420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68199" cy="455040"/>
          </a:xfrm>
        </p:spPr>
        <p:txBody>
          <a:bodyPr wrap="square"/>
          <a:lstStyle/>
          <a:p>
            <a:pPr lvl="0"/>
            <a:fld id="{494DA356-D4B0-455D-9BC8-8015DBE62A01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807310-8C59-47AB-AF3E-0118027F0E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8EFE230-EE47-40B1-BF30-10074E3B952C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5571032-6740-42E8-985F-08DA6A3B9CC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50C5B84-2028-4F49-81B4-FF72A25DACDB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AA0B626-027A-4163-A697-4CCDC2A8BD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6C046E7-FC31-402E-9352-FDA18CCD7ABE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ECFE3B6-FBB4-4946-BCAE-DFCECE3A4E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A03EA0C-5BCC-4494-99DD-24F60B9AB05D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AFAA3D8-EB09-42D9-8719-448CA0D0C2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73C7D97-E31C-4257-9486-6146648D1B63}" type="slidenum">
              <a:t>142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D19890F8-57BB-4D3D-BF2F-EA3EF803504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EF83C9A-F01C-4A7A-983A-D651E913F131}" type="slidenum">
              <a:t>142</a:t>
            </a:fld>
            <a:endParaRPr lang="pt-BR"/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FBD9F9F-C2BD-4FE1-9C48-E8C004423F2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F51935F-21E5-450E-900B-F08796A935B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2799" cy="35967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216000" algn="l"/>
              </a:tabLst>
            </a:pPr>
            <a:r>
              <a:rPr lang="pt-BR">
                <a:latin typeface="Arial" pitchFamily="18"/>
              </a:rPr>
              <a:t>Por gentileza, mostrar os </a:t>
            </a:r>
            <a:r>
              <a:rPr lang="pt-BR" b="1">
                <a:latin typeface="Arial" pitchFamily="18"/>
              </a:rPr>
              <a:t>avisos! </a:t>
            </a:r>
            <a:r>
              <a:rPr lang="pt-BR">
                <a:latin typeface="Arial" pitchFamily="18"/>
              </a:rPr>
              <a:t>Passar para o próximo slide. Obrigado!</a:t>
            </a:r>
          </a:p>
        </p:txBody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0932209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4879E-600A-1DFF-3BFA-2E9B0E535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D395F9B-4FE7-17F3-EFE7-3C4DA0E564B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450CD27-B283-DAF1-4D60-025CF13624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77123F6-89E6-B8DA-760C-A8D6D9797B9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D626FF1-FD8C-9B2A-B8B5-70F83DC776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AB09DE2-8B48-B47D-1EED-97B154ADB5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4C8154B-D681-5924-1724-25C0FA20DA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684B27D-53EF-E825-81B6-B13DB60314B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51E4CBA-B9B5-74D4-F576-F0597AA2BDA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1653403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D2B23-23D4-6B50-343D-E788E8C19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C97E54-8778-9B0B-02C7-86C11CBD89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C05C36A1-9480-080E-A2BB-C909B2BEFB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979E32D-2360-0B6D-85D1-C7DFF6D114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744D30DB-A96B-360E-7B0E-DD866E2740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9E4E16-D3AF-6D20-883B-9B633E634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B430610-5E5C-61A7-4C23-F5A9F3372C8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ABCDB79-831A-B9BD-92CF-EE27AD3C72D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2A02B35-E137-1C40-99E1-7C7DBB58458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6979495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4223558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3204804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C0C21-162C-D4D1-5590-53E4C3D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D156ED60-A23F-54DD-8DBD-40930BA7BB7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EF7A995-CC1D-C7FE-DAE0-8697C188BD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B7986B8B-5430-6F83-97EF-F7932EE1C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3E23DA46-86C6-D2AF-B256-B4241EB4756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397D60FB-D275-B19B-E92C-3EDC1F6A2A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8C8C04F-60C5-C7E4-3186-FF1A7791507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149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9009EAC5-9386-F077-BF8F-E9CC853405F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10D05316-5F77-D482-557F-64B34923C4D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5413708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150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15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114737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151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6429970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6263E-FE07-30DF-2986-3B19D1FC5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F2A6B439-84EC-9C2D-D4E8-F3D39BA2FC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228DB344-E0FE-1BBF-80FB-B899D405889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52DAEB5F-3248-2655-A5EE-84E3C547D6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93CE13CF-0715-22F9-9EA8-BCB6471433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C93D719C-2762-68E5-A79A-3DDBC25AD27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413871F-C25A-15CC-D435-77ABDBD377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152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6C363F50-01E1-268C-AC45-29556D4EC51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84D176E8-AA41-4592-4D97-98488278B13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9021553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280A9-49EF-4B2C-BDC1-E6C2ABD35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C44BAE11-3500-6DEE-D557-E8B6E88304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C4F4815C-82BD-298E-3286-4E3ECC662E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092EF6D8-B5C5-8910-3B58-E058516F70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DAC9EB5-793E-2625-757A-117898B4CE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418620B6-E95C-874D-FD08-7E68E5C91B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1D20FEB-4934-50CD-3384-4B3E1BB7883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153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CC5775A6-DCA8-F284-466E-D835A04B8A1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D3DA95E0-1FE6-92C9-E2AD-6D12C5A9CCA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6734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F099FCA-0629-4E62-823A-958076FB38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B349087-E3F8-4A5E-8A0A-20B686D0B812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E5779E-7EE1-4330-94BF-4288890FC0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2778C9-5EAB-43E9-91C8-5369E7E9BE77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361DD67-E1D7-4EC8-B160-AD2E644C6D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4405649-265B-41F0-BEFD-CDF70102F813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B9EB9D5-6406-41B7-B89E-517A4B9355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BA2817F-2ECC-4379-A153-35B0C1C0CCA7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B8C599B-0493-4B11-AFC6-9BFC429A6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4FC1C1D-014C-4B33-965F-7B78E514CFBD}" type="slidenum">
              <a:t>16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F11C394-85D7-4C5F-B53D-CA87F46BF9A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ADA48EE-C856-4A66-929A-031ACCE2EA19}" type="slidenum">
              <a:t>16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1E460F2-18A0-461D-878F-D62156165E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F338163-CF64-4EB8-881A-D2C128F1960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17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61421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18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3271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C78BA-9D85-CFB5-621A-08D1DB2FB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FC0B2401-65A9-38EB-6A80-6D2F9634B42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639D6DE4-9898-F710-D5F8-7C65B170F0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31374B23-50CF-2FB4-811B-CBE903CEC8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B820DC80-CEA2-F40A-C7B3-93409660A8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9ED6817-7CCF-5704-00A6-2537A18C4D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DEC8C54-A71E-09BA-DBAB-936D31DA952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19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06163F22-B3AB-2F28-4FEF-CC4D2048043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74068F1A-FA23-18A5-C182-4AE931AD5E8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7336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22163E4-FDED-403B-81DA-7CBFEFEA35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EBFC7C2-46A3-4634-BB0F-0A4AE4579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3935FC9-894C-46C3-9037-2DC27F14F7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8C9A76F-DA13-413E-A752-9D06208761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8369CAC-9E8D-49B1-8AA2-48E4A2C34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31FD95C-8F91-44DE-8E33-5C94F66365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653F67-ED27-41F5-8AFD-683E05D0F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BA5914-122A-4A0B-AB33-E766B07B4B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EEAC91B-F0F1-4F89-A426-026D7302D7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2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597AAB9-8A5D-4FFE-A0ED-2316BD251B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011D4786-2F94-4582-9C7C-1E85B4708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6AE47-29FC-CCB2-351B-191886DBA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67AEAEC9-12BB-60CF-A103-23CE01BA4BE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59F6A424-2BED-87B8-A321-EE8693EAC3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D408CBF6-A94F-4AA0-E61C-944AEB46C0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C29729E6-8F83-6820-8CB7-2BC555763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DF6A140-A09C-EB96-FDD3-1766D61C51A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20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87725D5-6132-85E8-65F1-52F4D158D17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20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9C609D96-8293-346F-AC15-4F09A252D59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54499E8C-E19E-2499-74B3-40F88653FA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82066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21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21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60230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9AA76C-5137-4C64-92A3-8193342C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818ABB-65DA-4BEE-A8F3-A76DBE7F18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EC4151-1D51-4AAB-9248-EA5FDEED3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839545F-374F-43DD-93CF-1BD987A9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3D588-01AE-4426-92D5-DD3EAA743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D7B222-850C-4BC1-9E9A-16E8ED96CA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3D65B6-8F2A-4017-9CE5-6490924CB9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FE4F613-B77F-43C2-8894-0BF448C81F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6F10C-970A-437E-1E1D-2F63358B8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2D352CB-ACC5-39C3-4A10-67A48DD86C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7BFC25-BF64-F636-AD24-9B2DE3EF6D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D7FE434-35B0-763F-0BBA-AB57EF200CF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0DB2E9D-2809-3BDF-6FB1-62E57798FB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1F4DC16-E63E-087C-D3FE-F9B9405157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50CAC06-0616-DE1E-21A6-1327D291FB2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DD2ECA9-DD5F-2785-3E7C-A3DFEC1315E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2B3A363-823B-8BA8-19B7-56C46C0925C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03666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9B58-F273-F817-1963-E8BF3BC15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7F802B5-408B-6356-96DD-85BE5AAA11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432C96C-8194-56E5-C4FC-72457DC5BB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762A486-6EE9-0061-ABD9-40AF9F05B6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C5F6218-6927-4918-2B61-15052F08A0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464C980-7B88-D528-B31C-E3CAAFDC93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C709D0-83DF-6A29-A94F-E05FEA324D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396A124-B32C-4A12-0B47-BB5944C0892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E61D8F5-71CA-93C1-B4C0-4A8DC6CAD2C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08545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CE39E-226B-84D7-68B0-B0A41ED2A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A97F243-4F45-C12A-E2CE-70C2E900C7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C67190F-FC3E-2276-4C53-00D9888AD9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A48329F-CAFC-9362-FC8C-A81165A94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952FA11-4F10-1DA4-7A0B-233175CAA3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ADD713A-4A8B-A0BB-1C18-EEB50F606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F09F111-8736-F631-A527-B3C067AAC56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CC21D16-F11C-8009-B42E-2B975F56428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5D003F0-E8C0-5E1C-ED43-12E4266F704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6883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3A05E-0459-B8FD-FA48-74341C1CA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E7D5010-97F2-A301-513C-A217386CF9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0BD4DC4-5647-C371-336F-C9247DC376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BA87D31-95B6-D262-7E22-3341FCD0F3B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EC26FDA-761B-4AC5-9167-45640F830F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BE5958E-0FEF-6E8F-8D38-894E67605E8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EC032B49-443A-7C5E-1031-B3020CAC022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9E60935-DBE7-F338-4396-98B0D90C362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A6D80C0-9326-169C-6178-1724B7BDFA6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2691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AC134-BF28-D38C-2011-8097529C9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6B03856-44D4-ED58-F784-2721BCA2BB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2DA1801-2F29-4638-36EB-68A7FDB75C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A1AC884-CFB7-5D68-AAB3-81C8E3732E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1EE4855-0833-6189-7059-3F3CE6EBF7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0F4624F-62D4-D483-88E4-5734F97625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F130AF8-5FE3-FE7C-A468-56D4708E612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47912AA-AE98-43D8-D7F0-5DC9C016701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08376ED-3A1D-3C1A-27AB-8A4CED5FC46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3296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9AA76C-5137-4C64-92A3-8193342C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818ABB-65DA-4BEE-A8F3-A76DBE7F18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EC4151-1D51-4AAB-9248-EA5FDEED3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839545F-374F-43DD-93CF-1BD987A9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3D588-01AE-4426-92D5-DD3EAA743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D7B222-850C-4BC1-9E9A-16E8ED96CA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3D65B6-8F2A-4017-9CE5-6490924CB9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FE4F613-B77F-43C2-8894-0BF448C81F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76543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29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22163E4-FDED-403B-81DA-7CBFEFEA35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EBFC7C2-46A3-4634-BB0F-0A4AE4579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3935FC9-894C-46C3-9037-2DC27F14F7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8C9A76F-DA13-413E-A752-9D06208761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8369CAC-9E8D-49B1-8AA2-48E4A2C34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31FD95C-8F91-44DE-8E33-5C94F66365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653F67-ED27-41F5-8AFD-683E05D0F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BA5914-122A-4A0B-AB33-E766B07B4B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EEAC91B-F0F1-4F89-A426-026D7302D7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597AAB9-8A5D-4FFE-A0ED-2316BD251B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011D4786-2F94-4582-9C7C-1E85B4708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665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30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30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90648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31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31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34950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3A6F958-3867-4EE5-A3F9-82A962B50C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60A4957-7610-4CAE-9DFA-3775B0DECD7B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8FC395D-FE4C-43F1-AFFF-8A83616ED0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06068CB-A798-4F5C-91A3-13DCC53C701E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FA5A980-2EA4-46E7-ABAE-3CD63C9D91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9A47040-E217-406A-A925-4A98E0465E62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3050EE3-7312-42FA-9E3B-0AC959E8A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7B4049E-33ED-424D-9132-59BB187F6402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D12A6FA-EF7A-45C9-BF09-76DD533A2A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61F93BA-ACB7-4386-8BCB-F0166E74B443}" type="slidenum">
              <a:t>32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EAAC4E9-3230-4214-87C7-C5323B024B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962DD00-9944-45A5-917E-4F95A8C1600B}" type="slidenum">
              <a:t>32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6CF1DBA-E09A-4DA8-8ADC-88FAB82524A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D97B033-C584-40C5-9212-5376AA271B1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104635F-C8DC-4B17-B6EA-D7AC235442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DBD03C0-9AE1-43AD-B145-6E35553436A1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F282B2C-8283-4C87-A0A0-CC555F4473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4FB3480-64F6-468C-889B-951E06C29AC1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C520ADD-097B-4475-9F6F-AA12FC93F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98EC39D-7CFB-4DAB-8804-6667D5F0D061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7E060A3-1CD4-40E4-8D00-69AA2EE2A4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9D57668-9D9E-40E5-B85F-F090FB960593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2E8AFC7-E4DF-466D-B6F5-42287C018F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2FCE8FF-E98D-4745-985B-74029918A23B}" type="slidenum">
              <a:t>33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C60A2A0-D78F-4E8C-AEC4-E922D93AFD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466BD25-0BE4-41A8-A007-722614707911}" type="slidenum">
              <a:t>33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4F9C5D1-B31C-4ED2-8308-BC7DF1D1225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B9AAE64-40EB-4BEA-8936-EA43E8FD30D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3">
            <a:extLst>
              <a:ext uri="{FF2B5EF4-FFF2-40B4-BE49-F238E27FC236}">
                <a16:creationId xmlns:a16="http://schemas.microsoft.com/office/drawing/2014/main" id="{1C97A5DF-F1D4-4A7D-9A84-63E53C6E95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14C19D-F33C-4E35-AB47-D9D2059E79E5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94">
            <a:extLst>
              <a:ext uri="{FF2B5EF4-FFF2-40B4-BE49-F238E27FC236}">
                <a16:creationId xmlns:a16="http://schemas.microsoft.com/office/drawing/2014/main" id="{AC387DAA-8927-434C-AA61-13DB818EFC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F90EFB7-5921-4152-A23F-96439FE643FC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97">
            <a:extLst>
              <a:ext uri="{FF2B5EF4-FFF2-40B4-BE49-F238E27FC236}">
                <a16:creationId xmlns:a16="http://schemas.microsoft.com/office/drawing/2014/main" id="{08A53B5C-2EA9-41E9-894E-84A1D0F4E9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B0C4B7D-0D42-4717-8CD2-2EB80A27CF0C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98">
            <a:extLst>
              <a:ext uri="{FF2B5EF4-FFF2-40B4-BE49-F238E27FC236}">
                <a16:creationId xmlns:a16="http://schemas.microsoft.com/office/drawing/2014/main" id="{E7033977-83AA-4600-8B36-E08ABAFE32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DD9914-6429-4A96-9736-C6D674C505CC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23">
            <a:extLst>
              <a:ext uri="{FF2B5EF4-FFF2-40B4-BE49-F238E27FC236}">
                <a16:creationId xmlns:a16="http://schemas.microsoft.com/office/drawing/2014/main" id="{9AA27DBA-6E34-454B-86A1-DD807CC6E6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49ECBE4-D899-48B4-A191-52F023E8F73D}" type="slidenum">
              <a:t>34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8A9EE9-51BF-44FE-BC2E-58ED74D6D9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6A314F0-E77E-4A05-B330-8ACF6B8E6629}" type="slidenum">
              <a:t>34</a:t>
            </a:fld>
            <a:endParaRPr lang="pt-BR"/>
          </a:p>
        </p:txBody>
      </p:sp>
      <p:sp>
        <p:nvSpPr>
          <p:cNvPr id="7" name="PlaceHolder 224">
            <a:extLst>
              <a:ext uri="{FF2B5EF4-FFF2-40B4-BE49-F238E27FC236}">
                <a16:creationId xmlns:a16="http://schemas.microsoft.com/office/drawing/2014/main" id="{DDA37755-D784-4791-B230-818D097F10D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25">
            <a:extLst>
              <a:ext uri="{FF2B5EF4-FFF2-40B4-BE49-F238E27FC236}">
                <a16:creationId xmlns:a16="http://schemas.microsoft.com/office/drawing/2014/main" id="{D6836C6B-BAAF-449D-9C1F-81304E65FAD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C49944FE-F265-49D8-927E-77B223E05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F92690D5-411A-44F7-BB9B-326164BC6F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75C88CD5-0DB8-43DA-9A66-552DB28233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E760A942-FB3F-4BC8-8D68-244E32D83DC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4DB4B0C7-972C-4CF2-8BC3-6EFB69A774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7BC1A17-4E70-4A03-9DC0-46AEE27CF0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35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DB84602F-337C-4211-9397-EC54B62FB18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0A8934FE-35E4-402A-9B67-07224A48F4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10784-EC30-B897-D052-98CCA17E8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0BCFD7CB-74B8-090C-64D1-28684F530B8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0E02C308-A9A9-75F1-18B9-ABA5D5D1D5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FCC8612E-DC3F-4912-5E89-40AA781281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D5F1ECCA-1232-C543-93BC-B320CC1CBF1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252ACD81-F147-EFDA-2438-1540A204CE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EE67FF7-4CD6-7F75-1BE8-08750823E95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36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CE29E659-BB74-8A35-9A1C-CC50D2A64F9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AE5DB206-074E-283C-7717-F077A7B809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074601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37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37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057990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38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9">
            <a:extLst>
              <a:ext uri="{FF2B5EF4-FFF2-40B4-BE49-F238E27FC236}">
                <a16:creationId xmlns:a16="http://schemas.microsoft.com/office/drawing/2014/main" id="{C78D1CCA-304B-4F94-99F5-37BD346F62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192D0BB-9C37-4FEB-81BD-6AB40EF0E6C0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0">
            <a:extLst>
              <a:ext uri="{FF2B5EF4-FFF2-40B4-BE49-F238E27FC236}">
                <a16:creationId xmlns:a16="http://schemas.microsoft.com/office/drawing/2014/main" id="{891F93F5-95DF-4CFE-92D4-1815B2C58C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D47ED-BC40-4D71-9C5C-ABB653F3C224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71">
            <a:extLst>
              <a:ext uri="{FF2B5EF4-FFF2-40B4-BE49-F238E27FC236}">
                <a16:creationId xmlns:a16="http://schemas.microsoft.com/office/drawing/2014/main" id="{3180F61D-F9D5-4E18-8969-71E8C4EE39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7DCF9E-2EBC-4136-A2E6-157017FE3CAA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72">
            <a:extLst>
              <a:ext uri="{FF2B5EF4-FFF2-40B4-BE49-F238E27FC236}">
                <a16:creationId xmlns:a16="http://schemas.microsoft.com/office/drawing/2014/main" id="{F0401F59-C193-4C13-8909-FB6321DC4D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97AA5DB-5AC1-4C4C-8904-3632156BBACA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73">
            <a:extLst>
              <a:ext uri="{FF2B5EF4-FFF2-40B4-BE49-F238E27FC236}">
                <a16:creationId xmlns:a16="http://schemas.microsoft.com/office/drawing/2014/main" id="{24A8B204-AE4D-4126-AAAE-52C9665177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ACF64AE-A078-4945-B1A8-854427B3856B}" type="slidenum">
              <a:t>39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DAED764-3E63-46E8-8E18-F35EEDB9C3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7B4EE70-3968-4EBE-8B22-9BE529426989}" type="slidenum">
              <a:t>39</a:t>
            </a:fld>
            <a:endParaRPr lang="pt-BR"/>
          </a:p>
        </p:txBody>
      </p:sp>
      <p:sp>
        <p:nvSpPr>
          <p:cNvPr id="7" name="PlaceHolder 274">
            <a:extLst>
              <a:ext uri="{FF2B5EF4-FFF2-40B4-BE49-F238E27FC236}">
                <a16:creationId xmlns:a16="http://schemas.microsoft.com/office/drawing/2014/main" id="{BE6AC26E-1EE6-432B-B3A4-F2176779147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75">
            <a:extLst>
              <a:ext uri="{FF2B5EF4-FFF2-40B4-BE49-F238E27FC236}">
                <a16:creationId xmlns:a16="http://schemas.microsoft.com/office/drawing/2014/main" id="{5420E5E2-0A90-4544-91A9-9997EDB9B40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0370C-7A15-0AEC-E984-C9CB03816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BD19BF4-8D16-9C73-0153-07C18A9D12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9ABC0DAD-C42E-4F2F-85DE-CDA9EFA6F0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7FE3476-1435-4D02-3856-BB7ADE28C0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7DCC6CC2-FC61-A054-AF4C-BF0DEC650C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FE68BB6-A130-DAB0-F7D6-C90BBEEE11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70B8687-0252-68BC-96B9-876AECBB3C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D2CF8D6-7C69-0404-7026-619C6026EC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A87ECDC8-4B4E-D736-EB0E-CA901B4837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0DA03606-CBBB-E426-E07E-F35BCB173CB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4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1A66862-3FDE-1875-6D6F-4151AF442C8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55910290-FF48-4CC4-C9CC-60E22B6EE01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012909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40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7611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35420C4C-E4C9-4D31-8241-3FEB2E243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86B267D7-EB45-48AE-B0DD-FB3CD418C0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A925E52D-231F-40FC-ADE9-319010FA25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F6164126-4DD4-430A-847F-D22B96494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506E35C8-217F-4DE4-9217-6A2C590DAB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41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B9E7C87-FB59-4A2F-B783-B48421F50A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41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3E7B3EB2-0AFD-4277-AB64-64A96C4E32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E830AAF0-BD7E-49E8-BA85-3C1173D586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430725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42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970962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35420C4C-E4C9-4D31-8241-3FEB2E243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86B267D7-EB45-48AE-B0DD-FB3CD418C0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A925E52D-231F-40FC-ADE9-319010FA25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F6164126-4DD4-430A-847F-D22B96494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506E35C8-217F-4DE4-9217-6A2C590DAB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43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B9E7C87-FB59-4A2F-B783-B48421F50A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43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3E7B3EB2-0AFD-4277-AB64-64A96C4E32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E830AAF0-BD7E-49E8-BA85-3C1173D586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5240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44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066485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4B7D6-2E42-FCB7-D8E0-E6019469F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4249EC37-C675-9495-8BC7-2AFF63A525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7991A077-E214-64EB-497C-7942BF8FFA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50E47A4B-DE0B-DDD9-8FCD-E0DC60ACA7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72DF8EE1-0543-EB27-59AC-08226919AAB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F72948DF-9E17-3DBE-F180-6A79C8C3B19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45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A400473-CD58-F0A3-61B6-97A7D0E79A1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45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CA8D033A-94D9-1698-E230-97EFF3E0D2E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81E60226-D23C-D6C6-23CF-5943281E75A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874343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80614-4517-5DED-C4C1-FBC6E4A94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8058BD23-F447-FF58-43C1-1EFB937A79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096416E-BE26-B6B5-01DE-F6B61546A18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D7093736-E34A-A348-CD8B-D53CDEED5E7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3DC3360B-1B26-6AD4-14D0-17436C5DD82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48F797CC-4460-50BF-F1B8-AFCCF441DB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E8181EA-9BB2-4D38-31BC-7A04A6E7FB8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46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DFB9620F-009B-E427-DE81-89317C5DA76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E4E7AF24-7DCB-C9FF-8517-EB1E2B73491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295744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47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45461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1892D5C-927B-45CB-B888-D580346155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B563D44-53AB-4F80-A5C8-0B59FADACFF6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6ADA72F-F533-43A7-AC83-FAABD556F8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5233D5B-0417-4D2F-85FF-A39518DC2C1D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EE562D9-8689-4DDA-A318-40D56D5A24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C9D9880E-C685-49B0-B818-4E4D8F0E67C6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A28D65A-146C-4639-8D9F-BDD59ED6ED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C6E56DF-1D01-4119-8CCB-8C2711DC5C14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D06C4F4-1D85-44B5-A43B-87C8816B55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AFE4206B-746A-4CC2-910A-0186D151E3DD}" type="slidenum">
              <a:t>48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564753D-967B-4D30-849C-EA7833B354D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1DE43F6-FA6C-41C4-AFB5-F0BF5679B806}" type="slidenum">
              <a:t>48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C6ADC72-2BD8-4E03-87DD-570101D3192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7A74AAB-7BD1-4491-B4B6-C1F3BD257C1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79">
            <a:extLst>
              <a:ext uri="{FF2B5EF4-FFF2-40B4-BE49-F238E27FC236}">
                <a16:creationId xmlns:a16="http://schemas.microsoft.com/office/drawing/2014/main" id="{C10054E7-2531-48B1-A89E-C077C5D71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D89AF0B-EA71-434F-A2A7-B7C0C09553FC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80">
            <a:extLst>
              <a:ext uri="{FF2B5EF4-FFF2-40B4-BE49-F238E27FC236}">
                <a16:creationId xmlns:a16="http://schemas.microsoft.com/office/drawing/2014/main" id="{A4B98AB2-D853-46A6-B84F-9A9D639CDD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28F911A-D511-4859-8D2B-86A42A913A44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81">
            <a:extLst>
              <a:ext uri="{FF2B5EF4-FFF2-40B4-BE49-F238E27FC236}">
                <a16:creationId xmlns:a16="http://schemas.microsoft.com/office/drawing/2014/main" id="{0783C59B-0BD9-4056-A3FC-64206B17F4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438DDBC-C14F-4FA8-832D-D8A010DC8BCF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82">
            <a:extLst>
              <a:ext uri="{FF2B5EF4-FFF2-40B4-BE49-F238E27FC236}">
                <a16:creationId xmlns:a16="http://schemas.microsoft.com/office/drawing/2014/main" id="{97FD6D87-53BB-47DA-BB63-5A8045444F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2515D83-C1A3-44E4-8C06-72CA62C79611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83">
            <a:extLst>
              <a:ext uri="{FF2B5EF4-FFF2-40B4-BE49-F238E27FC236}">
                <a16:creationId xmlns:a16="http://schemas.microsoft.com/office/drawing/2014/main" id="{88F6ABDA-19ED-4FE3-B694-B2B910020B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4B35CA7-CC6D-46B2-8D06-8FFAA908B533}" type="slidenum">
              <a:t>49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1FB8ACF-793B-4BCE-A452-51A8666780C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97457B7-E8CC-49A7-92AC-1DE5DB261818}" type="slidenum">
              <a:t>49</a:t>
            </a:fld>
            <a:endParaRPr lang="pt-BR"/>
          </a:p>
        </p:txBody>
      </p:sp>
      <p:sp>
        <p:nvSpPr>
          <p:cNvPr id="7" name="PlaceHolder 184">
            <a:extLst>
              <a:ext uri="{FF2B5EF4-FFF2-40B4-BE49-F238E27FC236}">
                <a16:creationId xmlns:a16="http://schemas.microsoft.com/office/drawing/2014/main" id="{38A566FE-19EF-4A1D-B90C-D08A8DF6C13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85">
            <a:extLst>
              <a:ext uri="{FF2B5EF4-FFF2-40B4-BE49-F238E27FC236}">
                <a16:creationId xmlns:a16="http://schemas.microsoft.com/office/drawing/2014/main" id="{74A77B53-2E9C-45E8-B851-FA93D885BB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5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50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50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39222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D97E99D-76F1-476E-920D-4D8BD04927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A719586-40EB-4F6A-BFDE-7DE9A972D929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DEA74A7-F36F-413F-A912-5614A2AC07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34BB975-0AE8-4F7C-9AC9-74CBE4789A48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E5DD84-F07D-4C2B-84C8-3FCF0016B7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2824F31-9E8F-4BE5-8305-A401953C430A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D61B282-0754-4A9D-9DFD-7F0D5126D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5267AA3-ED51-48E4-94EC-03C5992EFE7A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AFEACC7-2B39-48F3-A0CB-4AC98EAB903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4E8808E-AB0B-4B5B-80C4-C6D095CF124A}" type="slidenum">
              <a:t>51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B510564-F939-4DC4-B93E-18538CECB2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9F45342-7EC3-497B-9422-95317E2C4D57}" type="slidenum">
              <a:t>51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05AC1E3-D075-4A06-BE58-44EB969C671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54A37DE7-4983-427C-A84F-79EAC6AE20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52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52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82010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54F6E3A-D96A-479C-BC2E-166CBF873F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8F163E8-B3C3-4812-A33B-0AAC0920E7DF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E50EC5D-07FE-4DCF-828C-159A225873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C805B5F-B5A4-4787-BD9C-782F1F350F56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38F771D-3C94-457F-8001-3C5CDCEFA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3902FA2-61E5-482B-81CD-D0C5C5FAA281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29D8115-C589-428B-9F06-BD56EB4DC5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E827ED52-7424-468B-9B63-C27E3BFAD658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86CAE29-3D71-4152-89F0-9A8D099487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2E3D6B0-7D57-49D0-97EE-47F0E0B1299A}" type="slidenum">
              <a:t>53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0EC2BF8-984B-41FC-A835-5BFD6EFC80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EFDF9E-E36B-4E5A-8C01-FF4467C93946}" type="slidenum">
              <a:t>53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C806E4F-F415-4BEE-923E-653A52E85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E1A272A-F8DA-4E5A-B896-292E1D2105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54F6E3A-D96A-479C-BC2E-166CBF873F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8F163E8-B3C3-4812-A33B-0AAC0920E7DF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E50EC5D-07FE-4DCF-828C-159A225873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C805B5F-B5A4-4787-BD9C-782F1F350F56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38F771D-3C94-457F-8001-3C5CDCEFA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3902FA2-61E5-482B-81CD-D0C5C5FAA281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29D8115-C589-428B-9F06-BD56EB4DC5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E827ED52-7424-468B-9B63-C27E3BFAD658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86CAE29-3D71-4152-89F0-9A8D099487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2E3D6B0-7D57-49D0-97EE-47F0E0B1299A}" type="slidenum">
              <a:t>54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0EC2BF8-984B-41FC-A835-5BFD6EFC80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EFDF9E-E36B-4E5A-8C01-FF4467C93946}" type="slidenum">
              <a:t>54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C806E4F-F415-4BEE-923E-653A52E85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E1A272A-F8DA-4E5A-B896-292E1D2105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368626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55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56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218809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361F6-C494-1107-E807-1DA2B21F5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31760E9E-2F4C-66F0-E120-7F81DEDCC1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1C112E05-5BD6-F114-8A7F-1AB76E19FA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A45E4CD6-B540-AA11-7FCA-883D468501E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AC735EC7-4769-9AE8-F5B2-8F068309A9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93F67BC2-647E-D939-C4DD-E5FDBBD7EF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DA94F9D-A75E-2348-460C-3741B69037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57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2D800F2F-63F8-4867-AF12-9668B0D6C61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579F021B-B6A4-53DF-A731-49D0CA97744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956536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14">
            <a:extLst>
              <a:ext uri="{FF2B5EF4-FFF2-40B4-BE49-F238E27FC236}">
                <a16:creationId xmlns:a16="http://schemas.microsoft.com/office/drawing/2014/main" id="{94F64855-6C1A-4751-8009-47C7A087E0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FCB3583-B48F-4CE1-886A-60DF69F011A0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15">
            <a:extLst>
              <a:ext uri="{FF2B5EF4-FFF2-40B4-BE49-F238E27FC236}">
                <a16:creationId xmlns:a16="http://schemas.microsoft.com/office/drawing/2014/main" id="{7766DB57-18A1-4C0A-A898-11646ABE7E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6F5F141-9D32-4563-A861-503BA0A388EE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16">
            <a:extLst>
              <a:ext uri="{FF2B5EF4-FFF2-40B4-BE49-F238E27FC236}">
                <a16:creationId xmlns:a16="http://schemas.microsoft.com/office/drawing/2014/main" id="{C5B1B236-275C-4A4D-8901-F79491928C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6DE3A71-F085-4E0A-B5DD-DDA275D299FA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17">
            <a:extLst>
              <a:ext uri="{FF2B5EF4-FFF2-40B4-BE49-F238E27FC236}">
                <a16:creationId xmlns:a16="http://schemas.microsoft.com/office/drawing/2014/main" id="{2DBF58A4-37FE-47FE-BAC4-2FB528E010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CA1CCEC-BE8C-4D04-BAAC-8AA3DC8E555D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18">
            <a:extLst>
              <a:ext uri="{FF2B5EF4-FFF2-40B4-BE49-F238E27FC236}">
                <a16:creationId xmlns:a16="http://schemas.microsoft.com/office/drawing/2014/main" id="{07408E91-5EA5-4E04-904E-ABFAB20CDE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5FE2079-D225-4B73-BCCA-71B950820B73}" type="slidenum">
              <a:t>58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0A97C11-DDEE-4F14-8015-129251A60B0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04E268D-2425-4FF8-8EBA-6C0352F7C1AA}" type="slidenum">
              <a:t>58</a:t>
            </a:fld>
            <a:endParaRPr lang="pt-BR"/>
          </a:p>
        </p:txBody>
      </p:sp>
      <p:sp>
        <p:nvSpPr>
          <p:cNvPr id="7" name="PlaceHolder 319">
            <a:extLst>
              <a:ext uri="{FF2B5EF4-FFF2-40B4-BE49-F238E27FC236}">
                <a16:creationId xmlns:a16="http://schemas.microsoft.com/office/drawing/2014/main" id="{C2794B0D-B784-4DA3-BE64-225611D1FE1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20">
            <a:extLst>
              <a:ext uri="{FF2B5EF4-FFF2-40B4-BE49-F238E27FC236}">
                <a16:creationId xmlns:a16="http://schemas.microsoft.com/office/drawing/2014/main" id="{48E29E0B-6582-4581-8BC4-BC424C2E48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42314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26FE9D7-737C-46C0-9DCD-597056E040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91A1C62-F281-43B2-AD13-9F438B5CCF72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9C70680F-9B5A-477A-BDB4-44359DD59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FEA9AE0F-4A70-4DC1-9B12-640CDCD822B3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5A1657E-55C4-4910-85C0-E6D76838C5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DB12544-8B16-4892-BC4E-307325FBC018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1B059A3-3463-44C4-AB06-187E3BB14D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2596B71-DD28-4388-93E0-4E78DA0B224F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BEA309F-B399-41BC-A89D-C5B28E52FC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699DF7E-14B8-4167-9D87-5E45748410B1}" type="slidenum">
              <a:t>59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DFBC1EE-A2B7-4F3B-B82C-B7C8B5274ED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41B6913-844E-4882-B687-1F6C24628047}" type="slidenum">
              <a:t>59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D02CD74-D36F-4147-92C3-6689F98EAEE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3FDC396-17D1-45FB-A5D7-B0ABD186A79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6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20638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48546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982422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353374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123210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514001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395663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048654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230641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5962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8F6A264A-0A95-40BC-9C85-D22B20E5B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AC2B1D09-7F3B-45B7-B7CD-2FF8B12C36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F2A1C8D3-1171-4B39-BB40-C231CD21A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CA7374C5-5113-46B9-902E-7E7436F9B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1A0F8E76-F8EA-402F-9CBE-DD9197FF55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2ED69302-D32F-4591-8BA1-C5AB49836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69CB77AB-351E-451F-B364-AEEF488931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8383332D-B1EC-47B2-BA19-0B8DE699BF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851D9FA-FDAF-477B-A81E-7901BA762A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7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D0A678FF-2DF5-4B1B-B8D2-69DFCAC4470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C4E3CA98-D66D-4E67-93CC-1A90C1720E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66554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0914814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5FFA2-B326-E702-D361-9C4CF89E4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ACD81A4C-701B-57DF-ECC9-CBA7A10142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ADE7904-EE6D-E078-6B2F-B607168C9D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E0710D0-B192-4234-1D46-552C1EA1B2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D031D19-BE92-5BEA-F660-167912E409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CBF7466-3C61-412E-A1B7-8A7A5C49C4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7AC6F9-2548-4602-C271-59539CFC71C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7B58450-CC76-4DF3-B5F0-CC020390589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8923340-E8EA-7434-D00E-BF6098B14FB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146138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4115294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EF764-A263-849E-936B-C21A843DC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06C26E33-1807-E024-A642-09427B737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5EE71EB-6667-6F70-1A1F-01D2A25637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1966D45-6915-D1ED-AD6C-9907E7F700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BC400D75-8C13-550A-D239-4BDD18FCED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CB022FE-9471-0748-EAF3-5C935C3FA1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236471-8BE8-CF75-F333-4239142758D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223F217-EFDA-86A2-B008-A820B1EF546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95E2D7C2-167E-1122-AAAA-E6EF29847E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D71321A-4665-05D2-197F-E0A418C84F1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74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E04C6979-208D-C06D-EB62-1C0E8D960C9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BDFE9C94-4655-D01F-8F56-5E682B1B24D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577727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75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8952229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76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187780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77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2614255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8C69C-288D-E583-0840-85948F70A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872CAD-A55B-DB5C-C873-6E12653482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3F67782-D222-C4BD-23A3-FC58465F54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C57B97B-CA25-EC00-99A6-24892850EB9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12CB22-327D-B9B1-9A09-78A732FA79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107D46E-1925-F2C6-6F79-E0ADFDF19F8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2A16070B-1786-6C82-0F23-2B0B0DE5DB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C63ED10-649A-3B2D-BE20-18EF33814F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69599F72-EEE1-A9A6-88DC-423AF03B3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728B911E-F956-91D0-6411-9CFF38C53CF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78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9D3F4A2-55EE-5275-4929-A52B435F5C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48B52862-19B7-03E6-8D9A-BE2D76D476E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928072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556FD-917B-EBB6-2DF7-FA45E5F0B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506EF3D-B586-726F-ACCF-679C490299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4511751-971D-520D-80AB-D3A12CC5AD8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82D7C10-C208-9FAB-A2F2-B3EB4F4335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BC055C5-DDDC-A8CB-1E01-E79982008C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8902E4-E6C3-B933-E52A-F92220A1B42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09130C1D-B8DF-EA48-284C-982DDC9B03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D4508F4-C82E-3F47-2C09-57D6A1606E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7C4A3D7-FFBA-7F78-B3BC-B60172BD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F04EF085-F671-CF7C-72FB-153D8D6570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79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A76FEC1E-F264-6039-079B-CD131314605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F36BEE11-54F9-C159-182D-D87AF566B27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5692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8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743602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80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10406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81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82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3597456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6E61203-CE1C-4F69-A7E9-2EF2618F91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114391D-6E1A-46E7-A79B-7B442E7B623F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8900827-715D-429C-BF8D-071C4ACA54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4BDCF46-251C-4E7D-8374-ED1472D5920E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B74FC88-553A-4BC7-B480-1918F422B1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8C30696-38EB-41C5-AD4F-D8A1D69E705C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6637375-FD51-4E8B-8E1D-49FD8F571B2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A56BF5D8-9603-4930-BA04-C3DCC350DA94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6150234-A95B-496F-8385-8E9068E785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0FDE567-5D8E-4F91-9C17-C6F07035CFEF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369CA5F-6CC5-4858-9D1A-21B7B3450D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44F2608-8A47-4AF6-867F-CBB9FC85BD74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B708DDC-AB3F-498C-9C2C-378DE86D98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F444F78-7E26-4099-A2F6-AA48877295FF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074FF96D-8814-45D9-8ADC-9D596C4A92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C272771-6C6E-47F0-978F-0D023E9B3960}" type="slidenum">
              <a:t>83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1931FCD-72C4-4869-B135-DA93C513BBA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920D04E-9CE4-4BC4-AE63-BF417B004691}" type="slidenum">
              <a:t>83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033C860B-807A-475D-9067-B94981AF442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22344840-D737-4F0A-A764-AB2836257D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84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84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F2D08-BA6A-A970-7572-A72D44488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BC2859D-EA65-3A17-4852-1C164CE971B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670CFE5-E0B3-EF2B-DB1E-E14FD4160C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574CE4E-7E88-B3D4-A954-DB7F6F63C0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CA4F3C4-67A4-36F4-DEBD-1BB546DE3B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A91CB570-3401-87B6-1881-A593F45B8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F6B72BE-1D7B-43A5-0353-13683973FC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5134290-A6B8-7BC9-C99C-1AB5BB4232A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85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87085003-0867-322C-78BF-516C22E750D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85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033AC814-D7C6-7528-06E5-0F1D16DBBCC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058DDE75-F8FD-3C7B-AC78-9C6A317CB9F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2273276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37F24-21C7-4EA7-277A-3DAF3D959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E72E8C3-67E9-8E5C-3851-028806569E9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1032684-B2D3-E719-85E4-ACC43F3628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398490-1B8F-EB7E-FF97-ECD3FA4645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A949D08-D120-85ED-7AF6-52B57572D59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C343D447-6D34-015B-C731-0BE0D9D9D4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BE90AD5-A478-501C-B76D-1D7A7E003A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3396C7A-9D95-6DEA-ABDC-94E72980AF1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86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76EB0AA6-229A-F875-1BC3-3AF71BF0CF3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86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7569357-E701-B9AE-531B-3F3EFB192D2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CF6D5406-478D-3289-3692-BD753EA7752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25426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DB11E6-8DD8-486F-AC02-D4E1DD67E69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68559" cy="455399"/>
          </a:xfrm>
        </p:spPr>
        <p:txBody>
          <a:bodyPr wrap="square"/>
          <a:lstStyle/>
          <a:p>
            <a:pPr lvl="0"/>
            <a:fld id="{77F895B2-36AF-408A-A257-EA559E057FFD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AF27E7B-64FC-4559-B704-9782551A84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287BEDF-6305-4864-B504-E45027BB3821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368FAE8-48E7-4A0D-B1E5-FE93075898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6EB219-1AA0-4F80-AFBA-680AE23E2351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431E9AC-25D9-44F9-92AC-FA93F37BC0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0EE4D2F-F312-4A0D-B5F4-A27B8B8883C9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EA1900A-2AF9-42EE-95B5-EC4C4B68A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9BA732F-99BF-4382-807E-EF3D05B048FB}" type="slidenum">
              <a:t>87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B3F2CF7-40F5-4194-9CEB-52F1AE6DC81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0C27883-0E28-49DE-8345-A8D27EA31D0B}" type="slidenum">
              <a:t>87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88C277A-5813-4CC9-A60B-41BEE05134C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8305BD7-AE6A-40E8-B05C-E7E66F0B440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3159" cy="359712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216000" algn="l"/>
              </a:tabLst>
            </a:pPr>
            <a:r>
              <a:rPr lang="pt-BR">
                <a:latin typeface="Arial" pitchFamily="18"/>
              </a:rPr>
              <a:t>Por gentileza! No momento da </a:t>
            </a:r>
            <a:r>
              <a:rPr lang="pt-BR" b="1">
                <a:latin typeface="Arial" pitchFamily="18"/>
              </a:rPr>
              <a:t>CONSAGRAÇÃO</a:t>
            </a:r>
            <a:r>
              <a:rPr lang="pt-BR">
                <a:latin typeface="Arial" pitchFamily="18"/>
              </a:rPr>
              <a:t> deixar no slide que esteja </a:t>
            </a:r>
            <a:r>
              <a:rPr lang="pt-BR" b="1">
                <a:latin typeface="Arial" pitchFamily="18"/>
              </a:rPr>
              <a:t>TODO PRETO</a:t>
            </a:r>
            <a:r>
              <a:rPr lang="pt-BR">
                <a:latin typeface="Arial" pitchFamily="18"/>
              </a:rPr>
              <a:t>! Obrigado!</a:t>
            </a:r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88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88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6157930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9E67E-480F-8510-6DB6-FF1FB8955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18502F1-86CB-BA9D-CAE3-131AD9D347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4CB3F26-FF96-5A46-7186-0BEA03A488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49176E5-12B2-B363-5884-2F2D2BA8E5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BA7FEDA-7097-30A3-31FA-3369415909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17B3477B-34AC-1294-7B8E-51D1B51D83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91C5085-613E-DF5A-6E63-EDD04AAC96C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28D6630-057E-97E2-6BF6-A69349D62E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89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9A3F837C-4E39-9470-7238-059A5301F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89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7DB5A789-48A0-8742-0027-E016A9CEF8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C6A208DE-54D0-ED14-1B57-A3C0CDD4B9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87374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8F6A264A-0A95-40BC-9C85-D22B20E5B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AC2B1D09-7F3B-45B7-B7CD-2FF8B12C36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F2A1C8D3-1171-4B39-BB40-C231CD21A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CA7374C5-5113-46B9-902E-7E7436F9B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1A0F8E76-F8EA-402F-9CBE-DD9197FF55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2ED69302-D32F-4591-8BA1-C5AB49836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69CB77AB-351E-451F-B364-AEEF488931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8383332D-B1EC-47B2-BA19-0B8DE699BF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851D9FA-FDAF-477B-A81E-7901BA762A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9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D0A678FF-2DF5-4B1B-B8D2-69DFCAC4470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C4E3CA98-D66D-4E67-93CC-1A90C1720E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0664647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07DD7-D72F-9604-8214-8BF3BCDA4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5328DC0A-E6A9-2344-41EF-43E732C8ED8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5951B6A-A280-4215-8196-82342D937E35}" type="slidenum">
              <a:t>90</a:t>
            </a:fld>
            <a:endParaRPr lang="pt-BR"/>
          </a:p>
        </p:txBody>
      </p:sp>
      <p:sp>
        <p:nvSpPr>
          <p:cNvPr id="2" name="Espaço Reservado para Número de Slide 31">
            <a:extLst>
              <a:ext uri="{FF2B5EF4-FFF2-40B4-BE49-F238E27FC236}">
                <a16:creationId xmlns:a16="http://schemas.microsoft.com/office/drawing/2014/main" id="{DD9AC053-6834-7A65-57C8-B2A3556221DA}"/>
              </a:ext>
            </a:extLst>
          </p:cNvPr>
          <p:cNvSpPr txBox="1"/>
          <p:nvPr/>
        </p:nvSpPr>
        <p:spPr>
          <a:xfrm>
            <a:off x="3884759" y="8685360"/>
            <a:ext cx="297036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37B75E8-5A6E-42A8-B123-0F0EDC2DF4BE}" type="slidenum">
              <a:t>90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2">
            <a:extLst>
              <a:ext uri="{FF2B5EF4-FFF2-40B4-BE49-F238E27FC236}">
                <a16:creationId xmlns:a16="http://schemas.microsoft.com/office/drawing/2014/main" id="{BAA5837D-D2A6-3BCA-448F-C45A2B1D2645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7CCACCE-AE0A-411F-8EF4-1C244F8FFA32}" type="slidenum">
              <a:t>90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Espaço Reservado para Número de Slide 33">
            <a:extLst>
              <a:ext uri="{FF2B5EF4-FFF2-40B4-BE49-F238E27FC236}">
                <a16:creationId xmlns:a16="http://schemas.microsoft.com/office/drawing/2014/main" id="{0DC08AD1-0107-9ECB-087A-C64F9442B7E2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E031B12-683B-413B-8F39-65D5E998DABD}" type="slidenum">
              <a:t>90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EB6BE39-46B0-B551-2EE0-A05E3E281343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55F5A35-827E-44D2-80CA-779078565309}" type="slidenum">
              <a:t>90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6" name="Espaço Reservado para Data 4">
            <a:extLst>
              <a:ext uri="{FF2B5EF4-FFF2-40B4-BE49-F238E27FC236}">
                <a16:creationId xmlns:a16="http://schemas.microsoft.com/office/drawing/2014/main" id="{04719877-045E-071E-3338-4441AF01A301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FBA390D-C282-4079-BCFA-68A5FCDC1E73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27/08/2026</a:t>
            </a:fld>
            <a:endParaRPr lang="pt-BR" sz="12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7" name="Espaço Reservado para Número de Slide 34">
            <a:extLst>
              <a:ext uri="{FF2B5EF4-FFF2-40B4-BE49-F238E27FC236}">
                <a16:creationId xmlns:a16="http://schemas.microsoft.com/office/drawing/2014/main" id="{41B23D23-E631-DD5A-D004-4DE9587CB7A5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C2652C6-310E-48C0-95E4-C7344819324A}" type="slidenum">
              <a:t>90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Número de Slide 35">
            <a:extLst>
              <a:ext uri="{FF2B5EF4-FFF2-40B4-BE49-F238E27FC236}">
                <a16:creationId xmlns:a16="http://schemas.microsoft.com/office/drawing/2014/main" id="{D7F49E30-46A4-A0DB-69EB-1992395EB94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4788563-0A6A-4621-8ABF-48CA75F924A5}" type="slidenum">
              <a:t>90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9" name="Espaço Reservado para Imagem de Slide 3">
            <a:extLst>
              <a:ext uri="{FF2B5EF4-FFF2-40B4-BE49-F238E27FC236}">
                <a16:creationId xmlns:a16="http://schemas.microsoft.com/office/drawing/2014/main" id="{28563D96-562A-7ECD-DD43-FD2D1A63761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Espaço Reservado para Anotações 3">
            <a:extLst>
              <a:ext uri="{FF2B5EF4-FFF2-40B4-BE49-F238E27FC236}">
                <a16:creationId xmlns:a16="http://schemas.microsoft.com/office/drawing/2014/main" id="{9F25C06B-9C13-1B5F-1D4E-69486E3ED88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4960" cy="3598920"/>
          </a:xfrm>
        </p:spPr>
        <p:txBody>
          <a:bodyPr vert="horz" wrap="square" lIns="91440" tIns="45720" rIns="91440" bIns="45720" anchor="t" anchorCtr="0">
            <a:noAutofit/>
          </a:bodyPr>
          <a:lstStyle/>
          <a:p>
            <a:pPr marL="0" lvl="0" indent="0" algn="l" hangingPunct="1">
              <a:tabLst>
                <a:tab pos="0" algn="l"/>
              </a:tabLst>
            </a:pPr>
            <a:r>
              <a:rPr lang="pt-BR">
                <a:solidFill>
                  <a:srgbClr val="000000"/>
                </a:solidFill>
              </a:rPr>
              <a:t>Deixar esse slide durante a </a:t>
            </a:r>
            <a:r>
              <a:rPr lang="pt-BR" b="1">
                <a:solidFill>
                  <a:srgbClr val="000000"/>
                </a:solidFill>
              </a:rPr>
              <a:t>CONSAGRAÇÃO. </a:t>
            </a:r>
            <a:r>
              <a:rPr lang="pt-BR">
                <a:solidFill>
                  <a:srgbClr val="000000"/>
                </a:solidFill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340657582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C838A-EF42-BE77-27FC-AE49BBE2B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C6B67406-2D00-9CEC-3278-42E7B897D2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EC40E028-1356-251F-3A1D-06E95C7D06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62600A0F-4B34-C355-FA32-995AEE5A5C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5806E2DF-C535-B6CE-0FF7-E5BBB41E31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7D57F586-E2E7-564E-A8C0-FC28BBBF4B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FCA5FE1D-E124-AE79-0ACC-67FB7628F2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DFEC86FF-29FA-3EC7-E988-5962CC9E14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4F4AAE8-2428-0222-EBDD-BAB9B8C3B02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91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D5AAC47A-B988-6019-B50C-E5906360F54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5BCE0210-854E-79F2-6376-F873F905080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901072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92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739407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93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2693564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40E58-211A-25B4-70A0-97A9A895E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D1BBABF9-A77F-E107-106A-7673A1C3B0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C1F88869-171B-6E99-E21E-DC4FEE49BC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D9BAC354-A26B-DF18-CB54-4745CEDE53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9ADC5E46-2442-2DA6-A268-F6E68AEC077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0BCE3B0C-E0BD-12F1-C5AA-3A61AC621E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4BE50014-C4CE-FB5A-D8BD-DC1B3CE345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F42F3400-DA49-8740-5395-D8A5BEFDD45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BBB80E9-D5E4-5BE8-1978-76EF7CF85A4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94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08ED6DBC-B25E-C38A-F569-F814D983BCD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42DAF3CE-E97E-EB9F-95C5-C77472242C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1366667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95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4594696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96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1666629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0FBBD-FC71-6041-006E-3880AA7BF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C9E0FB4-5A73-4016-5E3F-90BCE73BA2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2773077-ABAD-3BC6-CFDA-CDB13955A6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26E1B5F-C70E-CF46-B7CB-C5FCA4FDB7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445B1B-7FA3-1E59-DB92-8F2C2AE4D8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D799A04-C3EF-7487-CF82-683CA1C0BAA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932BAD9-EC2A-89CC-7692-C3E1E0F057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070B3CE-B18C-9BA2-7DE8-17F0680E3B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5917A1D7-138C-77A5-D139-E91D3A980AA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97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DEAB3D88-A0F8-E846-3906-76753088FB7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C25D45E4-9B5F-AAD1-51A4-994F66197E2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4690378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98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6451018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F9363-10E5-9EF8-5A69-38F0C6C0A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22920D82-75AB-EC12-F4EA-1A03075E5F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778F476C-DF4E-CD19-770E-8DFE4BF41E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B1B6E974-1D33-6799-3AE0-EBBA041CFB1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816DE08F-EC29-43DF-BB6D-364F276454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A2909E1E-3339-2BF4-EF8D-22C116868F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FA477ABA-3500-B53E-1CC6-E84483E398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8A15E8BF-9DC0-DEEA-9E0E-0E8E2E600B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E5B90AC-DF3E-CDBA-C66B-64111797507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99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C6691A07-3086-9E43-6EAD-3E63CAB2723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974133BD-8374-EB4E-9975-65E88C27083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4977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87E39-731C-41D8-9254-B51A4E403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473184-E5A9-4AC2-B457-008CA27C4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0890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38D93-CDC1-4E83-9662-AE7845DD8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67AF5C-CD8A-4287-87F9-E07867B86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4120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4B8E82-B9F5-4630-847E-607F758FF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3050"/>
            <a:ext cx="2743200" cy="5308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941141-77F4-4BC8-B97D-75457825F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3050"/>
            <a:ext cx="8077200" cy="5308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1263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0FD0E-A19F-4F3F-8DC2-B5BBC2C26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315FF-C3E1-4F74-A51C-5B0312B39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224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E2784-992E-40F3-8B00-35A72E44A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A21D3-D219-4C6F-BD92-A99B1656E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765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A2992-5A69-4B4B-83A6-34485CCE0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5F8CE-16F9-4BE0-A5C1-F4B73BF243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102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B96887-BA4B-41A7-88DD-CDD8D9322B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4963"/>
            <a:ext cx="54102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01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92345-0146-43EB-850C-BAF9CA3F0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3A0EAA-882E-432C-AB62-2347081B4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94A627-5F3F-4F12-9321-8B107C2DC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C513A-BA4C-4B8F-9BB1-6034A9C431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01FB20-26E9-41A4-A0E1-09BD6B523B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642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1FF77-087A-4E2A-8391-3D6450D2A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992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42583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742EC-1A5F-4442-8350-54197C045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290AA-6AD3-46E9-B665-9B0521F72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0CFB3-26B1-490B-81A5-1FF36E430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332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78FF2-70E2-4300-A824-35849F01E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61D411-F4F7-460E-8D14-37C551D809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F6889B-D490-42C2-A4A1-9C310905F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333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2389EA-F2DD-4C44-9A49-C41AECB07B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3519" cy="114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C262A1-BF46-4216-A988-822CEDBF09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3519" cy="39772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hangingPunct="0">
        <a:tabLst/>
        <a:defRPr lang="pt-BR" sz="4400" b="0" i="0" u="none" strike="noStrike" kern="1200" cap="none" spc="0" baseline="0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</p:titleStyle>
    <p:bodyStyle>
      <a:lvl1pPr rtl="0" hangingPunct="0">
        <a:spcBef>
          <a:spcPts val="1417"/>
        </a:spcBef>
        <a:spcAft>
          <a:spcPts val="0"/>
        </a:spcAft>
        <a:tabLst/>
        <a:defRPr lang="pt-BR" sz="3200" b="0" i="0" u="none" strike="noStrike" kern="1200" cap="none" spc="0" baseline="0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C73D0DDA-7C6A-0502-A139-923F9916736D}"/>
              </a:ext>
            </a:extLst>
          </p:cNvPr>
          <p:cNvSpPr txBox="1"/>
          <p:nvPr/>
        </p:nvSpPr>
        <p:spPr>
          <a:xfrm>
            <a:off x="-1" y="2459503"/>
            <a:ext cx="60967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accent6"/>
                </a:solidFill>
              </a:rPr>
              <a:t>22° Domingo do</a:t>
            </a:r>
          </a:p>
          <a:p>
            <a:r>
              <a:rPr lang="pt-BR" sz="6600" b="1" dirty="0">
                <a:solidFill>
                  <a:schemeClr val="accent6"/>
                </a:solidFill>
              </a:rPr>
              <a:t>Tempo Comum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E5432C0-E5A9-6E3D-7E76-84247BB98C6E}"/>
              </a:ext>
            </a:extLst>
          </p:cNvPr>
          <p:cNvSpPr txBox="1"/>
          <p:nvPr/>
        </p:nvSpPr>
        <p:spPr>
          <a:xfrm>
            <a:off x="1715958" y="4896118"/>
            <a:ext cx="69628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bg1">
                    <a:lumMod val="95000"/>
                  </a:schemeClr>
                </a:solidFill>
              </a:rPr>
              <a:t>Paróquia Nome</a:t>
            </a:r>
          </a:p>
          <a:p>
            <a:r>
              <a:rPr lang="pt-BR" sz="5400" dirty="0">
                <a:solidFill>
                  <a:schemeClr val="bg1">
                    <a:lumMod val="95000"/>
                  </a:schemeClr>
                </a:solidFill>
              </a:rPr>
              <a:t>Diocese de Apucarana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452255"/>
            <a:ext cx="11683634" cy="497790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Para fazer vossa vontade, assim na terra como no céu! (bis)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59643514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2931885"/>
            <a:ext cx="11841896" cy="392611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Lembrai-vos, ó Pai, da vossa Igreja!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07318890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95236"/>
            <a:ext cx="11841896" cy="495390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Lembrai-vos também, na vossa misericórdia, dos nossos irmãos e irmãs que adormeceram na esperança da ressurreição e de todos os que partiram desta vida; acolhei-os junto a vós na luz da vossa face.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57508620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Concedei-lhes, ó Senhor, a luz eterna! 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29489089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Enfim, nós vos pedimos, tende piedade de todos nós e dai-nos participar da vida eterna, com a Virgem Maria, Mãe de Deus, São José, seu esposo, os Apóstolos,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04268150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49680"/>
            <a:ext cx="11912234" cy="595332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(São N: santo do dia ou padroeiro) e todos os Santos que neste mundo viveram na vossa amizade, a fim de vos louvarmos e glorificarmos por Jesus Cristo, vosso Filho.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7228264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Cristo, com Cristo, e em Cristo, a vós, Deus Pai todo-poderoso, na unidade do Espírito Santo, toda honra e toda glória, por todos os séculos dos séculos.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98944288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269FA56A-88E8-4498-9519-2B815CB48CC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48238" y="1748935"/>
            <a:ext cx="11497111" cy="5759280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  <a:endParaRPr lang="pt-BR" sz="6000" b="1" u="sng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B002BA9-B33F-1622-256A-0D0681A426EB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3580177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F91226B-6EDF-4949-ACAF-1106C90A39F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1015" y="1754326"/>
            <a:ext cx="11676186" cy="39186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47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47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Pai Nosso que estais nos Céus, santificado seja o vosso Nome, venha a nós o vosso Reino, seja feita a vossa vontade assim na terra como no Céu. O pão nosso de cada dia nos dai hoje, perdoai-nos as nossas ofensas assim como nós perdoamos a quem nos tem ofendido, e não nos deixeis cair em tentação, mas livrai-nos do Mal.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2167033-0B47-F563-A53F-3251ED2ADB4C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2FB13BF-0403-46DF-AD36-92CEE64130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899139"/>
            <a:ext cx="12185612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Livrai-nos de todos os males, ó Pai, e dai-nos hoje a vossa paz. Ajudados pela vossa misericórdia, sejamos sempre livres do pecado e protegidos de todos os perigos, enquanto aguardamos a feliz esperança e a vinda do nosso Salvador, Jesus Cristo.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42D2E9B-8D72-9B13-F554-FE740AF034A2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2FB13BF-0403-46DF-AD36-92CEE64130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5086" y="1916723"/>
            <a:ext cx="11674191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Vosso é o reino, o poder e a glória para sempre.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0829588-B936-9641-0AAB-8FD8ED3785D5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  <p:extLst>
      <p:ext uri="{BB962C8B-B14F-4D97-AF65-F5344CB8AC3E}">
        <p14:creationId xmlns:p14="http://schemas.microsoft.com/office/powerpoint/2010/main" val="2216011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B623D-651E-2602-DDA0-E28A9EC99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D0A5AF7A-B3B4-FD42-2865-E6DA039A12A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1354" y="1864659"/>
            <a:ext cx="11630880" cy="595592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4.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Mesmo frágil na fé, eis-me aqui, Senhor! Bem assim como sou, eis-me aqui, Senhor! Cada idade tem muito a doar, eis-me aqui, Senhor!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E0F9772-A98C-8EBC-F9DA-B7D84B213A8C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529883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DB0A426-4F5F-4B82-91F1-E5D67BCB902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6032" y="1767775"/>
            <a:ext cx="11740896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 Jesus Cristo, dissestes aos vossos Apóstolos: Eu vos deixo a paz, eu vos dou a minha paz. Não olheis os nossos pecados, mas a fé que anima vossa Igreja; dai-lhe, segundo o vosso desejo, a paz e a unidade. Vós que sois Deus com o Pai e o Espírito Santo.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EAEB941-EB22-C88E-D3AE-9E06BB0720FE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body" idx="4294967295"/>
          </p:nvPr>
        </p:nvSpPr>
        <p:spPr>
          <a:xfrm>
            <a:off x="637033" y="3880592"/>
            <a:ext cx="11173800" cy="98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200" b="1" dirty="0">
                <a:solidFill>
                  <a:srgbClr val="92D050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Todos: </a:t>
            </a:r>
            <a:r>
              <a:rPr lang="pt-BR" sz="5200" b="1" dirty="0">
                <a:solidFill>
                  <a:srgbClr val="FFFFFF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Amém!</a:t>
            </a:r>
            <a:endParaRPr dirty="0"/>
          </a:p>
        </p:txBody>
      </p:sp>
      <p:sp>
        <p:nvSpPr>
          <p:cNvPr id="37" name="Google Shape;37;p7"/>
          <p:cNvSpPr txBox="1"/>
          <p:nvPr/>
        </p:nvSpPr>
        <p:spPr>
          <a:xfrm>
            <a:off x="127183" y="0"/>
            <a:ext cx="12193500" cy="17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Rito de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Comunhão</a:t>
            </a:r>
            <a:endParaRPr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B482D214-B773-488C-B735-1162550DE6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0063" y="1926692"/>
            <a:ext cx="11433461" cy="50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 paz do Senhor esteja sempre convosco.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latin typeface="Arial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amor de Cristo nos uniu.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DB6E362-70A0-752B-9B52-4F65D4A7C6C3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D9B9717-27D9-4883-856B-34C01F1407A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5763" y="1248508"/>
            <a:ext cx="11662062" cy="692473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dirty="0">
              <a:latin typeface="Arial" pitchFamily="18"/>
            </a:endParaRP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Deus, que tirais o pecado do mundo, tende piedade de nós. </a:t>
            </a:r>
          </a:p>
          <a:p>
            <a:pPr lvl="0" algn="just"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Deus, que tirais o pecado do mundo, tende piedade de nós. </a:t>
            </a:r>
          </a:p>
          <a:p>
            <a:pPr lvl="0" algn="just"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 que tirais o pecado do mundo, dai-nos a paz.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40A2FB5-957A-C94B-2B91-74EFA86355EE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C0F183B-F4FF-4424-8073-3B047A5D793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9277" y="1870754"/>
            <a:ext cx="11455034" cy="46886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800" b="1" dirty="0">
                <a:solidFill>
                  <a:srgbClr val="92D050"/>
                </a:solidFill>
                <a:highlight>
                  <a:srgbClr val="000000"/>
                </a:highlight>
                <a:latin typeface="+mn-lt"/>
              </a:rPr>
              <a:t>Presid.: </a:t>
            </a:r>
            <a:r>
              <a:rPr lang="pt-BR" sz="5800" b="1" dirty="0">
                <a:solidFill>
                  <a:srgbClr val="FFFFFF"/>
                </a:solidFill>
                <a:highlight>
                  <a:srgbClr val="000000"/>
                </a:highlight>
                <a:latin typeface="+mn-lt"/>
              </a:rPr>
              <a:t>Eis o Cordeiro de Deus, que tira o pecado do mundo.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800" dirty="0">
              <a:solidFill>
                <a:srgbClr val="FFFFFF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800" b="1" dirty="0">
                <a:solidFill>
                  <a:srgbClr val="92D050"/>
                </a:solidFill>
                <a:highlight>
                  <a:srgbClr val="000000"/>
                </a:highlight>
                <a:latin typeface="+mn-lt"/>
              </a:rPr>
              <a:t>Todos: </a:t>
            </a:r>
            <a:r>
              <a:rPr lang="pt-BR" sz="5800" b="1" dirty="0">
                <a:solidFill>
                  <a:srgbClr val="FFFFFF"/>
                </a:solidFill>
                <a:highlight>
                  <a:srgbClr val="000000"/>
                </a:highlight>
                <a:latin typeface="+mn-lt"/>
              </a:rPr>
              <a:t>Senhor, eu não sou digno de que entreis em minha morada, mas dizei uma palavra e serei salvo.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1880E5D-EC18-0B83-BF96-8524B52621F4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8163C-6BE0-6A6E-2C94-06E268571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558877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151F7-5759-596D-6880-65A7C95D9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F229C71-B02C-F0C9-7246-010F8E64EA6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Nós somos muitos, mas formamos um só corpo, que é o Corpo do Senhor, a sua Igreja; pois todos nós participamos do mesmo pão da unidade, que é o Corpo do Senhor, a comunhão.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2A78C9F-044B-7DCE-D1B0-70E293236A9E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226108807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CF6DA-B37A-30FC-8F24-592676AFB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516C48A-CE48-6182-427D-8B591672647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6835" y="1952580"/>
            <a:ext cx="11871941" cy="552287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72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Pão que reunidos nós partimos é a participação do Corpo do Senhor.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855DB4D-766D-8405-0D44-F79A22AD400E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399913210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42AF2-6105-7496-6A9A-6C3C1CDD2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40106300-79D7-C891-A74C-0C6634E9F4E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Nós somos muitos, mas formamos um só corpo, que é o Corpo do Senhor, a sua Igreja; pois todos nós participamos do mesmo pão da unidade, que é o Corpo do Senhor, a comunhão.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2750B18-9DE0-E6D1-5B2F-5D4B68D98B29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298954211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E71EB-F560-E269-C266-A92F6E0A0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D1F0AE9-9355-AD8E-FDA7-8CADD5A7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Cálice por nós abençoado é a nossa comunhão no Sangue do Senhor.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B198CE7-0D39-EA1F-0F52-04020C0788AD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3985901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270ED-3447-D71C-D0D8-FD5D6D589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18C63E18-8014-BCDB-104C-6E587948191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452255"/>
            <a:ext cx="11683634" cy="497790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Para fazer vossa vontade, assim na terra como no céu! (bis)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E695915-CAB9-CDDE-8BEF-9E6B9099F352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657425679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9F3C4-5773-29E8-F994-344C11D85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A35C49F1-D35C-8AE5-5AA2-567302340D9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Nós somos muitos, mas formamos um só corpo, que é o Corpo do Senhor, a sua Igreja; pois todos nós participamos do mesmo pão da unidade, que é o Corpo do Senhor, a comunhão.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905954-1DF1-8126-E9A9-59CE760585F0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4145989157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3881D-1721-D651-166A-35610AD80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B92DB6C0-94D5-D472-211D-B0E220383FE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72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À ordem do Senhor obedecendo, celebremos a memória da nossa redenção.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0854709-0EC6-1A76-F388-E483F2A603D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11304143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A05CB-62B9-801F-7D1B-FD43BD139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5BEC9A0-A3C4-54DE-D9F4-79D9A7499E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Nós somos muitos, mas formamos um só corpo, que é o Corpo do Senhor, a sua Igreja; pois todos nós participamos do mesmo pão da unidade, que é o Corpo do Senhor, a comunhão.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E2236C-B346-85AE-4752-F8ACB6FA8CE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87240965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A5344-2129-7435-012D-73A14D07A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D06A66F-230D-7D0F-9EBE-08D2A204B2F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4. </a:t>
            </a:r>
            <a:r>
              <a:rPr lang="pt-BR" sz="72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Da Ceia do Senhor participando, pelo Espírito seremos unidos num só corpo. </a:t>
            </a:r>
            <a:endParaRPr lang="pt-BR" sz="8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620133B-769F-68C7-FEAF-C52DC080C144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315131133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B2149-371C-2C1E-3967-127B392B8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3E5504B8-1A7B-6087-7300-D4449929FE4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Nós somos muitos, mas formamos um só corpo, que é o Corpo do Senhor, a sua Igreja; pois todos nós participamos do mesmo pão da unidade, que é o Corpo do Senhor, a comunhão.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4B89926-0261-38C2-8238-EC833937733F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168765886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3892B-E4F3-9555-A68C-E5330A659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96314B16-B4F8-CFC7-78FD-A32DB8C61DD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5.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Seu Corpo e seu Sangue comungando, sua morte anunciamos, até que Ele venha.</a:t>
            </a: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61910D3-2338-C158-BDA2-58A0073E4A68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205591645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83ACC-ECBD-1916-3FF0-2AC9BE166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CA3F4CA-60DB-178E-794D-114F14C01E2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Nós somos muitos, mas formamos um só corpo, que é o Corpo do Senhor, a sua Igreja; pois todos nós participamos do mesmo pão da unidade, que é o Corpo do Senhor, a comunhão.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EE91FBD-A58F-1192-1D06-6D9A62202647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306192192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6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DE COMUNHÃO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5168" y="1849570"/>
            <a:ext cx="11755276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Chamado pra terra distante, com idade já bem avançada foi Abraão. Seguiu o caminho confiante, cumpriu sua grande missão.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  <p:sp>
        <p:nvSpPr>
          <p:cNvPr id="6" name="PlaceHolder 2">
            <a:extLst>
              <a:ext uri="{FF2B5EF4-FFF2-40B4-BE49-F238E27FC236}">
                <a16:creationId xmlns:a16="http://schemas.microsoft.com/office/drawing/2014/main" id="{80BA744A-8819-BF9A-920F-8571E6310A1C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Vem, vem, vem, vem que eu te chamo, vem pra partilhar os dons, vem pra repartir o pão. Vai, vai, vai, vai que estou contigo. Ensina a partilhar os dons, ensina a repartir o pão. Vem que eu te chamo e vai.</a:t>
            </a: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982348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D2DB17E-8092-65DB-A8A3-36F589E31D07}"/>
              </a:ext>
            </a:extLst>
          </p:cNvPr>
          <p:cNvSpPr txBox="1"/>
          <p:nvPr/>
        </p:nvSpPr>
        <p:spPr>
          <a:xfrm>
            <a:off x="0" y="2921168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Saudação e Acolhida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33350" y="1884739"/>
            <a:ext cx="11929696" cy="476371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Profeta de nações diversas, querido por Deus antes mesmo de ser embrião. Plantou Jeremias justiça, cumpriu sua grande missão.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170830318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69536A0E-BA6B-D228-0C0F-8C8EFC5C2D3F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Vem, vem, vem, vem que eu te chamo, vem pra partilhar os dons, vem pra repartir o pão. Vai, vai, vai, vai que estou contigo. Ensina a partilhar os dons, ensina a repartir o pão. Vem que eu te chamo e vai.</a:t>
            </a: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67849508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59864" cy="497326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Adulto e já bem-preparado, na luz foi ao solo aceitando sua vocação. Pilar da Igreja, então Paulo cumpriu sua grande missão.</a:t>
            </a: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2789970274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B9162772-C296-114A-E285-8AB69E835B14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Vem, vem, vem, vem que eu te chamo, vem pra partilhar os dons, vem pra repartir o pão. Vai, vai, vai, vai que estou contigo. Ensina a partilhar os dons, ensina a repartir o pão. Vem que eu te chamo e vai.</a:t>
            </a: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57800203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4D32E-DA52-2F9F-DB5B-0FC78EEB9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687EDAD-F14C-6873-E9A0-9ABE903285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59864" cy="497326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4.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As redes ficaram na praia, as chaves da Igreja ficaram em suas mãos. De pedra alicerce, então Pedro cumpriu sua grande missão.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7DA5005-4D58-8FB5-9535-B7623F5525A1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1055266438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BCF23-83EF-09A0-CF6B-ED92E5139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A75038D4-88DD-D97D-AA45-870C56DE9246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A504CCAE-93E0-6CC6-14FC-4C046FCAE847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Vem, vem, vem, vem que eu te chamo, vem pra partilhar os dons, vem pra repartir o pão. Vai, vai, vai, vai que estou contigo. Ensina a partilhar os dons, ensina a repartir o pão. Vem que eu te chamo e vai.</a:t>
            </a: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427747720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8B6C1-A0CC-0A15-6164-D94215919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2550B70-A617-E4EB-A9F3-81461222754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59864" cy="497326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5.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Chamados por Deus somos todos a um sim responder na partilha dos dons e do pão. Nos gestos de amor, nós queremos cumprir nossa grande missão.</a:t>
            </a: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53CF9CF-68BD-5D4D-24D1-29BD503ACC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146384015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2729F-D7E2-2C7B-0472-06187EC49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7C36627C-B519-71D4-7EDE-DB67982EDC66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2F68A511-6752-E30B-F778-C6A12D07D519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Vem, vem, vem, vem que eu te chamo, vem pra partilhar os dons, vem pra repartir o pão. Vai, vai, vai, vai que estou contigo. Ensina a partilhar os dons, ensina a repartir o pão. Vem que eu te chamo e vai.</a:t>
            </a: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4204217639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72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Revigorados pelo pão da mesa celeste nós vos pedimos, Senhor, que este alimento da caridade fortifique os nossos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75193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Em nome do Pai e do Filho e do Espírito Santo.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78699114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3F33E-29D2-54F0-D844-EA00C6F27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CE658946-FD98-C2C1-7D2B-16E9730DDE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corações e nos leve a vos servir nos irmãos. Por Cristo, nosso Senhor.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10370F7-8809-8E95-DE1A-9772CD77F798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3222627347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2262226315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593D16C-D2AC-8422-FB36-1B860B38E199}"/>
              </a:ext>
            </a:extLst>
          </p:cNvPr>
          <p:cNvSpPr txBox="1"/>
          <p:nvPr/>
        </p:nvSpPr>
        <p:spPr>
          <a:xfrm>
            <a:off x="0" y="2551837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Avisos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Senhor esteja convosco.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Ele está no meio de nós.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Inclinai-vos para receber a benção.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3374032296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Deus vos abençoe com toda bênção celeste, para serdes sempre santos e irrepreensíveis em sua presença; derrame sobre vós abundantemente as riquezas da sua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E66E7-9F27-4620-C2DE-FD78A1B05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334A496-DC64-8A40-64E4-AE89FE8C31F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glória, vos instrua com a palavra da verdade, vos eduque pelo Evangelho da salvação e vos enriqueça com o amor fraterno, por Cristo, nosso Senhor.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E2EB3CE-E056-A406-9CD7-2D9E053D6A2E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2021995893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5285B-17BC-10A0-0EA8-7C745AD5F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C3677EF5-F52A-4B70-8C4E-311EE597398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F98A7B3-5DBF-734B-4AD8-2B3DB68BE91B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3443885856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a bênção de Deus todo-poderoso, Pai e Filho e Espírito Santo, desça sobre vós e permaneça para sempre.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2223346403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Diác. ou Presid.: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 alegria do Senhor seja a vossa força; ide em paz e o Senhor vos acompanhe.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84736172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F3510-E032-D2E1-EB9D-980EFD17F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FFE4CB7B-5410-5730-95D4-1AE5A838AD8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Deus te guarde, catequista, que aceitaste a missão de ensinar. Pelo exemplo e palavras tão belas nosso Deus, que é amor, se revela e em seus braços te receberá.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2269FF8-06D7-7416-BE75-F54D812017BF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640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Deus da esperança, que nos cumula de toda alegria e paz em nossa fé, pela ação do Espírito Santo, esteja convosco.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Bendito seja Deus, que nos reuniu no amor de Cristo.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719497158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Catequese é participação, não existe maior entre nós.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Como Cristo, libertadora, é dos pequenos a vez e a voz.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Deus te guarde, catequista, que aceitaste a missão de ensinar. Pelo exemplo e palavras tão belas nosso Deus, que é amor, se revela e em seus braços te receberá.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58606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61852-159C-5B6A-4B10-8855ECC56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89DCD65D-5721-0AC8-D610-56F8133EDD5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Catequista é missionário, sim, é canal da Palavra de Deus,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como Cristo, tem compromisso, sim, com a vida dos filhos seus.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A7E0AF7-4F9B-2DEB-5EDB-56E86595F653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018511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024A3-F60D-2EAF-CB66-34BA66BDD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252841FF-731D-A297-B79E-10E48E40616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Deus te guarde, catequista, que aceitaste a missão de ensinar. Pelo exemplo e palavras tão belas nosso Deus, que é amor, se revela e em seus braços te receberá.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2DD6A80-81AD-FBE6-5967-1BB9D41EA371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824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EEB9F5A-D392-CEA2-C164-E93887D0F70C}"/>
              </a:ext>
            </a:extLst>
          </p:cNvPr>
          <p:cNvSpPr txBox="1"/>
          <p:nvPr/>
        </p:nvSpPr>
        <p:spPr>
          <a:xfrm>
            <a:off x="0" y="2921168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Ato penitencial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Senhor Jesus, que nos convida à mesa da Palavra e da Eucaristia, nos chama a segui-lo fielmente. Reconheçamos ser pecadores e invoquemos com confiança a misericórdia do Pai.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664330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Senhor, que viestes salvar os corações arrependidos.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Piedade, piedade, piedade de nós. (bis)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1784589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72AF4-DAFB-C880-182C-C656F3686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E76AECAD-A0F6-8F81-770D-F17333350E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Ó Cristo, que viestes chamar os pecadores humilhados.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Piedade, piedade, piedade de nós. (bis)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362FD65-3258-7436-ACE2-C42C7172AF03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803273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u="none" strike="noStrike" cap="none" baseline="30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C.</a:t>
            </a:r>
            <a:r>
              <a:rPr lang="pt-BR" sz="9600" b="1" i="0" u="none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96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Seguir Jesus implica carregar a cruz diária, e não buscar o reconhecimento ou o poder do mundo.  A lógica de Deus é diferente da lógica humana:</a:t>
            </a:r>
          </a:p>
        </p:txBody>
      </p:sp>
      <p:sp>
        <p:nvSpPr>
          <p:cNvPr id="19" name="Google Shape;19;p1"/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A0789-F2A7-F3D9-BE38-F22F57F7A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71D789AB-7CDC-2110-4936-3EC253BB944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Senhor, que intercedeis por nós, junto a Deus Pai que nos perdoa.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Piedade, piedade, piedade de nós. (bis)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C89B16C-0E60-4040-7F00-6A3320B46866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2436771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1981200"/>
            <a:ext cx="11342077" cy="4572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Deus todo-poderoso tenha compaixão de nós, perdoe os nossos pecados e nos conduza à vida eterna.	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ATO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4070654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GLÓ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7C86C-EE1D-48AF-8731-509EB3EBA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Glória a Deus nas alturas E paz na terra aos homens por Ele amados. Senhor Deus, Rei dos céus, Deus Pai todo-poderoso: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Nós Vos louvamos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7A9F9D-71EC-85AF-59CC-408D82505841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657A7-A53B-F2E7-8503-B8D99E2ED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3D108E5F-0A7F-DB77-CD30-DBA69D0CDDC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nós Vos bendizemos, nós Vos adoramos, nós Vos glorificamos, nós Vos damos Graças,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por vossa imensa glória.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6173241-76C3-F7C4-113E-7EE182AEEA7E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22314090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0D7F2-DB3B-AD12-BC96-239710CFE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A5E13D93-44EC-9CA0-76A2-9B02F8191A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Senhor Jesus Cristo, Filho Unigênito, Senhor Deus, Cordeiro de Deus, Filho de Deus Pai: Vós que tirais o pecado do mundo,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tende piedade de nós;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B08BEB-98D7-3CDD-3DC2-BF4C3FF6F075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6158660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8A7CB-3B8C-2736-EB87-25D502547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8CFCE68D-66F1-D6DD-1B23-62D2AE77496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Vós que tirais o pecado do mundo, acolhei a nossa súplica; Vós que estais à direita do Pai,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tende piedade de nós;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A0150C0-CAC7-6054-1634-CCE41791D128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4206220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6D726-3C9C-2650-BC06-5CF9BB05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9A8E09F-1172-8A57-6167-7BD4AC9B891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Só Vós sois o Santo; só Vós, o Senhor; só Vós, o Altíssimo,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Jesus Cristo;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6B41C19-42FF-8B38-D371-2E86DE3B90DE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39439636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9F11A-BF3F-FE18-548E-7D983AC8A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253DF57-90D0-4B17-6021-480E6645F9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Com o Espírito Santo na glória de Deus Pai.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Amém! Amém!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C7FCCDB-6AE6-5AFF-D4B8-6A31F1C58A3B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39286102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7C86C-EE1D-48AF-8731-509EB3EBA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3429000"/>
            <a:ext cx="11613297" cy="4146368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Amém!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7A9F9D-71EC-85AF-59CC-408D82505841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15731221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AÇÃO DO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529" y="1938274"/>
            <a:ext cx="11726392" cy="475826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P.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Deus onipotente, fonte de todo dom perfeito, semeai em nossos corações o amor ao vosso nome e, estreitando os laços que nos unem convosco, fazei crescer em nós o que é bom e guardai com amorosa</a:t>
            </a:r>
            <a:endParaRPr lang="pt-BR" sz="6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88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 serviço e a doação são os verdadeiros sinais de grandeza. Esta liturgia nos convida a abraçar a cruz, contrapondo os planos humanos de sucesso com a lógica divina do amor desinteressado. </a:t>
            </a:r>
          </a:p>
        </p:txBody>
      </p:sp>
      <p:sp>
        <p:nvSpPr>
          <p:cNvPr id="19" name="Google Shape;19;p1"/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125986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3598" y="1964266"/>
            <a:ext cx="11726392" cy="475826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solicitude o que nos destes. Por nosso Senhor Jesus Cristo, vosso Filho, que é Deus, e convosco vive e reina, na unidade do Espírito Santo, por todos os séculos dos séculos.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  <p:extLst>
      <p:ext uri="{BB962C8B-B14F-4D97-AF65-F5344CB8AC3E}">
        <p14:creationId xmlns:p14="http://schemas.microsoft.com/office/powerpoint/2010/main" val="27017313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0" y="1863000"/>
            <a:ext cx="12188519" cy="595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latin typeface="+mn-lt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latin typeface="+mn-lt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  <p:extLst>
      <p:ext uri="{BB962C8B-B14F-4D97-AF65-F5344CB8AC3E}">
        <p14:creationId xmlns:p14="http://schemas.microsoft.com/office/powerpoint/2010/main" val="18167672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ED414EC-7FEA-4275-933E-DC3DAABE5F2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3869" y="1840263"/>
            <a:ext cx="11595711" cy="678455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i="1" dirty="0">
                <a:solidFill>
                  <a:schemeClr val="bg1"/>
                </a:solidFill>
                <a:latin typeface="+mn-lt"/>
              </a:rPr>
              <a:t>Se alguém me quer servir, se alguém me quer servir, Se alguém me quer servir, siga-me! Siga- me!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06BDEEF-6F08-B49C-B56F-E6DDEFADB52E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Refrão Orante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ITURA DOS ATOS DOS APÓSTOLOS&#10;          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DB29782E-DFC1-4B5F-BD03-4DCEE5CEBF8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00" y="1541160"/>
            <a:ext cx="12189600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dirty="0">
              <a:solidFill>
                <a:schemeClr val="bg1"/>
              </a:solidFill>
              <a:latin typeface="Arial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I LEITURA - Jr 20,7-9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LEITURA DO LIVRO DO PROFETA JEREMIAS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6E2CBDD-26BA-26D9-E3DA-FBBF342499C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2">
            <a:extLst>
              <a:ext uri="{FF2B5EF4-FFF2-40B4-BE49-F238E27FC236}">
                <a16:creationId xmlns:a16="http://schemas.microsoft.com/office/drawing/2014/main" id="{FC088E26-8FB1-41E4-9695-5830B03CCB3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4502" y="1904869"/>
            <a:ext cx="11834446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Seduziste-me, Senhor, e deixei-me seduzir; foste mais forte, tiveste mais poder. Tornei-me alvo de irrisão o dia inteiro, todos zombam de mim. Todas as vezes que falo, levanto a voz, clamando contra a maldade 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B7BE502-81C8-6847-E8DA-3772F5CFEFE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9C5575C0-10EB-4D38-8B68-399171DCA15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invocando calamidades; a palavra do Senhor tornou-se para mim fonte de vergonha e de chacota o dia inteiro. Disse comigo: “Não quero mais lembrar-me disso nem falar mais em nome dele”.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714DC82-9258-D067-70F1-90BFB392F65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DB190-423D-B618-4F79-D90749B2D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57713460-D756-C103-71F1-FBDF2E5600F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Senti, então, dentro de mim um fogo ardente a penetrar-me o corpo todo: desfaleci, sem forças para suportar.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76FBD45-5BE1-4B69-6EB4-C1A6930C37A3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5553031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83301"/>
            <a:ext cx="12189600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DO SENHOR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41694329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Salmo 62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A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minh’alma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 tem sede de vós como a terra sedenta, ó meu Deus!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7B8F8E-DCB7-EBAB-24CF-60D966DC2748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7">
            <a:extLst>
              <a:ext uri="{FF2B5EF4-FFF2-40B4-BE49-F238E27FC236}">
                <a16:creationId xmlns:a16="http://schemas.microsoft.com/office/drawing/2014/main" id="{B1CF8392-EC72-49CA-BDC7-B288150BAA6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6815" y="1943100"/>
            <a:ext cx="11929819" cy="569770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01.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Sois vós, ó Senhor, o meu Deus! Desde a aurora ansioso vos busco! A </a:t>
            </a:r>
            <a:r>
              <a:rPr lang="pt-BR" sz="6000" dirty="0" err="1">
                <a:solidFill>
                  <a:schemeClr val="bg1"/>
                </a:solidFill>
                <a:latin typeface="+mn-lt"/>
              </a:rPr>
              <a:t>minh’alma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 tem sede de vós, minha carne também vos deseja, como terra sedenta e sem água!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64DEFD4-1BE2-ECFB-5AC2-7B424383DFFF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>
          <a:extLst>
            <a:ext uri="{FF2B5EF4-FFF2-40B4-BE49-F238E27FC236}">
              <a16:creationId xmlns:a16="http://schemas.microsoft.com/office/drawing/2014/main" id="{0FAFB388-A75B-9DE4-677A-D3F0CF011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>
            <a:extLst>
              <a:ext uri="{FF2B5EF4-FFF2-40B4-BE49-F238E27FC236}">
                <a16:creationId xmlns:a16="http://schemas.microsoft.com/office/drawing/2014/main" id="{5091C525-653A-FF78-60D8-3FF651970BC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88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 cristão deve centrar-se no seguimento radical de Jesus e no mistério da cruz, focando na própria renúncia, na humildade e no serviço como caminho para a verdadeira glória.</a:t>
            </a:r>
          </a:p>
        </p:txBody>
      </p:sp>
      <p:sp>
        <p:nvSpPr>
          <p:cNvPr id="19" name="Google Shape;19;p1">
            <a:extLst>
              <a:ext uri="{FF2B5EF4-FFF2-40B4-BE49-F238E27FC236}">
                <a16:creationId xmlns:a16="http://schemas.microsoft.com/office/drawing/2014/main" id="{84F98B7C-D2CA-AC12-83EC-7B081311F3A8}"/>
              </a:ext>
            </a:extLst>
          </p:cNvPr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933012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A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minh’alma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 tem sede de vós como a terra sedenta, ó meu Deus!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56C0397-BAB0-5255-3F68-976139321CD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40405212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0CBFCE60-8C80-425E-9D3E-8E00AF9F22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7154" y="1882589"/>
            <a:ext cx="11789142" cy="581097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02.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Venho, assim, contemplar-vos no templo, para ver vossa glória e poder. Vosso amor vale mais do que a vida: e por isso meus lábios vos louvam.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3340432-4220-792D-A7BF-694ECC870F2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28599489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A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minh’alma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 tem sede de vós como a terra sedenta, ó meu Deus!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06AFBDF-BDCA-D914-7679-2C93B3EAB3A1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38443154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0CBFCE60-8C80-425E-9D3E-8E00AF9F22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013" y="1857982"/>
            <a:ext cx="11727423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03.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Quero, pois, vos louvar pela vida, e elevar para vós minhas mãos! A </a:t>
            </a:r>
            <a:r>
              <a:rPr lang="pt-BR" sz="6000" dirty="0" err="1">
                <a:solidFill>
                  <a:schemeClr val="bg1"/>
                </a:solidFill>
                <a:latin typeface="+mn-lt"/>
              </a:rPr>
              <a:t>minh’alma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 será saciada, como em grande banquete de festa; cantará a alegria em meus lábios, ao cantar para vós meu louvor!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C8588B-2C90-750E-B481-B48A764AB42C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32880687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A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minh’alma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 tem sede de vós como a terra sedenta, ó meu Deus!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7479B79-3E56-2152-C2D9-6BF8B4A1DE5C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41897981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3C815-5287-1922-29B8-BE03210F3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FE972AC0-B485-E046-63B3-CE6DDE51E1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013" y="1857982"/>
            <a:ext cx="11727423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04.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Para mim fostes sempre um socorro; de vossas asas à sombra eu exulto! Minha alma se agarra em vós; com poder vossa mão me sustenta.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7C8D799-ECD7-542C-186B-A9FBBD3F0A8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11158873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BDBBD-9E4D-60E6-64C3-37F1C9772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44B6BA96-9942-5EC3-9BF4-DD24A7CCA54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A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minh’alma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 tem sede de vós como a terra sedenta, ó meu Deus!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D44DD24-B693-1C64-D6D0-1A459DF6220B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7132382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body" idx="4294967295"/>
          </p:nvPr>
        </p:nvSpPr>
        <p:spPr>
          <a:xfrm>
            <a:off x="385570" y="1729432"/>
            <a:ext cx="11412300" cy="59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II LEITURA -  </a:t>
            </a:r>
            <a:r>
              <a:rPr lang="pt-BR" sz="6000" dirty="0" err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Rm</a:t>
            </a:r>
            <a:r>
              <a:rPr lang="pt-BR" sz="6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 12,1-2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LEITURA DA CARTA DE SÃO PAULO AOS ROMANOS</a:t>
            </a:r>
            <a:endParaRPr sz="6000" b="1" dirty="0">
              <a:solidFill>
                <a:schemeClr val="lt1"/>
              </a:solidFill>
              <a:highlight>
                <a:srgbClr val="00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ITURA DA PRIMEIRA CARTA DE SÃO PEDRO   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6948CAE8-2BDD-439B-89E8-E6FDED0CCFF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3192" y="1876500"/>
            <a:ext cx="11877065" cy="52329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Pela misericórdia de Deus, eu vos exorto, irmãos, a vos oferecerdes em sacrifício vivo, santo e agradável a Deus: Este é o vosso culto espiritual. Não vos conformeis com o mundo, mas transformai-vos,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94549-FBCC-476D-84E4-7D4698175E0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body" idx="4294967295"/>
          </p:nvPr>
        </p:nvSpPr>
        <p:spPr>
          <a:xfrm>
            <a:off x="158262" y="1853640"/>
            <a:ext cx="11799300" cy="5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renovando vossa maneira de pensar e de julgar, para que possais distinguir o que é da vontade de Deus, isto é, o que é bom, o que lhe agrada, o que é perfeito.</a:t>
            </a:r>
          </a:p>
        </p:txBody>
      </p:sp>
      <p:sp>
        <p:nvSpPr>
          <p:cNvPr id="25" name="Google Shape;25;p3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1869208"/>
            <a:ext cx="11683634" cy="242922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Ó Deus Pai Criador, eis-me aqui, Senhor! Ó Jesus Redentor, eis-me aqui, Senhor! Ó Espírito Santo de amor, eis-me aqui, Senhor!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83301"/>
            <a:ext cx="12189600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DO SENHOR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4455300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A3DCAB0-A39B-48A4-888B-E195E589D57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600" y="2444619"/>
            <a:ext cx="11816862" cy="621587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Aleluia, aleluia! Aleluia, aleluia! (bis) 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Que o Pai do Senhor Jesus Cristo nos dê do saber o espírito; conheçamos, assim, a esperança à qual nos chamou, como herança!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D495FBF-1E57-7AC6-4A34-8D111DF94B5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Aclamação ao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Evangelho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7154" y="1783301"/>
            <a:ext cx="11789142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EVANGELHO - </a:t>
            </a:r>
            <a:r>
              <a:rPr lang="pt-BR" sz="6000" b="1" dirty="0" err="1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Mt</a:t>
            </a: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 16,21-27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PROCLAMAÇÃO DO EVANGELHO DE JESUS CRISTO SEGUNDO MATEUS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Glória a vós Senhor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36218123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 EVANGELHO DE JESUS CRISTO SEGUNDO JOÃO -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C62FDC-88F9-4666-B53E-B604FDBB03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34697"/>
            <a:ext cx="11834446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Naquele tempo, Jesus começou a mostrar a seus discípulos que devia ir a Jerusalém e sofrer muito da parte dos anciãos, dos sumos sacerdotes e dos mestres da Lei, e que devia ser morto e ressuscitar no terceiro dia.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14FD32-84E4-5244-89B9-389BC210D6A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C62FDC-88F9-4666-B53E-B604FDBB03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34697"/>
            <a:ext cx="11834446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Então Pedro tomou Jesus à parte e começou a repreendê-lo, dizendo: “Deus não permita tal coisa, Senhor! Que isso nunca te aconteça!” Jesus, porém, voltou-se para Pedro, e disse: “Vai para longe, satanás! Tu és para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14FD32-84E4-5244-89B9-389BC210D6A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2819554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mim uma pedra de tropeço, porque não pensas as coisas de Deus, mas sim as coisas dos homens!” Então Jesus disse aos discípulos: “Se alguém quer me seguir, renuncie a si mesmo, tome a sua cruz e me siga.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Pois, quem quiser salvar a sua vida vai perdê-la; e quem perder a sua vida por causa de mim, vai encontrá-la. De fato, que adianta ao homem ganhar o mundo inteiro, mas perder a sua vida?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5814260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5C1BC-53CB-5215-1380-3B9ED74CA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EBB86A73-AD83-9EC1-9F7A-9F09024D308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que poderá alguém dar em troca de sua vida? Porque o Filho do Homem virá na glória do seu Pai, com os seus anjos, e então retribuirá a cada um de acordo com a sua conduta”.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50E0BDA-98FE-5903-EDB8-8AD0A02DFD3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3209650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12">
            <a:extLst>
              <a:ext uri="{FF2B5EF4-FFF2-40B4-BE49-F238E27FC236}">
                <a16:creationId xmlns:a16="http://schemas.microsoft.com/office/drawing/2014/main" id="{42CBAE1C-B1BD-4E9B-94D8-ABF805F35A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64360"/>
            <a:ext cx="12189600" cy="577584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DA SALVAÇÃO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Glória a vós Senhor!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1BFCB55-6410-F381-C83B-EAA1DE1AD464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9205570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5BB59EF-A65F-5A4E-9142-0CBC08D97F2C}"/>
              </a:ext>
            </a:extLst>
          </p:cNvPr>
          <p:cNvSpPr txBox="1"/>
          <p:nvPr/>
        </p:nvSpPr>
        <p:spPr>
          <a:xfrm>
            <a:off x="0" y="2967335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Homilia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4977" y="2038350"/>
            <a:ext cx="11683634" cy="308229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Para fazer vossa vontade, assim na terra como no céu! (bis)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6323576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7703" y="1784243"/>
            <a:ext cx="11848043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Creio em Deus-Pai, todo poderoso, criador do céu e da terra e em Jesus Cristo seu único filho Nosso Senhor, que foi concebido pelo poder do Espírito Santo. Nasceu da Virgem Maria, Padeceu sob </a:t>
            </a:r>
            <a:r>
              <a:rPr lang="pt-BR" sz="5400" b="1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Poncio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Pilatos, Foi crucificado, morto e sepultado,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6496" y="2012843"/>
            <a:ext cx="11830458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desceu a mansão dos mortos, ressuscitou ao terceiro dia, subiu aos céus, está sentado à direita de Deus Pai, todo poderoso, de onde há de vir a julgar os vivos e os mortos.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  <p:extLst>
      <p:ext uri="{BB962C8B-B14F-4D97-AF65-F5344CB8AC3E}">
        <p14:creationId xmlns:p14="http://schemas.microsoft.com/office/powerpoint/2010/main" val="23930101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3430" y="1784243"/>
            <a:ext cx="11781693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Creio no Espírito Santo, na Santa Igreja Católica, na comunhão dos Santos,  remissão dos pecados, na ressurreição da carne, e na vida eterna.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  <p:extLst>
      <p:ext uri="{BB962C8B-B14F-4D97-AF65-F5344CB8AC3E}">
        <p14:creationId xmlns:p14="http://schemas.microsoft.com/office/powerpoint/2010/main" val="21997508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9412"/>
            <a:ext cx="11824311" cy="437564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Caríssimos irmãos e irmãs, supliquemos ao Senhor que inspire as nossas orações e nos faça sentir sede de Deus, como terra sedenta e sem água, pedindo, com fé:</a:t>
            </a: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4337232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2810932"/>
            <a:ext cx="11824311" cy="338412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nós temos confiança em vós.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318569830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9412"/>
            <a:ext cx="11824311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Para que os bispos, os presbíteros e diáconos, busquem apenas no Senhor a sua glória e não se envergonhem da cruz do Salvador, rezemos ao Senhor.</a:t>
            </a:r>
            <a:endParaRPr lang="pt-BR" sz="5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2404789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209730"/>
            <a:ext cx="11824311" cy="26247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nós temos confiança em vós.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8684858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05740" y="1784243"/>
            <a:ext cx="11750040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Para que os chefes dos povos e nações respeitem a dignidade de toda pessoa humana, rica ou pobre, honrada ou desconhecida, rezemos ao Senhor.</a:t>
            </a:r>
            <a:endParaRPr lang="pt-BR" sz="6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30287102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116424"/>
            <a:ext cx="11824311" cy="2942002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nós temos confiança em vós.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08209639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1460" y="1784242"/>
            <a:ext cx="11681460" cy="43879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todos os catequistas, para que sintam a alegria da vocação, </a:t>
            </a:r>
            <a:r>
              <a:rPr lang="pt-BR" sz="6000" b="1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perserverem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na missão de educar na fé e sejam testemunhas vivas de Jesus cristo, nosso Mestre, rezemos ao Senhor.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088004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A47391FC-6051-430D-8F42-61DBA194C7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0998" y="1921164"/>
            <a:ext cx="11741454" cy="335153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Nossa vida é um dom, eis-me aqui, Senhor! É chamado a servir, eis-me aqui, Senhor! Toda a vida se faz vocação, eis-me aqui, Senhor!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990FD7D-A590-3A33-AEA6-56A4924D5419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236976"/>
            <a:ext cx="11824311" cy="2597516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nós temos confiança em vós.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5439029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1215"/>
            <a:ext cx="11824311" cy="4519247"/>
          </a:xfrm>
        </p:spPr>
        <p:txBody>
          <a:bodyPr vert="horz" wrap="square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72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Deus, nosso Pai, que pela palavra de Jesus nos convidais a segui-lo, iluminai o nosso olhar para que, fazendo agora</a:t>
            </a:r>
            <a:endParaRPr lang="pt-BR" sz="5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09773721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70FD4-30F8-3BC6-871C-82FF89E20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F6BBAAE-3154-2C1E-9020-226E26FE69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1215"/>
            <a:ext cx="11824311" cy="4519247"/>
          </a:xfrm>
        </p:spPr>
        <p:txBody>
          <a:bodyPr vert="horz" wrap="square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 vossa vontade, sejamos recebidos um dia na glória eterna. Por Cristo, nosso Senhor.</a:t>
            </a:r>
          </a:p>
        </p:txBody>
      </p:sp>
    </p:spTree>
    <p:extLst>
      <p:ext uri="{BB962C8B-B14F-4D97-AF65-F5344CB8AC3E}">
        <p14:creationId xmlns:p14="http://schemas.microsoft.com/office/powerpoint/2010/main" val="47938796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2907792"/>
            <a:ext cx="11824311" cy="3422670"/>
          </a:xfrm>
        </p:spPr>
        <p:txBody>
          <a:bodyPr vert="horz" wrap="square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 </a:t>
            </a: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  <a:endParaRPr lang="pt-BR" sz="6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88098827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28929-7C97-AA4F-9EC1-E631B0B04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5BE6DFDF-7785-DB5A-7AC1-04D185115D5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Pai Santo, Deus onipotente, a vós, Deus eterno, imenso, nas preces, no canto, no incenso, a Igreja o Cordeiro oferece.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9EC759D-A5ED-DA71-6D42-BBB91062AD9D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48964733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53491"/>
            <a:ext cx="11925300" cy="591569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Recebei, Senhor, aceitai, Senhor, por Jesus, vosso Filho, tudo que eu tenho pra vos ofertar.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397077494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Minha alma se une à Igreja, com o padre a vós me ofereço. Por mim, nada sou nem mereço, mas Cristo por mim vos implora.</a:t>
            </a:r>
            <a:endParaRPr lang="pt-BR" sz="72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275178965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1927"/>
            <a:ext cx="11887200" cy="59572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Recebei, Senhor, aceitai, Senhor, por Jesus, vosso Filho, tudo que eu tenho pra vos ofertar.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96438122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F94B2-AA00-6CE0-3476-A52DF52A4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5C2C63AF-5465-6AED-2C15-63FA041E51B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 hóstia que o padre oferece, divino alimento se faça. A todos cumule de graças, de Cristo a Paixão renovando.</a:t>
            </a:r>
            <a:endParaRPr lang="pt-BR" sz="72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A366973-ED89-15FE-A891-3FAFB6D1FDF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415384375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00677-7E41-4C42-B288-2C5DA164C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A5656B-9D53-F00D-FCCB-0B8C3B0AA8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1927"/>
            <a:ext cx="11887200" cy="59572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Recebei, Senhor, aceitai, Senhor, por Jesus, vosso Filho, tudo que eu tenho pra vos ofertar.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6BA5D9-387D-3A61-6775-2B918DC2075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1950268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209801"/>
            <a:ext cx="11683634" cy="36423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Para fazer vossa vontade, assim na terra como no céu! (bis)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45703723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2146040"/>
            <a:ext cx="11912234" cy="565695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54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Orai, irmãos e irmãs...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Receba o Senhor por tuas mãos este sacrifício, para glória do seu nome, para nosso bem e de toda a sua santa Igreja.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52542259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AÇÃO SOBRE AS OFER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64660"/>
            <a:ext cx="11912234" cy="59383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Este santo sacrifício, Senhor, nos traga a perene bênção da salvação e vosso poder leve à plenitude o que celebramos no sacramento. Por Cristo, nosso Senhor.</a:t>
            </a: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49680"/>
            <a:ext cx="11912234" cy="595332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0628669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FÁ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40D81BC8-922C-446A-BC9A-B905F581041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4785" y="1691112"/>
            <a:ext cx="11271738" cy="57560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O Senhor esteja convosco.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Ele está no meio de nós.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Corações ao alto.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O nosso coração está em Deus.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Demos graças ao Senhor, nosso Deus.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É nosso dever e nossa salvação.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DB29988-EBB3-C120-7648-60559CC3275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FÁCIO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Na verdade, é digno e justo, é nosso dever e salvação dar-vos graças, sempre e em todo lugar, Senhor, Pai santo, Deus eterno e todo-poderoso. Pois, em vossa misericórdia, amastes tanto o mundo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2372F-F6ED-1062-2BF4-F1943CB29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A76B9FD-C97A-231B-EC2D-D03F8B38AD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que nos enviastes vosso próprio Filho como Redentor. Quisestes que ele fosse em tudo igual a nós, menos no pecado, para amardes em nós o que vos comprazia em vosso Filho. Por sua obediência, ele restaurou 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C12984C-C1D6-69FB-C596-0C253F63693B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44304116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AF0D6-52DF-A4A8-B1B2-22009D5F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8F9294C8-872E-56A6-56AB-6AA1363096F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dons que, por nossa desobediência, pecando, tínhamos perdido. Por isso, também nós vos louvamos, Senhor, com todos os Anjos e Santos, e, exultantes, cantamos a uma só voz: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C9C3B7B-5A59-961E-E135-FB42718A38E8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06757765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body" idx="4294967295"/>
          </p:nvPr>
        </p:nvSpPr>
        <p:spPr>
          <a:xfrm>
            <a:off x="372951" y="1906846"/>
            <a:ext cx="11447700" cy="68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Santo, Santo, Santo, Senhor Deus do universo, o céu e a terra proclamam a vossa glória, hosana nas alturas, bendito o que vem em Nome do Senhor, hosana nas alturas.</a:t>
            </a:r>
            <a:endParaRPr dirty="0"/>
          </a:p>
        </p:txBody>
      </p:sp>
      <p:sp>
        <p:nvSpPr>
          <p:cNvPr id="31" name="Google Shape;31;p5"/>
          <p:cNvSpPr txBox="1"/>
          <p:nvPr/>
        </p:nvSpPr>
        <p:spPr>
          <a:xfrm>
            <a:off x="0" y="386862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Eucarística</a:t>
            </a:r>
            <a:endParaRPr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Na verdade, ó Pai, vós sois Santo, fonte de toda santidade. Santificai, pois, estes dons, derramando sobre eles o vosso Espírito, a fim de que se tornem para nós o Corpo e + o Sangue de nosso Senhor Jesus Cristo.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13724006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8BAF2-BD36-4090-7108-FB04C083D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4714642-A1C3-E1B7-5498-299DE1860C5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Enviai o vosso Espírito Santo!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A589C29-8ED1-022A-FF52-A97738B1961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72090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A47391FC-6051-430D-8F42-61DBA194C7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1354" y="1864659"/>
            <a:ext cx="11630880" cy="595592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Nosso nome sabeis, eis-me aqui, Senhor! Sempre em nós confiais, eis-me aqui, Senhor!  Somos vossa família no amor, eis-me aqui, Senhor!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C6C04E-8201-1DA9-E09B-30844420B3B1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39489349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D0036-255E-44CB-0A42-5EADD4706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34024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756BC-5D5B-4124-6429-C36A2A8E0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E6046EE4-1C1E-CDA4-CD25-308E70526F8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2952751"/>
            <a:ext cx="11841896" cy="390525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Tudo isto é mistério da fé!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2F8FAC4-530A-BF18-CA0A-D29EB2129215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88939853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Todas as vezes que comemos deste pão e bebemos deste cálice, anunciamos Senhor, a vossa morte, enquanto esperamos a vossa vinda!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62941818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Celebrando, pois, o memorial da morte e ressurreição do vosso Filho, nós vos oferecemos, ó Pai, o Pão da vida e o Cálice da salvação; e vos agradecemos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824811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0D485-443F-D894-2FA5-25952AB88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0704770C-A9E8-91C5-7558-980BFDC6E74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porque nos tornastes dignos de estar aqui na vossa presença e vos servir.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67E1711-4E35-E918-23B9-F0AF477AAAF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54884503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Aceitai, ó Senhor, a nossa oferta! 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7298618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84879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Suplicantes, vos pedimos que, participando do Corpo e Sangue de Cristo, sejamos reunidos pelo Espírito Santo num só corpo.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7752292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36CFF-1881-E9A9-69AA-A8B296DDE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54CFD73-7CD0-15F9-1293-640905AD29A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Espírito nos una num só corpo! 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C0088E-66F3-70A9-CA1C-2A81F98B1041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23886962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Lembrai-vos, ó Pai, da vossa Igreja que se faz presente pelo mundo inteiro; e aqui convocada no dia em que Cristo venceu a morte e nos fez participantes de sua vida imortal;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70477256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2FAF2-D48C-1B17-A2B4-86C7FAE98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B32EFE88-3731-C28B-FBAA-2539AE7DC98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que ela cresça na caridade, em comunhão com o Papa Leão, com o nosso Bispo Carlos, os bispos do mundo inteiro, os presbíteros, os diáconos e todos os ministros do vosso povo.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8596048-256C-DADC-7922-391E90D0C5C0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7166004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Y_IGNORE_UCW" val="true"/>
  <p:tag name="PPT/SLIDES/SLIDE56.XML" val="1257959444"/>
  <p:tag name="PPT/SLIDES/SLIDE1.XML" val="60303939"/>
  <p:tag name="PPT/SLIDES/SLIDE2.XML" val="4230717621"/>
  <p:tag name="PPT/SLIDES/SLIDE3.XML" val="3064636745"/>
  <p:tag name="PPT/SLIDES/SLIDE4.XML" val="4113107665"/>
  <p:tag name="PPT/SLIDES/SLIDE5.XML" val="2556830829"/>
  <p:tag name="PPT/SLIDES/SLIDE6.XML" val="1705866736"/>
  <p:tag name="PPT/SLIDES/SLIDE7.XML" val="1910031757"/>
  <p:tag name="PPT/SLIDES/SLIDE8.XML" val="1237939777"/>
  <p:tag name="PPT/SLIDES/SLIDE9.XML" val="1574142160"/>
  <p:tag name="PPT/SLIDES/SLIDE10.XML" val="3322747927"/>
  <p:tag name="PPT/SLIDES/SLIDE11.XML" val="2969032233"/>
  <p:tag name="PPT/SLIDES/SLIDE12.XML" val="2670887340"/>
  <p:tag name="PPT/SLIDES/SLIDE13.XML" val="3694343939"/>
  <p:tag name="PPT/SLIDES/SLIDE14.XML" val="2380044897"/>
  <p:tag name="PPT/SLIDES/SLIDE15.XML" val="3651993440"/>
  <p:tag name="PPT/SLIDES/SLIDE16.XML" val="3675499124"/>
  <p:tag name="PPT/SLIDES/SLIDE17.XML" val="3070080621"/>
  <p:tag name="PPT/SLIDES/SLIDE18.XML" val="2700015371"/>
  <p:tag name="PPT/SLIDES/SLIDE19.XML" val="1924208611"/>
  <p:tag name="PPT/SLIDES/SLIDE20.XML" val="3925390688"/>
  <p:tag name="PPT/SLIDES/SLIDE21.XML" val="100232371"/>
  <p:tag name="PPT/SLIDES/SLIDE22.XML" val="2880918896"/>
  <p:tag name="PPT/SLIDES/SLIDE23.XML" val="1472385688"/>
  <p:tag name="PPT/SLIDES/SLIDE24.XML" val="1798557157"/>
  <p:tag name="PPT/SLIDES/SLIDE25.XML" val="921713726"/>
  <p:tag name="PPT/SLIDES/SLIDE26.XML" val="3266166827"/>
  <p:tag name="PPT/SLIDES/SLIDE27.XML" val="3545778919"/>
  <p:tag name="PPT/SLIDES/SLIDE28.XML" val="4204050277"/>
  <p:tag name="PPT/SLIDES/SLIDE29.XML" val="3097100435"/>
  <p:tag name="PPT/SLIDES/SLIDE30.XML" val="2942897947"/>
  <p:tag name="PPT/SLIDES/SLIDE31.XML" val="99262265"/>
  <p:tag name="PPT/SLIDES/SLIDE32.XML" val="1119572354"/>
  <p:tag name="PPT/SLIDES/SLIDE33.XML" val="3128637242"/>
  <p:tag name="PPT/SLIDES/SLIDE34.XML" val="3322611898"/>
  <p:tag name="PPT/SLIDES/SLIDE35.XML" val="2747119484"/>
  <p:tag name="PPT/SLIDES/SLIDE36.XML" val="602792371"/>
  <p:tag name="PPT/SLIDES/SLIDE37.XML" val="3560563171"/>
  <p:tag name="PPT/SLIDES/SLIDE38.XML" val="1459905972"/>
  <p:tag name="PPT/SLIDES/SLIDE39.XML" val="220837252"/>
  <p:tag name="PPT/SLIDES/SLIDE40.XML" val="2489660088"/>
  <p:tag name="PPT/SLIDES/SLIDE41.XML" val="1082116365"/>
  <p:tag name="PPT/SLIDES/SLIDE42.XML" val="170187745"/>
  <p:tag name="PPT/SLIDES/SLIDE43.XML" val="414908355"/>
  <p:tag name="PPT/SLIDES/SLIDE44.XML" val="2107746614"/>
  <p:tag name="PPT/SLIDES/SLIDE45.XML" val="3000271153"/>
  <p:tag name="PPT/SLIDES/SLIDE46.XML" val="3542397127"/>
  <p:tag name="PPT/SLIDES/SLIDE47.XML" val="1815084308"/>
  <p:tag name="PPT/SLIDES/SLIDE48.XML" val="2625210225"/>
  <p:tag name="PPT/SLIDES/SLIDE49.XML" val="621919212"/>
  <p:tag name="PPT/SLIDES/SLIDE50.XML" val="435638300"/>
  <p:tag name="PPT/SLIDES/SLIDE51.XML" val="2884762316"/>
  <p:tag name="PPT/SLIDES/SLIDE52.XML" val="3244954387"/>
  <p:tag name="PPT/SLIDES/SLIDE53.XML" val="1251002794"/>
  <p:tag name="PPT/SLIDES/SLIDE54.XML" val="1547233358"/>
  <p:tag name="PPT/SLIDES/SLIDE55.XML" val="4066294785"/>
  <p:tag name="PPT/SLIDES/SLIDE57.XML" val="2962248476"/>
  <p:tag name="PPT/SLIDES/SLIDE58.XML" val="1104965684"/>
  <p:tag name="PPT/SLIDES/SLIDE59.XML" val="528878545"/>
  <p:tag name="PPT/SLIDES/SLIDE60.XML" val="1654392324"/>
  <p:tag name="PPT/SLIDES/SLIDE61.XML" val="1897934114"/>
  <p:tag name="PPT/SLIDES/SLIDE62.XML" val="3900848009"/>
  <p:tag name="PPT/SLIDES/SLIDE63.XML" val="4157699372"/>
  <p:tag name="PPT/SLIDES/SLIDE64.XML" val="2760017441"/>
  <p:tag name="PPT/SLIDES/SLIDE65.XML" val="40797473"/>
  <p:tag name="PPT/SLIDES/SLIDE66.XML" val="1292635284"/>
  <p:tag name="PPT/SLIDES/SLIDE67.XML" val="1791559290"/>
  <p:tag name="PPT/SLIDES/SLIDE68.XML" val="1485702349"/>
  <p:tag name="PPT/SLIDES/SLIDE69.XML" val="3458237366"/>
  <p:tag name="PPT/SLIDES/SLIDE70.XML" val="343019950"/>
  <p:tag name="PPT/SLIDES/SLIDE71.XML" val="4290544178"/>
  <p:tag name="PPT/SLIDES/SLIDE72.XML" val="3931743257"/>
  <p:tag name="PPT/SLIDES/SLIDE73.XML" val="4069597561"/>
  <p:tag name="PPT/SLIDES/SLIDE74.XML" val="4086163046"/>
  <p:tag name="PPT/SLIDES/SLIDE75.XML" val="1410251893"/>
  <p:tag name="PPT/SLIDES/SLIDE76.XML" val="571416640"/>
  <p:tag name="PPT/SLIDES/SLIDE77.XML" val="1632643005"/>
  <p:tag name="PPT/SLIDES/SLIDE78.XML" val="3061101053"/>
  <p:tag name="PPT/SLIDES/SLIDE79.XML" val="594119283"/>
  <p:tag name="PPT/SLIDES/SLIDE80.XML" val="3304707985"/>
  <p:tag name="PPT/SLIDES/SLIDE81.XML" val="1213893469"/>
  <p:tag name="PPT/SLIDES/SLIDE82.XML" val="1240301683"/>
  <p:tag name="PPT/SLIDES/SLIDE83.XML" val="2443907960"/>
  <p:tag name="PPT/SLIDES/SLIDE84.XML" val="2216164064"/>
  <p:tag name="PPT/SLIDES/SLIDE85.XML" val="966965916"/>
  <p:tag name="PPT/SLIDES/SLIDE86.XML" val="3534857551"/>
  <p:tag name="PPT/SLIDES/SLIDE87.XML" val="704379753"/>
  <p:tag name="PPT/SLIDES/SLIDE88.XML" val="3420951277"/>
  <p:tag name="PPT/SLIDES/SLIDE89.XML" val="76891139"/>
  <p:tag name="PPT/SLIDES/SLIDE90.XML" val="3188183061"/>
  <p:tag name="PPT/SLIDES/SLIDE91.XML" val="59081415"/>
  <p:tag name="PPT/SLIDES/SLIDE92.XML" val="644945974"/>
  <p:tag name="PPT/SLIDES/SLIDE93.XML" val="4173260948"/>
  <p:tag name="PPT/SLIDES/SLIDE94.XML" val="199009454"/>
  <p:tag name="PPT/SLIDES/SLIDE95.XML" val="3129415030"/>
  <p:tag name="PPT/SLIDES/SLIDE96.XML" val="2938019016"/>
  <p:tag name="PPT/SLIDES/SLIDE97.XML" val="2613319988"/>
  <p:tag name="PPT/SLIDES/SLIDE98.XML" val="3570495141"/>
  <p:tag name="PPT/SLIDES/SLIDE99.XML" val="1411200849"/>
  <p:tag name="PPT/SLIDES/SLIDE100.XML" val="739016956"/>
  <p:tag name="PPT/SLIDES/SLIDE101.XML" val="3017451477"/>
  <p:tag name="PPT/SLIDES/SLIDE102.XML" val="548747440"/>
  <p:tag name="PPT/SLIDES/SLIDE103.XML" val="2751064994"/>
  <p:tag name="PPT/SLIDES/SLIDE104.XML" val="3786431193"/>
  <p:tag name="PPT/SLIDES/SLIDE105.XML" val="1863565928"/>
  <p:tag name="PPT/SLIDES/SLIDE106.XML" val="607463412"/>
  <p:tag name="PPT/SLIDES/SLIDE107.XML" val="677682527"/>
  <p:tag name="PPT/SLIDES/SLIDE108.XML" val="3410368404"/>
  <p:tag name="PPT/SLIDES/SLIDE109.XML" val="2910402157"/>
  <p:tag name="PPT/SLIDES/SLIDE110.XML" val="481044048"/>
  <p:tag name="PPT/SLIDES/SLIDE111.XML" val="946750403"/>
  <p:tag name="PPT/SLIDES/SLIDE112.XML" val="2558307127"/>
  <p:tag name="PPT/SLIDES/SLIDE113.XML" val="4200239790"/>
  <p:tag name="PPT/SLIDES/SLIDE114.XML" val="3137453676"/>
  <p:tag name="PPT/SLIDES/SLIDE115.XML" val="2862578011"/>
  <p:tag name="PPT/SLIDES/SLIDE116.XML" val="4181732054"/>
  <p:tag name="PPT/SLIDES/SLIDE117.XML" val="3876127285"/>
  <p:tag name="PPT/SLIDES/SLIDE118.XML" val="387023430"/>
  <p:tag name="PPT/SLIDES/SLIDE119.XML" val="4021668929"/>
  <p:tag name="PPT/SLIDES/SLIDE120.XML" val="2890490764"/>
  <p:tag name="PPT/SLIDES/SLIDE121.XML" val="1847645336"/>
  <p:tag name="PPT/SLIDES/SLIDE122.XML" val="3410282027"/>
  <p:tag name="PPT/SLIDES/SLIDE123.XML" val="2644193220"/>
  <p:tag name="PPT/SLIDES/SLIDE124.XML" val="2507819088"/>
  <p:tag name="PPT/SLIDES/SLIDE125.XML" val="3179093132"/>
  <p:tag name="PPT/SLIDES/SLIDE126.XML" val="3409178224"/>
  <p:tag name="PPT/SLIDES/SLIDE127.XML" val="2007393459"/>
  <p:tag name="PPT/SLIDES/SLIDE128.XML" val="591039180"/>
  <p:tag name="PPT/SLIDES/SLIDE129.XML" val="1383383944"/>
  <p:tag name="PPT/SLIDES/SLIDE130.XML" val="1060065150"/>
  <p:tag name="PPT/SLIDES/SLIDE131.XML" val="1175308303"/>
  <p:tag name="PPT/SLIDES/SLIDE132.XML" val="635112318"/>
  <p:tag name="PPT/SLIDES/SLIDE133.XML" val="2491839287"/>
  <p:tag name="PPT/SLIDES/SLIDE134.XML" val="718881255"/>
  <p:tag name="PPT/SLIDES/SLIDE135.XML" val="1178247943"/>
  <p:tag name="PPT/SLIDES/SLIDE136.XML" val="2520702888"/>
  <p:tag name="PPT/SLIDES/SLIDE137.XML" val="426988546"/>
  <p:tag name="PPT/SLIDES/SLIDE138.XML" val="2129743628"/>
  <p:tag name="PPT/SLIDES/SLIDE139.XML" val="521742655"/>
  <p:tag name="PPT/SLIDES/SLIDE140.XML" val="378949811"/>
  <p:tag name="PPT/SLIDES/SLIDE141.XML" val="3554338300"/>
  <p:tag name="PPT/SLIDES/SLIDE142.XML" val="3299015834"/>
  <p:tag name="PPT/SLIDES/SLIDE143.XML" val="2937002"/>
  <p:tag name="PPT/SLIDES/SLIDE144.XML" val="3782727425"/>
  <p:tag name="PPT/SLIDES/SLIDE145.XML" val="1580928654"/>
  <p:tag name="PPT/SLIDES/SLIDE146.XML" val="2672268275"/>
  <p:tag name="PPT/SLIDES/SLIDE147.XML" val="2082987807"/>
  <p:tag name="PPT/SLIDES/SLIDE148.XML" val="690072193"/>
  <p:tag name="PPT/SLIDES/SLIDE149.XML" val="3710930599"/>
  <p:tag name="PPT/SLIDES/SLIDE150.XML" val="3559399103"/>
  <p:tag name="PPT/SLIDES/SLIDE151.XML" val="2712938156"/>
  <p:tag name="PPT/SLIDES/SLIDE152.XML" val="2751395289"/>
  <p:tag name="PPT/SLIDES/SLIDE153.XML" val="662345041"/>
  <p:tag name="PPT/SLIDES/SLIDE154.XML" val="539104128"/>
  <p:tag name="PPT/SLIDES/SLIDE155.XML" val="3341756493"/>
  <p:tag name="PPT/SLIDES/SLIDE156.XML" val="1991428736"/>
  <p:tag name="PPT/SLIDES/SLIDE157.XML" val="3817306275"/>
  <p:tag name="PPT/SLIDES/SLIDE158.XML" val="1783675174"/>
  <p:tag name="PPT/SLIDES/SLIDE159.XML" val="2643817532"/>
  <p:tag name="PPT/SLIDES/SLIDE160.XML" val="2092955276"/>
  <p:tag name="PPT/SLIDES/SLIDE161.XML" val="3202445071"/>
  <p:tag name="PPT/SLIDES/SLIDE162.XML" val="3577079283"/>
  <p:tag name="PPT/NOTESSLIDES/NOTESSLIDE92.XML" val="2525972390"/>
  <p:tag name="PPT/NOTESSLIDES/NOTESSLIDE93.XML" val="1101043730"/>
  <p:tag name="PPT/NOTESSLIDES/NOTESSLIDE94.XML" val="87571964"/>
  <p:tag name="PPT/NOTESSLIDES/NOTESSLIDE95.XML" val="2877350910"/>
  <p:tag name="PPT/NOTESSLIDES/NOTESSLIDE96.XML" val="671740309"/>
  <p:tag name="PPT/NOTESSLIDES/NOTESSLIDE97.XML" val="68219898"/>
  <p:tag name="PPT/NOTESSLIDES/NOTESSLIDE98.XML" val="127711661"/>
  <p:tag name="PPT/NOTESSLIDES/NOTESSLIDE99.XML" val="2837937539"/>
  <p:tag name="PPT/NOTESSLIDES/NOTESSLIDE100.XML" val="2124544243"/>
  <p:tag name="PPT/NOTESSLIDES/NOTESSLIDE101.XML" val="4041399005"/>
  <p:tag name="PPT/NOTESSLIDES/NOTESSLIDE102.XML" val="1083902407"/>
  <p:tag name="PPT/NOTESSLIDES/NOTESSLIDE103.XML" val="3788298845"/>
  <p:tag name="PPT/NOTESSLIDES/NOTESSLIDE104.XML" val="161093377"/>
  <p:tag name="PPT/NOTESSLIDES/NOTESSLIDE105.XML" val="1128571817"/>
  <p:tag name="PPT/NOTESSLIDES/NOTESSLIDE106.XML" val="3252746423"/>
  <p:tag name="PPT/NOTESSLIDES/NOTESSLIDE107.XML" val="585005968"/>
  <p:tag name="PPT/NOTESSLIDES/NOTESSLIDE108.XML" val="1656908700"/>
  <p:tag name="PPT/NOTESSLIDES/NOTESSLIDE109.XML" val="2547980283"/>
  <p:tag name="PPT/NOTESSLIDES/NOTESSLIDE110.XML" val="1125458315"/>
  <p:tag name="PPT/NOTESSLIDES/NOTESSLIDE111.XML" val="3026964591"/>
  <p:tag name="PPT/NOTESSLIDES/NOTESSLIDE112.XML" val="2601744752"/>
  <p:tag name="PPT/NOTESSLIDES/NOTESSLIDE113.XML" val="2708652787"/>
  <p:tag name="PPT/NOTESSLIDES/NOTESSLIDE114.XML" val="2722236339"/>
  <p:tag name="PPT/NOTESSLIDES/NOTESSLIDE115.XML" val="4030156034"/>
  <p:tag name="PPT/NOTESSLIDES/NOTESSLIDE116.XML" val="1774146195"/>
  <p:tag name="PPT/NOTESSLIDES/NOTESSLIDE117.XML" val="2884005354"/>
  <p:tag name="PPT/NOTESSLIDES/NOTESSLIDE118.XML" val="3103435915"/>
  <p:tag name="PPT/NOTESSLIDES/NOTESSLIDE119.XML" val="910742777"/>
  <p:tag name="PPT/NOTESSLIDES/NOTESSLIDE120.XML" val="2748498440"/>
  <p:tag name="PPT/NOTESSLIDES/NOTESSLIDE121.XML" val="4145727723"/>
  <p:tag name="PPT/NOTESSLIDES/NOTESSLIDE122.XML" val="2732543330"/>
  <p:tag name="PPT/NOTESSLIDES/NOTESSLIDE123.XML" val="1572997585"/>
  <p:tag name="PPT/NOTESSLIDES/NOTESSLIDE124.XML" val="3665104421"/>
  <p:tag name="PPT/NOTESSLIDES/NOTESSLIDE125.XML" val="3665813103"/>
  <p:tag name="PPT/NOTESSLIDES/NOTESSLIDE126.XML" val="1939351073"/>
  <p:tag name="PPT/NOTESSLIDES/NOTESSLIDE127.XML" val="2229027874"/>
  <p:tag name="PPT/NOTESSLIDES/NOTESSLIDE128.XML" val="3128208998"/>
  <p:tag name="PPT/NOTESSLIDES/NOTESSLIDE129.XML" val="3763018258"/>
  <p:tag name="PPT/NOTESSLIDES/NOTESSLIDE130.XML" val="875352215"/>
  <p:tag name="PPT/NOTESSLIDES/NOTESSLIDE131.XML" val="2618758790"/>
  <p:tag name="PPT/NOTESSLIDES/NOTESSLIDE132.XML" val="3333979130"/>
  <p:tag name="PPT/NOTESSLIDES/NOTESSLIDE133.XML" val="991701429"/>
  <p:tag name="PPT/NOTESSLIDES/NOTESSLIDE134.XML" val="3333915870"/>
  <p:tag name="PPT/NOTESSLIDES/NOTESSLIDE135.XML" val="3286374788"/>
  <p:tag name="PPT/NOTESSLIDES/NOTESSLIDE136.XML" val="2099067373"/>
  <p:tag name="PPT/NOTESSLIDES/NOTESSLIDE137.XML" val="1175677502"/>
  <p:tag name="PPT/NOTESSLIDES/NOTESSLIDE138.XML" val="3131860712"/>
  <p:tag name="PPT/NOTESSLIDES/NOTESSLIDE139.XML" val="2330973925"/>
  <p:tag name="PPT/NOTESSLIDES/NOTESSLIDE140.XML" val="725884471"/>
  <p:tag name="PPT/NOTESSLIDES/NOTESSLIDE141.XML" val="1043592274"/>
  <p:tag name="PPT/NOTESSLIDES/NOTESSLIDE142.XML" val="4004146058"/>
  <p:tag name="PPT/NOTESSLIDES/NOTESSLIDE143.XML" val="2589028310"/>
  <p:tag name="PPT/NOTESSLIDES/NOTESSLIDE144.XML" val="1102083401"/>
  <p:tag name="PPT/NOTESSLIDES/NOTESSLIDE145.XML" val="37074800"/>
  <p:tag name="PPT/NOTESSLIDES/NOTESSLIDE146.XML" val="2141018530"/>
  <p:tag name="PPT/NOTESSLIDES/NOTESSLIDE147.XML" val="1288469394"/>
  <p:tag name="PPT/NOTESSLIDES/NOTESSLIDE148.XML" val="3689368420"/>
  <p:tag name="PPT/NOTESSLIDES/NOTESSLIDE149.XML" val="3106238036"/>
  <p:tag name="PPT/NOTESSLIDES/NOTESSLIDE150.XML" val="1769731750"/>
  <p:tag name="PPT/NOTESSLIDES/NOTESSLIDE151.XML" val="45797954"/>
  <p:tag name="PPT/NOTESSLIDES/NOTESSLIDE152.XML" val="4119483979"/>
  <p:tag name="PPT/NOTESSLIDES/NOTESSLIDE153.XML" val="3762432305"/>
  <p:tag name="PPT/NOTESSLIDES/NOTESSLIDE154.XML" val="54861434"/>
  <p:tag name="PPT/NOTESSLIDES/NOTESSLIDE155.XML" val="3805594962"/>
  <p:tag name="PPT/NOTESSLIDES/NOTESSLIDE156.XML" val="264621234"/>
  <p:tag name="PPT/NOTESSLIDES/NOTESSLIDE59.XML" val="1365169127"/>
  <p:tag name="PPT/NOTESSLIDES/NOTESSLIDE158.XML" val="1320668447"/>
  <p:tag name="PPT/NOTESSLIDES/NOTESSLIDE159.XML" val="1302526393"/>
  <p:tag name="PPT/NOTESSLIDES/NOTESSLIDE160.XML" val="3251787500"/>
  <p:tag name="PPT/NOTESSLIDES/NOTESSLIDE161.XML" val="2233091529"/>
  <p:tag name="PPT/SLIDEMASTERS/SLIDEMASTER1.XML" val="4121467285"/>
  <p:tag name="PPT/SLIDEMASTERS/SLIDEMASTER2.XML" val="3062222599"/>
  <p:tag name="PPT/SLIDEMASTERS/SLIDEMASTER3.XML" val="64964950"/>
  <p:tag name="PPT/SLIDEMASTERS/SLIDEMASTER4.XML" val="65669529"/>
  <p:tag name="PPT/SLIDEMASTERS/SLIDEMASTER6.XML" val="3729258903"/>
  <p:tag name="PPT/SLIDELAYOUTS/SLIDELAYOUT1.XML" val="469860050"/>
  <p:tag name="PPT/SLIDELAYOUTS/SLIDELAYOUT2.XML" val="2715888461"/>
  <p:tag name="PPT/SLIDELAYOUTS/SLIDELAYOUT3.XML" val="1760783486"/>
  <p:tag name="PPT/SLIDELAYOUTS/SLIDELAYOUT4.XML" val="4110546128"/>
  <p:tag name="PPT/SLIDELAYOUTS/SLIDELAYOUT5.XML" val="2294492927"/>
  <p:tag name="PPT/SLIDELAYOUTS/SLIDELAYOUT6.XML" val="3808304240"/>
  <p:tag name="PPT/SLIDELAYOUTS/SLIDELAYOUT7.XML" val="769282087"/>
  <p:tag name="PPT/SLIDELAYOUTS/SLIDELAYOUT8.XML" val="124045678"/>
  <p:tag name="PPT/SLIDELAYOUTS/SLIDELAYOUT9.XML" val="1801133971"/>
  <p:tag name="PPT/SLIDELAYOUTS/SLIDELAYOUT10.XML" val="2411241056"/>
  <p:tag name="PPT/SLIDELAYOUTS/SLIDELAYOUT11.XML" val="477757161"/>
  <p:tag name="PPT/SLIDELAYOUTS/SLIDELAYOUT12.XML" val="2304059474"/>
  <p:tag name="PPT/SLIDELAYOUTS/SLIDELAYOUT13.XML" val="3521328882"/>
  <p:tag name="PPT/SLIDELAYOUTS/SLIDELAYOUT14.XML" val="3257859482"/>
  <p:tag name="PPT/SLIDELAYOUTS/SLIDELAYOUT15.XML" val="485277244"/>
  <p:tag name="PPT/SLIDELAYOUTS/SLIDELAYOUT16.XML" val="3410864739"/>
  <p:tag name="PPT/SLIDELAYOUTS/SLIDELAYOUT17.XML" val="985862490"/>
  <p:tag name="PPT/SLIDELAYOUTS/SLIDELAYOUT18.XML" val="2814200049"/>
  <p:tag name="PPT/SLIDELAYOUTS/SLIDELAYOUT19.XML" val="125145428"/>
  <p:tag name="PPT/SLIDELAYOUTS/SLIDELAYOUT20.XML" val="2002268910"/>
  <p:tag name="PPT/SLIDELAYOUTS/SLIDELAYOUT21.XML" val="983084465"/>
  <p:tag name="PPT/SLIDELAYOUTS/SLIDELAYOUT22.XML" val="1758685569"/>
  <p:tag name="PPT/SLIDELAYOUTS/SLIDELAYOUT23.XML" val="1143188323"/>
  <p:tag name="PPT/SLIDELAYOUTS/SLIDELAYOUT24.XML" val="2877686957"/>
  <p:tag name="PPT/SLIDELAYOUTS/SLIDELAYOUT25.XML" val="1572139040"/>
  <p:tag name="PPT/SLIDELAYOUTS/SLIDELAYOUT26.XML" val="1476336809"/>
  <p:tag name="PPT/SLIDELAYOUTS/SLIDELAYOUT27.XML" val="4052139514"/>
  <p:tag name="PPT/SLIDELAYOUTS/SLIDELAYOUT28.XML" val="4148266544"/>
  <p:tag name="PPT/SLIDELAYOUTS/SLIDELAYOUT29.XML" val="738224005"/>
  <p:tag name="PPT/SLIDELAYOUTS/SLIDELAYOUT30.XML" val="627577851"/>
  <p:tag name="PPT/SLIDELAYOUTS/SLIDELAYOUT31.XML" val="1800287352"/>
  <p:tag name="PPT/SLIDELAYOUTS/SLIDELAYOUT32.XML" val="1561161928"/>
  <p:tag name="PPT/SLIDELAYOUTS/SLIDELAYOUT33.XML" val="2830197969"/>
  <p:tag name="PPT/SLIDELAYOUTS/SLIDELAYOUT34.XML" val="2004333431"/>
  <p:tag name="PPT/SLIDELAYOUTS/SLIDELAYOUT35.XML" val="3477973752"/>
  <p:tag name="PPT/SLIDELAYOUTS/SLIDELAYOUT36.XML" val="1841663642"/>
  <p:tag name="PPT/SLIDELAYOUTS/SLIDELAYOUT37.XML" val="2217582305"/>
  <p:tag name="PPT/SLIDELAYOUTS/SLIDELAYOUT38.XML" val="2636016634"/>
  <p:tag name="PPT/SLIDELAYOUTS/SLIDELAYOUT39.XML" val="2804285360"/>
  <p:tag name="PPT/SLIDELAYOUTS/SLIDELAYOUT40.XML" val="2794130509"/>
  <p:tag name="PPT/SLIDELAYOUTS/SLIDELAYOUT41.XML" val="3932258494"/>
  <p:tag name="PPT/SLIDELAYOUTS/SLIDELAYOUT42.XML" val="2376925062"/>
  <p:tag name="PPT/SLIDELAYOUTS/SLIDELAYOUT43.XML" val="3447113120"/>
  <p:tag name="PPT/SLIDELAYOUTS/SLIDELAYOUT44.XML" val="2221171591"/>
  <p:tag name="PPT/SLIDELAYOUTS/SLIDELAYOUT45.XML" val="622456809"/>
  <p:tag name="PPT/SLIDELAYOUTS/SLIDELAYOUT46.XML" val="2627376760"/>
  <p:tag name="PPT/SLIDELAYOUTS/SLIDELAYOUT47.XML" val="2098953908"/>
  <p:tag name="PPT/SLIDELAYOUTS/SLIDELAYOUT48.XML" val="3911304509"/>
  <p:tag name="PPT/SLIDELAYOUTS/SLIDELAYOUT49.XML" val="1139445144"/>
  <p:tag name="PPT/SLIDELAYOUTS/SLIDELAYOUT50.XML" val="2325021840"/>
  <p:tag name="PPT/SLIDELAYOUTS/SLIDELAYOUT51.XML" val="310873338"/>
  <p:tag name="PPT/SLIDELAYOUTS/SLIDELAYOUT52.XML" val="576720982"/>
  <p:tag name="PPT/SLIDELAYOUTS/SLIDELAYOUT53.XML" val="1694585010"/>
  <p:tag name="PPT/SLIDELAYOUTS/SLIDELAYOUT54.XML" val="4239508036"/>
  <p:tag name="PPT/SLIDELAYOUTS/SLIDELAYOUT55.XML" val="2406384384"/>
  <p:tag name="PPT/NOTESSLIDES/NOTESSLIDE1.XML" val="1308505541"/>
  <p:tag name="PPT/NOTESSLIDES/NOTESSLIDE2.XML" val="4226716849"/>
  <p:tag name="PPT/NOTESSLIDES/NOTESSLIDE3.XML" val="922982449"/>
  <p:tag name="PPT/NOTESSLIDES/NOTESSLIDE4.XML" val="3272013877"/>
  <p:tag name="PPT/NOTESSLIDES/NOTESSLIDE5.XML" val="830809014"/>
  <p:tag name="PPT/NOTESSLIDES/NOTESSLIDE6.XML" val="3848769589"/>
  <p:tag name="PPT/NOTESSLIDES/NOTESSLIDE7.XML" val="1443528749"/>
  <p:tag name="PPT/NOTESSLIDES/NOTESSLIDE8.XML" val="176927718"/>
  <p:tag name="PPT/NOTESSLIDES/NOTESSLIDE9.XML" val="3354578599"/>
  <p:tag name="PPT/NOTESSLIDES/NOTESSLIDE10.XML" val="602244356"/>
  <p:tag name="PPT/NOTESSLIDES/NOTESSLIDE11.XML" val="2435456806"/>
  <p:tag name="PPT/NOTESSLIDES/NOTESSLIDE157.XML" val="3216514659"/>
  <p:tag name="PPT/NOTESSLIDES/NOTESSLIDE12.XML" val="3796637994"/>
  <p:tag name="PPT/NOTESSLIDES/NOTESSLIDE13.XML" val="1845952336"/>
  <p:tag name="PPT/NOTESSLIDES/NOTESSLIDE14.XML" val="3154747262"/>
  <p:tag name="PPT/NOTESSLIDES/NOTESSLIDE15.XML" val="4239626901"/>
  <p:tag name="PPT/NOTESSLIDES/NOTESSLIDE16.XML" val="511582612"/>
  <p:tag name="PPT/NOTESSLIDES/NOTESSLIDE17.XML" val="615378816"/>
  <p:tag name="PPT/NOTESSLIDES/NOTESSLIDE18.XML" val="195749520"/>
  <p:tag name="PPT/NOTESSLIDES/NOTESSLIDE19.XML" val="177054854"/>
  <p:tag name="PPT/NOTESSLIDES/NOTESSLIDE20.XML" val="3710820828"/>
  <p:tag name="PPT/NOTESSLIDES/NOTESSLIDE21.XML" val="544310961"/>
  <p:tag name="PPT/NOTESSLIDES/NOTESSLIDE22.XML" val="3598083718"/>
  <p:tag name="PPT/NOTESSLIDES/NOTESSLIDE23.XML" val="2544344336"/>
  <p:tag name="PPT/NOTESSLIDES/NOTESSLIDE24.XML" val="1384215495"/>
  <p:tag name="PPT/NOTESSLIDES/NOTESSLIDE25.XML" val="2097262989"/>
  <p:tag name="PPT/NOTESSLIDES/NOTESSLIDE26.XML" val="3921694121"/>
  <p:tag name="PPT/NOTESSLIDES/NOTESSLIDE27.XML" val="2360464409"/>
  <p:tag name="PPT/NOTESSLIDES/NOTESSLIDE28.XML" val="2982643379"/>
  <p:tag name="PPT/NOTESSLIDES/NOTESSLIDE29.XML" val="2144618749"/>
  <p:tag name="PPT/NOTESSLIDES/NOTESSLIDE30.XML" val="820968155"/>
  <p:tag name="PPT/NOTESSLIDES/NOTESSLIDE31.XML" val="1828517712"/>
  <p:tag name="PPT/NOTESSLIDES/NOTESSLIDE32.XML" val="3098219460"/>
  <p:tag name="PPT/NOTESSLIDES/NOTESSLIDE33.XML" val="897114776"/>
  <p:tag name="PPT/NOTESSLIDES/NOTESSLIDE34.XML" val="2295561249"/>
  <p:tag name="PPT/NOTESSLIDES/NOTESSLIDE35.XML" val="4084594146"/>
  <p:tag name="PPT/NOTESSLIDES/NOTESSLIDE36.XML" val="2610631682"/>
  <p:tag name="PPT/NOTESSLIDES/NOTESSLIDE37.XML" val="2723697387"/>
  <p:tag name="PPT/NOTESSLIDES/NOTESSLIDE38.XML" val="3007268662"/>
  <p:tag name="PPT/NOTESSLIDES/NOTESSLIDE39.XML" val="3273624307"/>
  <p:tag name="PPT/NOTESSLIDES/NOTESSLIDE40.XML" val="483519002"/>
  <p:tag name="PPT/NOTESSLIDES/NOTESSLIDE41.XML" val="1913082034"/>
  <p:tag name="PPT/NOTESSLIDES/NOTESSLIDE42.XML" val="4260086238"/>
  <p:tag name="PPT/NOTESSLIDES/NOTESSLIDE43.XML" val="1061408943"/>
  <p:tag name="PPT/NOTESSLIDES/NOTESSLIDE44.XML" val="1925122151"/>
  <p:tag name="PPT/NOTESSLIDES/NOTESSLIDE45.XML" val="3806489876"/>
  <p:tag name="PPT/NOTESSLIDES/NOTESSLIDE46.XML" val="2763690222"/>
  <p:tag name="PPT/NOTESSLIDES/NOTESSLIDE47.XML" val="2517355045"/>
  <p:tag name="PPT/NOTESSLIDES/NOTESSLIDE48.XML" val="576602100"/>
  <p:tag name="PPT/NOTESSLIDES/NOTESSLIDE49.XML" val="4123486206"/>
  <p:tag name="PPT/NOTESSLIDES/NOTESSLIDE50.XML" val="1930014922"/>
  <p:tag name="PPT/NOTESSLIDES/NOTESSLIDE51.XML" val="1443572725"/>
  <p:tag name="PPT/NOTESSLIDES/NOTESSLIDE52.XML" val="385433484"/>
  <p:tag name="PPT/NOTESSLIDES/NOTESSLIDE53.XML" val="156906945"/>
  <p:tag name="PPT/NOTESSLIDES/NOTESSLIDE54.XML" val="823288136"/>
  <p:tag name="PPT/NOTESSLIDES/NOTESSLIDE55.XML" val="768876126"/>
  <p:tag name="PPT/NOTESSLIDES/NOTESSLIDE56.XML" val="1860864499"/>
  <p:tag name="PPT/NOTESSLIDES/NOTESSLIDE57.XML" val="2094087149"/>
  <p:tag name="PPT/NOTESSLIDES/NOTESSLIDE58.XML" val="2756162042"/>
  <p:tag name="PPT/NOTESSLIDES/NOTESSLIDE60.XML" val="66860103"/>
  <p:tag name="PPT/NOTESSLIDES/NOTESSLIDE61.XML" val="23747979"/>
  <p:tag name="PPT/NOTESSLIDES/NOTESSLIDE62.XML" val="286666622"/>
  <p:tag name="PPT/NOTESSLIDES/NOTESSLIDE63.XML" val="979329982"/>
  <p:tag name="PPT/NOTESSLIDES/NOTESSLIDE64.XML" val="1186958757"/>
  <p:tag name="PPT/NOTESSLIDES/NOTESSLIDE65.XML" val="1637046380"/>
  <p:tag name="PPT/NOTESSLIDES/NOTESSLIDE66.XML" val="574924026"/>
  <p:tag name="PPT/NOTESSLIDES/NOTESSLIDE67.XML" val="2941552121"/>
  <p:tag name="PPT/NOTESSLIDES/NOTESSLIDE68.XML" val="2924602652"/>
  <p:tag name="PPT/NOTESSLIDES/NOTESSLIDE69.XML" val="2369033361"/>
  <p:tag name="PPT/NOTESSLIDES/NOTESSLIDE70.XML" val="167379757"/>
  <p:tag name="PPT/NOTESSLIDES/NOTESSLIDE71.XML" val="352316014"/>
  <p:tag name="PPT/NOTESSLIDES/NOTESSLIDE72.XML" val="1106932771"/>
  <p:tag name="PPT/NOTESSLIDES/NOTESSLIDE73.XML" val="2429851568"/>
  <p:tag name="PPT/NOTESSLIDES/NOTESSLIDE74.XML" val="2042342281"/>
  <p:tag name="PPT/NOTESSLIDES/NOTESSLIDE75.XML" val="11451560"/>
  <p:tag name="PPT/NOTESSLIDES/NOTESSLIDE76.XML" val="3400567618"/>
  <p:tag name="PPT/NOTESSLIDES/NOTESSLIDE77.XML" val="4211281835"/>
  <p:tag name="PPT/NOTESSLIDES/NOTESSLIDE78.XML" val="2402558550"/>
  <p:tag name="PPT/NOTESSLIDES/NOTESSLIDE79.XML" val="3673429879"/>
  <p:tag name="PPT/NOTESSLIDES/NOTESSLIDE80.XML" val="662632488"/>
  <p:tag name="PPT/NOTESSLIDES/NOTESSLIDE81.XML" val="1594587687"/>
  <p:tag name="PPT/NOTESSLIDES/NOTESSLIDE82.XML" val="3475003544"/>
  <p:tag name="PPT/NOTESSLIDES/NOTESSLIDE83.XML" val="3155294909"/>
  <p:tag name="PPT/NOTESSLIDES/NOTESSLIDE84.XML" val="1222882121"/>
  <p:tag name="PPT/NOTESSLIDES/NOTESSLIDE85.XML" val="4114505167"/>
  <p:tag name="PPT/NOTESSLIDES/NOTESSLIDE86.XML" val="2873513615"/>
  <p:tag name="PPT/NOTESSLIDES/NOTESSLIDE87.XML" val="3339388335"/>
  <p:tag name="PPT/NOTESSLIDES/NOTESSLIDE88.XML" val="2678000845"/>
  <p:tag name="PPT/NOTESSLIDES/NOTESSLIDE89.XML" val="556314201"/>
  <p:tag name="PPT/NOTESSLIDES/NOTESSLIDE90.XML" val="1420276061"/>
  <p:tag name="PPT/NOTESSLIDES/NOTESSLIDE91.XML" val="3979211369"/>
  <p:tag name="PPT/THEME/THEME1.XML" val="748829465"/>
  <p:tag name="PPT/NOTESMASTERS/NOTESMASTER1.XML" val="3856756388"/>
  <p:tag name="PPT/MEDIA/IMAGE2.JPG" val="1775717950"/>
  <p:tag name="PPT/THEME/THEME7.XML" val="1572619131"/>
  <p:tag name="PPT/THEME/THEME6.XML" val="3694475385"/>
  <p:tag name="PPT/THEME/THEME4.XML" val="3122390200"/>
  <p:tag name="PPT/THEME/THEME3.XML" val="1992894096"/>
  <p:tag name="PPT/THEME/THEME2.XML" val="517379260"/>
  <p:tag name="PPT/MEDIA/IMAGE1.JPG" val="2759833935"/>
</p:tagLst>
</file>

<file path=ppt/theme/theme1.xml><?xml version="1.0" encoding="utf-8"?>
<a:theme xmlns:a="http://schemas.openxmlformats.org/drawingml/2006/main" name="Blank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10813</TotalTime>
  <Words>5606</Words>
  <Application>Microsoft Office PowerPoint</Application>
  <PresentationFormat>Personalizar</PresentationFormat>
  <Paragraphs>1459</Paragraphs>
  <Slides>153</Slides>
  <Notes>152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153</vt:i4>
      </vt:variant>
    </vt:vector>
  </HeadingPairs>
  <TitlesOfParts>
    <vt:vector size="159" baseType="lpstr">
      <vt:lpstr>Arial</vt:lpstr>
      <vt:lpstr>Calibri</vt:lpstr>
      <vt:lpstr>Liberation Sans</vt:lpstr>
      <vt:lpstr>Liberation Serif</vt:lpstr>
      <vt:lpstr>Times New Roman</vt:lpstr>
      <vt:lpstr>Blank Slide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Matheus Nascimento</cp:lastModifiedBy>
  <cp:revision>19</cp:revision>
  <dcterms:modified xsi:type="dcterms:W3CDTF">2026-08-27T14:45:56Z</dcterms:modified>
</cp:coreProperties>
</file>