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7"/>
  </p:notesMasterIdLst>
  <p:sldIdLst>
    <p:sldId id="256" r:id="rId2"/>
    <p:sldId id="257" r:id="rId3"/>
    <p:sldId id="258" r:id="rId4"/>
    <p:sldId id="784" r:id="rId5"/>
    <p:sldId id="794" r:id="rId6"/>
    <p:sldId id="260" r:id="rId7"/>
    <p:sldId id="261" r:id="rId8"/>
    <p:sldId id="262" r:id="rId9"/>
    <p:sldId id="263" r:id="rId10"/>
    <p:sldId id="264" r:id="rId11"/>
    <p:sldId id="265" r:id="rId12"/>
    <p:sldId id="274" r:id="rId13"/>
    <p:sldId id="275" r:id="rId14"/>
    <p:sldId id="276" r:id="rId15"/>
    <p:sldId id="277" r:id="rId16"/>
    <p:sldId id="278" r:id="rId17"/>
    <p:sldId id="279" r:id="rId18"/>
    <p:sldId id="531" r:id="rId19"/>
    <p:sldId id="532" r:id="rId20"/>
    <p:sldId id="285" r:id="rId21"/>
    <p:sldId id="286" r:id="rId22"/>
    <p:sldId id="533" r:id="rId23"/>
    <p:sldId id="534" r:id="rId24"/>
    <p:sldId id="535" r:id="rId25"/>
    <p:sldId id="291" r:id="rId26"/>
    <p:sldId id="292" r:id="rId27"/>
    <p:sldId id="293" r:id="rId28"/>
    <p:sldId id="294" r:id="rId29"/>
    <p:sldId id="295" r:id="rId30"/>
    <p:sldId id="296" r:id="rId31"/>
    <p:sldId id="297" r:id="rId32"/>
    <p:sldId id="511" r:id="rId33"/>
    <p:sldId id="301" r:id="rId34"/>
    <p:sldId id="302" r:id="rId35"/>
    <p:sldId id="303" r:id="rId36"/>
    <p:sldId id="304" r:id="rId37"/>
    <p:sldId id="305" r:id="rId38"/>
    <p:sldId id="306" r:id="rId39"/>
    <p:sldId id="307" r:id="rId40"/>
    <p:sldId id="308" r:id="rId41"/>
    <p:sldId id="309" r:id="rId42"/>
    <p:sldId id="310" r:id="rId43"/>
    <p:sldId id="311" r:id="rId44"/>
    <p:sldId id="795" r:id="rId45"/>
    <p:sldId id="313" r:id="rId46"/>
    <p:sldId id="314" r:id="rId47"/>
    <p:sldId id="315" r:id="rId48"/>
    <p:sldId id="316" r:id="rId49"/>
    <p:sldId id="317" r:id="rId50"/>
    <p:sldId id="318" r:id="rId51"/>
    <p:sldId id="319" r:id="rId52"/>
    <p:sldId id="320" r:id="rId53"/>
    <p:sldId id="321" r:id="rId54"/>
    <p:sldId id="322" r:id="rId55"/>
    <p:sldId id="323" r:id="rId56"/>
    <p:sldId id="324" r:id="rId57"/>
    <p:sldId id="325" r:id="rId58"/>
    <p:sldId id="424" r:id="rId59"/>
    <p:sldId id="326" r:id="rId60"/>
    <p:sldId id="327" r:id="rId61"/>
    <p:sldId id="328" r:id="rId62"/>
    <p:sldId id="329" r:id="rId63"/>
    <p:sldId id="330" r:id="rId64"/>
    <p:sldId id="331" r:id="rId65"/>
    <p:sldId id="332" r:id="rId66"/>
    <p:sldId id="543" r:id="rId67"/>
    <p:sldId id="427" r:id="rId68"/>
    <p:sldId id="550" r:id="rId69"/>
    <p:sldId id="335" r:id="rId70"/>
    <p:sldId id="336" r:id="rId71"/>
    <p:sldId id="337" r:id="rId72"/>
    <p:sldId id="538" r:id="rId73"/>
    <p:sldId id="539" r:id="rId74"/>
    <p:sldId id="796" r:id="rId75"/>
    <p:sldId id="797" r:id="rId76"/>
    <p:sldId id="340" r:id="rId77"/>
    <p:sldId id="341" r:id="rId78"/>
    <p:sldId id="798" r:id="rId79"/>
    <p:sldId id="342" r:id="rId80"/>
    <p:sldId id="343" r:id="rId81"/>
    <p:sldId id="344" r:id="rId82"/>
    <p:sldId id="789" r:id="rId83"/>
    <p:sldId id="790" r:id="rId84"/>
    <p:sldId id="799" r:id="rId85"/>
    <p:sldId id="347" r:id="rId86"/>
    <p:sldId id="348" r:id="rId87"/>
    <p:sldId id="800" r:id="rId88"/>
    <p:sldId id="523" r:id="rId89"/>
    <p:sldId id="801" r:id="rId90"/>
    <p:sldId id="802" r:id="rId91"/>
    <p:sldId id="353" r:id="rId92"/>
    <p:sldId id="354" r:id="rId93"/>
    <p:sldId id="627" r:id="rId94"/>
    <p:sldId id="629" r:id="rId95"/>
    <p:sldId id="719" r:id="rId96"/>
    <p:sldId id="628" r:id="rId97"/>
    <p:sldId id="522" r:id="rId98"/>
    <p:sldId id="803" r:id="rId99"/>
    <p:sldId id="651" r:id="rId100"/>
    <p:sldId id="631" r:id="rId101"/>
    <p:sldId id="720" r:id="rId102"/>
    <p:sldId id="355" r:id="rId103"/>
    <p:sldId id="351" r:id="rId104"/>
    <p:sldId id="804" r:id="rId105"/>
    <p:sldId id="352" r:id="rId106"/>
    <p:sldId id="356" r:id="rId107"/>
    <p:sldId id="358" r:id="rId108"/>
    <p:sldId id="805" r:id="rId109"/>
    <p:sldId id="359" r:id="rId110"/>
    <p:sldId id="371" r:id="rId111"/>
    <p:sldId id="372" r:id="rId112"/>
    <p:sldId id="373" r:id="rId113"/>
    <p:sldId id="374" r:id="rId114"/>
    <p:sldId id="375" r:id="rId115"/>
    <p:sldId id="376" r:id="rId116"/>
    <p:sldId id="377" r:id="rId117"/>
    <p:sldId id="378" r:id="rId118"/>
    <p:sldId id="379" r:id="rId119"/>
    <p:sldId id="388" r:id="rId120"/>
    <p:sldId id="390" r:id="rId121"/>
    <p:sldId id="391" r:id="rId122"/>
    <p:sldId id="392" r:id="rId123"/>
    <p:sldId id="762" r:id="rId124"/>
    <p:sldId id="763" r:id="rId125"/>
    <p:sldId id="764" r:id="rId126"/>
    <p:sldId id="380" r:id="rId127"/>
    <p:sldId id="806" r:id="rId128"/>
    <p:sldId id="382" r:id="rId129"/>
    <p:sldId id="383" r:id="rId130"/>
    <p:sldId id="384" r:id="rId131"/>
    <p:sldId id="385" r:id="rId132"/>
    <p:sldId id="386" r:id="rId133"/>
    <p:sldId id="387" r:id="rId134"/>
    <p:sldId id="773" r:id="rId135"/>
    <p:sldId id="774" r:id="rId136"/>
    <p:sldId id="775" r:id="rId137"/>
    <p:sldId id="776" r:id="rId138"/>
    <p:sldId id="807" r:id="rId139"/>
    <p:sldId id="808" r:id="rId140"/>
    <p:sldId id="402" r:id="rId141"/>
    <p:sldId id="403" r:id="rId142"/>
    <p:sldId id="779" r:id="rId143"/>
    <p:sldId id="404" r:id="rId144"/>
    <p:sldId id="405" r:id="rId145"/>
    <p:sldId id="436" r:id="rId146"/>
    <p:sldId id="406" r:id="rId147"/>
    <p:sldId id="767" r:id="rId148"/>
    <p:sldId id="768" r:id="rId149"/>
    <p:sldId id="409" r:id="rId150"/>
    <p:sldId id="410" r:id="rId151"/>
    <p:sldId id="792" r:id="rId152"/>
    <p:sldId id="412" r:id="rId153"/>
    <p:sldId id="445" r:id="rId154"/>
    <p:sldId id="780" r:id="rId155"/>
    <p:sldId id="793" r:id="rId156"/>
  </p:sldIdLst>
  <p:sldSz cx="12193588" cy="6858000"/>
  <p:notesSz cx="6858000" cy="9144000"/>
  <p:custDataLst>
    <p:tags r:id="rId158"/>
  </p:custDataLst>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83" autoAdjust="0"/>
    <p:restoredTop sz="94660"/>
  </p:normalViewPr>
  <p:slideViewPr>
    <p:cSldViewPr snapToGrid="0">
      <p:cViewPr>
        <p:scale>
          <a:sx n="75" d="100"/>
          <a:sy n="75" d="100"/>
        </p:scale>
        <p:origin x="1122" y="8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viewProps" Target="view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0ACCD-0D2B-4184-8365-CFF609C257C1}"/>
              </a:ext>
            </a:extLst>
          </p:cNvPr>
          <p:cNvSpPr>
            <a:spLocks noGrp="1" noRot="1" noChangeAspect="1"/>
          </p:cNvSpPr>
          <p:nvPr>
            <p:ph type="sldImg" idx="2"/>
          </p:nvPr>
        </p:nvSpPr>
        <p:spPr>
          <a:xfrm>
            <a:off x="216000" y="812520"/>
            <a:ext cx="7127279" cy="4008959"/>
          </a:xfrm>
          <a:prstGeom prst="rect">
            <a:avLst/>
          </a:prstGeom>
          <a:noFill/>
          <a:ln>
            <a:noFill/>
            <a:prstDash val="solid"/>
          </a:ln>
        </p:spPr>
      </p:sp>
      <p:sp>
        <p:nvSpPr>
          <p:cNvPr id="3" name="Notes Placeholder 2">
            <a:extLst>
              <a:ext uri="{FF2B5EF4-FFF2-40B4-BE49-F238E27FC236}">
                <a16:creationId xmlns:a16="http://schemas.microsoft.com/office/drawing/2014/main" id="{BF7C9E4A-CCF9-4B49-826B-565584659244}"/>
              </a:ext>
            </a:extLst>
          </p:cNvPr>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pt-BR"/>
          </a:p>
        </p:txBody>
      </p:sp>
      <p:sp>
        <p:nvSpPr>
          <p:cNvPr id="4" name="Header Placeholder 3">
            <a:extLst>
              <a:ext uri="{FF2B5EF4-FFF2-40B4-BE49-F238E27FC236}">
                <a16:creationId xmlns:a16="http://schemas.microsoft.com/office/drawing/2014/main" id="{940E2B85-C84F-4068-B5BF-142908525C6A}"/>
              </a:ext>
            </a:extLst>
          </p:cNvPr>
          <p:cNvSpPr txBox="1">
            <a:spLocks noGrp="1"/>
          </p:cNvSpPr>
          <p:nvPr>
            <p:ph type="hdr" sz="quarter"/>
          </p:nvPr>
        </p:nvSpPr>
        <p:spPr>
          <a:xfrm>
            <a:off x="0" y="0"/>
            <a:ext cx="3280680" cy="534240"/>
          </a:xfrm>
          <a:prstGeom prst="rect">
            <a:avLst/>
          </a:prstGeom>
          <a:noFill/>
          <a:ln>
            <a:noFill/>
          </a:ln>
        </p:spPr>
        <p:txBody>
          <a:bodyPr vert="horz" lIns="0" tIns="0" rIns="0" bIns="0" anchorCtr="0">
            <a:noAutofit/>
          </a:bodyPr>
          <a:lstStyle>
            <a:lvl1pPr lvl="0" rtl="0" hangingPunct="0">
              <a:buNone/>
              <a:tabLst/>
              <a:defRPr lang="pt-BR" sz="1400" kern="1200">
                <a:latin typeface="Liberation Serif" pitchFamily="18"/>
                <a:ea typeface="Segoe UI" pitchFamily="2"/>
                <a:cs typeface="Tahoma" pitchFamily="2"/>
              </a:defRPr>
            </a:lvl1pPr>
          </a:lstStyle>
          <a:p>
            <a:pPr lvl="0"/>
            <a:endParaRPr lang="pt-BR"/>
          </a:p>
        </p:txBody>
      </p:sp>
      <p:sp>
        <p:nvSpPr>
          <p:cNvPr id="5" name="Date Placeholder 4">
            <a:extLst>
              <a:ext uri="{FF2B5EF4-FFF2-40B4-BE49-F238E27FC236}">
                <a16:creationId xmlns:a16="http://schemas.microsoft.com/office/drawing/2014/main" id="{69903592-3DF0-4B34-B199-C11651B18EF5}"/>
              </a:ext>
            </a:extLst>
          </p:cNvPr>
          <p:cNvSpPr txBox="1">
            <a:spLocks noGrp="1"/>
          </p:cNvSpPr>
          <p:nvPr>
            <p:ph type="dt" idx="1"/>
          </p:nvPr>
        </p:nvSpPr>
        <p:spPr>
          <a:xfrm>
            <a:off x="4278960" y="0"/>
            <a:ext cx="3280680" cy="534240"/>
          </a:xfrm>
          <a:prstGeom prst="rect">
            <a:avLst/>
          </a:prstGeom>
          <a:noFill/>
          <a:ln>
            <a:noFill/>
          </a:ln>
        </p:spPr>
        <p:txBody>
          <a:bodyPr vert="horz" lIns="0" tIns="0" rIns="0" bIns="0" anchorCtr="0">
            <a:noAutofit/>
          </a:bodyPr>
          <a:lstStyle>
            <a:lvl1pPr lvl="0" algn="r" rtl="0" hangingPunct="0">
              <a:buNone/>
              <a:tabLst/>
              <a:defRPr lang="pt-BR" sz="1400" kern="1200">
                <a:latin typeface="Liberation Serif" pitchFamily="18"/>
                <a:ea typeface="Segoe UI" pitchFamily="2"/>
                <a:cs typeface="Tahoma" pitchFamily="2"/>
              </a:defRPr>
            </a:lvl1pPr>
          </a:lstStyle>
          <a:p>
            <a:pPr lvl="0"/>
            <a:endParaRPr lang="pt-BR"/>
          </a:p>
        </p:txBody>
      </p:sp>
      <p:sp>
        <p:nvSpPr>
          <p:cNvPr id="6" name="Footer Placeholder 5">
            <a:extLst>
              <a:ext uri="{FF2B5EF4-FFF2-40B4-BE49-F238E27FC236}">
                <a16:creationId xmlns:a16="http://schemas.microsoft.com/office/drawing/2014/main" id="{252F8704-AA87-47CF-9BCE-8495D2441E9A}"/>
              </a:ext>
            </a:extLst>
          </p:cNvPr>
          <p:cNvSpPr txBox="1">
            <a:spLocks noGrp="1"/>
          </p:cNvSpPr>
          <p:nvPr>
            <p:ph type="ftr" sz="quarter" idx="4"/>
          </p:nvPr>
        </p:nvSpPr>
        <p:spPr>
          <a:xfrm>
            <a:off x="0" y="10157400"/>
            <a:ext cx="3280680" cy="534240"/>
          </a:xfrm>
          <a:prstGeom prst="rect">
            <a:avLst/>
          </a:prstGeom>
          <a:noFill/>
          <a:ln>
            <a:noFill/>
          </a:ln>
        </p:spPr>
        <p:txBody>
          <a:bodyPr vert="horz" lIns="0" tIns="0" rIns="0" bIns="0" anchor="b" anchorCtr="0">
            <a:noAutofit/>
          </a:bodyPr>
          <a:lstStyle>
            <a:lvl1pPr lvl="0" rtl="0" hangingPunct="0">
              <a:buNone/>
              <a:tabLst/>
              <a:defRPr lang="pt-BR" sz="1400" kern="1200">
                <a:latin typeface="Liberation Serif" pitchFamily="18"/>
                <a:ea typeface="Segoe UI" pitchFamily="2"/>
                <a:cs typeface="Tahoma" pitchFamily="2"/>
              </a:defRPr>
            </a:lvl1pPr>
          </a:lstStyle>
          <a:p>
            <a:pPr lvl="0"/>
            <a:endParaRPr lang="pt-BR"/>
          </a:p>
        </p:txBody>
      </p:sp>
      <p:sp>
        <p:nvSpPr>
          <p:cNvPr id="7" name="Slide Number Placeholder 6">
            <a:extLst>
              <a:ext uri="{FF2B5EF4-FFF2-40B4-BE49-F238E27FC236}">
                <a16:creationId xmlns:a16="http://schemas.microsoft.com/office/drawing/2014/main" id="{65668909-0B14-42AA-917D-4DC76C542B12}"/>
              </a:ext>
            </a:extLst>
          </p:cNvPr>
          <p:cNvSpPr txBox="1">
            <a:spLocks noGrp="1"/>
          </p:cNvSpPr>
          <p:nvPr>
            <p:ph type="sldNum" sz="quarter" idx="5"/>
          </p:nvPr>
        </p:nvSpPr>
        <p:spPr>
          <a:xfrm>
            <a:off x="4278960" y="10157400"/>
            <a:ext cx="3280680" cy="534240"/>
          </a:xfrm>
          <a:prstGeom prst="rect">
            <a:avLst/>
          </a:prstGeom>
          <a:noFill/>
          <a:ln>
            <a:noFill/>
          </a:ln>
        </p:spPr>
        <p:txBody>
          <a:bodyPr vert="horz" lIns="0" tIns="0" rIns="0" bIns="0" anchor="b" anchorCtr="0">
            <a:noAutofit/>
          </a:bodyPr>
          <a:lstStyle>
            <a:lvl1pPr lvl="0" algn="r" rtl="0" hangingPunct="0">
              <a:buNone/>
              <a:tabLst/>
              <a:defRPr lang="pt-BR" sz="1400" kern="1200">
                <a:latin typeface="Liberation Serif" pitchFamily="18"/>
                <a:ea typeface="Segoe UI" pitchFamily="2"/>
                <a:cs typeface="Tahoma" pitchFamily="2"/>
              </a:defRPr>
            </a:lvl1pPr>
          </a:lstStyle>
          <a:p>
            <a:pPr lvl="0"/>
            <a:fld id="{E5130364-0F2F-44FD-A182-EFA2E837455D}" type="slidenum">
              <a:t>‹nº›</a:t>
            </a:fld>
            <a:endParaRPr lang="pt-BR"/>
          </a:p>
        </p:txBody>
      </p:sp>
    </p:spTree>
    <p:extLst>
      <p:ext uri="{BB962C8B-B14F-4D97-AF65-F5344CB8AC3E}">
        <p14:creationId xmlns:p14="http://schemas.microsoft.com/office/powerpoint/2010/main" val="880929263"/>
      </p:ext>
    </p:extLst>
  </p:cSld>
  <p:clrMap bg1="lt1" tx1="dk1" bg2="lt2" tx2="dk2" accent1="accent1" accent2="accent2" accent3="accent3" accent4="accent4" accent5="accent5" accent6="accent6" hlink="hlink" folHlink="folHlink"/>
  <p:notesStyle>
    <a:lvl1pPr marL="216000" marR="0" indent="-216000" rtl="0" hangingPunct="0">
      <a:tabLst/>
      <a:defRPr lang="pt-BR" sz="2000" b="0" i="0" u="none" strike="noStrike" kern="1200" cap="none">
        <a:ln>
          <a:noFill/>
        </a:ln>
        <a:highlight>
          <a:scrgbClr r="0" g="0" b="0">
            <a:alpha val="0"/>
          </a:scrgbClr>
        </a:highlight>
        <a:latin typeface="Liberation Sans" pitchFamily="18"/>
        <a:ea typeface="Microsoft YaHei"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AA5BBDE7-194F-4948-B60A-2AEECC7D161A}"/>
              </a:ext>
            </a:extLst>
          </p:cNvPr>
          <p:cNvSpPr txBox="1">
            <a:spLocks noGrp="1"/>
          </p:cNvSpPr>
          <p:nvPr>
            <p:ph type="sldNum" sz="quarter" idx="8"/>
          </p:nvPr>
        </p:nvSpPr>
        <p:spPr>
          <a:xfrm>
            <a:off x="4278960" y="10157400"/>
            <a:ext cx="3277439" cy="531000"/>
          </a:xfrm>
        </p:spPr>
        <p:txBody>
          <a:bodyPr wrap="square"/>
          <a:lstStyle/>
          <a:p>
            <a:pPr lvl="0"/>
            <a:fld id="{4B7D977E-8643-4928-A51E-E0805CBEF85A}" type="slidenum">
              <a:t>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10524F3F-2238-428C-9F67-5DAF295C8424}"/>
              </a:ext>
            </a:extLst>
          </p:cNvPr>
          <p:cNvSpPr txBox="1">
            <a:spLocks noGrp="1"/>
          </p:cNvSpPr>
          <p:nvPr>
            <p:ph type="sldNum" sz="quarter" idx="8"/>
          </p:nvPr>
        </p:nvSpPr>
        <p:spPr>
          <a:xfrm>
            <a:off x="4278960" y="10157400"/>
            <a:ext cx="3277800" cy="531360"/>
          </a:xfrm>
        </p:spPr>
        <p:txBody>
          <a:bodyPr wrap="square"/>
          <a:lstStyle/>
          <a:p>
            <a:pPr lvl="0"/>
            <a:fld id="{FD3E7C1C-5855-438F-89D6-D24F24D70F0E}" type="slidenum">
              <a:t>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CF735220-6263-4D33-9825-3D1574C4ECBD}"/>
              </a:ext>
            </a:extLst>
          </p:cNvPr>
          <p:cNvSpPr txBox="1">
            <a:spLocks noGrp="1"/>
          </p:cNvSpPr>
          <p:nvPr>
            <p:ph type="sldNum" sz="quarter" idx="8"/>
          </p:nvPr>
        </p:nvSpPr>
        <p:spPr>
          <a:xfrm>
            <a:off x="4278960" y="10157400"/>
            <a:ext cx="3278160" cy="531720"/>
          </a:xfrm>
        </p:spPr>
        <p:txBody>
          <a:bodyPr wrap="square"/>
          <a:lstStyle/>
          <a:p>
            <a:pPr lvl="0"/>
            <a:fld id="{4C7D6C8C-0BC4-4499-A866-70678AE1CF82}" type="slidenum">
              <a:t>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A680933E-D844-44FA-92F9-16DE65C50615}"/>
              </a:ext>
            </a:extLst>
          </p:cNvPr>
          <p:cNvSpPr txBox="1">
            <a:spLocks noGrp="1"/>
          </p:cNvSpPr>
          <p:nvPr>
            <p:ph type="sldNum" sz="quarter" idx="8"/>
          </p:nvPr>
        </p:nvSpPr>
        <p:spPr>
          <a:xfrm>
            <a:off x="4278960" y="10157400"/>
            <a:ext cx="3278519" cy="532080"/>
          </a:xfrm>
        </p:spPr>
        <p:txBody>
          <a:bodyPr wrap="square"/>
          <a:lstStyle/>
          <a:p>
            <a:pPr lvl="0"/>
            <a:fld id="{D9EE279C-0044-4347-A011-936FDD668681}" type="slidenum">
              <a:t>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3A06CFD-2871-431A-8A0F-81926421D1BF}"/>
              </a:ext>
            </a:extLst>
          </p:cNvPr>
          <p:cNvSpPr txBox="1">
            <a:spLocks noGrp="1"/>
          </p:cNvSpPr>
          <p:nvPr>
            <p:ph type="sldNum" sz="quarter" idx="8"/>
          </p:nvPr>
        </p:nvSpPr>
        <p:spPr>
          <a:xfrm>
            <a:off x="4278960" y="10157400"/>
            <a:ext cx="3278879" cy="532440"/>
          </a:xfrm>
        </p:spPr>
        <p:txBody>
          <a:bodyPr wrap="square"/>
          <a:lstStyle/>
          <a:p>
            <a:pPr lvl="0"/>
            <a:fld id="{0E14EB54-7ADF-45BF-8B72-A1EF887D3DD0}" type="slidenum">
              <a:t>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1FD50C5-D06A-4E11-B116-8E75B5AA1A6B}"/>
              </a:ext>
            </a:extLst>
          </p:cNvPr>
          <p:cNvSpPr txBox="1">
            <a:spLocks noGrp="1"/>
          </p:cNvSpPr>
          <p:nvPr>
            <p:ph type="sldNum" sz="quarter" idx="5"/>
          </p:nvPr>
        </p:nvSpPr>
        <p:spPr>
          <a:ln/>
        </p:spPr>
        <p:txBody>
          <a:bodyPr vert="horz" lIns="0" tIns="0" rIns="0" bIns="0" anchor="b" anchorCtr="0">
            <a:noAutofit/>
          </a:bodyPr>
          <a:lstStyle/>
          <a:p>
            <a:pPr lvl="0"/>
            <a:fld id="{29A4646E-57FF-4B34-85B6-CC4A3C29D382}" type="slidenum">
              <a:t>1</a:t>
            </a:fld>
            <a:endParaRPr lang="pt-BR"/>
          </a:p>
        </p:txBody>
      </p:sp>
      <p:sp>
        <p:nvSpPr>
          <p:cNvPr id="7" name="PlaceHolder 6">
            <a:extLst>
              <a:ext uri="{FF2B5EF4-FFF2-40B4-BE49-F238E27FC236}">
                <a16:creationId xmlns:a16="http://schemas.microsoft.com/office/drawing/2014/main" id="{F6B23F0B-F3F0-42D7-9C9E-29127CCCF384}"/>
              </a:ext>
            </a:extLst>
          </p:cNvPr>
          <p:cNvSpPr>
            <a:spLocks noGrp="1" noRot="1" noChangeAspect="1" noResize="1"/>
          </p:cNvSpPr>
          <p:nvPr>
            <p:ph type="sldImg"/>
          </p:nvPr>
        </p:nvSpPr>
        <p:spPr>
          <a:xfrm>
            <a:off x="215900" y="812800"/>
            <a:ext cx="7127875" cy="4008438"/>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FCCAFFAD-0138-4197-A4C7-F7A03D905169}"/>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60">
            <a:extLst>
              <a:ext uri="{FF2B5EF4-FFF2-40B4-BE49-F238E27FC236}">
                <a16:creationId xmlns:a16="http://schemas.microsoft.com/office/drawing/2014/main" id="{8F6A264A-0A95-40BC-9C85-D22B20E5B5B0}"/>
              </a:ext>
            </a:extLst>
          </p:cNvPr>
          <p:cNvSpPr txBox="1">
            <a:spLocks noGrp="1"/>
          </p:cNvSpPr>
          <p:nvPr>
            <p:ph type="sldNum" sz="quarter" idx="8"/>
          </p:nvPr>
        </p:nvSpPr>
        <p:spPr>
          <a:xfrm>
            <a:off x="4278960" y="10157400"/>
            <a:ext cx="3276359" cy="529920"/>
          </a:xfrm>
        </p:spPr>
        <p:txBody>
          <a:bodyPr wrap="square"/>
          <a:lstStyle/>
          <a:p>
            <a:pPr lvl="0"/>
            <a:fld id="{8A7E0510-5D2F-41A4-8FDF-65C636F33A0B}" type="slidenum">
              <a:t>10</a:t>
            </a:fld>
            <a:endParaRPr lang="pt-BR">
              <a:solidFill>
                <a:srgbClr val="000000"/>
              </a:solidFill>
              <a:highlight>
                <a:scrgbClr r="0" g="0" b="0">
                  <a:alpha val="0"/>
                </a:scrgbClr>
              </a:highlight>
              <a:latin typeface="Times New Roman"/>
            </a:endParaRPr>
          </a:p>
        </p:txBody>
      </p:sp>
      <p:sp>
        <p:nvSpPr>
          <p:cNvPr id="3" name="PlaceHolder 262">
            <a:extLst>
              <a:ext uri="{FF2B5EF4-FFF2-40B4-BE49-F238E27FC236}">
                <a16:creationId xmlns:a16="http://schemas.microsoft.com/office/drawing/2014/main" id="{AC2B1D09-7F3B-45B7-B7CD-2FF8B12C36D7}"/>
              </a:ext>
            </a:extLst>
          </p:cNvPr>
          <p:cNvSpPr txBox="1">
            <a:spLocks noGrp="1"/>
          </p:cNvSpPr>
          <p:nvPr>
            <p:ph type="sldNum" sz="quarter" idx="8"/>
          </p:nvPr>
        </p:nvSpPr>
        <p:spPr>
          <a:xfrm>
            <a:off x="4278960" y="10157400"/>
            <a:ext cx="3276720" cy="530280"/>
          </a:xfrm>
        </p:spPr>
        <p:txBody>
          <a:bodyPr wrap="square"/>
          <a:lstStyle/>
          <a:p>
            <a:pPr lvl="0"/>
            <a:fld id="{BD5E156F-910E-4527-BBCF-F088BEBEFDE0}" type="slidenum">
              <a:t>10</a:t>
            </a:fld>
            <a:endParaRPr lang="pt-BR">
              <a:solidFill>
                <a:srgbClr val="000000"/>
              </a:solidFill>
              <a:highlight>
                <a:scrgbClr r="0" g="0" b="0">
                  <a:alpha val="0"/>
                </a:scrgbClr>
              </a:highlight>
              <a:latin typeface="Times New Roman"/>
            </a:endParaRPr>
          </a:p>
        </p:txBody>
      </p:sp>
      <p:sp>
        <p:nvSpPr>
          <p:cNvPr id="4" name="PlaceHolder 263">
            <a:extLst>
              <a:ext uri="{FF2B5EF4-FFF2-40B4-BE49-F238E27FC236}">
                <a16:creationId xmlns:a16="http://schemas.microsoft.com/office/drawing/2014/main" id="{F2A1C8D3-1171-4B39-BB40-C231CD21AD82}"/>
              </a:ext>
            </a:extLst>
          </p:cNvPr>
          <p:cNvSpPr txBox="1">
            <a:spLocks noGrp="1"/>
          </p:cNvSpPr>
          <p:nvPr>
            <p:ph type="sldNum" sz="quarter" idx="8"/>
          </p:nvPr>
        </p:nvSpPr>
        <p:spPr>
          <a:xfrm>
            <a:off x="4278960" y="10157400"/>
            <a:ext cx="3277080" cy="530640"/>
          </a:xfrm>
        </p:spPr>
        <p:txBody>
          <a:bodyPr wrap="square"/>
          <a:lstStyle/>
          <a:p>
            <a:pPr lvl="0"/>
            <a:fld id="{14A5FC43-B552-4135-93D1-A665E82DFD1F}" type="slidenum">
              <a:t>10</a:t>
            </a:fld>
            <a:endParaRPr lang="pt-BR">
              <a:solidFill>
                <a:srgbClr val="000000"/>
              </a:solidFill>
              <a:highlight>
                <a:scrgbClr r="0" g="0" b="0">
                  <a:alpha val="0"/>
                </a:scrgbClr>
              </a:highlight>
              <a:latin typeface="Times New Roman"/>
            </a:endParaRPr>
          </a:p>
        </p:txBody>
      </p:sp>
      <p:sp>
        <p:nvSpPr>
          <p:cNvPr id="5" name="PlaceHolder 285">
            <a:extLst>
              <a:ext uri="{FF2B5EF4-FFF2-40B4-BE49-F238E27FC236}">
                <a16:creationId xmlns:a16="http://schemas.microsoft.com/office/drawing/2014/main" id="{CA7374C5-5113-46B9-902E-7E7436F9BC66}"/>
              </a:ext>
            </a:extLst>
          </p:cNvPr>
          <p:cNvSpPr txBox="1">
            <a:spLocks noGrp="1"/>
          </p:cNvSpPr>
          <p:nvPr>
            <p:ph type="sldNum" sz="quarter" idx="8"/>
          </p:nvPr>
        </p:nvSpPr>
        <p:spPr>
          <a:xfrm>
            <a:off x="4278960" y="10157400"/>
            <a:ext cx="3277439" cy="531000"/>
          </a:xfrm>
        </p:spPr>
        <p:txBody>
          <a:bodyPr wrap="square"/>
          <a:lstStyle/>
          <a:p>
            <a:pPr lvl="0"/>
            <a:fld id="{4C624FB4-B0AF-4D26-98C2-78B3608C9C01}" type="slidenum">
              <a:t>10</a:t>
            </a:fld>
            <a:endParaRPr lang="pt-BR">
              <a:solidFill>
                <a:srgbClr val="000000"/>
              </a:solidFill>
              <a:highlight>
                <a:scrgbClr r="0" g="0" b="0">
                  <a:alpha val="0"/>
                </a:scrgbClr>
              </a:highlight>
              <a:latin typeface="Times New Roman"/>
            </a:endParaRPr>
          </a:p>
        </p:txBody>
      </p:sp>
      <p:sp>
        <p:nvSpPr>
          <p:cNvPr id="6" name="PlaceHolder 286">
            <a:extLst>
              <a:ext uri="{FF2B5EF4-FFF2-40B4-BE49-F238E27FC236}">
                <a16:creationId xmlns:a16="http://schemas.microsoft.com/office/drawing/2014/main" id="{1A0F8E76-F8EA-402F-9CBE-DD9197FF5547}"/>
              </a:ext>
            </a:extLst>
          </p:cNvPr>
          <p:cNvSpPr txBox="1">
            <a:spLocks noGrp="1"/>
          </p:cNvSpPr>
          <p:nvPr>
            <p:ph type="sldNum" sz="quarter" idx="8"/>
          </p:nvPr>
        </p:nvSpPr>
        <p:spPr>
          <a:xfrm>
            <a:off x="4278960" y="10157400"/>
            <a:ext cx="3277800" cy="531360"/>
          </a:xfrm>
        </p:spPr>
        <p:txBody>
          <a:bodyPr wrap="square"/>
          <a:lstStyle/>
          <a:p>
            <a:pPr lvl="0"/>
            <a:fld id="{20F33408-93DA-4F7B-9A81-3FF8AC375811}" type="slidenum">
              <a:t>10</a:t>
            </a:fld>
            <a:endParaRPr lang="pt-BR">
              <a:solidFill>
                <a:srgbClr val="000000"/>
              </a:solidFill>
              <a:highlight>
                <a:scrgbClr r="0" g="0" b="0">
                  <a:alpha val="0"/>
                </a:scrgbClr>
              </a:highlight>
              <a:latin typeface="Times New Roman"/>
            </a:endParaRPr>
          </a:p>
        </p:txBody>
      </p:sp>
      <p:sp>
        <p:nvSpPr>
          <p:cNvPr id="7" name="PlaceHolder 287">
            <a:extLst>
              <a:ext uri="{FF2B5EF4-FFF2-40B4-BE49-F238E27FC236}">
                <a16:creationId xmlns:a16="http://schemas.microsoft.com/office/drawing/2014/main" id="{2ED69302-D32F-4591-8BA1-C5AB49836019}"/>
              </a:ext>
            </a:extLst>
          </p:cNvPr>
          <p:cNvSpPr txBox="1">
            <a:spLocks noGrp="1"/>
          </p:cNvSpPr>
          <p:nvPr>
            <p:ph type="sldNum" sz="quarter" idx="8"/>
          </p:nvPr>
        </p:nvSpPr>
        <p:spPr>
          <a:xfrm>
            <a:off x="4278960" y="10157400"/>
            <a:ext cx="3278160" cy="531720"/>
          </a:xfrm>
        </p:spPr>
        <p:txBody>
          <a:bodyPr wrap="square"/>
          <a:lstStyle/>
          <a:p>
            <a:pPr lvl="0"/>
            <a:fld id="{723C1E8B-99FF-4C5B-A147-ABA3622CAFD6}" type="slidenum">
              <a:t>10</a:t>
            </a:fld>
            <a:endParaRPr lang="pt-BR">
              <a:solidFill>
                <a:srgbClr val="000000"/>
              </a:solidFill>
              <a:highlight>
                <a:scrgbClr r="0" g="0" b="0">
                  <a:alpha val="0"/>
                </a:scrgbClr>
              </a:highlight>
              <a:latin typeface="Times New Roman"/>
            </a:endParaRPr>
          </a:p>
        </p:txBody>
      </p:sp>
      <p:sp>
        <p:nvSpPr>
          <p:cNvPr id="8" name="PlaceHolder 288">
            <a:extLst>
              <a:ext uri="{FF2B5EF4-FFF2-40B4-BE49-F238E27FC236}">
                <a16:creationId xmlns:a16="http://schemas.microsoft.com/office/drawing/2014/main" id="{69CB77AB-351E-451F-B364-AEEF48893158}"/>
              </a:ext>
            </a:extLst>
          </p:cNvPr>
          <p:cNvSpPr txBox="1">
            <a:spLocks noGrp="1"/>
          </p:cNvSpPr>
          <p:nvPr>
            <p:ph type="sldNum" sz="quarter" idx="8"/>
          </p:nvPr>
        </p:nvSpPr>
        <p:spPr>
          <a:xfrm>
            <a:off x="4278960" y="10157400"/>
            <a:ext cx="3278519" cy="532080"/>
          </a:xfrm>
        </p:spPr>
        <p:txBody>
          <a:bodyPr wrap="square"/>
          <a:lstStyle/>
          <a:p>
            <a:pPr lvl="0"/>
            <a:fld id="{438AA93E-F010-4B5B-9027-F46C875B55BC}" type="slidenum">
              <a:t>10</a:t>
            </a:fld>
            <a:endParaRPr lang="pt-BR">
              <a:solidFill>
                <a:srgbClr val="000000"/>
              </a:solidFill>
              <a:highlight>
                <a:scrgbClr r="0" g="0" b="0">
                  <a:alpha val="0"/>
                </a:scrgbClr>
              </a:highlight>
              <a:latin typeface="Times New Roman"/>
            </a:endParaRPr>
          </a:p>
        </p:txBody>
      </p:sp>
      <p:sp>
        <p:nvSpPr>
          <p:cNvPr id="9" name="PlaceHolder 289">
            <a:extLst>
              <a:ext uri="{FF2B5EF4-FFF2-40B4-BE49-F238E27FC236}">
                <a16:creationId xmlns:a16="http://schemas.microsoft.com/office/drawing/2014/main" id="{8383332D-B1EC-47B2-BA19-0B8DE699BF86}"/>
              </a:ext>
            </a:extLst>
          </p:cNvPr>
          <p:cNvSpPr txBox="1">
            <a:spLocks noGrp="1"/>
          </p:cNvSpPr>
          <p:nvPr>
            <p:ph type="sldNum" sz="quarter" idx="8"/>
          </p:nvPr>
        </p:nvSpPr>
        <p:spPr>
          <a:xfrm>
            <a:off x="4278960" y="10157400"/>
            <a:ext cx="3278879" cy="532440"/>
          </a:xfrm>
        </p:spPr>
        <p:txBody>
          <a:bodyPr wrap="square"/>
          <a:lstStyle/>
          <a:p>
            <a:pPr lvl="0"/>
            <a:fld id="{DA66572E-BE67-4239-B77A-D50515E85F29}" type="slidenum">
              <a:t>10</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5851D9FA-FDAF-477B-A81E-7901BA762AE1}"/>
              </a:ext>
            </a:extLst>
          </p:cNvPr>
          <p:cNvSpPr txBox="1">
            <a:spLocks noGrp="1"/>
          </p:cNvSpPr>
          <p:nvPr>
            <p:ph type="sldNum" sz="quarter" idx="5"/>
          </p:nvPr>
        </p:nvSpPr>
        <p:spPr>
          <a:ln/>
        </p:spPr>
        <p:txBody>
          <a:bodyPr vert="horz" lIns="0" tIns="0" rIns="0" bIns="0" anchor="b" anchorCtr="0">
            <a:noAutofit/>
          </a:bodyPr>
          <a:lstStyle/>
          <a:p>
            <a:pPr lvl="0"/>
            <a:fld id="{F74412FD-17D9-4DF6-96BD-B28A777EB2F4}" type="slidenum">
              <a:t>10</a:t>
            </a:fld>
            <a:endParaRPr lang="pt-BR"/>
          </a:p>
        </p:txBody>
      </p:sp>
      <p:sp>
        <p:nvSpPr>
          <p:cNvPr id="10" name="PlaceHolder 290">
            <a:extLst>
              <a:ext uri="{FF2B5EF4-FFF2-40B4-BE49-F238E27FC236}">
                <a16:creationId xmlns:a16="http://schemas.microsoft.com/office/drawing/2014/main" id="{D0A678FF-2DF5-4B1B-B8D2-69DFCAC4470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91">
            <a:extLst>
              <a:ext uri="{FF2B5EF4-FFF2-40B4-BE49-F238E27FC236}">
                <a16:creationId xmlns:a16="http://schemas.microsoft.com/office/drawing/2014/main" id="{C4E3CA98-D66D-4E67-93CC-1A90C1720E88}"/>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33066464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100</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100</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100</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100</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100</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100</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100</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100</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84645101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F9363-10E5-9EF8-5A69-38F0C6C0A8D7}"/>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22920D82-75AB-EC12-F4EA-1A03075E5FEC}"/>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101</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778F476C-DF4E-CD19-770E-8DFE4BF41E00}"/>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101</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B1B6E974-1D33-6799-3AE0-EBBA041CFB12}"/>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101</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816DE08F-EC29-43DF-BB6D-364F276454FE}"/>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101</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A2909E1E-3339-2BF4-EF8D-22C116868F6A}"/>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101</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FA477ABA-3500-B53E-1CC6-E84483E398A3}"/>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101</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8A15E8BF-9DC0-DEEA-9E0E-0E8E2E600BE4}"/>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101</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E5B90AC-DF3E-CDBA-C66B-64111797507F}"/>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101</a:t>
            </a:fld>
            <a:endParaRPr lang="pt-BR"/>
          </a:p>
        </p:txBody>
      </p:sp>
      <p:sp>
        <p:nvSpPr>
          <p:cNvPr id="9" name="PlaceHolder 163">
            <a:extLst>
              <a:ext uri="{FF2B5EF4-FFF2-40B4-BE49-F238E27FC236}">
                <a16:creationId xmlns:a16="http://schemas.microsoft.com/office/drawing/2014/main" id="{C6691A07-3086-9E43-6EAD-3E63CAB27230}"/>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974133BD-8374-EB4E-9975-65E88C27083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26497774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102</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102</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102</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102</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102</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102</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102</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102</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9829565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103</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103</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103</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103</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103</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103</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103</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103</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128627927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E4B50-2090-F098-4DC1-11FAEA06A54B}"/>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4DE91F1C-364B-9565-D670-BF1640FCF84C}"/>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104</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0A901DD3-7462-B750-F4A4-2C980CC6F992}"/>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104</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73725E70-6F7B-8DA7-7773-E9C84183F595}"/>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104</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E741B967-17C1-E085-55D0-E24C618C77C4}"/>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104</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CBE0B915-C2E1-7435-67EF-32D05681BA1B}"/>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104</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17CD99DB-0700-CC32-E041-61208CA17A2F}"/>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104</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90E96CD2-4CBE-2D81-3A8E-FAEE88B02A9F}"/>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104</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DCDD93C0-1E15-E2A7-5FA5-F202433940CE}"/>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104</a:t>
            </a:fld>
            <a:endParaRPr lang="pt-BR"/>
          </a:p>
        </p:txBody>
      </p:sp>
      <p:sp>
        <p:nvSpPr>
          <p:cNvPr id="9" name="PlaceHolder 163">
            <a:extLst>
              <a:ext uri="{FF2B5EF4-FFF2-40B4-BE49-F238E27FC236}">
                <a16:creationId xmlns:a16="http://schemas.microsoft.com/office/drawing/2014/main" id="{204C0FCD-E416-AEF1-0F18-D1B8391DFC7A}"/>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36119B76-84DC-05EC-F5EE-26E36544B133}"/>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63361031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105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105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105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105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105</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105</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105</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105</a:t>
            </a:fld>
            <a:endParaRPr lang="pt-BR"/>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22654337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106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106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106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106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106</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106</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106</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106</a:t>
            </a:fld>
            <a:endParaRPr lang="pt-BR"/>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00493945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E52B51-EFB7-49E9-9E42-A2F6411196E9}"/>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107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02D5F43-9037-4657-BEB2-575F692EBF72}"/>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107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67F3E09-E16F-400D-A14F-E22B8EB1C09D}"/>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107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C03A146-035D-412E-815C-C9953096377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107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A22E532-5C1B-4485-A43E-5A6157ECE4ED}"/>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107</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88C8D10C-4103-4066-A01A-CD37A6729B0A}"/>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107</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E94C227-95FE-440A-823A-F395A3193F0A}"/>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107</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0649FC-0D29-4868-905E-FFA5CCFCE368}"/>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107</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59CADDE-3E51-4C89-B5D7-4C271A1388E8}"/>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107</a:t>
            </a:fld>
            <a:endParaRPr lang="pt-BR"/>
          </a:p>
        </p:txBody>
      </p:sp>
      <p:sp>
        <p:nvSpPr>
          <p:cNvPr id="10" name="PlaceHolder 9">
            <a:extLst>
              <a:ext uri="{FF2B5EF4-FFF2-40B4-BE49-F238E27FC236}">
                <a16:creationId xmlns:a16="http://schemas.microsoft.com/office/drawing/2014/main" id="{38690774-05FE-4E2C-ABF0-2833DED195F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8EDF27F-9276-4CB2-B425-83883C63107E}"/>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45029805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1E1B4-FDB5-ECFB-CE61-6DBCDE66989F}"/>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29724782-8891-3019-E51E-A35236FF1A54}"/>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108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FA5CD35D-A507-D8CB-CB36-E7461B198675}"/>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108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DDFC48FC-8D11-62BC-851F-5AF49BB958B5}"/>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108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8DD27357-3243-7479-CA25-101FDA23E181}"/>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108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CCA08E-933B-0078-6103-BAD676B9B98B}"/>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108</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A64A71CA-F7BE-79B0-7876-B875B56A9F48}"/>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108</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3C47F4E3-82A6-D7A1-AE5F-6F495CA190A1}"/>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108</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357CB7DD-0FBA-F580-74AB-280B79E5F912}"/>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108</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4101365A-C079-46FC-1FB3-A6AC92506974}"/>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108</a:t>
            </a:fld>
            <a:endParaRPr lang="pt-BR"/>
          </a:p>
        </p:txBody>
      </p:sp>
      <p:sp>
        <p:nvSpPr>
          <p:cNvPr id="10" name="PlaceHolder 9">
            <a:extLst>
              <a:ext uri="{FF2B5EF4-FFF2-40B4-BE49-F238E27FC236}">
                <a16:creationId xmlns:a16="http://schemas.microsoft.com/office/drawing/2014/main" id="{46B0069D-47D0-C91B-E96F-59134BC39B19}"/>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CA85EEFB-3BEF-1600-324D-ADAC7E280685}"/>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12708330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109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109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109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109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109</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109</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109</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109</a:t>
            </a:fld>
            <a:endParaRPr lang="pt-BR"/>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343801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29">
            <a:extLst>
              <a:ext uri="{FF2B5EF4-FFF2-40B4-BE49-F238E27FC236}">
                <a16:creationId xmlns:a16="http://schemas.microsoft.com/office/drawing/2014/main" id="{C69272F6-1E93-49E5-AD6C-F33072674A54}"/>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11</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38C24B9A-14A5-4F23-AC7F-854E14DB7A65}"/>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11</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7015BC1E-8246-4141-96EE-8BA2E72D06BD}"/>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11</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DDE66150-8AF8-4472-B6AB-0D86317CF9E7}"/>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11</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700EDB2-BDEC-46D8-8539-70AF3C07E1FE}"/>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11</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2C4426C-1A19-4FD9-8DBE-B8DAD967AA80}"/>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11</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3D69BF6-AFBB-4C57-9C36-5BC83D6E7EA5}"/>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11</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FE2CD0AF-57D1-4767-A99A-0E8FDEEE27EE}"/>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11</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23C6E7D-1429-4463-B656-6D280944D36F}"/>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11</a:t>
            </a:fld>
            <a:endParaRPr lang="pt-BR"/>
          </a:p>
        </p:txBody>
      </p:sp>
      <p:sp>
        <p:nvSpPr>
          <p:cNvPr id="10" name="PlaceHolder 255">
            <a:extLst>
              <a:ext uri="{FF2B5EF4-FFF2-40B4-BE49-F238E27FC236}">
                <a16:creationId xmlns:a16="http://schemas.microsoft.com/office/drawing/2014/main" id="{494E15C9-792C-4830-B68F-3554EA1345B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BEB6C8B1-C1B9-4C62-991E-452CF58AFF32}"/>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66672899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B7F8133B-9C11-44E8-9B95-31447AA95C25}"/>
              </a:ext>
            </a:extLst>
          </p:cNvPr>
          <p:cNvSpPr txBox="1">
            <a:spLocks noGrp="1"/>
          </p:cNvSpPr>
          <p:nvPr>
            <p:ph type="sldNum" sz="quarter" idx="5"/>
          </p:nvPr>
        </p:nvSpPr>
        <p:spPr>
          <a:ln/>
        </p:spPr>
        <p:txBody>
          <a:bodyPr vert="horz" lIns="0" tIns="0" rIns="0" bIns="0" anchor="b" anchorCtr="0">
            <a:noAutofit/>
          </a:bodyPr>
          <a:lstStyle/>
          <a:p>
            <a:pPr lvl="0"/>
            <a:fld id="{6F1E01B4-BEA4-4308-981C-67154A74ED94}" type="slidenum">
              <a:t>110</a:t>
            </a:fld>
            <a:endParaRPr lang="pt-BR"/>
          </a:p>
        </p:txBody>
      </p:sp>
      <p:sp>
        <p:nvSpPr>
          <p:cNvPr id="2" name="Espaço Reservado para Número de Slide 1">
            <a:extLst>
              <a:ext uri="{FF2B5EF4-FFF2-40B4-BE49-F238E27FC236}">
                <a16:creationId xmlns:a16="http://schemas.microsoft.com/office/drawing/2014/main" id="{54F87E7E-A2B3-4609-BFCA-E3DED34CA21E}"/>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1477CD6E-BE20-441F-A85A-893B03082B33}" type="slidenum">
              <a:t>110</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3">
            <a:extLst>
              <a:ext uri="{FF2B5EF4-FFF2-40B4-BE49-F238E27FC236}">
                <a16:creationId xmlns:a16="http://schemas.microsoft.com/office/drawing/2014/main" id="{C2D32D48-10BE-4DA8-95F2-C7D5A8001E4E}"/>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206E3EE-07E4-46EE-B1E2-82B4CCFB46AE}" type="slidenum">
              <a:t>110</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1">
            <a:extLst>
              <a:ext uri="{FF2B5EF4-FFF2-40B4-BE49-F238E27FC236}">
                <a16:creationId xmlns:a16="http://schemas.microsoft.com/office/drawing/2014/main" id="{CB8A62A0-AA44-4055-8922-D1BE9D33DC00}"/>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072F4E0-7793-4129-9864-C4BBBA1FD18C}" type="slidenum">
              <a:t>110</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1">
            <a:extLst>
              <a:ext uri="{FF2B5EF4-FFF2-40B4-BE49-F238E27FC236}">
                <a16:creationId xmlns:a16="http://schemas.microsoft.com/office/drawing/2014/main" id="{CB93CEDA-3146-42D4-B34C-D830949D80D6}"/>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534449F1-033B-411F-B20A-D9C36209D17C}"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02/09/2026</a:t>
            </a:fld>
            <a:endParaRPr lang="pt-BR" sz="1200" b="0" i="0" u="none" strike="noStrike" kern="1200" cap="none" spc="0" baseline="0">
              <a:ln>
                <a:noFill/>
              </a:ln>
              <a:solidFill>
                <a:srgbClr val="000000"/>
              </a:solidFill>
              <a:latin typeface="Calibri" pitchFamily="18"/>
              <a:ea typeface="PingFang SC" pitchFamily="2"/>
              <a:cs typeface="Arial Unicode MS" pitchFamily="2"/>
            </a:endParaRPr>
          </a:p>
        </p:txBody>
      </p:sp>
      <p:sp>
        <p:nvSpPr>
          <p:cNvPr id="6" name="Espaço Reservado para Número de Slide 4">
            <a:extLst>
              <a:ext uri="{FF2B5EF4-FFF2-40B4-BE49-F238E27FC236}">
                <a16:creationId xmlns:a16="http://schemas.microsoft.com/office/drawing/2014/main" id="{6718916D-9D88-4FEC-8A77-C6A1B975801D}"/>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473CD8A-2DBE-4542-BB55-FCDED56A5535}" type="slidenum">
              <a:t>110</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7" name="Espaço Reservado para Número de Slide 9">
            <a:extLst>
              <a:ext uri="{FF2B5EF4-FFF2-40B4-BE49-F238E27FC236}">
                <a16:creationId xmlns:a16="http://schemas.microsoft.com/office/drawing/2014/main" id="{8407F5DB-8B22-4396-ABAE-3E3319B40B39}"/>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14398102-B718-4FA3-86DE-F6D16C78E348}" type="slidenum">
              <a:t>110</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8" name="Espaço Reservado para Imagem de Slide 1">
            <a:extLst>
              <a:ext uri="{FF2B5EF4-FFF2-40B4-BE49-F238E27FC236}">
                <a16:creationId xmlns:a16="http://schemas.microsoft.com/office/drawing/2014/main" id="{597354AF-C0D4-4B0B-8CD3-38F35C0FF498}"/>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1">
            <a:extLst>
              <a:ext uri="{FF2B5EF4-FFF2-40B4-BE49-F238E27FC236}">
                <a16:creationId xmlns:a16="http://schemas.microsoft.com/office/drawing/2014/main" id="{B8514D36-E312-4093-BE60-2600369F5E1A}"/>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a:solidFill>
                  <a:srgbClr val="000000"/>
                </a:solidFill>
              </a:rPr>
              <a:t>Por gentileza! No momento da </a:t>
            </a:r>
            <a:r>
              <a:rPr lang="pt-BR" b="1">
                <a:solidFill>
                  <a:srgbClr val="000000"/>
                </a:solidFill>
              </a:rPr>
              <a:t>CONSAGRAÇÃO</a:t>
            </a:r>
            <a:r>
              <a:rPr lang="pt-BR">
                <a:solidFill>
                  <a:srgbClr val="000000"/>
                </a:solidFill>
              </a:rPr>
              <a:t> deixar no slide que esteja </a:t>
            </a:r>
            <a:r>
              <a:rPr lang="pt-BR" b="1">
                <a:solidFill>
                  <a:srgbClr val="000000"/>
                </a:solidFill>
              </a:rPr>
              <a:t>TODO PRETO</a:t>
            </a:r>
            <a:r>
              <a:rPr lang="pt-BR">
                <a:solidFill>
                  <a:srgbClr val="000000"/>
                </a:solidFill>
              </a:rPr>
              <a:t>! Obrigado!</a:t>
            </a:r>
          </a:p>
        </p:txBody>
      </p:sp>
    </p:spTree>
    <p:extLst>
      <p:ext uri="{BB962C8B-B14F-4D97-AF65-F5344CB8AC3E}">
        <p14:creationId xmlns:p14="http://schemas.microsoft.com/office/powerpoint/2010/main" val="74402382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0FB4F6E6-1750-4A46-877B-9045E47E146D}"/>
              </a:ext>
            </a:extLst>
          </p:cNvPr>
          <p:cNvSpPr txBox="1">
            <a:spLocks noGrp="1"/>
          </p:cNvSpPr>
          <p:nvPr>
            <p:ph type="sldNum" sz="quarter" idx="8"/>
          </p:nvPr>
        </p:nvSpPr>
        <p:spPr>
          <a:xfrm>
            <a:off x="4278960" y="10157400"/>
            <a:ext cx="3277439" cy="531000"/>
          </a:xfrm>
        </p:spPr>
        <p:txBody>
          <a:bodyPr wrap="square"/>
          <a:lstStyle/>
          <a:p>
            <a:pPr lvl="0"/>
            <a:fld id="{13A1218C-96EC-4BFB-B176-D1B9A61ED84F}" type="slidenum">
              <a:t>111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33E69B56-9B54-477D-8D70-3AF620D02FE0}"/>
              </a:ext>
            </a:extLst>
          </p:cNvPr>
          <p:cNvSpPr txBox="1">
            <a:spLocks noGrp="1"/>
          </p:cNvSpPr>
          <p:nvPr>
            <p:ph type="sldNum" sz="quarter" idx="8"/>
          </p:nvPr>
        </p:nvSpPr>
        <p:spPr>
          <a:xfrm>
            <a:off x="4278960" y="10157400"/>
            <a:ext cx="3277800" cy="531360"/>
          </a:xfrm>
        </p:spPr>
        <p:txBody>
          <a:bodyPr wrap="square"/>
          <a:lstStyle/>
          <a:p>
            <a:pPr lvl="0"/>
            <a:fld id="{D8A5844B-06D7-451C-AA47-A553628FBF3F}" type="slidenum">
              <a:t>111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B93A2D0-D5EA-4E64-8F58-4AAF1B6D5BD7}"/>
              </a:ext>
            </a:extLst>
          </p:cNvPr>
          <p:cNvSpPr txBox="1">
            <a:spLocks noGrp="1"/>
          </p:cNvSpPr>
          <p:nvPr>
            <p:ph type="sldNum" sz="quarter" idx="8"/>
          </p:nvPr>
        </p:nvSpPr>
        <p:spPr>
          <a:xfrm>
            <a:off x="4278960" y="10157400"/>
            <a:ext cx="3278160" cy="531720"/>
          </a:xfrm>
        </p:spPr>
        <p:txBody>
          <a:bodyPr wrap="square"/>
          <a:lstStyle/>
          <a:p>
            <a:pPr lvl="0"/>
            <a:fld id="{7A1B0035-B107-43E8-AAA2-0CCE48518CD5}" type="slidenum">
              <a:t>111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9C21D447-AF5D-46FA-ACCD-ABC4339B95B0}"/>
              </a:ext>
            </a:extLst>
          </p:cNvPr>
          <p:cNvSpPr txBox="1">
            <a:spLocks noGrp="1"/>
          </p:cNvSpPr>
          <p:nvPr>
            <p:ph type="sldNum" sz="quarter" idx="8"/>
          </p:nvPr>
        </p:nvSpPr>
        <p:spPr>
          <a:xfrm>
            <a:off x="4278960" y="10157400"/>
            <a:ext cx="3278519" cy="532080"/>
          </a:xfrm>
        </p:spPr>
        <p:txBody>
          <a:bodyPr wrap="square"/>
          <a:lstStyle/>
          <a:p>
            <a:pPr lvl="0"/>
            <a:fld id="{8A0271E5-9E6B-4AB1-922F-A287EE711B84}" type="slidenum">
              <a:t>111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A4C8D40-2F72-4F65-BD23-7107C0B2EB84}"/>
              </a:ext>
            </a:extLst>
          </p:cNvPr>
          <p:cNvSpPr txBox="1">
            <a:spLocks noGrp="1"/>
          </p:cNvSpPr>
          <p:nvPr>
            <p:ph type="sldNum" sz="quarter" idx="8"/>
          </p:nvPr>
        </p:nvSpPr>
        <p:spPr>
          <a:xfrm>
            <a:off x="4278960" y="10157400"/>
            <a:ext cx="3278879" cy="532440"/>
          </a:xfrm>
        </p:spPr>
        <p:txBody>
          <a:bodyPr wrap="square"/>
          <a:lstStyle/>
          <a:p>
            <a:pPr lvl="0"/>
            <a:fld id="{D33F8D19-793C-4664-B751-494A4142CB5F}" type="slidenum">
              <a:t>111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79FA695-CC65-422A-9196-8BC35720A76D}"/>
              </a:ext>
            </a:extLst>
          </p:cNvPr>
          <p:cNvSpPr txBox="1">
            <a:spLocks noGrp="1"/>
          </p:cNvSpPr>
          <p:nvPr>
            <p:ph type="sldNum" sz="quarter" idx="5"/>
          </p:nvPr>
        </p:nvSpPr>
        <p:spPr>
          <a:ln/>
        </p:spPr>
        <p:txBody>
          <a:bodyPr vert="horz" lIns="0" tIns="0" rIns="0" bIns="0" anchor="b" anchorCtr="0">
            <a:noAutofit/>
          </a:bodyPr>
          <a:lstStyle/>
          <a:p>
            <a:pPr lvl="0"/>
            <a:fld id="{4764CF84-C5E8-476A-A01E-5D91B197641C}" type="slidenum">
              <a:t>111</a:t>
            </a:fld>
            <a:endParaRPr lang="pt-BR"/>
          </a:p>
        </p:txBody>
      </p:sp>
      <p:sp>
        <p:nvSpPr>
          <p:cNvPr id="7" name="PlaceHolder 6">
            <a:extLst>
              <a:ext uri="{FF2B5EF4-FFF2-40B4-BE49-F238E27FC236}">
                <a16:creationId xmlns:a16="http://schemas.microsoft.com/office/drawing/2014/main" id="{F515B00E-1EEB-4E1E-92DB-E5ADC1BDD91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47EDBA92-E82E-43D5-B044-5B5235A66A0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81F24BA-7E96-4EF9-899F-8C2EE9CABC0A}"/>
              </a:ext>
            </a:extLst>
          </p:cNvPr>
          <p:cNvSpPr txBox="1">
            <a:spLocks noGrp="1"/>
          </p:cNvSpPr>
          <p:nvPr>
            <p:ph type="sldNum" sz="quarter" idx="8"/>
          </p:nvPr>
        </p:nvSpPr>
        <p:spPr>
          <a:xfrm>
            <a:off x="4278960" y="10157400"/>
            <a:ext cx="3277439" cy="531000"/>
          </a:xfrm>
        </p:spPr>
        <p:txBody>
          <a:bodyPr wrap="square"/>
          <a:lstStyle/>
          <a:p>
            <a:pPr lvl="0"/>
            <a:fld id="{276F0214-26B1-4EDA-B6C0-F4F7EFCA6111}" type="slidenum">
              <a:t>112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15BE099-E205-443A-BC2E-7C2FB4796B38}"/>
              </a:ext>
            </a:extLst>
          </p:cNvPr>
          <p:cNvSpPr txBox="1">
            <a:spLocks noGrp="1"/>
          </p:cNvSpPr>
          <p:nvPr>
            <p:ph type="sldNum" sz="quarter" idx="8"/>
          </p:nvPr>
        </p:nvSpPr>
        <p:spPr>
          <a:xfrm>
            <a:off x="4278960" y="10157400"/>
            <a:ext cx="3277800" cy="531360"/>
          </a:xfrm>
        </p:spPr>
        <p:txBody>
          <a:bodyPr wrap="square"/>
          <a:lstStyle/>
          <a:p>
            <a:pPr lvl="0"/>
            <a:fld id="{0652C59D-03A7-4D94-A9BE-118418A4A69F}" type="slidenum">
              <a:t>112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0823E43-2AE6-461D-974B-0F765747FF69}"/>
              </a:ext>
            </a:extLst>
          </p:cNvPr>
          <p:cNvSpPr txBox="1">
            <a:spLocks noGrp="1"/>
          </p:cNvSpPr>
          <p:nvPr>
            <p:ph type="sldNum" sz="quarter" idx="8"/>
          </p:nvPr>
        </p:nvSpPr>
        <p:spPr>
          <a:xfrm>
            <a:off x="4278960" y="10157400"/>
            <a:ext cx="3278160" cy="531720"/>
          </a:xfrm>
        </p:spPr>
        <p:txBody>
          <a:bodyPr wrap="square"/>
          <a:lstStyle/>
          <a:p>
            <a:pPr lvl="0"/>
            <a:fld id="{E32DC1A0-34A0-48B1-9F13-D023EC2B6256}" type="slidenum">
              <a:t>112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9B51542-9ECA-4CFA-959D-D4D8A7546ACC}"/>
              </a:ext>
            </a:extLst>
          </p:cNvPr>
          <p:cNvSpPr txBox="1">
            <a:spLocks noGrp="1"/>
          </p:cNvSpPr>
          <p:nvPr>
            <p:ph type="sldNum" sz="quarter" idx="8"/>
          </p:nvPr>
        </p:nvSpPr>
        <p:spPr>
          <a:xfrm>
            <a:off x="4278960" y="10157400"/>
            <a:ext cx="3278519" cy="532080"/>
          </a:xfrm>
        </p:spPr>
        <p:txBody>
          <a:bodyPr wrap="square"/>
          <a:lstStyle/>
          <a:p>
            <a:pPr lvl="0"/>
            <a:fld id="{3020347D-6BD5-450F-B031-570FA487E0D9}" type="slidenum">
              <a:t>112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13AD9A5-ADC7-491A-BA9A-3A6DF7C21A19}"/>
              </a:ext>
            </a:extLst>
          </p:cNvPr>
          <p:cNvSpPr txBox="1">
            <a:spLocks noGrp="1"/>
          </p:cNvSpPr>
          <p:nvPr>
            <p:ph type="sldNum" sz="quarter" idx="8"/>
          </p:nvPr>
        </p:nvSpPr>
        <p:spPr>
          <a:xfrm>
            <a:off x="4278960" y="10157400"/>
            <a:ext cx="3278879" cy="532440"/>
          </a:xfrm>
        </p:spPr>
        <p:txBody>
          <a:bodyPr wrap="square"/>
          <a:lstStyle/>
          <a:p>
            <a:pPr lvl="0"/>
            <a:fld id="{37EDF43D-555C-4DF7-AADC-366AC32AFF8F}" type="slidenum">
              <a:t>112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D82A57A-9550-4BF2-8426-A5FA6BC1669B}"/>
              </a:ext>
            </a:extLst>
          </p:cNvPr>
          <p:cNvSpPr txBox="1">
            <a:spLocks noGrp="1"/>
          </p:cNvSpPr>
          <p:nvPr>
            <p:ph type="sldNum" sz="quarter" idx="5"/>
          </p:nvPr>
        </p:nvSpPr>
        <p:spPr>
          <a:ln/>
        </p:spPr>
        <p:txBody>
          <a:bodyPr vert="horz" lIns="0" tIns="0" rIns="0" bIns="0" anchor="b" anchorCtr="0">
            <a:noAutofit/>
          </a:bodyPr>
          <a:lstStyle/>
          <a:p>
            <a:pPr lvl="0"/>
            <a:fld id="{6CAC2701-681E-4CA4-9E2E-E6AD9F3B52C6}" type="slidenum">
              <a:t>112</a:t>
            </a:fld>
            <a:endParaRPr lang="pt-BR"/>
          </a:p>
        </p:txBody>
      </p:sp>
      <p:sp>
        <p:nvSpPr>
          <p:cNvPr id="7" name="PlaceHolder 6">
            <a:extLst>
              <a:ext uri="{FF2B5EF4-FFF2-40B4-BE49-F238E27FC236}">
                <a16:creationId xmlns:a16="http://schemas.microsoft.com/office/drawing/2014/main" id="{AA9F91EB-7B0D-44EC-8292-06ACDF12D1E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64D663B5-4CE2-4D9C-A254-10DB8F02836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81F24BA-7E96-4EF9-899F-8C2EE9CABC0A}"/>
              </a:ext>
            </a:extLst>
          </p:cNvPr>
          <p:cNvSpPr txBox="1">
            <a:spLocks noGrp="1"/>
          </p:cNvSpPr>
          <p:nvPr>
            <p:ph type="sldNum" sz="quarter" idx="8"/>
          </p:nvPr>
        </p:nvSpPr>
        <p:spPr>
          <a:xfrm>
            <a:off x="4278960" y="10157400"/>
            <a:ext cx="3277439" cy="531000"/>
          </a:xfrm>
        </p:spPr>
        <p:txBody>
          <a:bodyPr wrap="square"/>
          <a:lstStyle/>
          <a:p>
            <a:pPr lvl="0"/>
            <a:fld id="{276F0214-26B1-4EDA-B6C0-F4F7EFCA6111}" type="slidenum">
              <a:t>113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15BE099-E205-443A-BC2E-7C2FB4796B38}"/>
              </a:ext>
            </a:extLst>
          </p:cNvPr>
          <p:cNvSpPr txBox="1">
            <a:spLocks noGrp="1"/>
          </p:cNvSpPr>
          <p:nvPr>
            <p:ph type="sldNum" sz="quarter" idx="8"/>
          </p:nvPr>
        </p:nvSpPr>
        <p:spPr>
          <a:xfrm>
            <a:off x="4278960" y="10157400"/>
            <a:ext cx="3277800" cy="531360"/>
          </a:xfrm>
        </p:spPr>
        <p:txBody>
          <a:bodyPr wrap="square"/>
          <a:lstStyle/>
          <a:p>
            <a:pPr lvl="0"/>
            <a:fld id="{0652C59D-03A7-4D94-A9BE-118418A4A69F}" type="slidenum">
              <a:t>113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0823E43-2AE6-461D-974B-0F765747FF69}"/>
              </a:ext>
            </a:extLst>
          </p:cNvPr>
          <p:cNvSpPr txBox="1">
            <a:spLocks noGrp="1"/>
          </p:cNvSpPr>
          <p:nvPr>
            <p:ph type="sldNum" sz="quarter" idx="8"/>
          </p:nvPr>
        </p:nvSpPr>
        <p:spPr>
          <a:xfrm>
            <a:off x="4278960" y="10157400"/>
            <a:ext cx="3278160" cy="531720"/>
          </a:xfrm>
        </p:spPr>
        <p:txBody>
          <a:bodyPr wrap="square"/>
          <a:lstStyle/>
          <a:p>
            <a:pPr lvl="0"/>
            <a:fld id="{E32DC1A0-34A0-48B1-9F13-D023EC2B6256}" type="slidenum">
              <a:t>113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9B51542-9ECA-4CFA-959D-D4D8A7546ACC}"/>
              </a:ext>
            </a:extLst>
          </p:cNvPr>
          <p:cNvSpPr txBox="1">
            <a:spLocks noGrp="1"/>
          </p:cNvSpPr>
          <p:nvPr>
            <p:ph type="sldNum" sz="quarter" idx="8"/>
          </p:nvPr>
        </p:nvSpPr>
        <p:spPr>
          <a:xfrm>
            <a:off x="4278960" y="10157400"/>
            <a:ext cx="3278519" cy="532080"/>
          </a:xfrm>
        </p:spPr>
        <p:txBody>
          <a:bodyPr wrap="square"/>
          <a:lstStyle/>
          <a:p>
            <a:pPr lvl="0"/>
            <a:fld id="{3020347D-6BD5-450F-B031-570FA487E0D9}" type="slidenum">
              <a:t>113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13AD9A5-ADC7-491A-BA9A-3A6DF7C21A19}"/>
              </a:ext>
            </a:extLst>
          </p:cNvPr>
          <p:cNvSpPr txBox="1">
            <a:spLocks noGrp="1"/>
          </p:cNvSpPr>
          <p:nvPr>
            <p:ph type="sldNum" sz="quarter" idx="8"/>
          </p:nvPr>
        </p:nvSpPr>
        <p:spPr>
          <a:xfrm>
            <a:off x="4278960" y="10157400"/>
            <a:ext cx="3278879" cy="532440"/>
          </a:xfrm>
        </p:spPr>
        <p:txBody>
          <a:bodyPr wrap="square"/>
          <a:lstStyle/>
          <a:p>
            <a:pPr lvl="0"/>
            <a:fld id="{37EDF43D-555C-4DF7-AADC-366AC32AFF8F}" type="slidenum">
              <a:t>113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D82A57A-9550-4BF2-8426-A5FA6BC1669B}"/>
              </a:ext>
            </a:extLst>
          </p:cNvPr>
          <p:cNvSpPr txBox="1">
            <a:spLocks noGrp="1"/>
          </p:cNvSpPr>
          <p:nvPr>
            <p:ph type="sldNum" sz="quarter" idx="5"/>
          </p:nvPr>
        </p:nvSpPr>
        <p:spPr>
          <a:ln/>
        </p:spPr>
        <p:txBody>
          <a:bodyPr vert="horz" lIns="0" tIns="0" rIns="0" bIns="0" anchor="b" anchorCtr="0">
            <a:noAutofit/>
          </a:bodyPr>
          <a:lstStyle/>
          <a:p>
            <a:pPr lvl="0"/>
            <a:fld id="{6CAC2701-681E-4CA4-9E2E-E6AD9F3B52C6}" type="slidenum">
              <a:t>113</a:t>
            </a:fld>
            <a:endParaRPr lang="pt-BR"/>
          </a:p>
        </p:txBody>
      </p:sp>
      <p:sp>
        <p:nvSpPr>
          <p:cNvPr id="7" name="PlaceHolder 6">
            <a:extLst>
              <a:ext uri="{FF2B5EF4-FFF2-40B4-BE49-F238E27FC236}">
                <a16:creationId xmlns:a16="http://schemas.microsoft.com/office/drawing/2014/main" id="{AA9F91EB-7B0D-44EC-8292-06ACDF12D1E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64D663B5-4CE2-4D9C-A254-10DB8F02836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41279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D8CBD4C-E3DB-4587-B40C-E10A6EA7020B}"/>
              </a:ext>
            </a:extLst>
          </p:cNvPr>
          <p:cNvSpPr txBox="1">
            <a:spLocks noGrp="1"/>
          </p:cNvSpPr>
          <p:nvPr>
            <p:ph type="sldNum" sz="quarter" idx="8"/>
          </p:nvPr>
        </p:nvSpPr>
        <p:spPr>
          <a:xfrm>
            <a:off x="4278960" y="10157400"/>
            <a:ext cx="3277439" cy="531000"/>
          </a:xfrm>
        </p:spPr>
        <p:txBody>
          <a:bodyPr wrap="square"/>
          <a:lstStyle/>
          <a:p>
            <a:pPr lvl="0"/>
            <a:fld id="{08D2E7C9-6B07-415C-85A9-F98176A7A15C}" type="slidenum">
              <a:t>114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FFDE3CB2-0EB5-4BFB-947B-CADB7D9F9E7F}"/>
              </a:ext>
            </a:extLst>
          </p:cNvPr>
          <p:cNvSpPr txBox="1">
            <a:spLocks noGrp="1"/>
          </p:cNvSpPr>
          <p:nvPr>
            <p:ph type="sldNum" sz="quarter" idx="8"/>
          </p:nvPr>
        </p:nvSpPr>
        <p:spPr>
          <a:xfrm>
            <a:off x="4278960" y="10157400"/>
            <a:ext cx="3277800" cy="531360"/>
          </a:xfrm>
        </p:spPr>
        <p:txBody>
          <a:bodyPr wrap="square"/>
          <a:lstStyle/>
          <a:p>
            <a:pPr lvl="0"/>
            <a:fld id="{9960347E-B4AA-4C42-985F-17070A1F8809}" type="slidenum">
              <a:t>114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25F52430-51E0-4E02-AD64-B144308EABB4}"/>
              </a:ext>
            </a:extLst>
          </p:cNvPr>
          <p:cNvSpPr txBox="1">
            <a:spLocks noGrp="1"/>
          </p:cNvSpPr>
          <p:nvPr>
            <p:ph type="sldNum" sz="quarter" idx="8"/>
          </p:nvPr>
        </p:nvSpPr>
        <p:spPr>
          <a:xfrm>
            <a:off x="4278960" y="10157400"/>
            <a:ext cx="3278160" cy="531720"/>
          </a:xfrm>
        </p:spPr>
        <p:txBody>
          <a:bodyPr wrap="square"/>
          <a:lstStyle/>
          <a:p>
            <a:pPr lvl="0"/>
            <a:fld id="{75642AAE-38A1-431B-8BE4-E2F6EC12CAEB}" type="slidenum">
              <a:t>114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C27E070-89FB-4D46-AA9D-672B92E3F83E}"/>
              </a:ext>
            </a:extLst>
          </p:cNvPr>
          <p:cNvSpPr txBox="1">
            <a:spLocks noGrp="1"/>
          </p:cNvSpPr>
          <p:nvPr>
            <p:ph type="sldNum" sz="quarter" idx="8"/>
          </p:nvPr>
        </p:nvSpPr>
        <p:spPr>
          <a:xfrm>
            <a:off x="4278960" y="10157400"/>
            <a:ext cx="3278519" cy="532080"/>
          </a:xfrm>
        </p:spPr>
        <p:txBody>
          <a:bodyPr wrap="square"/>
          <a:lstStyle/>
          <a:p>
            <a:pPr lvl="0"/>
            <a:fld id="{854050EF-AA5E-4A9F-9A40-ADD21F811B42}" type="slidenum">
              <a:t>114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AEFAC9C-7918-4E7E-ACA6-07FA87A2C48A}"/>
              </a:ext>
            </a:extLst>
          </p:cNvPr>
          <p:cNvSpPr txBox="1">
            <a:spLocks noGrp="1"/>
          </p:cNvSpPr>
          <p:nvPr>
            <p:ph type="sldNum" sz="quarter" idx="8"/>
          </p:nvPr>
        </p:nvSpPr>
        <p:spPr>
          <a:xfrm>
            <a:off x="4278960" y="10157400"/>
            <a:ext cx="3278879" cy="532440"/>
          </a:xfrm>
        </p:spPr>
        <p:txBody>
          <a:bodyPr wrap="square"/>
          <a:lstStyle/>
          <a:p>
            <a:pPr lvl="0"/>
            <a:fld id="{0C12E3E0-A7B2-434B-B1D0-8CC61360C1A8}" type="slidenum">
              <a:t>114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F822D408-5495-4059-B448-748A6E428530}"/>
              </a:ext>
            </a:extLst>
          </p:cNvPr>
          <p:cNvSpPr txBox="1">
            <a:spLocks noGrp="1"/>
          </p:cNvSpPr>
          <p:nvPr>
            <p:ph type="sldNum" sz="quarter" idx="5"/>
          </p:nvPr>
        </p:nvSpPr>
        <p:spPr>
          <a:ln/>
        </p:spPr>
        <p:txBody>
          <a:bodyPr vert="horz" lIns="0" tIns="0" rIns="0" bIns="0" anchor="b" anchorCtr="0">
            <a:noAutofit/>
          </a:bodyPr>
          <a:lstStyle/>
          <a:p>
            <a:pPr lvl="0"/>
            <a:fld id="{20AEADB4-86E8-4EFC-A194-3B92ED4BE2E1}" type="slidenum">
              <a:t>114</a:t>
            </a:fld>
            <a:endParaRPr lang="pt-BR"/>
          </a:p>
        </p:txBody>
      </p:sp>
      <p:sp>
        <p:nvSpPr>
          <p:cNvPr id="7" name="PlaceHolder 6">
            <a:extLst>
              <a:ext uri="{FF2B5EF4-FFF2-40B4-BE49-F238E27FC236}">
                <a16:creationId xmlns:a16="http://schemas.microsoft.com/office/drawing/2014/main" id="{1CB6E312-D790-42FB-8449-0B2E79334B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F8B90D7C-E798-4B37-BF7E-C71071C3270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D8CBD4C-E3DB-4587-B40C-E10A6EA7020B}"/>
              </a:ext>
            </a:extLst>
          </p:cNvPr>
          <p:cNvSpPr txBox="1">
            <a:spLocks noGrp="1"/>
          </p:cNvSpPr>
          <p:nvPr>
            <p:ph type="sldNum" sz="quarter" idx="8"/>
          </p:nvPr>
        </p:nvSpPr>
        <p:spPr>
          <a:xfrm>
            <a:off x="4278960" y="10157400"/>
            <a:ext cx="3277439" cy="531000"/>
          </a:xfrm>
        </p:spPr>
        <p:txBody>
          <a:bodyPr wrap="square"/>
          <a:lstStyle/>
          <a:p>
            <a:pPr lvl="0"/>
            <a:fld id="{08D2E7C9-6B07-415C-85A9-F98176A7A15C}" type="slidenum">
              <a:t>115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FFDE3CB2-0EB5-4BFB-947B-CADB7D9F9E7F}"/>
              </a:ext>
            </a:extLst>
          </p:cNvPr>
          <p:cNvSpPr txBox="1">
            <a:spLocks noGrp="1"/>
          </p:cNvSpPr>
          <p:nvPr>
            <p:ph type="sldNum" sz="quarter" idx="8"/>
          </p:nvPr>
        </p:nvSpPr>
        <p:spPr>
          <a:xfrm>
            <a:off x="4278960" y="10157400"/>
            <a:ext cx="3277800" cy="531360"/>
          </a:xfrm>
        </p:spPr>
        <p:txBody>
          <a:bodyPr wrap="square"/>
          <a:lstStyle/>
          <a:p>
            <a:pPr lvl="0"/>
            <a:fld id="{9960347E-B4AA-4C42-985F-17070A1F8809}" type="slidenum">
              <a:t>115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25F52430-51E0-4E02-AD64-B144308EABB4}"/>
              </a:ext>
            </a:extLst>
          </p:cNvPr>
          <p:cNvSpPr txBox="1">
            <a:spLocks noGrp="1"/>
          </p:cNvSpPr>
          <p:nvPr>
            <p:ph type="sldNum" sz="quarter" idx="8"/>
          </p:nvPr>
        </p:nvSpPr>
        <p:spPr>
          <a:xfrm>
            <a:off x="4278960" y="10157400"/>
            <a:ext cx="3278160" cy="531720"/>
          </a:xfrm>
        </p:spPr>
        <p:txBody>
          <a:bodyPr wrap="square"/>
          <a:lstStyle/>
          <a:p>
            <a:pPr lvl="0"/>
            <a:fld id="{75642AAE-38A1-431B-8BE4-E2F6EC12CAEB}" type="slidenum">
              <a:t>115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C27E070-89FB-4D46-AA9D-672B92E3F83E}"/>
              </a:ext>
            </a:extLst>
          </p:cNvPr>
          <p:cNvSpPr txBox="1">
            <a:spLocks noGrp="1"/>
          </p:cNvSpPr>
          <p:nvPr>
            <p:ph type="sldNum" sz="quarter" idx="8"/>
          </p:nvPr>
        </p:nvSpPr>
        <p:spPr>
          <a:xfrm>
            <a:off x="4278960" y="10157400"/>
            <a:ext cx="3278519" cy="532080"/>
          </a:xfrm>
        </p:spPr>
        <p:txBody>
          <a:bodyPr wrap="square"/>
          <a:lstStyle/>
          <a:p>
            <a:pPr lvl="0"/>
            <a:fld id="{854050EF-AA5E-4A9F-9A40-ADD21F811B42}" type="slidenum">
              <a:t>115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AEFAC9C-7918-4E7E-ACA6-07FA87A2C48A}"/>
              </a:ext>
            </a:extLst>
          </p:cNvPr>
          <p:cNvSpPr txBox="1">
            <a:spLocks noGrp="1"/>
          </p:cNvSpPr>
          <p:nvPr>
            <p:ph type="sldNum" sz="quarter" idx="8"/>
          </p:nvPr>
        </p:nvSpPr>
        <p:spPr>
          <a:xfrm>
            <a:off x="4278960" y="10157400"/>
            <a:ext cx="3278879" cy="532440"/>
          </a:xfrm>
        </p:spPr>
        <p:txBody>
          <a:bodyPr wrap="square"/>
          <a:lstStyle/>
          <a:p>
            <a:pPr lvl="0"/>
            <a:fld id="{0C12E3E0-A7B2-434B-B1D0-8CC61360C1A8}" type="slidenum">
              <a:t>115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F822D408-5495-4059-B448-748A6E428530}"/>
              </a:ext>
            </a:extLst>
          </p:cNvPr>
          <p:cNvSpPr txBox="1">
            <a:spLocks noGrp="1"/>
          </p:cNvSpPr>
          <p:nvPr>
            <p:ph type="sldNum" sz="quarter" idx="5"/>
          </p:nvPr>
        </p:nvSpPr>
        <p:spPr>
          <a:ln/>
        </p:spPr>
        <p:txBody>
          <a:bodyPr vert="horz" lIns="0" tIns="0" rIns="0" bIns="0" anchor="b" anchorCtr="0">
            <a:noAutofit/>
          </a:bodyPr>
          <a:lstStyle/>
          <a:p>
            <a:pPr lvl="0"/>
            <a:fld id="{20AEADB4-86E8-4EFC-A194-3B92ED4BE2E1}" type="slidenum">
              <a:t>115</a:t>
            </a:fld>
            <a:endParaRPr lang="pt-BR"/>
          </a:p>
        </p:txBody>
      </p:sp>
      <p:sp>
        <p:nvSpPr>
          <p:cNvPr id="7" name="PlaceHolder 6">
            <a:extLst>
              <a:ext uri="{FF2B5EF4-FFF2-40B4-BE49-F238E27FC236}">
                <a16:creationId xmlns:a16="http://schemas.microsoft.com/office/drawing/2014/main" id="{1CB6E312-D790-42FB-8449-0B2E79334B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F8B90D7C-E798-4B37-BF7E-C71071C3270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60642707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A42CBD9-2978-4EA8-A236-71910A70F132}"/>
              </a:ext>
            </a:extLst>
          </p:cNvPr>
          <p:cNvSpPr txBox="1">
            <a:spLocks noGrp="1"/>
          </p:cNvSpPr>
          <p:nvPr>
            <p:ph type="sldNum" sz="quarter" idx="8"/>
          </p:nvPr>
        </p:nvSpPr>
        <p:spPr>
          <a:xfrm>
            <a:off x="4278960" y="10157400"/>
            <a:ext cx="3277439" cy="531000"/>
          </a:xfrm>
        </p:spPr>
        <p:txBody>
          <a:bodyPr wrap="square"/>
          <a:lstStyle/>
          <a:p>
            <a:pPr lvl="0"/>
            <a:fld id="{C99AB6FC-7CD8-49F3-8592-0E0E30CB06C9}" type="slidenum">
              <a:t>116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EC0BFC0-752E-4688-9BCD-E4735A7F0BA5}"/>
              </a:ext>
            </a:extLst>
          </p:cNvPr>
          <p:cNvSpPr txBox="1">
            <a:spLocks noGrp="1"/>
          </p:cNvSpPr>
          <p:nvPr>
            <p:ph type="sldNum" sz="quarter" idx="8"/>
          </p:nvPr>
        </p:nvSpPr>
        <p:spPr>
          <a:xfrm>
            <a:off x="4278960" y="10157400"/>
            <a:ext cx="3277800" cy="531360"/>
          </a:xfrm>
        </p:spPr>
        <p:txBody>
          <a:bodyPr wrap="square"/>
          <a:lstStyle/>
          <a:p>
            <a:pPr lvl="0"/>
            <a:fld id="{3A240C49-0CE8-4984-BACB-8D15ACBF1757}" type="slidenum">
              <a:t>116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416F759-C2CE-43C9-A423-DFBEDB58FDC3}"/>
              </a:ext>
            </a:extLst>
          </p:cNvPr>
          <p:cNvSpPr txBox="1">
            <a:spLocks noGrp="1"/>
          </p:cNvSpPr>
          <p:nvPr>
            <p:ph type="sldNum" sz="quarter" idx="8"/>
          </p:nvPr>
        </p:nvSpPr>
        <p:spPr>
          <a:xfrm>
            <a:off x="4278960" y="10157400"/>
            <a:ext cx="3278160" cy="531720"/>
          </a:xfrm>
        </p:spPr>
        <p:txBody>
          <a:bodyPr wrap="square"/>
          <a:lstStyle/>
          <a:p>
            <a:pPr lvl="0"/>
            <a:fld id="{E898CF81-9B66-46B7-9B7B-2A4AF158BDCE}" type="slidenum">
              <a:t>116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5DF508C-0807-44DD-BF84-348A90B48C63}"/>
              </a:ext>
            </a:extLst>
          </p:cNvPr>
          <p:cNvSpPr txBox="1">
            <a:spLocks noGrp="1"/>
          </p:cNvSpPr>
          <p:nvPr>
            <p:ph type="sldNum" sz="quarter" idx="8"/>
          </p:nvPr>
        </p:nvSpPr>
        <p:spPr>
          <a:xfrm>
            <a:off x="4278960" y="10157400"/>
            <a:ext cx="3278519" cy="532080"/>
          </a:xfrm>
        </p:spPr>
        <p:txBody>
          <a:bodyPr wrap="square"/>
          <a:lstStyle/>
          <a:p>
            <a:pPr lvl="0"/>
            <a:fld id="{97E6D56D-45ED-48E5-ACD8-8933389A5312}" type="slidenum">
              <a:t>116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603FF65E-9A9C-4CE3-8F85-651EF562BF9F}"/>
              </a:ext>
            </a:extLst>
          </p:cNvPr>
          <p:cNvSpPr txBox="1">
            <a:spLocks noGrp="1"/>
          </p:cNvSpPr>
          <p:nvPr>
            <p:ph type="sldNum" sz="quarter" idx="8"/>
          </p:nvPr>
        </p:nvSpPr>
        <p:spPr>
          <a:xfrm>
            <a:off x="4278960" y="10157400"/>
            <a:ext cx="3278879" cy="532440"/>
          </a:xfrm>
        </p:spPr>
        <p:txBody>
          <a:bodyPr wrap="square"/>
          <a:lstStyle/>
          <a:p>
            <a:pPr lvl="0"/>
            <a:fld id="{4485E2B9-56E6-4A24-83D3-CC6BEF2014D3}" type="slidenum">
              <a:t>116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4F80841-485F-4B80-A8CE-FA8861039593}"/>
              </a:ext>
            </a:extLst>
          </p:cNvPr>
          <p:cNvSpPr txBox="1">
            <a:spLocks noGrp="1"/>
          </p:cNvSpPr>
          <p:nvPr>
            <p:ph type="sldNum" sz="quarter" idx="5"/>
          </p:nvPr>
        </p:nvSpPr>
        <p:spPr>
          <a:ln/>
        </p:spPr>
        <p:txBody>
          <a:bodyPr vert="horz" lIns="0" tIns="0" rIns="0" bIns="0" anchor="b" anchorCtr="0">
            <a:noAutofit/>
          </a:bodyPr>
          <a:lstStyle/>
          <a:p>
            <a:pPr lvl="0"/>
            <a:fld id="{FC70273A-0255-4F52-AA22-78D14AAC250C}" type="slidenum">
              <a:t>116</a:t>
            </a:fld>
            <a:endParaRPr lang="pt-BR"/>
          </a:p>
        </p:txBody>
      </p:sp>
      <p:sp>
        <p:nvSpPr>
          <p:cNvPr id="7" name="PlaceHolder 6">
            <a:extLst>
              <a:ext uri="{FF2B5EF4-FFF2-40B4-BE49-F238E27FC236}">
                <a16:creationId xmlns:a16="http://schemas.microsoft.com/office/drawing/2014/main" id="{7969636A-66BF-4CCE-9C75-46689302C21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6998102-C0F1-4903-87F7-BE0ED8312AF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A3188A-86F4-48A5-A583-3859AB80F729}"/>
              </a:ext>
            </a:extLst>
          </p:cNvPr>
          <p:cNvSpPr txBox="1">
            <a:spLocks noGrp="1"/>
          </p:cNvSpPr>
          <p:nvPr>
            <p:ph type="sldNum" sz="quarter" idx="8"/>
          </p:nvPr>
        </p:nvSpPr>
        <p:spPr>
          <a:xfrm>
            <a:off x="4278960" y="10157400"/>
            <a:ext cx="3277439" cy="531000"/>
          </a:xfrm>
        </p:spPr>
        <p:txBody>
          <a:bodyPr wrap="square"/>
          <a:lstStyle/>
          <a:p>
            <a:pPr lvl="0"/>
            <a:fld id="{BB7831B5-7DA5-409D-9B31-486D8DD5FF0F}" type="slidenum">
              <a:t>117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03F0DE73-8C48-478B-8905-489290C43EE7}"/>
              </a:ext>
            </a:extLst>
          </p:cNvPr>
          <p:cNvSpPr txBox="1">
            <a:spLocks noGrp="1"/>
          </p:cNvSpPr>
          <p:nvPr>
            <p:ph type="sldNum" sz="quarter" idx="8"/>
          </p:nvPr>
        </p:nvSpPr>
        <p:spPr>
          <a:xfrm>
            <a:off x="4278960" y="10157400"/>
            <a:ext cx="3277800" cy="531360"/>
          </a:xfrm>
        </p:spPr>
        <p:txBody>
          <a:bodyPr wrap="square"/>
          <a:lstStyle/>
          <a:p>
            <a:pPr lvl="0"/>
            <a:fld id="{DAE33A75-6EB6-4EEB-8C6C-EB6373F9BCCA}" type="slidenum">
              <a:t>117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82B5FCD7-6E36-490F-A477-1E97C2E795DC}"/>
              </a:ext>
            </a:extLst>
          </p:cNvPr>
          <p:cNvSpPr txBox="1">
            <a:spLocks noGrp="1"/>
          </p:cNvSpPr>
          <p:nvPr>
            <p:ph type="sldNum" sz="quarter" idx="8"/>
          </p:nvPr>
        </p:nvSpPr>
        <p:spPr>
          <a:xfrm>
            <a:off x="4278960" y="10157400"/>
            <a:ext cx="3278160" cy="531720"/>
          </a:xfrm>
        </p:spPr>
        <p:txBody>
          <a:bodyPr wrap="square"/>
          <a:lstStyle/>
          <a:p>
            <a:pPr lvl="0"/>
            <a:fld id="{C419D445-CAA0-4B3A-865D-25699CF22196}" type="slidenum">
              <a:t>117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83592462-201B-4F5D-928D-EAD49A704694}"/>
              </a:ext>
            </a:extLst>
          </p:cNvPr>
          <p:cNvSpPr txBox="1">
            <a:spLocks noGrp="1"/>
          </p:cNvSpPr>
          <p:nvPr>
            <p:ph type="sldNum" sz="quarter" idx="8"/>
          </p:nvPr>
        </p:nvSpPr>
        <p:spPr>
          <a:xfrm>
            <a:off x="4278960" y="10157400"/>
            <a:ext cx="3278519" cy="532080"/>
          </a:xfrm>
        </p:spPr>
        <p:txBody>
          <a:bodyPr wrap="square"/>
          <a:lstStyle/>
          <a:p>
            <a:pPr lvl="0"/>
            <a:fld id="{AE00DDE6-00F2-4EF4-9E74-21790D20D804}" type="slidenum">
              <a:t>117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8FF349B-50EF-4A02-A9EC-0A1C0FB511F9}"/>
              </a:ext>
            </a:extLst>
          </p:cNvPr>
          <p:cNvSpPr txBox="1">
            <a:spLocks noGrp="1"/>
          </p:cNvSpPr>
          <p:nvPr>
            <p:ph type="sldNum" sz="quarter" idx="8"/>
          </p:nvPr>
        </p:nvSpPr>
        <p:spPr>
          <a:xfrm>
            <a:off x="4278960" y="10157400"/>
            <a:ext cx="3278879" cy="532440"/>
          </a:xfrm>
        </p:spPr>
        <p:txBody>
          <a:bodyPr wrap="square"/>
          <a:lstStyle/>
          <a:p>
            <a:pPr lvl="0"/>
            <a:fld id="{ABD8C017-0856-4EEA-823C-BD65A18D59D0}" type="slidenum">
              <a:t>117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9A6BE26-667D-469E-A4F2-FD9A7B2C228F}"/>
              </a:ext>
            </a:extLst>
          </p:cNvPr>
          <p:cNvSpPr txBox="1">
            <a:spLocks noGrp="1"/>
          </p:cNvSpPr>
          <p:nvPr>
            <p:ph type="sldNum" sz="quarter" idx="5"/>
          </p:nvPr>
        </p:nvSpPr>
        <p:spPr>
          <a:ln/>
        </p:spPr>
        <p:txBody>
          <a:bodyPr vert="horz" lIns="0" tIns="0" rIns="0" bIns="0" anchor="b" anchorCtr="0">
            <a:noAutofit/>
          </a:bodyPr>
          <a:lstStyle/>
          <a:p>
            <a:pPr lvl="0"/>
            <a:fld id="{DAEF33A4-C062-4114-8CA2-419C664F9DED}" type="slidenum">
              <a:t>117</a:t>
            </a:fld>
            <a:endParaRPr lang="pt-BR"/>
          </a:p>
        </p:txBody>
      </p:sp>
      <p:sp>
        <p:nvSpPr>
          <p:cNvPr id="7" name="PlaceHolder 6">
            <a:extLst>
              <a:ext uri="{FF2B5EF4-FFF2-40B4-BE49-F238E27FC236}">
                <a16:creationId xmlns:a16="http://schemas.microsoft.com/office/drawing/2014/main" id="{A1F00F47-1CBE-41E3-9329-6EA3AD46FF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1ED0BBD-2BDA-4D4E-A7F4-702C5D17EA9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50E7464F-3A45-43C6-8CCB-AD578C75469C}"/>
              </a:ext>
            </a:extLst>
          </p:cNvPr>
          <p:cNvSpPr txBox="1">
            <a:spLocks noGrp="1"/>
          </p:cNvSpPr>
          <p:nvPr>
            <p:ph type="sldNum" sz="quarter" idx="8"/>
          </p:nvPr>
        </p:nvSpPr>
        <p:spPr>
          <a:xfrm>
            <a:off x="4278960" y="10157400"/>
            <a:ext cx="3277439" cy="531000"/>
          </a:xfrm>
        </p:spPr>
        <p:txBody>
          <a:bodyPr wrap="square"/>
          <a:lstStyle/>
          <a:p>
            <a:pPr lvl="0"/>
            <a:fld id="{88A99EFF-5F47-4F47-B563-02382032C8EA}" type="slidenum">
              <a:t>118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8A00B014-02B2-4218-8344-D1DEB64C9C94}"/>
              </a:ext>
            </a:extLst>
          </p:cNvPr>
          <p:cNvSpPr txBox="1">
            <a:spLocks noGrp="1"/>
          </p:cNvSpPr>
          <p:nvPr>
            <p:ph type="sldNum" sz="quarter" idx="8"/>
          </p:nvPr>
        </p:nvSpPr>
        <p:spPr>
          <a:xfrm>
            <a:off x="4278960" y="10157400"/>
            <a:ext cx="3277800" cy="531360"/>
          </a:xfrm>
        </p:spPr>
        <p:txBody>
          <a:bodyPr wrap="square"/>
          <a:lstStyle/>
          <a:p>
            <a:pPr lvl="0"/>
            <a:fld id="{99311DFF-D16C-4769-82AE-D6A42D9F67E8}" type="slidenum">
              <a:t>118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1552834-1F5A-480A-83ED-AC7D3BC74F57}"/>
              </a:ext>
            </a:extLst>
          </p:cNvPr>
          <p:cNvSpPr txBox="1">
            <a:spLocks noGrp="1"/>
          </p:cNvSpPr>
          <p:nvPr>
            <p:ph type="sldNum" sz="quarter" idx="8"/>
          </p:nvPr>
        </p:nvSpPr>
        <p:spPr>
          <a:xfrm>
            <a:off x="4278960" y="10157400"/>
            <a:ext cx="3278160" cy="531720"/>
          </a:xfrm>
        </p:spPr>
        <p:txBody>
          <a:bodyPr wrap="square"/>
          <a:lstStyle/>
          <a:p>
            <a:pPr lvl="0"/>
            <a:fld id="{51AD906E-48B6-48D4-B5AD-AE89E59E60B8}" type="slidenum">
              <a:t>118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E1A85646-1D6C-4A37-8C7E-C4BD5437C5E2}"/>
              </a:ext>
            </a:extLst>
          </p:cNvPr>
          <p:cNvSpPr txBox="1">
            <a:spLocks noGrp="1"/>
          </p:cNvSpPr>
          <p:nvPr>
            <p:ph type="sldNum" sz="quarter" idx="8"/>
          </p:nvPr>
        </p:nvSpPr>
        <p:spPr>
          <a:xfrm>
            <a:off x="4278960" y="10157400"/>
            <a:ext cx="3278519" cy="532080"/>
          </a:xfrm>
        </p:spPr>
        <p:txBody>
          <a:bodyPr wrap="square"/>
          <a:lstStyle/>
          <a:p>
            <a:pPr lvl="0"/>
            <a:fld id="{C1A3AB7F-73FE-4075-B5B3-3EEC8BC51423}" type="slidenum">
              <a:t>118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46F88E3-3AA2-4747-B66C-34C2D0D88CE4}"/>
              </a:ext>
            </a:extLst>
          </p:cNvPr>
          <p:cNvSpPr txBox="1">
            <a:spLocks noGrp="1"/>
          </p:cNvSpPr>
          <p:nvPr>
            <p:ph type="sldNum" sz="quarter" idx="8"/>
          </p:nvPr>
        </p:nvSpPr>
        <p:spPr>
          <a:xfrm>
            <a:off x="4278960" y="10157400"/>
            <a:ext cx="3278879" cy="532440"/>
          </a:xfrm>
        </p:spPr>
        <p:txBody>
          <a:bodyPr wrap="square"/>
          <a:lstStyle/>
          <a:p>
            <a:pPr lvl="0"/>
            <a:fld id="{633F7A41-A889-4C80-A6AB-808DDCF7F74E}" type="slidenum">
              <a:t>118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4E66950-99E7-42AB-8C57-7A00E0F59CAA}"/>
              </a:ext>
            </a:extLst>
          </p:cNvPr>
          <p:cNvSpPr txBox="1">
            <a:spLocks noGrp="1"/>
          </p:cNvSpPr>
          <p:nvPr>
            <p:ph type="sldNum" sz="quarter" idx="5"/>
          </p:nvPr>
        </p:nvSpPr>
        <p:spPr>
          <a:ln/>
        </p:spPr>
        <p:txBody>
          <a:bodyPr vert="horz" lIns="0" tIns="0" rIns="0" bIns="0" anchor="b" anchorCtr="0">
            <a:noAutofit/>
          </a:bodyPr>
          <a:lstStyle/>
          <a:p>
            <a:pPr lvl="0"/>
            <a:fld id="{20C4D920-23E1-4196-B7AB-829F109EE7C9}" type="slidenum">
              <a:t>118</a:t>
            </a:fld>
            <a:endParaRPr lang="pt-BR"/>
          </a:p>
        </p:txBody>
      </p:sp>
      <p:sp>
        <p:nvSpPr>
          <p:cNvPr id="7" name="PlaceHolder 6">
            <a:extLst>
              <a:ext uri="{FF2B5EF4-FFF2-40B4-BE49-F238E27FC236}">
                <a16:creationId xmlns:a16="http://schemas.microsoft.com/office/drawing/2014/main" id="{EF285D7C-3F58-4CE8-AA7D-1B56194718F8}"/>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4435EF3-5816-475E-A619-AE1CDA4A234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4B2EA-71DF-2BF8-2295-1328ABB9A897}"/>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6433D1A5-9876-E7D6-815E-77CABE290CDB}"/>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A6FF833-F806-0CF5-4930-75B98305F1C7}"/>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98C28BB-5273-4FE0-CE07-512DDC7078D3}"/>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3720DC9-16A8-110B-F9A4-F27306CA7D82}"/>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E936B89-164B-4791-BBE9-E1C722BF59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C4F445A-C365-1A82-A2F8-5BFD81BDC712}"/>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120</a:t>
            </a:fld>
            <a:endParaRPr lang="pt-BR"/>
          </a:p>
        </p:txBody>
      </p:sp>
      <p:sp>
        <p:nvSpPr>
          <p:cNvPr id="7" name="PlaceHolder 6">
            <a:extLst>
              <a:ext uri="{FF2B5EF4-FFF2-40B4-BE49-F238E27FC236}">
                <a16:creationId xmlns:a16="http://schemas.microsoft.com/office/drawing/2014/main" id="{FCAA70F5-980C-CA9B-B274-22D7FC1A2FF3}"/>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846C5402-4AC8-7E96-84A8-46931274CC4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719421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1354B04-F5CF-45ED-9E29-084EB00525ED}"/>
              </a:ext>
            </a:extLst>
          </p:cNvPr>
          <p:cNvSpPr txBox="1">
            <a:spLocks noGrp="1"/>
          </p:cNvSpPr>
          <p:nvPr>
            <p:ph type="sldNum" sz="quarter" idx="8"/>
          </p:nvPr>
        </p:nvSpPr>
        <p:spPr>
          <a:xfrm>
            <a:off x="4278960" y="10157400"/>
            <a:ext cx="3277439" cy="531000"/>
          </a:xfrm>
        </p:spPr>
        <p:txBody>
          <a:bodyPr wrap="square"/>
          <a:lstStyle/>
          <a:p>
            <a:pPr lvl="0"/>
            <a:fld id="{210F6F8C-FA92-4991-935A-9C0CA2CC0BFE}" type="slidenum">
              <a:t>12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FD96571-04BC-449A-9D0B-6E981DA04CAA}"/>
              </a:ext>
            </a:extLst>
          </p:cNvPr>
          <p:cNvSpPr txBox="1">
            <a:spLocks noGrp="1"/>
          </p:cNvSpPr>
          <p:nvPr>
            <p:ph type="sldNum" sz="quarter" idx="8"/>
          </p:nvPr>
        </p:nvSpPr>
        <p:spPr>
          <a:xfrm>
            <a:off x="4278960" y="10157400"/>
            <a:ext cx="3277800" cy="531360"/>
          </a:xfrm>
        </p:spPr>
        <p:txBody>
          <a:bodyPr wrap="square"/>
          <a:lstStyle/>
          <a:p>
            <a:pPr lvl="0"/>
            <a:fld id="{B14975C1-B878-45DC-B51D-6DCD2488FE05}" type="slidenum">
              <a:t>12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2B44B368-9CD7-4CA8-8FC2-1F72B8823A62}"/>
              </a:ext>
            </a:extLst>
          </p:cNvPr>
          <p:cNvSpPr txBox="1">
            <a:spLocks noGrp="1"/>
          </p:cNvSpPr>
          <p:nvPr>
            <p:ph type="sldNum" sz="quarter" idx="8"/>
          </p:nvPr>
        </p:nvSpPr>
        <p:spPr>
          <a:xfrm>
            <a:off x="4278960" y="10157400"/>
            <a:ext cx="3278160" cy="531720"/>
          </a:xfrm>
        </p:spPr>
        <p:txBody>
          <a:bodyPr wrap="square"/>
          <a:lstStyle/>
          <a:p>
            <a:pPr lvl="0"/>
            <a:fld id="{E80EF5C9-00B2-4D0A-8E25-B7FC15658F84}" type="slidenum">
              <a:t>12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3A88A8A5-58C6-459B-80F1-3FE4A8D4D68E}"/>
              </a:ext>
            </a:extLst>
          </p:cNvPr>
          <p:cNvSpPr txBox="1">
            <a:spLocks noGrp="1"/>
          </p:cNvSpPr>
          <p:nvPr>
            <p:ph type="sldNum" sz="quarter" idx="8"/>
          </p:nvPr>
        </p:nvSpPr>
        <p:spPr>
          <a:xfrm>
            <a:off x="4278960" y="10157400"/>
            <a:ext cx="3278519" cy="532080"/>
          </a:xfrm>
        </p:spPr>
        <p:txBody>
          <a:bodyPr wrap="square"/>
          <a:lstStyle/>
          <a:p>
            <a:pPr lvl="0"/>
            <a:fld id="{C843EA3B-6DC8-4CD9-884B-B776DE3AFCEB}" type="slidenum">
              <a:t>12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B4191861-2599-4CD4-9799-06E79C8FFE61}"/>
              </a:ext>
            </a:extLst>
          </p:cNvPr>
          <p:cNvSpPr txBox="1">
            <a:spLocks noGrp="1"/>
          </p:cNvSpPr>
          <p:nvPr>
            <p:ph type="sldNum" sz="quarter" idx="8"/>
          </p:nvPr>
        </p:nvSpPr>
        <p:spPr>
          <a:xfrm>
            <a:off x="4278960" y="10157400"/>
            <a:ext cx="3278879" cy="532440"/>
          </a:xfrm>
        </p:spPr>
        <p:txBody>
          <a:bodyPr wrap="square"/>
          <a:lstStyle/>
          <a:p>
            <a:pPr lvl="0"/>
            <a:fld id="{97634EDC-8E7C-46AA-A088-6713E3799D1D}" type="slidenum">
              <a:t>12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653682B-F8F2-4D7F-9104-C6BF5527A8E2}"/>
              </a:ext>
            </a:extLst>
          </p:cNvPr>
          <p:cNvSpPr txBox="1">
            <a:spLocks noGrp="1"/>
          </p:cNvSpPr>
          <p:nvPr>
            <p:ph type="sldNum" sz="quarter" idx="5"/>
          </p:nvPr>
        </p:nvSpPr>
        <p:spPr>
          <a:ln/>
        </p:spPr>
        <p:txBody>
          <a:bodyPr vert="horz" lIns="0" tIns="0" rIns="0" bIns="0" anchor="b" anchorCtr="0">
            <a:noAutofit/>
          </a:bodyPr>
          <a:lstStyle/>
          <a:p>
            <a:pPr lvl="0"/>
            <a:fld id="{946E5D71-1BDE-4FF0-849D-1575C8F87B44}" type="slidenum">
              <a:t>12</a:t>
            </a:fld>
            <a:endParaRPr lang="pt-BR"/>
          </a:p>
        </p:txBody>
      </p:sp>
      <p:sp>
        <p:nvSpPr>
          <p:cNvPr id="7" name="PlaceHolder 6">
            <a:extLst>
              <a:ext uri="{FF2B5EF4-FFF2-40B4-BE49-F238E27FC236}">
                <a16:creationId xmlns:a16="http://schemas.microsoft.com/office/drawing/2014/main" id="{BBF242F8-CAF7-403D-BF93-88968ECDE561}"/>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8228AF5-8542-4AF1-8FD4-B47F4689FE2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CCB57-7816-DF3C-5277-CBDAF87B393A}"/>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EE35C723-89F3-F65F-C36D-821CFD16F6CA}"/>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857D73D-9534-35DF-999E-B7E1773A2F16}"/>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CB50913A-0CDD-8B16-C7B9-E59DDF269B6C}"/>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8EECF2DC-7B32-E266-F01A-C218F7305E67}"/>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176357D9-4A8D-DB04-EFC1-7A258F30B22F}"/>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BFC43D7-E03F-1D03-315B-24A197087EBB}"/>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121</a:t>
            </a:fld>
            <a:endParaRPr lang="pt-BR"/>
          </a:p>
        </p:txBody>
      </p:sp>
      <p:sp>
        <p:nvSpPr>
          <p:cNvPr id="7" name="PlaceHolder 6">
            <a:extLst>
              <a:ext uri="{FF2B5EF4-FFF2-40B4-BE49-F238E27FC236}">
                <a16:creationId xmlns:a16="http://schemas.microsoft.com/office/drawing/2014/main" id="{3613542E-6822-C1D0-6BB5-7A6B575F1C6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8F193EAE-340E-7E73-7FE0-423E623B642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55207030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4DD22-87B8-5585-588D-9082E845D9B5}"/>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8A7DA97D-4EB6-8F10-D5EA-8E68E0708F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8F9B69B1-60F3-AF0F-AFF2-787C3E7AD9B1}"/>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10D433D-59B4-C191-8866-34FC32DCB28A}"/>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7A370DB-9CFF-6677-52BE-896A87043C67}"/>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6E904B3-EBCB-BC65-27A6-7DC906F25742}"/>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F09CADE3-CF09-FC75-3883-EDBFE9B4CD39}"/>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122</a:t>
            </a:fld>
            <a:endParaRPr lang="pt-BR"/>
          </a:p>
        </p:txBody>
      </p:sp>
      <p:sp>
        <p:nvSpPr>
          <p:cNvPr id="7" name="PlaceHolder 6">
            <a:extLst>
              <a:ext uri="{FF2B5EF4-FFF2-40B4-BE49-F238E27FC236}">
                <a16:creationId xmlns:a16="http://schemas.microsoft.com/office/drawing/2014/main" id="{C6A279DB-631A-E404-2A0F-90D7687A40F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AE891BF3-5FCB-901B-1671-4938D0410DD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16649493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B8B31-CCB8-7801-AA44-63EF7DE343AF}"/>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E067167E-E35C-BA35-2A13-AB8505EBB2CB}"/>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3A103794-ACC9-1E90-A5FC-58926D97015D}"/>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968BBAAA-4AD7-D67E-6017-30E160128BA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0549C76-FE85-11A5-E41E-1422E9AF8BF3}"/>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129C96D5-05B4-E797-F2B3-75AD99162F76}"/>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C3AE9BF2-A633-EE9C-BBFA-5F4FF75A8DDD}"/>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123</a:t>
            </a:fld>
            <a:endParaRPr lang="pt-BR"/>
          </a:p>
        </p:txBody>
      </p:sp>
      <p:sp>
        <p:nvSpPr>
          <p:cNvPr id="7" name="PlaceHolder 6">
            <a:extLst>
              <a:ext uri="{FF2B5EF4-FFF2-40B4-BE49-F238E27FC236}">
                <a16:creationId xmlns:a16="http://schemas.microsoft.com/office/drawing/2014/main" id="{8AFC75E5-AA55-2B30-78E2-8E7575DB9DF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FFF37EAC-7FC6-83B5-CEDB-7CE708BC485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12923415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08EBF-500A-FF0D-ABA2-1A6BD6D29FD1}"/>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D4F0B8A9-44F9-A356-B38B-D12D994C323A}"/>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5B98D130-6B76-C273-EB96-F6AD4919F43B}"/>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8EF8A9E1-2EA2-F393-1C20-72E3CB14CAA2}"/>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DCB464A-8E86-88E1-AADD-B0ACE1D43685}"/>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773159F-8799-ECCA-2717-EFA7F225F405}"/>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709EAB0-DAC7-0BED-2818-8F4E30D83FEE}"/>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124</a:t>
            </a:fld>
            <a:endParaRPr lang="pt-BR"/>
          </a:p>
        </p:txBody>
      </p:sp>
      <p:sp>
        <p:nvSpPr>
          <p:cNvPr id="7" name="PlaceHolder 6">
            <a:extLst>
              <a:ext uri="{FF2B5EF4-FFF2-40B4-BE49-F238E27FC236}">
                <a16:creationId xmlns:a16="http://schemas.microsoft.com/office/drawing/2014/main" id="{F46ACEEF-0C3E-3240-543D-6CC85E28FF78}"/>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F70FB61-5590-CD54-918E-2379E96CE97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65591693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FEE75-8E7B-5363-7535-F1FE94C167FF}"/>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7C283510-ABFD-EB67-790D-0823CA904FC7}"/>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6EA27C63-03ED-7208-0B01-BA193EE2877E}"/>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823EB583-BD69-F7B6-B800-3DF8E3D97B83}"/>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A850C768-F4F7-1703-1F3E-92F115680F0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E0DBB2C-39C7-0228-4DE7-8BB4E01952BA}"/>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79C2B11E-9290-BC98-FA68-BA5E1411709C}"/>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125</a:t>
            </a:fld>
            <a:endParaRPr lang="pt-BR"/>
          </a:p>
        </p:txBody>
      </p:sp>
      <p:sp>
        <p:nvSpPr>
          <p:cNvPr id="7" name="PlaceHolder 6">
            <a:extLst>
              <a:ext uri="{FF2B5EF4-FFF2-40B4-BE49-F238E27FC236}">
                <a16:creationId xmlns:a16="http://schemas.microsoft.com/office/drawing/2014/main" id="{B7F983A7-129A-2F2D-7A9E-5DDFA2763D6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FE0DA19C-2257-126F-0F98-C75BEDF3118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3784981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4D60B1C-5D5F-4058-85D5-82E5588AF553}"/>
              </a:ext>
            </a:extLst>
          </p:cNvPr>
          <p:cNvSpPr txBox="1">
            <a:spLocks noGrp="1"/>
          </p:cNvSpPr>
          <p:nvPr>
            <p:ph type="sldNum" sz="quarter" idx="8"/>
          </p:nvPr>
        </p:nvSpPr>
        <p:spPr>
          <a:xfrm>
            <a:off x="4278960" y="10157400"/>
            <a:ext cx="3277439" cy="531000"/>
          </a:xfrm>
        </p:spPr>
        <p:txBody>
          <a:bodyPr wrap="square"/>
          <a:lstStyle/>
          <a:p>
            <a:pPr lvl="0"/>
            <a:fld id="{B3938384-2BAC-4B8B-B42F-1851D9EE027A}" type="slidenum">
              <a:t>126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0B385DC-8E5E-4A66-A475-A45AB6E4939E}"/>
              </a:ext>
            </a:extLst>
          </p:cNvPr>
          <p:cNvSpPr txBox="1">
            <a:spLocks noGrp="1"/>
          </p:cNvSpPr>
          <p:nvPr>
            <p:ph type="sldNum" sz="quarter" idx="8"/>
          </p:nvPr>
        </p:nvSpPr>
        <p:spPr>
          <a:xfrm>
            <a:off x="4278960" y="10157400"/>
            <a:ext cx="3277800" cy="531360"/>
          </a:xfrm>
        </p:spPr>
        <p:txBody>
          <a:bodyPr wrap="square"/>
          <a:lstStyle/>
          <a:p>
            <a:pPr lvl="0"/>
            <a:fld id="{0000BB9C-76C3-49C2-B43E-84ADC31568E2}" type="slidenum">
              <a:t>126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D653D13D-D584-4215-AD95-B338AA3AEDEA}"/>
              </a:ext>
            </a:extLst>
          </p:cNvPr>
          <p:cNvSpPr txBox="1">
            <a:spLocks noGrp="1"/>
          </p:cNvSpPr>
          <p:nvPr>
            <p:ph type="sldNum" sz="quarter" idx="8"/>
          </p:nvPr>
        </p:nvSpPr>
        <p:spPr>
          <a:xfrm>
            <a:off x="4278960" y="10157400"/>
            <a:ext cx="3278160" cy="531720"/>
          </a:xfrm>
        </p:spPr>
        <p:txBody>
          <a:bodyPr wrap="square"/>
          <a:lstStyle/>
          <a:p>
            <a:pPr lvl="0"/>
            <a:fld id="{AFF5D1E8-BB4E-497E-A00A-432F4DF30DF4}" type="slidenum">
              <a:t>126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983D3D47-DD51-4C90-9F29-A5D889C5AC9E}"/>
              </a:ext>
            </a:extLst>
          </p:cNvPr>
          <p:cNvSpPr txBox="1">
            <a:spLocks noGrp="1"/>
          </p:cNvSpPr>
          <p:nvPr>
            <p:ph type="sldNum" sz="quarter" idx="8"/>
          </p:nvPr>
        </p:nvSpPr>
        <p:spPr>
          <a:xfrm>
            <a:off x="4278960" y="10157400"/>
            <a:ext cx="3278519" cy="532080"/>
          </a:xfrm>
        </p:spPr>
        <p:txBody>
          <a:bodyPr wrap="square"/>
          <a:lstStyle/>
          <a:p>
            <a:pPr lvl="0"/>
            <a:fld id="{438168EC-53FD-44FD-B19E-6316EA955A11}" type="slidenum">
              <a:t>126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141A650-C921-40C1-BF50-5F9EB737C46A}"/>
              </a:ext>
            </a:extLst>
          </p:cNvPr>
          <p:cNvSpPr txBox="1">
            <a:spLocks noGrp="1"/>
          </p:cNvSpPr>
          <p:nvPr>
            <p:ph type="sldNum" sz="quarter" idx="8"/>
          </p:nvPr>
        </p:nvSpPr>
        <p:spPr>
          <a:xfrm>
            <a:off x="4278960" y="10157400"/>
            <a:ext cx="3278879" cy="532440"/>
          </a:xfrm>
        </p:spPr>
        <p:txBody>
          <a:bodyPr wrap="square"/>
          <a:lstStyle/>
          <a:p>
            <a:pPr lvl="0"/>
            <a:fld id="{C9022295-C06C-4977-AEE6-5AF75A47F2DE}" type="slidenum">
              <a:t>126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6FB7047-5826-4927-806A-34D4087632DE}"/>
              </a:ext>
            </a:extLst>
          </p:cNvPr>
          <p:cNvSpPr txBox="1">
            <a:spLocks noGrp="1"/>
          </p:cNvSpPr>
          <p:nvPr>
            <p:ph type="sldNum" sz="quarter" idx="5"/>
          </p:nvPr>
        </p:nvSpPr>
        <p:spPr>
          <a:ln/>
        </p:spPr>
        <p:txBody>
          <a:bodyPr vert="horz" lIns="0" tIns="0" rIns="0" bIns="0" anchor="b" anchorCtr="0">
            <a:noAutofit/>
          </a:bodyPr>
          <a:lstStyle/>
          <a:p>
            <a:pPr lvl="0"/>
            <a:fld id="{DAB34F95-B842-4A10-AF18-1C5C938FD29F}" type="slidenum">
              <a:t>126</a:t>
            </a:fld>
            <a:endParaRPr lang="pt-BR"/>
          </a:p>
        </p:txBody>
      </p:sp>
      <p:sp>
        <p:nvSpPr>
          <p:cNvPr id="7" name="PlaceHolder 6">
            <a:extLst>
              <a:ext uri="{FF2B5EF4-FFF2-40B4-BE49-F238E27FC236}">
                <a16:creationId xmlns:a16="http://schemas.microsoft.com/office/drawing/2014/main" id="{1FF96CDB-A1F7-4C22-9789-5C859F728E7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6749065E-0FF1-4455-BD51-EEB5B5693019}"/>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2656A-37DB-9B06-DCCA-6D416BFF752E}"/>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1C9F975F-31D0-BD44-2128-0BF281E9F56C}"/>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F40B960-17E1-B188-D33C-F15D663FCC69}"/>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2F864DCE-5C31-FB28-5983-888360C7C98E}"/>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9B284F4-3613-6856-5BBB-B2EC6D4277B2}"/>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A49E79C8-046A-EB20-C0A6-1CF90C96D722}"/>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29B26FF-EE60-E96E-4644-7D4EBC768EAA}"/>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127</a:t>
            </a:fld>
            <a:endParaRPr lang="pt-BR"/>
          </a:p>
        </p:txBody>
      </p:sp>
      <p:sp>
        <p:nvSpPr>
          <p:cNvPr id="7" name="PlaceHolder 6">
            <a:extLst>
              <a:ext uri="{FF2B5EF4-FFF2-40B4-BE49-F238E27FC236}">
                <a16:creationId xmlns:a16="http://schemas.microsoft.com/office/drawing/2014/main" id="{355C6417-C78B-1181-801E-D62A69ABCFD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48F2B2EC-A1C6-9FD6-B80F-4264DE714C97}"/>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78222896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128</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129</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12503205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130</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80388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6">
            <a:extLst>
              <a:ext uri="{FF2B5EF4-FFF2-40B4-BE49-F238E27FC236}">
                <a16:creationId xmlns:a16="http://schemas.microsoft.com/office/drawing/2014/main" id="{CAF964D6-1FA2-4E22-ABA6-D39BE5B35E4C}"/>
              </a:ext>
            </a:extLst>
          </p:cNvPr>
          <p:cNvSpPr txBox="1">
            <a:spLocks noGrp="1"/>
          </p:cNvSpPr>
          <p:nvPr>
            <p:ph type="sldNum" sz="quarter" idx="8"/>
          </p:nvPr>
        </p:nvSpPr>
        <p:spPr>
          <a:xfrm>
            <a:off x="4278960" y="10157400"/>
            <a:ext cx="3277439" cy="531000"/>
          </a:xfrm>
        </p:spPr>
        <p:txBody>
          <a:bodyPr wrap="square"/>
          <a:lstStyle/>
          <a:p>
            <a:pPr lvl="0"/>
            <a:fld id="{6758E4D4-AB0C-447E-BECF-D7F361960116}" type="slidenum">
              <a:t>13</a:t>
            </a:fld>
            <a:endParaRPr lang="pt-BR">
              <a:solidFill>
                <a:srgbClr val="000000"/>
              </a:solidFill>
              <a:highlight>
                <a:scrgbClr r="0" g="0" b="0">
                  <a:alpha val="0"/>
                </a:scrgbClr>
              </a:highlight>
              <a:latin typeface="Times New Roman"/>
            </a:endParaRPr>
          </a:p>
        </p:txBody>
      </p:sp>
      <p:sp>
        <p:nvSpPr>
          <p:cNvPr id="3" name="PlaceHolder 167">
            <a:extLst>
              <a:ext uri="{FF2B5EF4-FFF2-40B4-BE49-F238E27FC236}">
                <a16:creationId xmlns:a16="http://schemas.microsoft.com/office/drawing/2014/main" id="{70BB5641-3353-4CA5-BAA3-8A5AAF231576}"/>
              </a:ext>
            </a:extLst>
          </p:cNvPr>
          <p:cNvSpPr txBox="1">
            <a:spLocks noGrp="1"/>
          </p:cNvSpPr>
          <p:nvPr>
            <p:ph type="sldNum" sz="quarter" idx="8"/>
          </p:nvPr>
        </p:nvSpPr>
        <p:spPr>
          <a:xfrm>
            <a:off x="4278960" y="10157400"/>
            <a:ext cx="3277800" cy="531360"/>
          </a:xfrm>
        </p:spPr>
        <p:txBody>
          <a:bodyPr wrap="square"/>
          <a:lstStyle/>
          <a:p>
            <a:pPr lvl="0"/>
            <a:fld id="{80DFAF07-0E38-4246-9D5F-77F858CC0FE2}" type="slidenum">
              <a:t>13</a:t>
            </a:fld>
            <a:endParaRPr lang="pt-BR">
              <a:solidFill>
                <a:srgbClr val="000000"/>
              </a:solidFill>
              <a:highlight>
                <a:scrgbClr r="0" g="0" b="0">
                  <a:alpha val="0"/>
                </a:scrgbClr>
              </a:highlight>
              <a:latin typeface="Times New Roman"/>
            </a:endParaRPr>
          </a:p>
        </p:txBody>
      </p:sp>
      <p:sp>
        <p:nvSpPr>
          <p:cNvPr id="4" name="PlaceHolder 168">
            <a:extLst>
              <a:ext uri="{FF2B5EF4-FFF2-40B4-BE49-F238E27FC236}">
                <a16:creationId xmlns:a16="http://schemas.microsoft.com/office/drawing/2014/main" id="{16F04DC2-154D-4511-80F9-12510AA62F84}"/>
              </a:ext>
            </a:extLst>
          </p:cNvPr>
          <p:cNvSpPr txBox="1">
            <a:spLocks noGrp="1"/>
          </p:cNvSpPr>
          <p:nvPr>
            <p:ph type="sldNum" sz="quarter" idx="8"/>
          </p:nvPr>
        </p:nvSpPr>
        <p:spPr>
          <a:xfrm>
            <a:off x="4278960" y="10157400"/>
            <a:ext cx="3278160" cy="531720"/>
          </a:xfrm>
        </p:spPr>
        <p:txBody>
          <a:bodyPr wrap="square"/>
          <a:lstStyle/>
          <a:p>
            <a:pPr lvl="0"/>
            <a:fld id="{872EF2F2-5BA7-40E0-9703-FBCCF99119CD}" type="slidenum">
              <a:t>13</a:t>
            </a:fld>
            <a:endParaRPr lang="pt-BR">
              <a:solidFill>
                <a:srgbClr val="000000"/>
              </a:solidFill>
              <a:highlight>
                <a:scrgbClr r="0" g="0" b="0">
                  <a:alpha val="0"/>
                </a:scrgbClr>
              </a:highlight>
              <a:latin typeface="Times New Roman"/>
            </a:endParaRPr>
          </a:p>
        </p:txBody>
      </p:sp>
      <p:sp>
        <p:nvSpPr>
          <p:cNvPr id="5" name="PlaceHolder 169">
            <a:extLst>
              <a:ext uri="{FF2B5EF4-FFF2-40B4-BE49-F238E27FC236}">
                <a16:creationId xmlns:a16="http://schemas.microsoft.com/office/drawing/2014/main" id="{B25EC87E-F067-4951-9D17-A857B055E605}"/>
              </a:ext>
            </a:extLst>
          </p:cNvPr>
          <p:cNvSpPr txBox="1">
            <a:spLocks noGrp="1"/>
          </p:cNvSpPr>
          <p:nvPr>
            <p:ph type="sldNum" sz="quarter" idx="8"/>
          </p:nvPr>
        </p:nvSpPr>
        <p:spPr>
          <a:xfrm>
            <a:off x="4278960" y="10157400"/>
            <a:ext cx="3278519" cy="532080"/>
          </a:xfrm>
        </p:spPr>
        <p:txBody>
          <a:bodyPr wrap="square"/>
          <a:lstStyle/>
          <a:p>
            <a:pPr lvl="0"/>
            <a:fld id="{DA59A383-69A9-49BE-8FEA-6B7AC0B02BE1}" type="slidenum">
              <a:t>13</a:t>
            </a:fld>
            <a:endParaRPr lang="pt-BR">
              <a:solidFill>
                <a:srgbClr val="000000"/>
              </a:solidFill>
              <a:highlight>
                <a:scrgbClr r="0" g="0" b="0">
                  <a:alpha val="0"/>
                </a:scrgbClr>
              </a:highlight>
              <a:latin typeface="Times New Roman"/>
            </a:endParaRPr>
          </a:p>
        </p:txBody>
      </p:sp>
      <p:sp>
        <p:nvSpPr>
          <p:cNvPr id="6" name="PlaceHolder 170">
            <a:extLst>
              <a:ext uri="{FF2B5EF4-FFF2-40B4-BE49-F238E27FC236}">
                <a16:creationId xmlns:a16="http://schemas.microsoft.com/office/drawing/2014/main" id="{688EF945-B86C-4C0B-8877-05AEA2F22A11}"/>
              </a:ext>
            </a:extLst>
          </p:cNvPr>
          <p:cNvSpPr txBox="1">
            <a:spLocks noGrp="1"/>
          </p:cNvSpPr>
          <p:nvPr>
            <p:ph type="sldNum" sz="quarter" idx="8"/>
          </p:nvPr>
        </p:nvSpPr>
        <p:spPr>
          <a:xfrm>
            <a:off x="4278960" y="10157400"/>
            <a:ext cx="3278879" cy="532440"/>
          </a:xfrm>
        </p:spPr>
        <p:txBody>
          <a:bodyPr wrap="square"/>
          <a:lstStyle/>
          <a:p>
            <a:pPr lvl="0"/>
            <a:fld id="{10968853-DCAD-4A6C-AC26-4C978B7F2D9E}" type="slidenum">
              <a:t>13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887E71B-3798-4E5A-B588-A802BFF684AB}"/>
              </a:ext>
            </a:extLst>
          </p:cNvPr>
          <p:cNvSpPr txBox="1">
            <a:spLocks noGrp="1"/>
          </p:cNvSpPr>
          <p:nvPr>
            <p:ph type="sldNum" sz="quarter" idx="5"/>
          </p:nvPr>
        </p:nvSpPr>
        <p:spPr>
          <a:ln/>
        </p:spPr>
        <p:txBody>
          <a:bodyPr vert="horz" lIns="0" tIns="0" rIns="0" bIns="0" anchor="b" anchorCtr="0">
            <a:noAutofit/>
          </a:bodyPr>
          <a:lstStyle/>
          <a:p>
            <a:pPr lvl="0"/>
            <a:fld id="{A72FB913-6D0D-4F29-97F6-6F585B95B580}" type="slidenum">
              <a:t>13</a:t>
            </a:fld>
            <a:endParaRPr lang="pt-BR"/>
          </a:p>
        </p:txBody>
      </p:sp>
      <p:sp>
        <p:nvSpPr>
          <p:cNvPr id="7" name="PlaceHolder 171">
            <a:extLst>
              <a:ext uri="{FF2B5EF4-FFF2-40B4-BE49-F238E27FC236}">
                <a16:creationId xmlns:a16="http://schemas.microsoft.com/office/drawing/2014/main" id="{A7D91973-6B53-4756-B235-B64F727CF7A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72">
            <a:extLst>
              <a:ext uri="{FF2B5EF4-FFF2-40B4-BE49-F238E27FC236}">
                <a16:creationId xmlns:a16="http://schemas.microsoft.com/office/drawing/2014/main" id="{0CC54DBC-5432-42D5-8832-85628D286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18264144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131</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5703027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132</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19315580"/>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133</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76372615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CADE6-C6C0-41AF-763C-10D5E5310D74}"/>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7F9F5A4D-10BB-2BA1-6C7A-24D5CD7B7D0B}"/>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BBE0162-A234-CFAC-52D1-A6D98DFBF2AD}"/>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BDC2F5F-986C-20CB-315A-0F0C9F153AF6}"/>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3F3579BE-5538-8FF5-0982-D89D7CE9275F}"/>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C096F5EA-0CAD-44AB-F9AB-442D9180A40E}"/>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85F8E8F-A167-43E6-B64D-E32809EE926D}"/>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134</a:t>
            </a:fld>
            <a:endParaRPr lang="pt-BR"/>
          </a:p>
        </p:txBody>
      </p:sp>
      <p:sp>
        <p:nvSpPr>
          <p:cNvPr id="7" name="PlaceHolder 6">
            <a:extLst>
              <a:ext uri="{FF2B5EF4-FFF2-40B4-BE49-F238E27FC236}">
                <a16:creationId xmlns:a16="http://schemas.microsoft.com/office/drawing/2014/main" id="{99D24D01-1242-2D3A-7F49-99688B832FC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FF1947F-16BE-F1F0-760C-4EF7973B524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20761494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73E89-32D0-D676-21B8-1036A0BDE150}"/>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057BCD37-0C1D-D149-5E28-BECB8AF47F98}"/>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836B648-FE43-924E-D669-62F5CEE04BA2}"/>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8CD5A11F-105E-2DEF-35D8-3D5CB1B13DBF}"/>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46EA61-2576-4891-5653-AEA638CB577A}"/>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C6D5D475-9B08-2A0E-67C4-BB92BE6F86DF}"/>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E6E8788F-55D6-D055-700A-914FFE7B7CC9}"/>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135</a:t>
            </a:fld>
            <a:endParaRPr lang="pt-BR"/>
          </a:p>
        </p:txBody>
      </p:sp>
      <p:sp>
        <p:nvSpPr>
          <p:cNvPr id="7" name="PlaceHolder 6">
            <a:extLst>
              <a:ext uri="{FF2B5EF4-FFF2-40B4-BE49-F238E27FC236}">
                <a16:creationId xmlns:a16="http://schemas.microsoft.com/office/drawing/2014/main" id="{029EF1C7-5202-937D-CA06-FF40918F5E0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A9C3821-943A-EE06-5675-6AA4CCA01D2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388790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FFCAB-812A-8F6E-256C-90E1BE2F3137}"/>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CECA1E28-4C58-6E8D-DBFD-4BB5295C36AC}"/>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CBFAC9B5-64D6-A4FC-7702-9C3D543B6718}"/>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94146CCA-24C0-1BBE-4614-EE98C36335E6}"/>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65BE590-CDC4-DCFD-D39C-0D82EFEE33EC}"/>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A0EA8079-D673-381D-ACEA-0F554F6C3E70}"/>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7FDB1E0-7090-5AA4-64C5-1793C5A2A489}"/>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136</a:t>
            </a:fld>
            <a:endParaRPr lang="pt-BR"/>
          </a:p>
        </p:txBody>
      </p:sp>
      <p:sp>
        <p:nvSpPr>
          <p:cNvPr id="7" name="PlaceHolder 6">
            <a:extLst>
              <a:ext uri="{FF2B5EF4-FFF2-40B4-BE49-F238E27FC236}">
                <a16:creationId xmlns:a16="http://schemas.microsoft.com/office/drawing/2014/main" id="{F93C0769-99B2-EA10-9900-3EBB8372818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5C718BAD-218B-12D5-C88D-AED7744712B0}"/>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4718558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81E16-C688-8EE1-B85C-6BA0681517C4}"/>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3DE6AAC4-7ABE-218F-2810-02196B123705}"/>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F6856F11-87AE-D207-0A4A-B18E5A93ACD2}"/>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E1EEEC36-D469-B419-1956-AEFAF9B490BE}"/>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7F5C2F1B-EF75-920F-0520-F8FBF6B4EE47}"/>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5A9EAB0-2E07-E300-0E46-9A2178D0606C}"/>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5DFE944-1FFE-516C-ECDA-D8E5DB4593EC}"/>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137</a:t>
            </a:fld>
            <a:endParaRPr lang="pt-BR"/>
          </a:p>
        </p:txBody>
      </p:sp>
      <p:sp>
        <p:nvSpPr>
          <p:cNvPr id="7" name="PlaceHolder 6">
            <a:extLst>
              <a:ext uri="{FF2B5EF4-FFF2-40B4-BE49-F238E27FC236}">
                <a16:creationId xmlns:a16="http://schemas.microsoft.com/office/drawing/2014/main" id="{78E90965-A3E3-1659-ECB7-B515601734F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591FFCB-95C3-ABEB-2593-043AB948B9A0}"/>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41682565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31964-40C4-CF00-C4F3-AEE36C5BDB78}"/>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FEB3247B-3F34-C54A-152C-4B6260E3B572}"/>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C0E05D-A12E-1B24-AC34-E1DC4C32A55F}"/>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70BA391-2F5D-8545-3C3F-22B72E81A0DF}"/>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ABB9605-B310-8008-A4AA-A7C3E20D9DED}"/>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A10E5778-39D7-7CD5-1A27-FFDE5208A86E}"/>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AF4E870-7CB5-C46C-88B7-BEE755DA2DE9}"/>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138</a:t>
            </a:fld>
            <a:endParaRPr lang="pt-BR"/>
          </a:p>
        </p:txBody>
      </p:sp>
      <p:sp>
        <p:nvSpPr>
          <p:cNvPr id="7" name="PlaceHolder 6">
            <a:extLst>
              <a:ext uri="{FF2B5EF4-FFF2-40B4-BE49-F238E27FC236}">
                <a16:creationId xmlns:a16="http://schemas.microsoft.com/office/drawing/2014/main" id="{6C0CFB04-B755-6A54-B56F-2AA2CF5C559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6A7B6196-8A75-A9DF-41B6-8E22CE899AD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00105135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F70AD-9711-31DF-BF66-D78CE6D4FAD7}"/>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B669F511-E4A8-78EC-9A81-D79D83DF6A03}"/>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C961EEDB-1E5E-565A-ADDF-CD16B478206D}"/>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52223376-FD4C-8312-68A7-17030C1CCD6D}"/>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DA6B99C-4AC9-6EAD-F0E7-BC91267D9A2D}"/>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0D3720B4-F2E6-1078-A4BE-9F19F97C5626}"/>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C35B12B-A95C-86BC-451B-B530CFE9062A}"/>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139</a:t>
            </a:fld>
            <a:endParaRPr lang="pt-BR"/>
          </a:p>
        </p:txBody>
      </p:sp>
      <p:sp>
        <p:nvSpPr>
          <p:cNvPr id="7" name="PlaceHolder 6">
            <a:extLst>
              <a:ext uri="{FF2B5EF4-FFF2-40B4-BE49-F238E27FC236}">
                <a16:creationId xmlns:a16="http://schemas.microsoft.com/office/drawing/2014/main" id="{06ACD9C6-5D4D-5D9D-A637-2DEC5353F10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82908A94-B78A-9246-BFAF-CDBEDD945FD6}"/>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173401876"/>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FD0D605-6A41-4AFD-9CF8-1E95AA894E42}"/>
              </a:ext>
            </a:extLst>
          </p:cNvPr>
          <p:cNvSpPr txBox="1">
            <a:spLocks noGrp="1"/>
          </p:cNvSpPr>
          <p:nvPr>
            <p:ph type="sldNum" sz="quarter" idx="8"/>
          </p:nvPr>
        </p:nvSpPr>
        <p:spPr>
          <a:xfrm>
            <a:off x="4278960" y="10157400"/>
            <a:ext cx="3277439" cy="531000"/>
          </a:xfrm>
        </p:spPr>
        <p:txBody>
          <a:bodyPr wrap="square"/>
          <a:lstStyle/>
          <a:p>
            <a:pPr lvl="0"/>
            <a:fld id="{5E659C45-61C8-48DB-8109-70CEC3F7012D}" type="slidenum">
              <a:t>140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604ED417-C91C-4F31-9697-C77079AF2E5E}"/>
              </a:ext>
            </a:extLst>
          </p:cNvPr>
          <p:cNvSpPr txBox="1">
            <a:spLocks noGrp="1"/>
          </p:cNvSpPr>
          <p:nvPr>
            <p:ph type="sldNum" sz="quarter" idx="8"/>
          </p:nvPr>
        </p:nvSpPr>
        <p:spPr>
          <a:xfrm>
            <a:off x="4278960" y="10157400"/>
            <a:ext cx="3277800" cy="531360"/>
          </a:xfrm>
        </p:spPr>
        <p:txBody>
          <a:bodyPr wrap="square"/>
          <a:lstStyle/>
          <a:p>
            <a:pPr lvl="0"/>
            <a:fld id="{7A0BF630-CBB5-4D68-9A42-A5C2EC8C67A7}" type="slidenum">
              <a:t>140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5D28482-1A55-440B-A2FD-4D3A1C83073C}"/>
              </a:ext>
            </a:extLst>
          </p:cNvPr>
          <p:cNvSpPr txBox="1">
            <a:spLocks noGrp="1"/>
          </p:cNvSpPr>
          <p:nvPr>
            <p:ph type="sldNum" sz="quarter" idx="8"/>
          </p:nvPr>
        </p:nvSpPr>
        <p:spPr>
          <a:xfrm>
            <a:off x="4278960" y="10157400"/>
            <a:ext cx="3278160" cy="531720"/>
          </a:xfrm>
        </p:spPr>
        <p:txBody>
          <a:bodyPr wrap="square"/>
          <a:lstStyle/>
          <a:p>
            <a:pPr lvl="0"/>
            <a:fld id="{4EB9DD6E-1AC0-437E-9BD8-6BFE7FDADAC2}" type="slidenum">
              <a:t>140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1A28FA5-570C-4D26-9884-87412AC9D7CA}"/>
              </a:ext>
            </a:extLst>
          </p:cNvPr>
          <p:cNvSpPr txBox="1">
            <a:spLocks noGrp="1"/>
          </p:cNvSpPr>
          <p:nvPr>
            <p:ph type="sldNum" sz="quarter" idx="8"/>
          </p:nvPr>
        </p:nvSpPr>
        <p:spPr>
          <a:xfrm>
            <a:off x="4278960" y="10157400"/>
            <a:ext cx="3278519" cy="532080"/>
          </a:xfrm>
        </p:spPr>
        <p:txBody>
          <a:bodyPr wrap="square"/>
          <a:lstStyle/>
          <a:p>
            <a:pPr lvl="0"/>
            <a:fld id="{D094B0DA-BB10-49B5-9894-DD6FA19356F9}" type="slidenum">
              <a:t>140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D0E55D6-AFE6-4751-8B7A-59134B0573CF}"/>
              </a:ext>
            </a:extLst>
          </p:cNvPr>
          <p:cNvSpPr txBox="1">
            <a:spLocks noGrp="1"/>
          </p:cNvSpPr>
          <p:nvPr>
            <p:ph type="sldNum" sz="quarter" idx="8"/>
          </p:nvPr>
        </p:nvSpPr>
        <p:spPr>
          <a:xfrm>
            <a:off x="4278960" y="10157400"/>
            <a:ext cx="3278879" cy="532440"/>
          </a:xfrm>
        </p:spPr>
        <p:txBody>
          <a:bodyPr wrap="square"/>
          <a:lstStyle/>
          <a:p>
            <a:pPr lvl="0"/>
            <a:fld id="{F9E16267-518F-4D2B-B5F9-117B5C28E22C}" type="slidenum">
              <a:t>140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65FD90C-F1B0-40A5-B402-2B0F44FFC0DF}"/>
              </a:ext>
            </a:extLst>
          </p:cNvPr>
          <p:cNvSpPr txBox="1">
            <a:spLocks noGrp="1"/>
          </p:cNvSpPr>
          <p:nvPr>
            <p:ph type="sldNum" sz="quarter" idx="5"/>
          </p:nvPr>
        </p:nvSpPr>
        <p:spPr>
          <a:ln/>
        </p:spPr>
        <p:txBody>
          <a:bodyPr vert="horz" lIns="0" tIns="0" rIns="0" bIns="0" anchor="b" anchorCtr="0">
            <a:noAutofit/>
          </a:bodyPr>
          <a:lstStyle/>
          <a:p>
            <a:pPr lvl="0"/>
            <a:fld id="{35F18257-CB78-4216-A7B8-F502C614517E}" type="slidenum">
              <a:t>140</a:t>
            </a:fld>
            <a:endParaRPr lang="pt-BR"/>
          </a:p>
        </p:txBody>
      </p:sp>
      <p:sp>
        <p:nvSpPr>
          <p:cNvPr id="7" name="PlaceHolder 6">
            <a:extLst>
              <a:ext uri="{FF2B5EF4-FFF2-40B4-BE49-F238E27FC236}">
                <a16:creationId xmlns:a16="http://schemas.microsoft.com/office/drawing/2014/main" id="{DF2C5722-8914-4DF5-B7FE-C8293F3BA323}"/>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B778F9ED-6026-4558-B880-6CB5E8C0CDC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6">
            <a:extLst>
              <a:ext uri="{FF2B5EF4-FFF2-40B4-BE49-F238E27FC236}">
                <a16:creationId xmlns:a16="http://schemas.microsoft.com/office/drawing/2014/main" id="{CAF964D6-1FA2-4E22-ABA6-D39BE5B35E4C}"/>
              </a:ext>
            </a:extLst>
          </p:cNvPr>
          <p:cNvSpPr txBox="1">
            <a:spLocks noGrp="1"/>
          </p:cNvSpPr>
          <p:nvPr>
            <p:ph type="sldNum" sz="quarter" idx="8"/>
          </p:nvPr>
        </p:nvSpPr>
        <p:spPr>
          <a:xfrm>
            <a:off x="4278960" y="10157400"/>
            <a:ext cx="3277439" cy="531000"/>
          </a:xfrm>
        </p:spPr>
        <p:txBody>
          <a:bodyPr wrap="square"/>
          <a:lstStyle/>
          <a:p>
            <a:pPr lvl="0"/>
            <a:fld id="{6758E4D4-AB0C-447E-BECF-D7F361960116}" type="slidenum">
              <a:t>14</a:t>
            </a:fld>
            <a:endParaRPr lang="pt-BR">
              <a:solidFill>
                <a:srgbClr val="000000"/>
              </a:solidFill>
              <a:highlight>
                <a:scrgbClr r="0" g="0" b="0">
                  <a:alpha val="0"/>
                </a:scrgbClr>
              </a:highlight>
              <a:latin typeface="Times New Roman"/>
            </a:endParaRPr>
          </a:p>
        </p:txBody>
      </p:sp>
      <p:sp>
        <p:nvSpPr>
          <p:cNvPr id="3" name="PlaceHolder 167">
            <a:extLst>
              <a:ext uri="{FF2B5EF4-FFF2-40B4-BE49-F238E27FC236}">
                <a16:creationId xmlns:a16="http://schemas.microsoft.com/office/drawing/2014/main" id="{70BB5641-3353-4CA5-BAA3-8A5AAF231576}"/>
              </a:ext>
            </a:extLst>
          </p:cNvPr>
          <p:cNvSpPr txBox="1">
            <a:spLocks noGrp="1"/>
          </p:cNvSpPr>
          <p:nvPr>
            <p:ph type="sldNum" sz="quarter" idx="8"/>
          </p:nvPr>
        </p:nvSpPr>
        <p:spPr>
          <a:xfrm>
            <a:off x="4278960" y="10157400"/>
            <a:ext cx="3277800" cy="531360"/>
          </a:xfrm>
        </p:spPr>
        <p:txBody>
          <a:bodyPr wrap="square"/>
          <a:lstStyle/>
          <a:p>
            <a:pPr lvl="0"/>
            <a:fld id="{80DFAF07-0E38-4246-9D5F-77F858CC0FE2}" type="slidenum">
              <a:t>14</a:t>
            </a:fld>
            <a:endParaRPr lang="pt-BR">
              <a:solidFill>
                <a:srgbClr val="000000"/>
              </a:solidFill>
              <a:highlight>
                <a:scrgbClr r="0" g="0" b="0">
                  <a:alpha val="0"/>
                </a:scrgbClr>
              </a:highlight>
              <a:latin typeface="Times New Roman"/>
            </a:endParaRPr>
          </a:p>
        </p:txBody>
      </p:sp>
      <p:sp>
        <p:nvSpPr>
          <p:cNvPr id="4" name="PlaceHolder 168">
            <a:extLst>
              <a:ext uri="{FF2B5EF4-FFF2-40B4-BE49-F238E27FC236}">
                <a16:creationId xmlns:a16="http://schemas.microsoft.com/office/drawing/2014/main" id="{16F04DC2-154D-4511-80F9-12510AA62F84}"/>
              </a:ext>
            </a:extLst>
          </p:cNvPr>
          <p:cNvSpPr txBox="1">
            <a:spLocks noGrp="1"/>
          </p:cNvSpPr>
          <p:nvPr>
            <p:ph type="sldNum" sz="quarter" idx="8"/>
          </p:nvPr>
        </p:nvSpPr>
        <p:spPr>
          <a:xfrm>
            <a:off x="4278960" y="10157400"/>
            <a:ext cx="3278160" cy="531720"/>
          </a:xfrm>
        </p:spPr>
        <p:txBody>
          <a:bodyPr wrap="square"/>
          <a:lstStyle/>
          <a:p>
            <a:pPr lvl="0"/>
            <a:fld id="{872EF2F2-5BA7-40E0-9703-FBCCF99119CD}" type="slidenum">
              <a:t>14</a:t>
            </a:fld>
            <a:endParaRPr lang="pt-BR">
              <a:solidFill>
                <a:srgbClr val="000000"/>
              </a:solidFill>
              <a:highlight>
                <a:scrgbClr r="0" g="0" b="0">
                  <a:alpha val="0"/>
                </a:scrgbClr>
              </a:highlight>
              <a:latin typeface="Times New Roman"/>
            </a:endParaRPr>
          </a:p>
        </p:txBody>
      </p:sp>
      <p:sp>
        <p:nvSpPr>
          <p:cNvPr id="5" name="PlaceHolder 169">
            <a:extLst>
              <a:ext uri="{FF2B5EF4-FFF2-40B4-BE49-F238E27FC236}">
                <a16:creationId xmlns:a16="http://schemas.microsoft.com/office/drawing/2014/main" id="{B25EC87E-F067-4951-9D17-A857B055E605}"/>
              </a:ext>
            </a:extLst>
          </p:cNvPr>
          <p:cNvSpPr txBox="1">
            <a:spLocks noGrp="1"/>
          </p:cNvSpPr>
          <p:nvPr>
            <p:ph type="sldNum" sz="quarter" idx="8"/>
          </p:nvPr>
        </p:nvSpPr>
        <p:spPr>
          <a:xfrm>
            <a:off x="4278960" y="10157400"/>
            <a:ext cx="3278519" cy="532080"/>
          </a:xfrm>
        </p:spPr>
        <p:txBody>
          <a:bodyPr wrap="square"/>
          <a:lstStyle/>
          <a:p>
            <a:pPr lvl="0"/>
            <a:fld id="{DA59A383-69A9-49BE-8FEA-6B7AC0B02BE1}" type="slidenum">
              <a:t>14</a:t>
            </a:fld>
            <a:endParaRPr lang="pt-BR">
              <a:solidFill>
                <a:srgbClr val="000000"/>
              </a:solidFill>
              <a:highlight>
                <a:scrgbClr r="0" g="0" b="0">
                  <a:alpha val="0"/>
                </a:scrgbClr>
              </a:highlight>
              <a:latin typeface="Times New Roman"/>
            </a:endParaRPr>
          </a:p>
        </p:txBody>
      </p:sp>
      <p:sp>
        <p:nvSpPr>
          <p:cNvPr id="6" name="PlaceHolder 170">
            <a:extLst>
              <a:ext uri="{FF2B5EF4-FFF2-40B4-BE49-F238E27FC236}">
                <a16:creationId xmlns:a16="http://schemas.microsoft.com/office/drawing/2014/main" id="{688EF945-B86C-4C0B-8877-05AEA2F22A11}"/>
              </a:ext>
            </a:extLst>
          </p:cNvPr>
          <p:cNvSpPr txBox="1">
            <a:spLocks noGrp="1"/>
          </p:cNvSpPr>
          <p:nvPr>
            <p:ph type="sldNum" sz="quarter" idx="8"/>
          </p:nvPr>
        </p:nvSpPr>
        <p:spPr>
          <a:xfrm>
            <a:off x="4278960" y="10157400"/>
            <a:ext cx="3278879" cy="532440"/>
          </a:xfrm>
        </p:spPr>
        <p:txBody>
          <a:bodyPr wrap="square"/>
          <a:lstStyle/>
          <a:p>
            <a:pPr lvl="0"/>
            <a:fld id="{10968853-DCAD-4A6C-AC26-4C978B7F2D9E}" type="slidenum">
              <a:t>14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887E71B-3798-4E5A-B588-A802BFF684AB}"/>
              </a:ext>
            </a:extLst>
          </p:cNvPr>
          <p:cNvSpPr txBox="1">
            <a:spLocks noGrp="1"/>
          </p:cNvSpPr>
          <p:nvPr>
            <p:ph type="sldNum" sz="quarter" idx="5"/>
          </p:nvPr>
        </p:nvSpPr>
        <p:spPr>
          <a:ln/>
        </p:spPr>
        <p:txBody>
          <a:bodyPr vert="horz" lIns="0" tIns="0" rIns="0" bIns="0" anchor="b" anchorCtr="0">
            <a:noAutofit/>
          </a:bodyPr>
          <a:lstStyle/>
          <a:p>
            <a:pPr lvl="0"/>
            <a:fld id="{A72FB913-6D0D-4F29-97F6-6F585B95B580}" type="slidenum">
              <a:t>14</a:t>
            </a:fld>
            <a:endParaRPr lang="pt-BR"/>
          </a:p>
        </p:txBody>
      </p:sp>
      <p:sp>
        <p:nvSpPr>
          <p:cNvPr id="7" name="PlaceHolder 171">
            <a:extLst>
              <a:ext uri="{FF2B5EF4-FFF2-40B4-BE49-F238E27FC236}">
                <a16:creationId xmlns:a16="http://schemas.microsoft.com/office/drawing/2014/main" id="{A7D91973-6B53-4756-B235-B64F727CF7A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72">
            <a:extLst>
              <a:ext uri="{FF2B5EF4-FFF2-40B4-BE49-F238E27FC236}">
                <a16:creationId xmlns:a16="http://schemas.microsoft.com/office/drawing/2014/main" id="{0CC54DBC-5432-42D5-8832-85628D286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834114737"/>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141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141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141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141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141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141</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0756368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FDFE2-B3E7-5BE7-A27B-9D07D8BD48C8}"/>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3FF46B19-CE45-C4C7-C22D-0832B66700D8}"/>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142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CDBC601B-29BB-D8DA-9609-F297A38AE54A}"/>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142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4AF169C-9893-8032-9FD2-4CA07C6FEB9E}"/>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142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B7D1C428-CDBA-DF3A-F64D-3CC7A2E49F56}"/>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142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97BC2EC-2936-8222-A86C-CA9F14741DC6}"/>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142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6CAF75E-7478-A3C3-DBA4-7F1FF0A94ED7}"/>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142</a:t>
            </a:fld>
            <a:endParaRPr lang="pt-BR"/>
          </a:p>
        </p:txBody>
      </p:sp>
      <p:sp>
        <p:nvSpPr>
          <p:cNvPr id="7" name="PlaceHolder 6">
            <a:extLst>
              <a:ext uri="{FF2B5EF4-FFF2-40B4-BE49-F238E27FC236}">
                <a16:creationId xmlns:a16="http://schemas.microsoft.com/office/drawing/2014/main" id="{510B019A-0CCB-67C3-4EE8-12C55FFC5629}"/>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F3A22C5A-87AA-0347-608B-4C1629E91CE7}"/>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4075927"/>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143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143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143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143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143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143</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1969246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53E8A78-B3C6-4073-9670-DDF7F4164201}"/>
              </a:ext>
            </a:extLst>
          </p:cNvPr>
          <p:cNvSpPr txBox="1">
            <a:spLocks noGrp="1"/>
          </p:cNvSpPr>
          <p:nvPr>
            <p:ph type="sldNum" sz="quarter" idx="8"/>
          </p:nvPr>
        </p:nvSpPr>
        <p:spPr>
          <a:xfrm>
            <a:off x="3884759" y="8685360"/>
            <a:ext cx="2968199" cy="455040"/>
          </a:xfrm>
        </p:spPr>
        <p:txBody>
          <a:bodyPr wrap="square"/>
          <a:lstStyle/>
          <a:p>
            <a:pPr lvl="0"/>
            <a:fld id="{494DA356-D4B0-455D-9BC8-8015DBE62A01}" type="slidenum">
              <a:t>144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5807310-8C59-47AB-AF3E-0118027F0EFB}"/>
              </a:ext>
            </a:extLst>
          </p:cNvPr>
          <p:cNvSpPr txBox="1">
            <a:spLocks noGrp="1"/>
          </p:cNvSpPr>
          <p:nvPr>
            <p:ph type="sldNum" sz="quarter" idx="8"/>
          </p:nvPr>
        </p:nvSpPr>
        <p:spPr>
          <a:xfrm>
            <a:off x="4278960" y="10157400"/>
            <a:ext cx="3277439" cy="531000"/>
          </a:xfrm>
        </p:spPr>
        <p:txBody>
          <a:bodyPr wrap="square"/>
          <a:lstStyle/>
          <a:p>
            <a:pPr lvl="0"/>
            <a:fld id="{B8EFE230-EE47-40B1-BF30-10074E3B952C}" type="slidenum">
              <a:t>144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5571032-6740-42E8-985F-08DA6A3B9CC2}"/>
              </a:ext>
            </a:extLst>
          </p:cNvPr>
          <p:cNvSpPr txBox="1">
            <a:spLocks noGrp="1"/>
          </p:cNvSpPr>
          <p:nvPr>
            <p:ph type="sldNum" sz="quarter" idx="8"/>
          </p:nvPr>
        </p:nvSpPr>
        <p:spPr>
          <a:xfrm>
            <a:off x="4278960" y="10157400"/>
            <a:ext cx="3277800" cy="531360"/>
          </a:xfrm>
        </p:spPr>
        <p:txBody>
          <a:bodyPr wrap="square"/>
          <a:lstStyle/>
          <a:p>
            <a:pPr lvl="0"/>
            <a:fld id="{750C5B84-2028-4F49-81B4-FF72A25DACDB}" type="slidenum">
              <a:t>144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0AA0B626-027A-4163-A697-4CCDC2A8BD69}"/>
              </a:ext>
            </a:extLst>
          </p:cNvPr>
          <p:cNvSpPr txBox="1">
            <a:spLocks noGrp="1"/>
          </p:cNvSpPr>
          <p:nvPr>
            <p:ph type="sldNum" sz="quarter" idx="8"/>
          </p:nvPr>
        </p:nvSpPr>
        <p:spPr>
          <a:xfrm>
            <a:off x="4278960" y="10157400"/>
            <a:ext cx="3278160" cy="531720"/>
          </a:xfrm>
        </p:spPr>
        <p:txBody>
          <a:bodyPr wrap="square"/>
          <a:lstStyle/>
          <a:p>
            <a:pPr lvl="0"/>
            <a:fld id="{06C046E7-FC31-402E-9352-FDA18CCD7ABE}" type="slidenum">
              <a:t>144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ECFE3B6-FBB4-4946-BCAE-DFCECE3A4EC7}"/>
              </a:ext>
            </a:extLst>
          </p:cNvPr>
          <p:cNvSpPr txBox="1">
            <a:spLocks noGrp="1"/>
          </p:cNvSpPr>
          <p:nvPr>
            <p:ph type="sldNum" sz="quarter" idx="8"/>
          </p:nvPr>
        </p:nvSpPr>
        <p:spPr>
          <a:xfrm>
            <a:off x="4278960" y="10157400"/>
            <a:ext cx="3278519" cy="532080"/>
          </a:xfrm>
        </p:spPr>
        <p:txBody>
          <a:bodyPr wrap="square"/>
          <a:lstStyle/>
          <a:p>
            <a:pPr lvl="0"/>
            <a:fld id="{FA03EA0C-5BCC-4494-99DD-24F60B9AB05D}" type="slidenum">
              <a:t>144</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9AFAA3D8-EB09-42D9-8719-448CA0D0C2AC}"/>
              </a:ext>
            </a:extLst>
          </p:cNvPr>
          <p:cNvSpPr txBox="1">
            <a:spLocks noGrp="1"/>
          </p:cNvSpPr>
          <p:nvPr>
            <p:ph type="sldNum" sz="quarter" idx="8"/>
          </p:nvPr>
        </p:nvSpPr>
        <p:spPr>
          <a:xfrm>
            <a:off x="4278960" y="10157400"/>
            <a:ext cx="3278879" cy="532440"/>
          </a:xfrm>
        </p:spPr>
        <p:txBody>
          <a:bodyPr wrap="square"/>
          <a:lstStyle/>
          <a:p>
            <a:pPr lvl="0"/>
            <a:fld id="{273C7D97-E31C-4257-9486-6146648D1B63}" type="slidenum">
              <a:t>144</a:t>
            </a:fld>
            <a:endParaRPr lang="pt-BR">
              <a:highlight>
                <a:scrgbClr r="0" g="0" b="0">
                  <a:alpha val="0"/>
                </a:scrgbClr>
              </a:highlight>
              <a:latin typeface="Times New Roman"/>
            </a:endParaRPr>
          </a:p>
        </p:txBody>
      </p:sp>
      <p:sp>
        <p:nvSpPr>
          <p:cNvPr id="13" name="Slide Number Placeholder 6">
            <a:extLst>
              <a:ext uri="{FF2B5EF4-FFF2-40B4-BE49-F238E27FC236}">
                <a16:creationId xmlns:a16="http://schemas.microsoft.com/office/drawing/2014/main" id="{D19890F8-57BB-4D3D-BF2F-EA3EF8035047}"/>
              </a:ext>
            </a:extLst>
          </p:cNvPr>
          <p:cNvSpPr txBox="1">
            <a:spLocks noGrp="1"/>
          </p:cNvSpPr>
          <p:nvPr>
            <p:ph type="sldNum" sz="quarter" idx="5"/>
          </p:nvPr>
        </p:nvSpPr>
        <p:spPr>
          <a:ln/>
        </p:spPr>
        <p:txBody>
          <a:bodyPr vert="horz" lIns="0" tIns="0" rIns="0" bIns="0" anchor="b" anchorCtr="0">
            <a:noAutofit/>
          </a:bodyPr>
          <a:lstStyle/>
          <a:p>
            <a:pPr lvl="0"/>
            <a:fld id="{1EF83C9A-F01C-4A7A-983A-D651E913F131}" type="slidenum">
              <a:t>144</a:t>
            </a:fld>
            <a:endParaRPr lang="pt-BR"/>
          </a:p>
        </p:txBody>
      </p:sp>
      <p:sp>
        <p:nvSpPr>
          <p:cNvPr id="8" name="PlaceHolder 7">
            <a:extLst>
              <a:ext uri="{FF2B5EF4-FFF2-40B4-BE49-F238E27FC236}">
                <a16:creationId xmlns:a16="http://schemas.microsoft.com/office/drawing/2014/main" id="{AFBD9F9F-C2BD-4FE1-9C48-E8C004423F2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9" name="PlaceHolder 8">
            <a:extLst>
              <a:ext uri="{FF2B5EF4-FFF2-40B4-BE49-F238E27FC236}">
                <a16:creationId xmlns:a16="http://schemas.microsoft.com/office/drawing/2014/main" id="{EF51935F-21E5-450E-900B-F08796A935B7}"/>
              </a:ext>
            </a:extLst>
          </p:cNvPr>
          <p:cNvSpPr txBox="1">
            <a:spLocks noGrp="1"/>
          </p:cNvSpPr>
          <p:nvPr>
            <p:ph type="body" sz="quarter" idx="1"/>
          </p:nvPr>
        </p:nvSpPr>
        <p:spPr>
          <a:xfrm>
            <a:off x="685799" y="4400639"/>
            <a:ext cx="5482799" cy="3596760"/>
          </a:xfrm>
        </p:spPr>
        <p:txBody>
          <a:bodyPr vert="horz" wrap="square" anchor="t" anchorCtr="0">
            <a:noAutofit/>
          </a:bodyPr>
          <a:lstStyle/>
          <a:p>
            <a:pPr lvl="0" algn="l">
              <a:tabLst>
                <a:tab pos="216000" algn="l"/>
              </a:tabLst>
            </a:pPr>
            <a:r>
              <a:rPr lang="pt-BR">
                <a:latin typeface="Arial" pitchFamily="18"/>
              </a:rPr>
              <a:t>Por gentileza, mostrar os </a:t>
            </a:r>
            <a:r>
              <a:rPr lang="pt-BR" b="1">
                <a:latin typeface="Arial" pitchFamily="18"/>
              </a:rPr>
              <a:t>avisos! </a:t>
            </a:r>
            <a:r>
              <a:rPr lang="pt-BR">
                <a:latin typeface="Arial" pitchFamily="18"/>
              </a:rPr>
              <a:t>Passar para o próximo slide. Obrigado!</a:t>
            </a: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145</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16093220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146</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4879E-600A-1DFF-3BFA-2E9B0E53537E}"/>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7D395F9B-4FE7-17F3-EFE7-3C4DA0E564B7}"/>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0450CD27-B283-DAF1-4D60-025CF1362405}"/>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77123F6-89E6-B8DA-760C-A8D6D9797B97}"/>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9D626FF1-FD8C-9B2A-B8B5-70F83DC776CF}"/>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AB09DE2-8B48-B47D-1EED-97B154ADB5B6}"/>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4C8154B-D681-5924-1724-25C0FA20DAAB}"/>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147</a:t>
            </a:fld>
            <a:endParaRPr lang="pt-BR"/>
          </a:p>
        </p:txBody>
      </p:sp>
      <p:sp>
        <p:nvSpPr>
          <p:cNvPr id="7" name="PlaceHolder 6">
            <a:extLst>
              <a:ext uri="{FF2B5EF4-FFF2-40B4-BE49-F238E27FC236}">
                <a16:creationId xmlns:a16="http://schemas.microsoft.com/office/drawing/2014/main" id="{C684B27D-53EF-E825-81B6-B13DB60314B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B51E4CBA-B9B5-74D4-F576-F0597AA2BDA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441653403"/>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D2B23-23D4-6B50-343D-E788E8C19BB8}"/>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26C97E54-8778-9B0B-02C7-86C11CBD897B}"/>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C05C36A1-9480-080E-A2BB-C909B2BEFB2C}"/>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979E32D-2360-0B6D-85D1-C7DFF6D114A7}"/>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744D30DB-A96B-360E-7B0E-DD866E27403D}"/>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49E4E16-D3AF-6D20-883B-9B633E634019}"/>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7B430610-5E5C-61A7-4C23-F5A9F3372C8C}"/>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148</a:t>
            </a:fld>
            <a:endParaRPr lang="pt-BR"/>
          </a:p>
        </p:txBody>
      </p:sp>
      <p:sp>
        <p:nvSpPr>
          <p:cNvPr id="7" name="PlaceHolder 6">
            <a:extLst>
              <a:ext uri="{FF2B5EF4-FFF2-40B4-BE49-F238E27FC236}">
                <a16:creationId xmlns:a16="http://schemas.microsoft.com/office/drawing/2014/main" id="{7ABCDB79-831A-B9BD-92CF-EE27AD3C72D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2A02B35-E137-1C40-99E1-7C7DBB584580}"/>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49697949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149</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78422355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150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150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150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150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150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150</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2932048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F099FCA-0629-4E62-823A-958076FB38DF}"/>
              </a:ext>
            </a:extLst>
          </p:cNvPr>
          <p:cNvSpPr txBox="1">
            <a:spLocks noGrp="1"/>
          </p:cNvSpPr>
          <p:nvPr>
            <p:ph type="sldNum" sz="quarter" idx="8"/>
          </p:nvPr>
        </p:nvSpPr>
        <p:spPr>
          <a:xfrm>
            <a:off x="4278960" y="10157400"/>
            <a:ext cx="3277439" cy="531000"/>
          </a:xfrm>
        </p:spPr>
        <p:txBody>
          <a:bodyPr wrap="square"/>
          <a:lstStyle/>
          <a:p>
            <a:pPr lvl="0"/>
            <a:fld id="{9B349087-E3F8-4A5E-8A0A-20B686D0B812}" type="slidenum">
              <a:t>15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5E5779E-7EE1-4330-94BF-4288890FC01A}"/>
              </a:ext>
            </a:extLst>
          </p:cNvPr>
          <p:cNvSpPr txBox="1">
            <a:spLocks noGrp="1"/>
          </p:cNvSpPr>
          <p:nvPr>
            <p:ph type="sldNum" sz="quarter" idx="8"/>
          </p:nvPr>
        </p:nvSpPr>
        <p:spPr>
          <a:xfrm>
            <a:off x="4278960" y="10157400"/>
            <a:ext cx="3277800" cy="531360"/>
          </a:xfrm>
        </p:spPr>
        <p:txBody>
          <a:bodyPr wrap="square"/>
          <a:lstStyle/>
          <a:p>
            <a:pPr lvl="0"/>
            <a:fld id="{6E2778C9-5EAB-43E9-91C8-5369E7E9BE77}" type="slidenum">
              <a:t>15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C361DD67-E1D7-4EC8-B160-AD2E644C6DC7}"/>
              </a:ext>
            </a:extLst>
          </p:cNvPr>
          <p:cNvSpPr txBox="1">
            <a:spLocks noGrp="1"/>
          </p:cNvSpPr>
          <p:nvPr>
            <p:ph type="sldNum" sz="quarter" idx="8"/>
          </p:nvPr>
        </p:nvSpPr>
        <p:spPr>
          <a:xfrm>
            <a:off x="4278960" y="10157400"/>
            <a:ext cx="3278160" cy="531720"/>
          </a:xfrm>
        </p:spPr>
        <p:txBody>
          <a:bodyPr wrap="square"/>
          <a:lstStyle/>
          <a:p>
            <a:pPr lvl="0"/>
            <a:fld id="{A4405649-265B-41F0-BEFD-CDF70102F813}" type="slidenum">
              <a:t>15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EB9EB9D5-6406-41B7-B89E-517A4B9355C8}"/>
              </a:ext>
            </a:extLst>
          </p:cNvPr>
          <p:cNvSpPr txBox="1">
            <a:spLocks noGrp="1"/>
          </p:cNvSpPr>
          <p:nvPr>
            <p:ph type="sldNum" sz="quarter" idx="8"/>
          </p:nvPr>
        </p:nvSpPr>
        <p:spPr>
          <a:xfrm>
            <a:off x="4278960" y="10157400"/>
            <a:ext cx="3278519" cy="532080"/>
          </a:xfrm>
        </p:spPr>
        <p:txBody>
          <a:bodyPr wrap="square"/>
          <a:lstStyle/>
          <a:p>
            <a:pPr lvl="0"/>
            <a:fld id="{3BA2817F-2ECC-4379-A153-35B0C1C0CCA7}" type="slidenum">
              <a:t>15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DB8C599B-0493-4B11-AFC6-9BFC429A6C0A}"/>
              </a:ext>
            </a:extLst>
          </p:cNvPr>
          <p:cNvSpPr txBox="1">
            <a:spLocks noGrp="1"/>
          </p:cNvSpPr>
          <p:nvPr>
            <p:ph type="sldNum" sz="quarter" idx="8"/>
          </p:nvPr>
        </p:nvSpPr>
        <p:spPr>
          <a:xfrm>
            <a:off x="4278960" y="10157400"/>
            <a:ext cx="3278879" cy="532440"/>
          </a:xfrm>
        </p:spPr>
        <p:txBody>
          <a:bodyPr wrap="square"/>
          <a:lstStyle/>
          <a:p>
            <a:pPr lvl="0"/>
            <a:fld id="{D4FC1C1D-014C-4B33-965F-7B78E514CFBD}" type="slidenum">
              <a:t>15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F11C394-85D7-4C5F-B53D-CA87F46BF9A8}"/>
              </a:ext>
            </a:extLst>
          </p:cNvPr>
          <p:cNvSpPr txBox="1">
            <a:spLocks noGrp="1"/>
          </p:cNvSpPr>
          <p:nvPr>
            <p:ph type="sldNum" sz="quarter" idx="5"/>
          </p:nvPr>
        </p:nvSpPr>
        <p:spPr>
          <a:ln/>
        </p:spPr>
        <p:txBody>
          <a:bodyPr vert="horz" lIns="0" tIns="0" rIns="0" bIns="0" anchor="b" anchorCtr="0">
            <a:noAutofit/>
          </a:bodyPr>
          <a:lstStyle/>
          <a:p>
            <a:pPr lvl="0"/>
            <a:fld id="{1ADA48EE-C856-4A66-929A-031ACCE2EA19}" type="slidenum">
              <a:t>15</a:t>
            </a:fld>
            <a:endParaRPr lang="pt-BR"/>
          </a:p>
        </p:txBody>
      </p:sp>
      <p:sp>
        <p:nvSpPr>
          <p:cNvPr id="7" name="PlaceHolder 6">
            <a:extLst>
              <a:ext uri="{FF2B5EF4-FFF2-40B4-BE49-F238E27FC236}">
                <a16:creationId xmlns:a16="http://schemas.microsoft.com/office/drawing/2014/main" id="{91E460F2-18A0-461D-878F-D62156165E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7F338163-CF64-4EB8-881A-D2C128F1960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C0C21-162C-D4D1-5590-53E4C3D44F3C}"/>
            </a:ext>
          </a:extLst>
        </p:cNvPr>
        <p:cNvGrpSpPr/>
        <p:nvPr/>
      </p:nvGrpSpPr>
      <p:grpSpPr>
        <a:xfrm>
          <a:off x="0" y="0"/>
          <a:ext cx="0" cy="0"/>
          <a:chOff x="0" y="0"/>
          <a:chExt cx="0" cy="0"/>
        </a:xfrm>
      </p:grpSpPr>
      <p:sp>
        <p:nvSpPr>
          <p:cNvPr id="2" name="PlaceHolder 20">
            <a:extLst>
              <a:ext uri="{FF2B5EF4-FFF2-40B4-BE49-F238E27FC236}">
                <a16:creationId xmlns:a16="http://schemas.microsoft.com/office/drawing/2014/main" id="{D156ED60-A23F-54DD-8DBD-40930BA7BB7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151</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EF7A995-CC1D-C7FE-DAE0-8697C188BD3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151</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B7986B8B-5430-6F83-97EF-F7932EE1C775}"/>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151</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3E23DA46-86C6-D2AF-B256-B4241EB4756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151</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397D60FB-D275-B19B-E92C-3EDC1F6A2A3C}"/>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151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78C8C04F-60C5-C7E4-3186-FF1A77915071}"/>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151</a:t>
            </a:fld>
            <a:endParaRPr lang="pt-BR"/>
          </a:p>
        </p:txBody>
      </p:sp>
      <p:sp>
        <p:nvSpPr>
          <p:cNvPr id="7" name="PlaceHolder 66">
            <a:extLst>
              <a:ext uri="{FF2B5EF4-FFF2-40B4-BE49-F238E27FC236}">
                <a16:creationId xmlns:a16="http://schemas.microsoft.com/office/drawing/2014/main" id="{9009EAC5-9386-F077-BF8F-E9CC853405F1}"/>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10D05316-5F77-D482-557F-64B34923C4D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595413708"/>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152</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152</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152</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152</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152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152</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153</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153</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153</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153</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153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153</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736429970"/>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6263E-FE07-30DF-2986-3B19D1FC5E77}"/>
            </a:ext>
          </a:extLst>
        </p:cNvPr>
        <p:cNvGrpSpPr/>
        <p:nvPr/>
      </p:nvGrpSpPr>
      <p:grpSpPr>
        <a:xfrm>
          <a:off x="0" y="0"/>
          <a:ext cx="0" cy="0"/>
          <a:chOff x="0" y="0"/>
          <a:chExt cx="0" cy="0"/>
        </a:xfrm>
      </p:grpSpPr>
      <p:sp>
        <p:nvSpPr>
          <p:cNvPr id="2" name="PlaceHolder 20">
            <a:extLst>
              <a:ext uri="{FF2B5EF4-FFF2-40B4-BE49-F238E27FC236}">
                <a16:creationId xmlns:a16="http://schemas.microsoft.com/office/drawing/2014/main" id="{F2A6B439-84EC-9C2D-D4E8-F3D39BA2FCEC}"/>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154</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228DB344-E0FE-1BBF-80FB-B899D4058897}"/>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154</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52DAEB5F-3248-2655-A5EE-84E3C547D643}"/>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154</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93CE13CF-0715-22F9-9EA8-BCB6471433FE}"/>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154</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C93D719C-2762-68E5-A79A-3DDBC25AD274}"/>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154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413871F-C25A-15CC-D435-77ABDBD377AC}"/>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154</a:t>
            </a:fld>
            <a:endParaRPr lang="pt-BR"/>
          </a:p>
        </p:txBody>
      </p:sp>
      <p:sp>
        <p:nvSpPr>
          <p:cNvPr id="7" name="PlaceHolder 66">
            <a:extLst>
              <a:ext uri="{FF2B5EF4-FFF2-40B4-BE49-F238E27FC236}">
                <a16:creationId xmlns:a16="http://schemas.microsoft.com/office/drawing/2014/main" id="{6C363F50-01E1-268C-AC45-29556D4EC51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84D176E8-AA41-4592-4D97-98488278B13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159021553"/>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280A9-49EF-4B2C-BDC1-E6C2ABD358A9}"/>
            </a:ext>
          </a:extLst>
        </p:cNvPr>
        <p:cNvGrpSpPr/>
        <p:nvPr/>
      </p:nvGrpSpPr>
      <p:grpSpPr>
        <a:xfrm>
          <a:off x="0" y="0"/>
          <a:ext cx="0" cy="0"/>
          <a:chOff x="0" y="0"/>
          <a:chExt cx="0" cy="0"/>
        </a:xfrm>
      </p:grpSpPr>
      <p:sp>
        <p:nvSpPr>
          <p:cNvPr id="2" name="PlaceHolder 20">
            <a:extLst>
              <a:ext uri="{FF2B5EF4-FFF2-40B4-BE49-F238E27FC236}">
                <a16:creationId xmlns:a16="http://schemas.microsoft.com/office/drawing/2014/main" id="{C44BAE11-3500-6DEE-D557-E8B6E883040E}"/>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155</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C4F4815C-82BD-298E-3286-4E3ECC662EBD}"/>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155</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092EF6D8-B5C5-8910-3B58-E058516F70DA}"/>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155</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DAC9EB5-793E-2625-757A-117898B4CEEF}"/>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155</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418620B6-E95C-874D-FD08-7E68E5C91B4E}"/>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155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1D20FEB-4934-50CD-3384-4B3E1BB78833}"/>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155</a:t>
            </a:fld>
            <a:endParaRPr lang="pt-BR"/>
          </a:p>
        </p:txBody>
      </p:sp>
      <p:sp>
        <p:nvSpPr>
          <p:cNvPr id="7" name="PlaceHolder 66">
            <a:extLst>
              <a:ext uri="{FF2B5EF4-FFF2-40B4-BE49-F238E27FC236}">
                <a16:creationId xmlns:a16="http://schemas.microsoft.com/office/drawing/2014/main" id="{CC5775A6-DCA8-F284-466E-D835A04B8A1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D3DA95E0-1FE6-92C9-E2AD-6D12C5A9CCA1}"/>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66673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6">
            <a:extLst>
              <a:ext uri="{FF2B5EF4-FFF2-40B4-BE49-F238E27FC236}">
                <a16:creationId xmlns:a16="http://schemas.microsoft.com/office/drawing/2014/main" id="{CAF964D6-1FA2-4E22-ABA6-D39BE5B35E4C}"/>
              </a:ext>
            </a:extLst>
          </p:cNvPr>
          <p:cNvSpPr txBox="1">
            <a:spLocks noGrp="1"/>
          </p:cNvSpPr>
          <p:nvPr>
            <p:ph type="sldNum" sz="quarter" idx="8"/>
          </p:nvPr>
        </p:nvSpPr>
        <p:spPr>
          <a:xfrm>
            <a:off x="4278960" y="10157400"/>
            <a:ext cx="3277439" cy="531000"/>
          </a:xfrm>
        </p:spPr>
        <p:txBody>
          <a:bodyPr wrap="square"/>
          <a:lstStyle/>
          <a:p>
            <a:pPr lvl="0"/>
            <a:fld id="{6758E4D4-AB0C-447E-BECF-D7F361960116}" type="slidenum">
              <a:t>16</a:t>
            </a:fld>
            <a:endParaRPr lang="pt-BR">
              <a:solidFill>
                <a:srgbClr val="000000"/>
              </a:solidFill>
              <a:highlight>
                <a:scrgbClr r="0" g="0" b="0">
                  <a:alpha val="0"/>
                </a:scrgbClr>
              </a:highlight>
              <a:latin typeface="Times New Roman"/>
            </a:endParaRPr>
          </a:p>
        </p:txBody>
      </p:sp>
      <p:sp>
        <p:nvSpPr>
          <p:cNvPr id="3" name="PlaceHolder 167">
            <a:extLst>
              <a:ext uri="{FF2B5EF4-FFF2-40B4-BE49-F238E27FC236}">
                <a16:creationId xmlns:a16="http://schemas.microsoft.com/office/drawing/2014/main" id="{70BB5641-3353-4CA5-BAA3-8A5AAF231576}"/>
              </a:ext>
            </a:extLst>
          </p:cNvPr>
          <p:cNvSpPr txBox="1">
            <a:spLocks noGrp="1"/>
          </p:cNvSpPr>
          <p:nvPr>
            <p:ph type="sldNum" sz="quarter" idx="8"/>
          </p:nvPr>
        </p:nvSpPr>
        <p:spPr>
          <a:xfrm>
            <a:off x="4278960" y="10157400"/>
            <a:ext cx="3277800" cy="531360"/>
          </a:xfrm>
        </p:spPr>
        <p:txBody>
          <a:bodyPr wrap="square"/>
          <a:lstStyle/>
          <a:p>
            <a:pPr lvl="0"/>
            <a:fld id="{80DFAF07-0E38-4246-9D5F-77F858CC0FE2}" type="slidenum">
              <a:t>16</a:t>
            </a:fld>
            <a:endParaRPr lang="pt-BR">
              <a:solidFill>
                <a:srgbClr val="000000"/>
              </a:solidFill>
              <a:highlight>
                <a:scrgbClr r="0" g="0" b="0">
                  <a:alpha val="0"/>
                </a:scrgbClr>
              </a:highlight>
              <a:latin typeface="Times New Roman"/>
            </a:endParaRPr>
          </a:p>
        </p:txBody>
      </p:sp>
      <p:sp>
        <p:nvSpPr>
          <p:cNvPr id="4" name="PlaceHolder 168">
            <a:extLst>
              <a:ext uri="{FF2B5EF4-FFF2-40B4-BE49-F238E27FC236}">
                <a16:creationId xmlns:a16="http://schemas.microsoft.com/office/drawing/2014/main" id="{16F04DC2-154D-4511-80F9-12510AA62F84}"/>
              </a:ext>
            </a:extLst>
          </p:cNvPr>
          <p:cNvSpPr txBox="1">
            <a:spLocks noGrp="1"/>
          </p:cNvSpPr>
          <p:nvPr>
            <p:ph type="sldNum" sz="quarter" idx="8"/>
          </p:nvPr>
        </p:nvSpPr>
        <p:spPr>
          <a:xfrm>
            <a:off x="4278960" y="10157400"/>
            <a:ext cx="3278160" cy="531720"/>
          </a:xfrm>
        </p:spPr>
        <p:txBody>
          <a:bodyPr wrap="square"/>
          <a:lstStyle/>
          <a:p>
            <a:pPr lvl="0"/>
            <a:fld id="{872EF2F2-5BA7-40E0-9703-FBCCF99119CD}" type="slidenum">
              <a:t>16</a:t>
            </a:fld>
            <a:endParaRPr lang="pt-BR">
              <a:solidFill>
                <a:srgbClr val="000000"/>
              </a:solidFill>
              <a:highlight>
                <a:scrgbClr r="0" g="0" b="0">
                  <a:alpha val="0"/>
                </a:scrgbClr>
              </a:highlight>
              <a:latin typeface="Times New Roman"/>
            </a:endParaRPr>
          </a:p>
        </p:txBody>
      </p:sp>
      <p:sp>
        <p:nvSpPr>
          <p:cNvPr id="5" name="PlaceHolder 169">
            <a:extLst>
              <a:ext uri="{FF2B5EF4-FFF2-40B4-BE49-F238E27FC236}">
                <a16:creationId xmlns:a16="http://schemas.microsoft.com/office/drawing/2014/main" id="{B25EC87E-F067-4951-9D17-A857B055E605}"/>
              </a:ext>
            </a:extLst>
          </p:cNvPr>
          <p:cNvSpPr txBox="1">
            <a:spLocks noGrp="1"/>
          </p:cNvSpPr>
          <p:nvPr>
            <p:ph type="sldNum" sz="quarter" idx="8"/>
          </p:nvPr>
        </p:nvSpPr>
        <p:spPr>
          <a:xfrm>
            <a:off x="4278960" y="10157400"/>
            <a:ext cx="3278519" cy="532080"/>
          </a:xfrm>
        </p:spPr>
        <p:txBody>
          <a:bodyPr wrap="square"/>
          <a:lstStyle/>
          <a:p>
            <a:pPr lvl="0"/>
            <a:fld id="{DA59A383-69A9-49BE-8FEA-6B7AC0B02BE1}" type="slidenum">
              <a:t>16</a:t>
            </a:fld>
            <a:endParaRPr lang="pt-BR">
              <a:solidFill>
                <a:srgbClr val="000000"/>
              </a:solidFill>
              <a:highlight>
                <a:scrgbClr r="0" g="0" b="0">
                  <a:alpha val="0"/>
                </a:scrgbClr>
              </a:highlight>
              <a:latin typeface="Times New Roman"/>
            </a:endParaRPr>
          </a:p>
        </p:txBody>
      </p:sp>
      <p:sp>
        <p:nvSpPr>
          <p:cNvPr id="6" name="PlaceHolder 170">
            <a:extLst>
              <a:ext uri="{FF2B5EF4-FFF2-40B4-BE49-F238E27FC236}">
                <a16:creationId xmlns:a16="http://schemas.microsoft.com/office/drawing/2014/main" id="{688EF945-B86C-4C0B-8877-05AEA2F22A11}"/>
              </a:ext>
            </a:extLst>
          </p:cNvPr>
          <p:cNvSpPr txBox="1">
            <a:spLocks noGrp="1"/>
          </p:cNvSpPr>
          <p:nvPr>
            <p:ph type="sldNum" sz="quarter" idx="8"/>
          </p:nvPr>
        </p:nvSpPr>
        <p:spPr>
          <a:xfrm>
            <a:off x="4278960" y="10157400"/>
            <a:ext cx="3278879" cy="532440"/>
          </a:xfrm>
        </p:spPr>
        <p:txBody>
          <a:bodyPr wrap="square"/>
          <a:lstStyle/>
          <a:p>
            <a:pPr lvl="0"/>
            <a:fld id="{10968853-DCAD-4A6C-AC26-4C978B7F2D9E}" type="slidenum">
              <a:t>16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887E71B-3798-4E5A-B588-A802BFF684AB}"/>
              </a:ext>
            </a:extLst>
          </p:cNvPr>
          <p:cNvSpPr txBox="1">
            <a:spLocks noGrp="1"/>
          </p:cNvSpPr>
          <p:nvPr>
            <p:ph type="sldNum" sz="quarter" idx="5"/>
          </p:nvPr>
        </p:nvSpPr>
        <p:spPr>
          <a:ln/>
        </p:spPr>
        <p:txBody>
          <a:bodyPr vert="horz" lIns="0" tIns="0" rIns="0" bIns="0" anchor="b" anchorCtr="0">
            <a:noAutofit/>
          </a:bodyPr>
          <a:lstStyle/>
          <a:p>
            <a:pPr lvl="0"/>
            <a:fld id="{A72FB913-6D0D-4F29-97F6-6F585B95B580}" type="slidenum">
              <a:t>16</a:t>
            </a:fld>
            <a:endParaRPr lang="pt-BR"/>
          </a:p>
        </p:txBody>
      </p:sp>
      <p:sp>
        <p:nvSpPr>
          <p:cNvPr id="7" name="PlaceHolder 171">
            <a:extLst>
              <a:ext uri="{FF2B5EF4-FFF2-40B4-BE49-F238E27FC236}">
                <a16:creationId xmlns:a16="http://schemas.microsoft.com/office/drawing/2014/main" id="{A7D91973-6B53-4756-B235-B64F727CF7A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72">
            <a:extLst>
              <a:ext uri="{FF2B5EF4-FFF2-40B4-BE49-F238E27FC236}">
                <a16:creationId xmlns:a16="http://schemas.microsoft.com/office/drawing/2014/main" id="{0CC54DBC-5432-42D5-8832-85628D286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56142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9">
            <a:extLst>
              <a:ext uri="{FF2B5EF4-FFF2-40B4-BE49-F238E27FC236}">
                <a16:creationId xmlns:a16="http://schemas.microsoft.com/office/drawing/2014/main" id="{E02B64B6-4BFF-4D89-8B1C-2515243BCF37}"/>
              </a:ext>
            </a:extLst>
          </p:cNvPr>
          <p:cNvSpPr txBox="1">
            <a:spLocks noGrp="1"/>
          </p:cNvSpPr>
          <p:nvPr>
            <p:ph type="sldNum" sz="quarter" idx="8"/>
          </p:nvPr>
        </p:nvSpPr>
        <p:spPr>
          <a:xfrm>
            <a:off x="4278960" y="10157400"/>
            <a:ext cx="3277439" cy="531000"/>
          </a:xfrm>
        </p:spPr>
        <p:txBody>
          <a:bodyPr wrap="square"/>
          <a:lstStyle/>
          <a:p>
            <a:pPr lvl="0"/>
            <a:fld id="{413CFE8D-272B-4015-AA27-5E98817AB728}" type="slidenum">
              <a:t>17</a:t>
            </a:fld>
            <a:endParaRPr lang="pt-BR">
              <a:solidFill>
                <a:srgbClr val="000000"/>
              </a:solidFill>
              <a:highlight>
                <a:scrgbClr r="0" g="0" b="0">
                  <a:alpha val="0"/>
                </a:scrgbClr>
              </a:highlight>
              <a:latin typeface="Times New Roman"/>
            </a:endParaRPr>
          </a:p>
        </p:txBody>
      </p:sp>
      <p:sp>
        <p:nvSpPr>
          <p:cNvPr id="3" name="PlaceHolder 258">
            <a:extLst>
              <a:ext uri="{FF2B5EF4-FFF2-40B4-BE49-F238E27FC236}">
                <a16:creationId xmlns:a16="http://schemas.microsoft.com/office/drawing/2014/main" id="{EE29D03C-4BEB-4C06-868F-798732FA591E}"/>
              </a:ext>
            </a:extLst>
          </p:cNvPr>
          <p:cNvSpPr txBox="1">
            <a:spLocks noGrp="1"/>
          </p:cNvSpPr>
          <p:nvPr>
            <p:ph type="sldNum" sz="quarter" idx="8"/>
          </p:nvPr>
        </p:nvSpPr>
        <p:spPr>
          <a:xfrm>
            <a:off x="4278960" y="10157400"/>
            <a:ext cx="3277800" cy="531360"/>
          </a:xfrm>
        </p:spPr>
        <p:txBody>
          <a:bodyPr wrap="square"/>
          <a:lstStyle/>
          <a:p>
            <a:pPr lvl="0"/>
            <a:fld id="{DD3E6664-B117-4B70-9636-08615ADB9C23}" type="slidenum">
              <a:t>17</a:t>
            </a:fld>
            <a:endParaRPr lang="pt-BR">
              <a:solidFill>
                <a:srgbClr val="000000"/>
              </a:solidFill>
              <a:highlight>
                <a:scrgbClr r="0" g="0" b="0">
                  <a:alpha val="0"/>
                </a:scrgbClr>
              </a:highlight>
              <a:latin typeface="Times New Roman"/>
            </a:endParaRPr>
          </a:p>
        </p:txBody>
      </p:sp>
      <p:sp>
        <p:nvSpPr>
          <p:cNvPr id="4" name="PlaceHolder 264">
            <a:extLst>
              <a:ext uri="{FF2B5EF4-FFF2-40B4-BE49-F238E27FC236}">
                <a16:creationId xmlns:a16="http://schemas.microsoft.com/office/drawing/2014/main" id="{FFF36959-6B9C-43AA-A7E5-ACBFB9A980F6}"/>
              </a:ext>
            </a:extLst>
          </p:cNvPr>
          <p:cNvSpPr txBox="1">
            <a:spLocks noGrp="1"/>
          </p:cNvSpPr>
          <p:nvPr>
            <p:ph type="sldNum" sz="quarter" idx="8"/>
          </p:nvPr>
        </p:nvSpPr>
        <p:spPr>
          <a:xfrm>
            <a:off x="4278960" y="10157400"/>
            <a:ext cx="3278160" cy="531720"/>
          </a:xfrm>
        </p:spPr>
        <p:txBody>
          <a:bodyPr wrap="square"/>
          <a:lstStyle/>
          <a:p>
            <a:pPr lvl="0"/>
            <a:fld id="{8D98161B-EA4A-4497-9E34-0C76194647E1}" type="slidenum">
              <a:t>17</a:t>
            </a:fld>
            <a:endParaRPr lang="pt-BR">
              <a:solidFill>
                <a:srgbClr val="000000"/>
              </a:solidFill>
              <a:highlight>
                <a:scrgbClr r="0" g="0" b="0">
                  <a:alpha val="0"/>
                </a:scrgbClr>
              </a:highlight>
              <a:latin typeface="Times New Roman"/>
            </a:endParaRPr>
          </a:p>
        </p:txBody>
      </p:sp>
      <p:sp>
        <p:nvSpPr>
          <p:cNvPr id="5" name="PlaceHolder 265">
            <a:extLst>
              <a:ext uri="{FF2B5EF4-FFF2-40B4-BE49-F238E27FC236}">
                <a16:creationId xmlns:a16="http://schemas.microsoft.com/office/drawing/2014/main" id="{319640B7-C06F-44B7-AEAD-276830649249}"/>
              </a:ext>
            </a:extLst>
          </p:cNvPr>
          <p:cNvSpPr txBox="1">
            <a:spLocks noGrp="1"/>
          </p:cNvSpPr>
          <p:nvPr>
            <p:ph type="sldNum" sz="quarter" idx="8"/>
          </p:nvPr>
        </p:nvSpPr>
        <p:spPr>
          <a:xfrm>
            <a:off x="4278960" y="10157400"/>
            <a:ext cx="3278519" cy="532080"/>
          </a:xfrm>
        </p:spPr>
        <p:txBody>
          <a:bodyPr wrap="square"/>
          <a:lstStyle/>
          <a:p>
            <a:pPr lvl="0"/>
            <a:fld id="{46D7078E-6C85-4D42-9626-53CD1CC2B69C}" type="slidenum">
              <a:t>17</a:t>
            </a:fld>
            <a:endParaRPr lang="pt-BR">
              <a:solidFill>
                <a:srgbClr val="000000"/>
              </a:solidFill>
              <a:highlight>
                <a:scrgbClr r="0" g="0" b="0">
                  <a:alpha val="0"/>
                </a:scrgbClr>
              </a:highlight>
              <a:latin typeface="Times New Roman"/>
            </a:endParaRPr>
          </a:p>
        </p:txBody>
      </p:sp>
      <p:sp>
        <p:nvSpPr>
          <p:cNvPr id="6" name="PlaceHolder 266">
            <a:extLst>
              <a:ext uri="{FF2B5EF4-FFF2-40B4-BE49-F238E27FC236}">
                <a16:creationId xmlns:a16="http://schemas.microsoft.com/office/drawing/2014/main" id="{00C3C7E0-52F9-4470-B939-42EDE25B6114}"/>
              </a:ext>
            </a:extLst>
          </p:cNvPr>
          <p:cNvSpPr txBox="1">
            <a:spLocks noGrp="1"/>
          </p:cNvSpPr>
          <p:nvPr>
            <p:ph type="sldNum" sz="quarter" idx="8"/>
          </p:nvPr>
        </p:nvSpPr>
        <p:spPr>
          <a:xfrm>
            <a:off x="4278960" y="10157400"/>
            <a:ext cx="3278879" cy="532440"/>
          </a:xfrm>
        </p:spPr>
        <p:txBody>
          <a:bodyPr wrap="square"/>
          <a:lstStyle/>
          <a:p>
            <a:pPr lvl="0"/>
            <a:fld id="{1A1D3D33-A6A3-45A4-9946-5B47394D72FE}" type="slidenum">
              <a:t>17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4CD3009-24F0-4842-B254-49FCA2CA25C0}"/>
              </a:ext>
            </a:extLst>
          </p:cNvPr>
          <p:cNvSpPr txBox="1">
            <a:spLocks noGrp="1"/>
          </p:cNvSpPr>
          <p:nvPr>
            <p:ph type="sldNum" sz="quarter" idx="5"/>
          </p:nvPr>
        </p:nvSpPr>
        <p:spPr>
          <a:ln/>
        </p:spPr>
        <p:txBody>
          <a:bodyPr vert="horz" lIns="0" tIns="0" rIns="0" bIns="0" anchor="b" anchorCtr="0">
            <a:noAutofit/>
          </a:bodyPr>
          <a:lstStyle/>
          <a:p>
            <a:pPr lvl="0"/>
            <a:fld id="{0EC49051-F4F5-46D1-BE36-FBC4F81B90E2}" type="slidenum">
              <a:t>17</a:t>
            </a:fld>
            <a:endParaRPr lang="pt-BR"/>
          </a:p>
        </p:txBody>
      </p:sp>
      <p:sp>
        <p:nvSpPr>
          <p:cNvPr id="7" name="PlaceHolder 267">
            <a:extLst>
              <a:ext uri="{FF2B5EF4-FFF2-40B4-BE49-F238E27FC236}">
                <a16:creationId xmlns:a16="http://schemas.microsoft.com/office/drawing/2014/main" id="{AAFD2A20-4F72-4345-82EC-12019BCD758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68">
            <a:extLst>
              <a:ext uri="{FF2B5EF4-FFF2-40B4-BE49-F238E27FC236}">
                <a16:creationId xmlns:a16="http://schemas.microsoft.com/office/drawing/2014/main" id="{FC443805-0D7E-47ED-BF48-360DC9EE7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0263271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C78BA-9D85-CFB5-621A-08D1DB2FB463}"/>
            </a:ext>
          </a:extLst>
        </p:cNvPr>
        <p:cNvGrpSpPr/>
        <p:nvPr/>
      </p:nvGrpSpPr>
      <p:grpSpPr>
        <a:xfrm>
          <a:off x="0" y="0"/>
          <a:ext cx="0" cy="0"/>
          <a:chOff x="0" y="0"/>
          <a:chExt cx="0" cy="0"/>
        </a:xfrm>
      </p:grpSpPr>
      <p:sp>
        <p:nvSpPr>
          <p:cNvPr id="2" name="PlaceHolder 249">
            <a:extLst>
              <a:ext uri="{FF2B5EF4-FFF2-40B4-BE49-F238E27FC236}">
                <a16:creationId xmlns:a16="http://schemas.microsoft.com/office/drawing/2014/main" id="{FC0B2401-65A9-38EB-6A80-6D2F9634B422}"/>
              </a:ext>
            </a:extLst>
          </p:cNvPr>
          <p:cNvSpPr txBox="1">
            <a:spLocks noGrp="1"/>
          </p:cNvSpPr>
          <p:nvPr>
            <p:ph type="sldNum" sz="quarter" idx="8"/>
          </p:nvPr>
        </p:nvSpPr>
        <p:spPr>
          <a:xfrm>
            <a:off x="4278960" y="10157400"/>
            <a:ext cx="3277439" cy="531000"/>
          </a:xfrm>
        </p:spPr>
        <p:txBody>
          <a:bodyPr wrap="square"/>
          <a:lstStyle/>
          <a:p>
            <a:pPr lvl="0"/>
            <a:fld id="{413CFE8D-272B-4015-AA27-5E98817AB728}" type="slidenum">
              <a:t>18</a:t>
            </a:fld>
            <a:endParaRPr lang="pt-BR">
              <a:solidFill>
                <a:srgbClr val="000000"/>
              </a:solidFill>
              <a:highlight>
                <a:scrgbClr r="0" g="0" b="0">
                  <a:alpha val="0"/>
                </a:scrgbClr>
              </a:highlight>
              <a:latin typeface="Times New Roman"/>
            </a:endParaRPr>
          </a:p>
        </p:txBody>
      </p:sp>
      <p:sp>
        <p:nvSpPr>
          <p:cNvPr id="3" name="PlaceHolder 258">
            <a:extLst>
              <a:ext uri="{FF2B5EF4-FFF2-40B4-BE49-F238E27FC236}">
                <a16:creationId xmlns:a16="http://schemas.microsoft.com/office/drawing/2014/main" id="{639D6DE4-9898-F710-D5F8-7C65B170F0D4}"/>
              </a:ext>
            </a:extLst>
          </p:cNvPr>
          <p:cNvSpPr txBox="1">
            <a:spLocks noGrp="1"/>
          </p:cNvSpPr>
          <p:nvPr>
            <p:ph type="sldNum" sz="quarter" idx="8"/>
          </p:nvPr>
        </p:nvSpPr>
        <p:spPr>
          <a:xfrm>
            <a:off x="4278960" y="10157400"/>
            <a:ext cx="3277800" cy="531360"/>
          </a:xfrm>
        </p:spPr>
        <p:txBody>
          <a:bodyPr wrap="square"/>
          <a:lstStyle/>
          <a:p>
            <a:pPr lvl="0"/>
            <a:fld id="{DD3E6664-B117-4B70-9636-08615ADB9C23}" type="slidenum">
              <a:t>18</a:t>
            </a:fld>
            <a:endParaRPr lang="pt-BR">
              <a:solidFill>
                <a:srgbClr val="000000"/>
              </a:solidFill>
              <a:highlight>
                <a:scrgbClr r="0" g="0" b="0">
                  <a:alpha val="0"/>
                </a:scrgbClr>
              </a:highlight>
              <a:latin typeface="Times New Roman"/>
            </a:endParaRPr>
          </a:p>
        </p:txBody>
      </p:sp>
      <p:sp>
        <p:nvSpPr>
          <p:cNvPr id="4" name="PlaceHolder 264">
            <a:extLst>
              <a:ext uri="{FF2B5EF4-FFF2-40B4-BE49-F238E27FC236}">
                <a16:creationId xmlns:a16="http://schemas.microsoft.com/office/drawing/2014/main" id="{31374B23-50CF-2FB4-811B-CBE903CEC8C7}"/>
              </a:ext>
            </a:extLst>
          </p:cNvPr>
          <p:cNvSpPr txBox="1">
            <a:spLocks noGrp="1"/>
          </p:cNvSpPr>
          <p:nvPr>
            <p:ph type="sldNum" sz="quarter" idx="8"/>
          </p:nvPr>
        </p:nvSpPr>
        <p:spPr>
          <a:xfrm>
            <a:off x="4278960" y="10157400"/>
            <a:ext cx="3278160" cy="531720"/>
          </a:xfrm>
        </p:spPr>
        <p:txBody>
          <a:bodyPr wrap="square"/>
          <a:lstStyle/>
          <a:p>
            <a:pPr lvl="0"/>
            <a:fld id="{8D98161B-EA4A-4497-9E34-0C76194647E1}" type="slidenum">
              <a:t>18</a:t>
            </a:fld>
            <a:endParaRPr lang="pt-BR">
              <a:solidFill>
                <a:srgbClr val="000000"/>
              </a:solidFill>
              <a:highlight>
                <a:scrgbClr r="0" g="0" b="0">
                  <a:alpha val="0"/>
                </a:scrgbClr>
              </a:highlight>
              <a:latin typeface="Times New Roman"/>
            </a:endParaRPr>
          </a:p>
        </p:txBody>
      </p:sp>
      <p:sp>
        <p:nvSpPr>
          <p:cNvPr id="5" name="PlaceHolder 265">
            <a:extLst>
              <a:ext uri="{FF2B5EF4-FFF2-40B4-BE49-F238E27FC236}">
                <a16:creationId xmlns:a16="http://schemas.microsoft.com/office/drawing/2014/main" id="{B820DC80-CEA2-F40A-C7B3-93409660A87E}"/>
              </a:ext>
            </a:extLst>
          </p:cNvPr>
          <p:cNvSpPr txBox="1">
            <a:spLocks noGrp="1"/>
          </p:cNvSpPr>
          <p:nvPr>
            <p:ph type="sldNum" sz="quarter" idx="8"/>
          </p:nvPr>
        </p:nvSpPr>
        <p:spPr>
          <a:xfrm>
            <a:off x="4278960" y="10157400"/>
            <a:ext cx="3278519" cy="532080"/>
          </a:xfrm>
        </p:spPr>
        <p:txBody>
          <a:bodyPr wrap="square"/>
          <a:lstStyle/>
          <a:p>
            <a:pPr lvl="0"/>
            <a:fld id="{46D7078E-6C85-4D42-9626-53CD1CC2B69C}" type="slidenum">
              <a:t>18</a:t>
            </a:fld>
            <a:endParaRPr lang="pt-BR">
              <a:solidFill>
                <a:srgbClr val="000000"/>
              </a:solidFill>
              <a:highlight>
                <a:scrgbClr r="0" g="0" b="0">
                  <a:alpha val="0"/>
                </a:scrgbClr>
              </a:highlight>
              <a:latin typeface="Times New Roman"/>
            </a:endParaRPr>
          </a:p>
        </p:txBody>
      </p:sp>
      <p:sp>
        <p:nvSpPr>
          <p:cNvPr id="6" name="PlaceHolder 266">
            <a:extLst>
              <a:ext uri="{FF2B5EF4-FFF2-40B4-BE49-F238E27FC236}">
                <a16:creationId xmlns:a16="http://schemas.microsoft.com/office/drawing/2014/main" id="{09ED6817-7CCF-5704-00A6-2537A18C4D19}"/>
              </a:ext>
            </a:extLst>
          </p:cNvPr>
          <p:cNvSpPr txBox="1">
            <a:spLocks noGrp="1"/>
          </p:cNvSpPr>
          <p:nvPr>
            <p:ph type="sldNum" sz="quarter" idx="8"/>
          </p:nvPr>
        </p:nvSpPr>
        <p:spPr>
          <a:xfrm>
            <a:off x="4278960" y="10157400"/>
            <a:ext cx="3278879" cy="532440"/>
          </a:xfrm>
        </p:spPr>
        <p:txBody>
          <a:bodyPr wrap="square"/>
          <a:lstStyle/>
          <a:p>
            <a:pPr lvl="0"/>
            <a:fld id="{1A1D3D33-A6A3-45A4-9946-5B47394D72FE}" type="slidenum">
              <a:t>18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DEC8C54-A71E-09BA-DBAB-936D31DA952C}"/>
              </a:ext>
            </a:extLst>
          </p:cNvPr>
          <p:cNvSpPr txBox="1">
            <a:spLocks noGrp="1"/>
          </p:cNvSpPr>
          <p:nvPr>
            <p:ph type="sldNum" sz="quarter" idx="5"/>
          </p:nvPr>
        </p:nvSpPr>
        <p:spPr>
          <a:ln/>
        </p:spPr>
        <p:txBody>
          <a:bodyPr vert="horz" lIns="0" tIns="0" rIns="0" bIns="0" anchor="b" anchorCtr="0">
            <a:noAutofit/>
          </a:bodyPr>
          <a:lstStyle/>
          <a:p>
            <a:pPr lvl="0"/>
            <a:fld id="{0EC49051-F4F5-46D1-BE36-FBC4F81B90E2}" type="slidenum">
              <a:t>18</a:t>
            </a:fld>
            <a:endParaRPr lang="pt-BR"/>
          </a:p>
        </p:txBody>
      </p:sp>
      <p:sp>
        <p:nvSpPr>
          <p:cNvPr id="7" name="PlaceHolder 267">
            <a:extLst>
              <a:ext uri="{FF2B5EF4-FFF2-40B4-BE49-F238E27FC236}">
                <a16:creationId xmlns:a16="http://schemas.microsoft.com/office/drawing/2014/main" id="{06163F22-B3AB-2F28-4FEF-CC4D2048043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68">
            <a:extLst>
              <a:ext uri="{FF2B5EF4-FFF2-40B4-BE49-F238E27FC236}">
                <a16:creationId xmlns:a16="http://schemas.microsoft.com/office/drawing/2014/main" id="{74068F1A-FA23-18A5-C182-4AE931AD5E8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607336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6AE47-29FC-CCB2-351B-191886DBAE0F}"/>
            </a:ext>
          </a:extLst>
        </p:cNvPr>
        <p:cNvGrpSpPr/>
        <p:nvPr/>
      </p:nvGrpSpPr>
      <p:grpSpPr>
        <a:xfrm>
          <a:off x="0" y="0"/>
          <a:ext cx="0" cy="0"/>
          <a:chOff x="0" y="0"/>
          <a:chExt cx="0" cy="0"/>
        </a:xfrm>
      </p:grpSpPr>
      <p:sp>
        <p:nvSpPr>
          <p:cNvPr id="2" name="PlaceHolder 249">
            <a:extLst>
              <a:ext uri="{FF2B5EF4-FFF2-40B4-BE49-F238E27FC236}">
                <a16:creationId xmlns:a16="http://schemas.microsoft.com/office/drawing/2014/main" id="{67AEAEC9-12BB-60CF-A103-23CE01BA4BE2}"/>
              </a:ext>
            </a:extLst>
          </p:cNvPr>
          <p:cNvSpPr txBox="1">
            <a:spLocks noGrp="1"/>
          </p:cNvSpPr>
          <p:nvPr>
            <p:ph type="sldNum" sz="quarter" idx="8"/>
          </p:nvPr>
        </p:nvSpPr>
        <p:spPr>
          <a:xfrm>
            <a:off x="4278960" y="10157400"/>
            <a:ext cx="3277439" cy="531000"/>
          </a:xfrm>
        </p:spPr>
        <p:txBody>
          <a:bodyPr wrap="square"/>
          <a:lstStyle/>
          <a:p>
            <a:pPr lvl="0"/>
            <a:fld id="{413CFE8D-272B-4015-AA27-5E98817AB728}" type="slidenum">
              <a:t>19</a:t>
            </a:fld>
            <a:endParaRPr lang="pt-BR">
              <a:solidFill>
                <a:srgbClr val="000000"/>
              </a:solidFill>
              <a:highlight>
                <a:scrgbClr r="0" g="0" b="0">
                  <a:alpha val="0"/>
                </a:scrgbClr>
              </a:highlight>
              <a:latin typeface="Times New Roman"/>
            </a:endParaRPr>
          </a:p>
        </p:txBody>
      </p:sp>
      <p:sp>
        <p:nvSpPr>
          <p:cNvPr id="3" name="PlaceHolder 258">
            <a:extLst>
              <a:ext uri="{FF2B5EF4-FFF2-40B4-BE49-F238E27FC236}">
                <a16:creationId xmlns:a16="http://schemas.microsoft.com/office/drawing/2014/main" id="{59F6A424-2BED-87B8-A321-EE8693EAC3FA}"/>
              </a:ext>
            </a:extLst>
          </p:cNvPr>
          <p:cNvSpPr txBox="1">
            <a:spLocks noGrp="1"/>
          </p:cNvSpPr>
          <p:nvPr>
            <p:ph type="sldNum" sz="quarter" idx="8"/>
          </p:nvPr>
        </p:nvSpPr>
        <p:spPr>
          <a:xfrm>
            <a:off x="4278960" y="10157400"/>
            <a:ext cx="3277800" cy="531360"/>
          </a:xfrm>
        </p:spPr>
        <p:txBody>
          <a:bodyPr wrap="square"/>
          <a:lstStyle/>
          <a:p>
            <a:pPr lvl="0"/>
            <a:fld id="{DD3E6664-B117-4B70-9636-08615ADB9C23}" type="slidenum">
              <a:t>19</a:t>
            </a:fld>
            <a:endParaRPr lang="pt-BR">
              <a:solidFill>
                <a:srgbClr val="000000"/>
              </a:solidFill>
              <a:highlight>
                <a:scrgbClr r="0" g="0" b="0">
                  <a:alpha val="0"/>
                </a:scrgbClr>
              </a:highlight>
              <a:latin typeface="Times New Roman"/>
            </a:endParaRPr>
          </a:p>
        </p:txBody>
      </p:sp>
      <p:sp>
        <p:nvSpPr>
          <p:cNvPr id="4" name="PlaceHolder 264">
            <a:extLst>
              <a:ext uri="{FF2B5EF4-FFF2-40B4-BE49-F238E27FC236}">
                <a16:creationId xmlns:a16="http://schemas.microsoft.com/office/drawing/2014/main" id="{D408CBF6-A94F-4AA0-E61C-944AEB46C052}"/>
              </a:ext>
            </a:extLst>
          </p:cNvPr>
          <p:cNvSpPr txBox="1">
            <a:spLocks noGrp="1"/>
          </p:cNvSpPr>
          <p:nvPr>
            <p:ph type="sldNum" sz="quarter" idx="8"/>
          </p:nvPr>
        </p:nvSpPr>
        <p:spPr>
          <a:xfrm>
            <a:off x="4278960" y="10157400"/>
            <a:ext cx="3278160" cy="531720"/>
          </a:xfrm>
        </p:spPr>
        <p:txBody>
          <a:bodyPr wrap="square"/>
          <a:lstStyle/>
          <a:p>
            <a:pPr lvl="0"/>
            <a:fld id="{8D98161B-EA4A-4497-9E34-0C76194647E1}" type="slidenum">
              <a:t>19</a:t>
            </a:fld>
            <a:endParaRPr lang="pt-BR">
              <a:solidFill>
                <a:srgbClr val="000000"/>
              </a:solidFill>
              <a:highlight>
                <a:scrgbClr r="0" g="0" b="0">
                  <a:alpha val="0"/>
                </a:scrgbClr>
              </a:highlight>
              <a:latin typeface="Times New Roman"/>
            </a:endParaRPr>
          </a:p>
        </p:txBody>
      </p:sp>
      <p:sp>
        <p:nvSpPr>
          <p:cNvPr id="5" name="PlaceHolder 265">
            <a:extLst>
              <a:ext uri="{FF2B5EF4-FFF2-40B4-BE49-F238E27FC236}">
                <a16:creationId xmlns:a16="http://schemas.microsoft.com/office/drawing/2014/main" id="{C29729E6-8F83-6820-8CB7-2BC555763A65}"/>
              </a:ext>
            </a:extLst>
          </p:cNvPr>
          <p:cNvSpPr txBox="1">
            <a:spLocks noGrp="1"/>
          </p:cNvSpPr>
          <p:nvPr>
            <p:ph type="sldNum" sz="quarter" idx="8"/>
          </p:nvPr>
        </p:nvSpPr>
        <p:spPr>
          <a:xfrm>
            <a:off x="4278960" y="10157400"/>
            <a:ext cx="3278519" cy="532080"/>
          </a:xfrm>
        </p:spPr>
        <p:txBody>
          <a:bodyPr wrap="square"/>
          <a:lstStyle/>
          <a:p>
            <a:pPr lvl="0"/>
            <a:fld id="{46D7078E-6C85-4D42-9626-53CD1CC2B69C}" type="slidenum">
              <a:t>19</a:t>
            </a:fld>
            <a:endParaRPr lang="pt-BR">
              <a:solidFill>
                <a:srgbClr val="000000"/>
              </a:solidFill>
              <a:highlight>
                <a:scrgbClr r="0" g="0" b="0">
                  <a:alpha val="0"/>
                </a:scrgbClr>
              </a:highlight>
              <a:latin typeface="Times New Roman"/>
            </a:endParaRPr>
          </a:p>
        </p:txBody>
      </p:sp>
      <p:sp>
        <p:nvSpPr>
          <p:cNvPr id="6" name="PlaceHolder 266">
            <a:extLst>
              <a:ext uri="{FF2B5EF4-FFF2-40B4-BE49-F238E27FC236}">
                <a16:creationId xmlns:a16="http://schemas.microsoft.com/office/drawing/2014/main" id="{0DF6A140-A09C-EB96-FDD3-1766D61C51A2}"/>
              </a:ext>
            </a:extLst>
          </p:cNvPr>
          <p:cNvSpPr txBox="1">
            <a:spLocks noGrp="1"/>
          </p:cNvSpPr>
          <p:nvPr>
            <p:ph type="sldNum" sz="quarter" idx="8"/>
          </p:nvPr>
        </p:nvSpPr>
        <p:spPr>
          <a:xfrm>
            <a:off x="4278960" y="10157400"/>
            <a:ext cx="3278879" cy="532440"/>
          </a:xfrm>
        </p:spPr>
        <p:txBody>
          <a:bodyPr wrap="square"/>
          <a:lstStyle/>
          <a:p>
            <a:pPr lvl="0"/>
            <a:fld id="{1A1D3D33-A6A3-45A4-9946-5B47394D72FE}" type="slidenum">
              <a:t>19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C87725D5-6132-85E8-65F1-52F4D158D17E}"/>
              </a:ext>
            </a:extLst>
          </p:cNvPr>
          <p:cNvSpPr txBox="1">
            <a:spLocks noGrp="1"/>
          </p:cNvSpPr>
          <p:nvPr>
            <p:ph type="sldNum" sz="quarter" idx="5"/>
          </p:nvPr>
        </p:nvSpPr>
        <p:spPr>
          <a:ln/>
        </p:spPr>
        <p:txBody>
          <a:bodyPr vert="horz" lIns="0" tIns="0" rIns="0" bIns="0" anchor="b" anchorCtr="0">
            <a:noAutofit/>
          </a:bodyPr>
          <a:lstStyle/>
          <a:p>
            <a:pPr lvl="0"/>
            <a:fld id="{0EC49051-F4F5-46D1-BE36-FBC4F81B90E2}" type="slidenum">
              <a:t>19</a:t>
            </a:fld>
            <a:endParaRPr lang="pt-BR"/>
          </a:p>
        </p:txBody>
      </p:sp>
      <p:sp>
        <p:nvSpPr>
          <p:cNvPr id="7" name="PlaceHolder 267">
            <a:extLst>
              <a:ext uri="{FF2B5EF4-FFF2-40B4-BE49-F238E27FC236}">
                <a16:creationId xmlns:a16="http://schemas.microsoft.com/office/drawing/2014/main" id="{9C609D96-8293-346F-AC15-4F09A252D599}"/>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68">
            <a:extLst>
              <a:ext uri="{FF2B5EF4-FFF2-40B4-BE49-F238E27FC236}">
                <a16:creationId xmlns:a16="http://schemas.microsoft.com/office/drawing/2014/main" id="{54499E8C-E19E-2499-74B3-40F88653FAC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68206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22163E4-FDED-403B-81DA-7CBFEFEA35F3}"/>
              </a:ext>
            </a:extLst>
          </p:cNvPr>
          <p:cNvSpPr txBox="1">
            <a:spLocks noGrp="1"/>
          </p:cNvSpPr>
          <p:nvPr>
            <p:ph type="sldNum" sz="quarter" idx="8"/>
          </p:nvPr>
        </p:nvSpPr>
        <p:spPr>
          <a:xfrm>
            <a:off x="4278960" y="10157400"/>
            <a:ext cx="3276359" cy="529920"/>
          </a:xfrm>
        </p:spPr>
        <p:txBody>
          <a:bodyPr wrap="square"/>
          <a:lstStyle/>
          <a:p>
            <a:pPr lvl="0"/>
            <a:fld id="{2AF184DD-42F0-4D0B-B4DD-BDF8663BF1DB}" type="slidenum">
              <a:t>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EBFC7C2-46A3-4634-BB0F-0A4AE4579396}"/>
              </a:ext>
            </a:extLst>
          </p:cNvPr>
          <p:cNvSpPr txBox="1">
            <a:spLocks noGrp="1"/>
          </p:cNvSpPr>
          <p:nvPr>
            <p:ph type="sldNum" sz="quarter" idx="8"/>
          </p:nvPr>
        </p:nvSpPr>
        <p:spPr>
          <a:xfrm>
            <a:off x="4278960" y="10157400"/>
            <a:ext cx="3276720" cy="530280"/>
          </a:xfrm>
        </p:spPr>
        <p:txBody>
          <a:bodyPr wrap="square"/>
          <a:lstStyle/>
          <a:p>
            <a:pPr lvl="0"/>
            <a:fld id="{E1FC276F-3C58-4AF6-86A2-FA49F7C1964B}" type="slidenum">
              <a:t>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93935FC9-894C-46C3-9037-2DC27F14F7B5}"/>
              </a:ext>
            </a:extLst>
          </p:cNvPr>
          <p:cNvSpPr txBox="1">
            <a:spLocks noGrp="1"/>
          </p:cNvSpPr>
          <p:nvPr>
            <p:ph type="sldNum" sz="quarter" idx="8"/>
          </p:nvPr>
        </p:nvSpPr>
        <p:spPr>
          <a:xfrm>
            <a:off x="4278960" y="10157400"/>
            <a:ext cx="3277080" cy="530640"/>
          </a:xfrm>
        </p:spPr>
        <p:txBody>
          <a:bodyPr wrap="square"/>
          <a:lstStyle/>
          <a:p>
            <a:pPr lvl="0"/>
            <a:fld id="{3E7E14B4-51E6-4BD3-9C14-9D025E920D60}" type="slidenum">
              <a:t>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8C9A76F-DA13-413E-A752-9D06208761F6}"/>
              </a:ext>
            </a:extLst>
          </p:cNvPr>
          <p:cNvSpPr txBox="1">
            <a:spLocks noGrp="1"/>
          </p:cNvSpPr>
          <p:nvPr>
            <p:ph type="sldNum" sz="quarter" idx="8"/>
          </p:nvPr>
        </p:nvSpPr>
        <p:spPr>
          <a:xfrm>
            <a:off x="4278960" y="10157400"/>
            <a:ext cx="3277439" cy="531000"/>
          </a:xfrm>
        </p:spPr>
        <p:txBody>
          <a:bodyPr wrap="square"/>
          <a:lstStyle/>
          <a:p>
            <a:pPr lvl="0"/>
            <a:fld id="{FDD5BCC5-24D0-48E0-A39C-12E7B910D5CB}" type="slidenum">
              <a:t>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8369CAC-9E8D-49B1-8AA2-48E4A2C34B02}"/>
              </a:ext>
            </a:extLst>
          </p:cNvPr>
          <p:cNvSpPr txBox="1">
            <a:spLocks noGrp="1"/>
          </p:cNvSpPr>
          <p:nvPr>
            <p:ph type="sldNum" sz="quarter" idx="8"/>
          </p:nvPr>
        </p:nvSpPr>
        <p:spPr>
          <a:xfrm>
            <a:off x="4278960" y="10157400"/>
            <a:ext cx="3277800" cy="531360"/>
          </a:xfrm>
        </p:spPr>
        <p:txBody>
          <a:bodyPr wrap="square"/>
          <a:lstStyle/>
          <a:p>
            <a:pPr lvl="0"/>
            <a:fld id="{6EE2EE66-FB6D-4877-A527-936BEC08F9B2}" type="slidenum">
              <a:t>2</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931FD95C-8F91-44DE-8E33-5C94F66365B9}"/>
              </a:ext>
            </a:extLst>
          </p:cNvPr>
          <p:cNvSpPr txBox="1">
            <a:spLocks noGrp="1"/>
          </p:cNvSpPr>
          <p:nvPr>
            <p:ph type="sldNum" sz="quarter" idx="8"/>
          </p:nvPr>
        </p:nvSpPr>
        <p:spPr>
          <a:xfrm>
            <a:off x="4278960" y="10157400"/>
            <a:ext cx="3278160" cy="531720"/>
          </a:xfrm>
        </p:spPr>
        <p:txBody>
          <a:bodyPr wrap="square"/>
          <a:lstStyle/>
          <a:p>
            <a:pPr lvl="0"/>
            <a:fld id="{DF24EE70-91C0-41F2-B909-768A5C5C4AFD}" type="slidenum">
              <a:t>2</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05653F67-ED27-41F5-8AFD-683E05D0F658}"/>
              </a:ext>
            </a:extLst>
          </p:cNvPr>
          <p:cNvSpPr txBox="1">
            <a:spLocks noGrp="1"/>
          </p:cNvSpPr>
          <p:nvPr>
            <p:ph type="sldNum" sz="quarter" idx="8"/>
          </p:nvPr>
        </p:nvSpPr>
        <p:spPr>
          <a:xfrm>
            <a:off x="4278960" y="10157400"/>
            <a:ext cx="3278519" cy="532080"/>
          </a:xfrm>
        </p:spPr>
        <p:txBody>
          <a:bodyPr wrap="square"/>
          <a:lstStyle/>
          <a:p>
            <a:pPr lvl="0"/>
            <a:fld id="{C5A3094A-8D44-48E1-9782-4A001D4D874E}" type="slidenum">
              <a:t>2</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BA5914-122A-4A0B-AB33-E766B07B4BB9}"/>
              </a:ext>
            </a:extLst>
          </p:cNvPr>
          <p:cNvSpPr txBox="1">
            <a:spLocks noGrp="1"/>
          </p:cNvSpPr>
          <p:nvPr>
            <p:ph type="sldNum" sz="quarter" idx="8"/>
          </p:nvPr>
        </p:nvSpPr>
        <p:spPr>
          <a:xfrm>
            <a:off x="4278960" y="10157400"/>
            <a:ext cx="3278879" cy="532440"/>
          </a:xfrm>
        </p:spPr>
        <p:txBody>
          <a:bodyPr wrap="square"/>
          <a:lstStyle/>
          <a:p>
            <a:pPr lvl="0"/>
            <a:fld id="{8D2075E5-B474-46C3-BE8B-565A39A368EE}" type="slidenum">
              <a:t>2</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EEAC91B-F0F1-4F89-A426-026D7302D7C5}"/>
              </a:ext>
            </a:extLst>
          </p:cNvPr>
          <p:cNvSpPr txBox="1">
            <a:spLocks noGrp="1"/>
          </p:cNvSpPr>
          <p:nvPr>
            <p:ph type="sldNum" sz="quarter" idx="5"/>
          </p:nvPr>
        </p:nvSpPr>
        <p:spPr>
          <a:ln/>
        </p:spPr>
        <p:txBody>
          <a:bodyPr vert="horz" lIns="0" tIns="0" rIns="0" bIns="0" anchor="b" anchorCtr="0">
            <a:noAutofit/>
          </a:bodyPr>
          <a:lstStyle/>
          <a:p>
            <a:pPr lvl="0"/>
            <a:fld id="{68D7EF5B-832D-4E57-974B-D25E4A872341}" type="slidenum">
              <a:t>2</a:t>
            </a:fld>
            <a:endParaRPr lang="pt-BR"/>
          </a:p>
        </p:txBody>
      </p:sp>
      <p:sp>
        <p:nvSpPr>
          <p:cNvPr id="10" name="PlaceHolder 9">
            <a:extLst>
              <a:ext uri="{FF2B5EF4-FFF2-40B4-BE49-F238E27FC236}">
                <a16:creationId xmlns:a16="http://schemas.microsoft.com/office/drawing/2014/main" id="{5597AAB9-8A5D-4FFE-A0ED-2316BD251B8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011D4786-2F94-4582-9C7C-1E85B4708F84}"/>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9">
            <a:extLst>
              <a:ext uri="{FF2B5EF4-FFF2-40B4-BE49-F238E27FC236}">
                <a16:creationId xmlns:a16="http://schemas.microsoft.com/office/drawing/2014/main" id="{E02B64B6-4BFF-4D89-8B1C-2515243BCF37}"/>
              </a:ext>
            </a:extLst>
          </p:cNvPr>
          <p:cNvSpPr txBox="1">
            <a:spLocks noGrp="1"/>
          </p:cNvSpPr>
          <p:nvPr>
            <p:ph type="sldNum" sz="quarter" idx="8"/>
          </p:nvPr>
        </p:nvSpPr>
        <p:spPr>
          <a:xfrm>
            <a:off x="4278960" y="10157400"/>
            <a:ext cx="3277439" cy="531000"/>
          </a:xfrm>
        </p:spPr>
        <p:txBody>
          <a:bodyPr wrap="square"/>
          <a:lstStyle/>
          <a:p>
            <a:pPr lvl="0"/>
            <a:fld id="{413CFE8D-272B-4015-AA27-5E98817AB728}" type="slidenum">
              <a:t>20</a:t>
            </a:fld>
            <a:endParaRPr lang="pt-BR">
              <a:solidFill>
                <a:srgbClr val="000000"/>
              </a:solidFill>
              <a:highlight>
                <a:scrgbClr r="0" g="0" b="0">
                  <a:alpha val="0"/>
                </a:scrgbClr>
              </a:highlight>
              <a:latin typeface="Times New Roman"/>
            </a:endParaRPr>
          </a:p>
        </p:txBody>
      </p:sp>
      <p:sp>
        <p:nvSpPr>
          <p:cNvPr id="3" name="PlaceHolder 258">
            <a:extLst>
              <a:ext uri="{FF2B5EF4-FFF2-40B4-BE49-F238E27FC236}">
                <a16:creationId xmlns:a16="http://schemas.microsoft.com/office/drawing/2014/main" id="{EE29D03C-4BEB-4C06-868F-798732FA591E}"/>
              </a:ext>
            </a:extLst>
          </p:cNvPr>
          <p:cNvSpPr txBox="1">
            <a:spLocks noGrp="1"/>
          </p:cNvSpPr>
          <p:nvPr>
            <p:ph type="sldNum" sz="quarter" idx="8"/>
          </p:nvPr>
        </p:nvSpPr>
        <p:spPr>
          <a:xfrm>
            <a:off x="4278960" y="10157400"/>
            <a:ext cx="3277800" cy="531360"/>
          </a:xfrm>
        </p:spPr>
        <p:txBody>
          <a:bodyPr wrap="square"/>
          <a:lstStyle/>
          <a:p>
            <a:pPr lvl="0"/>
            <a:fld id="{DD3E6664-B117-4B70-9636-08615ADB9C23}" type="slidenum">
              <a:t>20</a:t>
            </a:fld>
            <a:endParaRPr lang="pt-BR">
              <a:solidFill>
                <a:srgbClr val="000000"/>
              </a:solidFill>
              <a:highlight>
                <a:scrgbClr r="0" g="0" b="0">
                  <a:alpha val="0"/>
                </a:scrgbClr>
              </a:highlight>
              <a:latin typeface="Times New Roman"/>
            </a:endParaRPr>
          </a:p>
        </p:txBody>
      </p:sp>
      <p:sp>
        <p:nvSpPr>
          <p:cNvPr id="4" name="PlaceHolder 264">
            <a:extLst>
              <a:ext uri="{FF2B5EF4-FFF2-40B4-BE49-F238E27FC236}">
                <a16:creationId xmlns:a16="http://schemas.microsoft.com/office/drawing/2014/main" id="{FFF36959-6B9C-43AA-A7E5-ACBFB9A980F6}"/>
              </a:ext>
            </a:extLst>
          </p:cNvPr>
          <p:cNvSpPr txBox="1">
            <a:spLocks noGrp="1"/>
          </p:cNvSpPr>
          <p:nvPr>
            <p:ph type="sldNum" sz="quarter" idx="8"/>
          </p:nvPr>
        </p:nvSpPr>
        <p:spPr>
          <a:xfrm>
            <a:off x="4278960" y="10157400"/>
            <a:ext cx="3278160" cy="531720"/>
          </a:xfrm>
        </p:spPr>
        <p:txBody>
          <a:bodyPr wrap="square"/>
          <a:lstStyle/>
          <a:p>
            <a:pPr lvl="0"/>
            <a:fld id="{8D98161B-EA4A-4497-9E34-0C76194647E1}" type="slidenum">
              <a:t>20</a:t>
            </a:fld>
            <a:endParaRPr lang="pt-BR">
              <a:solidFill>
                <a:srgbClr val="000000"/>
              </a:solidFill>
              <a:highlight>
                <a:scrgbClr r="0" g="0" b="0">
                  <a:alpha val="0"/>
                </a:scrgbClr>
              </a:highlight>
              <a:latin typeface="Times New Roman"/>
            </a:endParaRPr>
          </a:p>
        </p:txBody>
      </p:sp>
      <p:sp>
        <p:nvSpPr>
          <p:cNvPr id="5" name="PlaceHolder 265">
            <a:extLst>
              <a:ext uri="{FF2B5EF4-FFF2-40B4-BE49-F238E27FC236}">
                <a16:creationId xmlns:a16="http://schemas.microsoft.com/office/drawing/2014/main" id="{319640B7-C06F-44B7-AEAD-276830649249}"/>
              </a:ext>
            </a:extLst>
          </p:cNvPr>
          <p:cNvSpPr txBox="1">
            <a:spLocks noGrp="1"/>
          </p:cNvSpPr>
          <p:nvPr>
            <p:ph type="sldNum" sz="quarter" idx="8"/>
          </p:nvPr>
        </p:nvSpPr>
        <p:spPr>
          <a:xfrm>
            <a:off x="4278960" y="10157400"/>
            <a:ext cx="3278519" cy="532080"/>
          </a:xfrm>
        </p:spPr>
        <p:txBody>
          <a:bodyPr wrap="square"/>
          <a:lstStyle/>
          <a:p>
            <a:pPr lvl="0"/>
            <a:fld id="{46D7078E-6C85-4D42-9626-53CD1CC2B69C}" type="slidenum">
              <a:t>20</a:t>
            </a:fld>
            <a:endParaRPr lang="pt-BR">
              <a:solidFill>
                <a:srgbClr val="000000"/>
              </a:solidFill>
              <a:highlight>
                <a:scrgbClr r="0" g="0" b="0">
                  <a:alpha val="0"/>
                </a:scrgbClr>
              </a:highlight>
              <a:latin typeface="Times New Roman"/>
            </a:endParaRPr>
          </a:p>
        </p:txBody>
      </p:sp>
      <p:sp>
        <p:nvSpPr>
          <p:cNvPr id="6" name="PlaceHolder 266">
            <a:extLst>
              <a:ext uri="{FF2B5EF4-FFF2-40B4-BE49-F238E27FC236}">
                <a16:creationId xmlns:a16="http://schemas.microsoft.com/office/drawing/2014/main" id="{00C3C7E0-52F9-4470-B939-42EDE25B6114}"/>
              </a:ext>
            </a:extLst>
          </p:cNvPr>
          <p:cNvSpPr txBox="1">
            <a:spLocks noGrp="1"/>
          </p:cNvSpPr>
          <p:nvPr>
            <p:ph type="sldNum" sz="quarter" idx="8"/>
          </p:nvPr>
        </p:nvSpPr>
        <p:spPr>
          <a:xfrm>
            <a:off x="4278960" y="10157400"/>
            <a:ext cx="3278879" cy="532440"/>
          </a:xfrm>
        </p:spPr>
        <p:txBody>
          <a:bodyPr wrap="square"/>
          <a:lstStyle/>
          <a:p>
            <a:pPr lvl="0"/>
            <a:fld id="{1A1D3D33-A6A3-45A4-9946-5B47394D72FE}" type="slidenum">
              <a:t>20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4CD3009-24F0-4842-B254-49FCA2CA25C0}"/>
              </a:ext>
            </a:extLst>
          </p:cNvPr>
          <p:cNvSpPr txBox="1">
            <a:spLocks noGrp="1"/>
          </p:cNvSpPr>
          <p:nvPr>
            <p:ph type="sldNum" sz="quarter" idx="5"/>
          </p:nvPr>
        </p:nvSpPr>
        <p:spPr>
          <a:ln/>
        </p:spPr>
        <p:txBody>
          <a:bodyPr vert="horz" lIns="0" tIns="0" rIns="0" bIns="0" anchor="b" anchorCtr="0">
            <a:noAutofit/>
          </a:bodyPr>
          <a:lstStyle/>
          <a:p>
            <a:pPr lvl="0"/>
            <a:fld id="{0EC49051-F4F5-46D1-BE36-FBC4F81B90E2}" type="slidenum">
              <a:t>20</a:t>
            </a:fld>
            <a:endParaRPr lang="pt-BR"/>
          </a:p>
        </p:txBody>
      </p:sp>
      <p:sp>
        <p:nvSpPr>
          <p:cNvPr id="7" name="PlaceHolder 267">
            <a:extLst>
              <a:ext uri="{FF2B5EF4-FFF2-40B4-BE49-F238E27FC236}">
                <a16:creationId xmlns:a16="http://schemas.microsoft.com/office/drawing/2014/main" id="{AAFD2A20-4F72-4345-82EC-12019BCD758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68">
            <a:extLst>
              <a:ext uri="{FF2B5EF4-FFF2-40B4-BE49-F238E27FC236}">
                <a16:creationId xmlns:a16="http://schemas.microsoft.com/office/drawing/2014/main" id="{FC443805-0D7E-47ED-BF48-360DC9EE7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646023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09AA76C-5137-4C64-92A3-8193342CEEC4}"/>
              </a:ext>
            </a:extLst>
          </p:cNvPr>
          <p:cNvSpPr txBox="1">
            <a:spLocks noGrp="1"/>
          </p:cNvSpPr>
          <p:nvPr>
            <p:ph type="sldNum" sz="quarter" idx="8"/>
          </p:nvPr>
        </p:nvSpPr>
        <p:spPr>
          <a:xfrm>
            <a:off x="4278960" y="10157400"/>
            <a:ext cx="3277439" cy="531000"/>
          </a:xfrm>
        </p:spPr>
        <p:txBody>
          <a:bodyPr wrap="square"/>
          <a:lstStyle/>
          <a:p>
            <a:pPr lvl="0"/>
            <a:fld id="{824AFB68-59CC-4D9D-88D3-9ADFF8AEBA89}" type="slidenum">
              <a:t>21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7818ABB-65DA-4BEE-A8F3-A76DBE7F1826}"/>
              </a:ext>
            </a:extLst>
          </p:cNvPr>
          <p:cNvSpPr txBox="1">
            <a:spLocks noGrp="1"/>
          </p:cNvSpPr>
          <p:nvPr>
            <p:ph type="sldNum" sz="quarter" idx="8"/>
          </p:nvPr>
        </p:nvSpPr>
        <p:spPr>
          <a:xfrm>
            <a:off x="4278960" y="10157400"/>
            <a:ext cx="3277800" cy="531360"/>
          </a:xfrm>
        </p:spPr>
        <p:txBody>
          <a:bodyPr wrap="square"/>
          <a:lstStyle/>
          <a:p>
            <a:pPr lvl="0"/>
            <a:fld id="{781D5094-81AF-49E0-9963-9CDCD1B9496E}" type="slidenum">
              <a:t>21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75EC4151-1D51-4AAB-9248-EA5FDEED3D48}"/>
              </a:ext>
            </a:extLst>
          </p:cNvPr>
          <p:cNvSpPr txBox="1">
            <a:spLocks noGrp="1"/>
          </p:cNvSpPr>
          <p:nvPr>
            <p:ph type="sldNum" sz="quarter" idx="8"/>
          </p:nvPr>
        </p:nvSpPr>
        <p:spPr>
          <a:xfrm>
            <a:off x="4278960" y="10157400"/>
            <a:ext cx="3278160" cy="531720"/>
          </a:xfrm>
        </p:spPr>
        <p:txBody>
          <a:bodyPr wrap="square"/>
          <a:lstStyle/>
          <a:p>
            <a:pPr lvl="0"/>
            <a:fld id="{9FEBAE0F-0A0F-4157-A420-14700EF38867}" type="slidenum">
              <a:t>21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839545F-374F-43DD-93CF-1BD987A91206}"/>
              </a:ext>
            </a:extLst>
          </p:cNvPr>
          <p:cNvSpPr txBox="1">
            <a:spLocks noGrp="1"/>
          </p:cNvSpPr>
          <p:nvPr>
            <p:ph type="sldNum" sz="quarter" idx="8"/>
          </p:nvPr>
        </p:nvSpPr>
        <p:spPr>
          <a:xfrm>
            <a:off x="4278960" y="10157400"/>
            <a:ext cx="3278519" cy="532080"/>
          </a:xfrm>
        </p:spPr>
        <p:txBody>
          <a:bodyPr wrap="square"/>
          <a:lstStyle/>
          <a:p>
            <a:pPr lvl="0"/>
            <a:fld id="{0A8E696F-42A5-4788-83E3-EA50526D960C}" type="slidenum">
              <a:t>21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A43D588-01AE-4426-92D5-DD3EAA743E38}"/>
              </a:ext>
            </a:extLst>
          </p:cNvPr>
          <p:cNvSpPr txBox="1">
            <a:spLocks noGrp="1"/>
          </p:cNvSpPr>
          <p:nvPr>
            <p:ph type="sldNum" sz="quarter" idx="8"/>
          </p:nvPr>
        </p:nvSpPr>
        <p:spPr>
          <a:xfrm>
            <a:off x="4278960" y="10157400"/>
            <a:ext cx="3278879" cy="532440"/>
          </a:xfrm>
        </p:spPr>
        <p:txBody>
          <a:bodyPr wrap="square"/>
          <a:lstStyle/>
          <a:p>
            <a:pPr lvl="0"/>
            <a:fld id="{747C5B92-38CD-47DD-8BD7-903F2EC4EBA9}" type="slidenum">
              <a:t>21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7D7B222-850C-4BC1-9E9A-16E8ED96CA87}"/>
              </a:ext>
            </a:extLst>
          </p:cNvPr>
          <p:cNvSpPr txBox="1">
            <a:spLocks noGrp="1"/>
          </p:cNvSpPr>
          <p:nvPr>
            <p:ph type="sldNum" sz="quarter" idx="5"/>
          </p:nvPr>
        </p:nvSpPr>
        <p:spPr>
          <a:ln/>
        </p:spPr>
        <p:txBody>
          <a:bodyPr vert="horz" lIns="0" tIns="0" rIns="0" bIns="0" anchor="b" anchorCtr="0">
            <a:noAutofit/>
          </a:bodyPr>
          <a:lstStyle/>
          <a:p>
            <a:pPr lvl="0"/>
            <a:fld id="{A3C63AB4-8DF1-4C28-966D-186F6DDFB848}" type="slidenum">
              <a:t>21</a:t>
            </a:fld>
            <a:endParaRPr lang="pt-BR"/>
          </a:p>
        </p:txBody>
      </p:sp>
      <p:sp>
        <p:nvSpPr>
          <p:cNvPr id="7" name="PlaceHolder 6">
            <a:extLst>
              <a:ext uri="{FF2B5EF4-FFF2-40B4-BE49-F238E27FC236}">
                <a16:creationId xmlns:a16="http://schemas.microsoft.com/office/drawing/2014/main" id="{513D65B6-8F2A-4017-9CE5-6490924CB9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1FE4F613-B77F-43C2-8894-0BF448C81F0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6F10C-970A-437E-1E1D-2F63358B8F01}"/>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32D352CB-ACC5-39C3-4A10-67A48DD86CFE}"/>
              </a:ext>
            </a:extLst>
          </p:cNvPr>
          <p:cNvSpPr txBox="1">
            <a:spLocks noGrp="1"/>
          </p:cNvSpPr>
          <p:nvPr>
            <p:ph type="sldNum" sz="quarter" idx="8"/>
          </p:nvPr>
        </p:nvSpPr>
        <p:spPr>
          <a:xfrm>
            <a:off x="4278960" y="10157400"/>
            <a:ext cx="3277439" cy="531000"/>
          </a:xfrm>
        </p:spPr>
        <p:txBody>
          <a:bodyPr wrap="square"/>
          <a:lstStyle/>
          <a:p>
            <a:pPr lvl="0"/>
            <a:fld id="{824AFB68-59CC-4D9D-88D3-9ADFF8AEBA89}" type="slidenum">
              <a:t>22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57BFC25-BF64-F636-AD24-9B2DE3EF6D19}"/>
              </a:ext>
            </a:extLst>
          </p:cNvPr>
          <p:cNvSpPr txBox="1">
            <a:spLocks noGrp="1"/>
          </p:cNvSpPr>
          <p:nvPr>
            <p:ph type="sldNum" sz="quarter" idx="8"/>
          </p:nvPr>
        </p:nvSpPr>
        <p:spPr>
          <a:xfrm>
            <a:off x="4278960" y="10157400"/>
            <a:ext cx="3277800" cy="531360"/>
          </a:xfrm>
        </p:spPr>
        <p:txBody>
          <a:bodyPr wrap="square"/>
          <a:lstStyle/>
          <a:p>
            <a:pPr lvl="0"/>
            <a:fld id="{781D5094-81AF-49E0-9963-9CDCD1B9496E}" type="slidenum">
              <a:t>22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D7FE434-35B0-763F-0BBA-AB57EF200CF2}"/>
              </a:ext>
            </a:extLst>
          </p:cNvPr>
          <p:cNvSpPr txBox="1">
            <a:spLocks noGrp="1"/>
          </p:cNvSpPr>
          <p:nvPr>
            <p:ph type="sldNum" sz="quarter" idx="8"/>
          </p:nvPr>
        </p:nvSpPr>
        <p:spPr>
          <a:xfrm>
            <a:off x="4278960" y="10157400"/>
            <a:ext cx="3278160" cy="531720"/>
          </a:xfrm>
        </p:spPr>
        <p:txBody>
          <a:bodyPr wrap="square"/>
          <a:lstStyle/>
          <a:p>
            <a:pPr lvl="0"/>
            <a:fld id="{9FEBAE0F-0A0F-4157-A420-14700EF38867}" type="slidenum">
              <a:t>22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0DB2E9D-2809-3BDF-6FB1-62E57798FBCA}"/>
              </a:ext>
            </a:extLst>
          </p:cNvPr>
          <p:cNvSpPr txBox="1">
            <a:spLocks noGrp="1"/>
          </p:cNvSpPr>
          <p:nvPr>
            <p:ph type="sldNum" sz="quarter" idx="8"/>
          </p:nvPr>
        </p:nvSpPr>
        <p:spPr>
          <a:xfrm>
            <a:off x="4278960" y="10157400"/>
            <a:ext cx="3278519" cy="532080"/>
          </a:xfrm>
        </p:spPr>
        <p:txBody>
          <a:bodyPr wrap="square"/>
          <a:lstStyle/>
          <a:p>
            <a:pPr lvl="0"/>
            <a:fld id="{0A8E696F-42A5-4788-83E3-EA50526D960C}" type="slidenum">
              <a:t>22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1F4DC16-E63E-087C-D3FE-F9B94051579D}"/>
              </a:ext>
            </a:extLst>
          </p:cNvPr>
          <p:cNvSpPr txBox="1">
            <a:spLocks noGrp="1"/>
          </p:cNvSpPr>
          <p:nvPr>
            <p:ph type="sldNum" sz="quarter" idx="8"/>
          </p:nvPr>
        </p:nvSpPr>
        <p:spPr>
          <a:xfrm>
            <a:off x="4278960" y="10157400"/>
            <a:ext cx="3278879" cy="532440"/>
          </a:xfrm>
        </p:spPr>
        <p:txBody>
          <a:bodyPr wrap="square"/>
          <a:lstStyle/>
          <a:p>
            <a:pPr lvl="0"/>
            <a:fld id="{747C5B92-38CD-47DD-8BD7-903F2EC4EBA9}" type="slidenum">
              <a:t>22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50CAC06-0616-DE1E-21A6-1327D291FB22}"/>
              </a:ext>
            </a:extLst>
          </p:cNvPr>
          <p:cNvSpPr txBox="1">
            <a:spLocks noGrp="1"/>
          </p:cNvSpPr>
          <p:nvPr>
            <p:ph type="sldNum" sz="quarter" idx="5"/>
          </p:nvPr>
        </p:nvSpPr>
        <p:spPr>
          <a:ln/>
        </p:spPr>
        <p:txBody>
          <a:bodyPr vert="horz" lIns="0" tIns="0" rIns="0" bIns="0" anchor="b" anchorCtr="0">
            <a:noAutofit/>
          </a:bodyPr>
          <a:lstStyle/>
          <a:p>
            <a:pPr lvl="0"/>
            <a:fld id="{A3C63AB4-8DF1-4C28-966D-186F6DDFB848}" type="slidenum">
              <a:t>22</a:t>
            </a:fld>
            <a:endParaRPr lang="pt-BR"/>
          </a:p>
        </p:txBody>
      </p:sp>
      <p:sp>
        <p:nvSpPr>
          <p:cNvPr id="7" name="PlaceHolder 6">
            <a:extLst>
              <a:ext uri="{FF2B5EF4-FFF2-40B4-BE49-F238E27FC236}">
                <a16:creationId xmlns:a16="http://schemas.microsoft.com/office/drawing/2014/main" id="{9DD2ECA9-DD5F-2785-3E7C-A3DFEC1315E1}"/>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42B3A363-823B-8BA8-19B7-56C46C0925CC}"/>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5103666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B9B58-F273-F817-1963-E8BF3BC15FDA}"/>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F7F802B5-408B-6356-96DD-85BE5AAA11DF}"/>
              </a:ext>
            </a:extLst>
          </p:cNvPr>
          <p:cNvSpPr txBox="1">
            <a:spLocks noGrp="1"/>
          </p:cNvSpPr>
          <p:nvPr>
            <p:ph type="sldNum" sz="quarter" idx="8"/>
          </p:nvPr>
        </p:nvSpPr>
        <p:spPr>
          <a:xfrm>
            <a:off x="4278960" y="10157400"/>
            <a:ext cx="3277439" cy="531000"/>
          </a:xfrm>
        </p:spPr>
        <p:txBody>
          <a:bodyPr wrap="square"/>
          <a:lstStyle/>
          <a:p>
            <a:pPr lvl="0"/>
            <a:fld id="{824AFB68-59CC-4D9D-88D3-9ADFF8AEBA89}" type="slidenum">
              <a:t>23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432C96C-8194-56E5-C4FC-72457DC5BB83}"/>
              </a:ext>
            </a:extLst>
          </p:cNvPr>
          <p:cNvSpPr txBox="1">
            <a:spLocks noGrp="1"/>
          </p:cNvSpPr>
          <p:nvPr>
            <p:ph type="sldNum" sz="quarter" idx="8"/>
          </p:nvPr>
        </p:nvSpPr>
        <p:spPr>
          <a:xfrm>
            <a:off x="4278960" y="10157400"/>
            <a:ext cx="3277800" cy="531360"/>
          </a:xfrm>
        </p:spPr>
        <p:txBody>
          <a:bodyPr wrap="square"/>
          <a:lstStyle/>
          <a:p>
            <a:pPr lvl="0"/>
            <a:fld id="{781D5094-81AF-49E0-9963-9CDCD1B9496E}" type="slidenum">
              <a:t>23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9762A486-6EE9-0061-ABD9-40AF9F05B63C}"/>
              </a:ext>
            </a:extLst>
          </p:cNvPr>
          <p:cNvSpPr txBox="1">
            <a:spLocks noGrp="1"/>
          </p:cNvSpPr>
          <p:nvPr>
            <p:ph type="sldNum" sz="quarter" idx="8"/>
          </p:nvPr>
        </p:nvSpPr>
        <p:spPr>
          <a:xfrm>
            <a:off x="4278960" y="10157400"/>
            <a:ext cx="3278160" cy="531720"/>
          </a:xfrm>
        </p:spPr>
        <p:txBody>
          <a:bodyPr wrap="square"/>
          <a:lstStyle/>
          <a:p>
            <a:pPr lvl="0"/>
            <a:fld id="{9FEBAE0F-0A0F-4157-A420-14700EF38867}" type="slidenum">
              <a:t>23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C5F6218-6927-4918-2B61-15052F08A0BD}"/>
              </a:ext>
            </a:extLst>
          </p:cNvPr>
          <p:cNvSpPr txBox="1">
            <a:spLocks noGrp="1"/>
          </p:cNvSpPr>
          <p:nvPr>
            <p:ph type="sldNum" sz="quarter" idx="8"/>
          </p:nvPr>
        </p:nvSpPr>
        <p:spPr>
          <a:xfrm>
            <a:off x="4278960" y="10157400"/>
            <a:ext cx="3278519" cy="532080"/>
          </a:xfrm>
        </p:spPr>
        <p:txBody>
          <a:bodyPr wrap="square"/>
          <a:lstStyle/>
          <a:p>
            <a:pPr lvl="0"/>
            <a:fld id="{0A8E696F-42A5-4788-83E3-EA50526D960C}" type="slidenum">
              <a:t>23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464C980-7B88-D528-B31C-E3CAAFDC9352}"/>
              </a:ext>
            </a:extLst>
          </p:cNvPr>
          <p:cNvSpPr txBox="1">
            <a:spLocks noGrp="1"/>
          </p:cNvSpPr>
          <p:nvPr>
            <p:ph type="sldNum" sz="quarter" idx="8"/>
          </p:nvPr>
        </p:nvSpPr>
        <p:spPr>
          <a:xfrm>
            <a:off x="4278960" y="10157400"/>
            <a:ext cx="3278879" cy="532440"/>
          </a:xfrm>
        </p:spPr>
        <p:txBody>
          <a:bodyPr wrap="square"/>
          <a:lstStyle/>
          <a:p>
            <a:pPr lvl="0"/>
            <a:fld id="{747C5B92-38CD-47DD-8BD7-903F2EC4EBA9}" type="slidenum">
              <a:t>23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CC709D0-83DF-6A29-A94F-E05FEA324DF4}"/>
              </a:ext>
            </a:extLst>
          </p:cNvPr>
          <p:cNvSpPr txBox="1">
            <a:spLocks noGrp="1"/>
          </p:cNvSpPr>
          <p:nvPr>
            <p:ph type="sldNum" sz="quarter" idx="5"/>
          </p:nvPr>
        </p:nvSpPr>
        <p:spPr>
          <a:ln/>
        </p:spPr>
        <p:txBody>
          <a:bodyPr vert="horz" lIns="0" tIns="0" rIns="0" bIns="0" anchor="b" anchorCtr="0">
            <a:noAutofit/>
          </a:bodyPr>
          <a:lstStyle/>
          <a:p>
            <a:pPr lvl="0"/>
            <a:fld id="{A3C63AB4-8DF1-4C28-966D-186F6DDFB848}" type="slidenum">
              <a:t>23</a:t>
            </a:fld>
            <a:endParaRPr lang="pt-BR"/>
          </a:p>
        </p:txBody>
      </p:sp>
      <p:sp>
        <p:nvSpPr>
          <p:cNvPr id="7" name="PlaceHolder 6">
            <a:extLst>
              <a:ext uri="{FF2B5EF4-FFF2-40B4-BE49-F238E27FC236}">
                <a16:creationId xmlns:a16="http://schemas.microsoft.com/office/drawing/2014/main" id="{3396A124-B32C-4A12-0B47-BB5944C0892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CE61D8F5-71CA-93C1-B4C0-4A8DC6CAD2C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20854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CE39E-226B-84D7-68B0-B0A41ED2AFE1}"/>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2A97F243-4F45-C12A-E2CE-70C2E900C7ED}"/>
              </a:ext>
            </a:extLst>
          </p:cNvPr>
          <p:cNvSpPr txBox="1">
            <a:spLocks noGrp="1"/>
          </p:cNvSpPr>
          <p:nvPr>
            <p:ph type="sldNum" sz="quarter" idx="8"/>
          </p:nvPr>
        </p:nvSpPr>
        <p:spPr>
          <a:xfrm>
            <a:off x="4278960" y="10157400"/>
            <a:ext cx="3277439" cy="531000"/>
          </a:xfrm>
        </p:spPr>
        <p:txBody>
          <a:bodyPr wrap="square"/>
          <a:lstStyle/>
          <a:p>
            <a:pPr lvl="0"/>
            <a:fld id="{824AFB68-59CC-4D9D-88D3-9ADFF8AEBA89}" type="slidenum">
              <a:t>24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3C67190F-FC3E-2276-4C53-00D9888AD943}"/>
              </a:ext>
            </a:extLst>
          </p:cNvPr>
          <p:cNvSpPr txBox="1">
            <a:spLocks noGrp="1"/>
          </p:cNvSpPr>
          <p:nvPr>
            <p:ph type="sldNum" sz="quarter" idx="8"/>
          </p:nvPr>
        </p:nvSpPr>
        <p:spPr>
          <a:xfrm>
            <a:off x="4278960" y="10157400"/>
            <a:ext cx="3277800" cy="531360"/>
          </a:xfrm>
        </p:spPr>
        <p:txBody>
          <a:bodyPr wrap="square"/>
          <a:lstStyle/>
          <a:p>
            <a:pPr lvl="0"/>
            <a:fld id="{781D5094-81AF-49E0-9963-9CDCD1B9496E}" type="slidenum">
              <a:t>24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A48329F-CAFC-9362-FC8C-A81165A94658}"/>
              </a:ext>
            </a:extLst>
          </p:cNvPr>
          <p:cNvSpPr txBox="1">
            <a:spLocks noGrp="1"/>
          </p:cNvSpPr>
          <p:nvPr>
            <p:ph type="sldNum" sz="quarter" idx="8"/>
          </p:nvPr>
        </p:nvSpPr>
        <p:spPr>
          <a:xfrm>
            <a:off x="4278960" y="10157400"/>
            <a:ext cx="3278160" cy="531720"/>
          </a:xfrm>
        </p:spPr>
        <p:txBody>
          <a:bodyPr wrap="square"/>
          <a:lstStyle/>
          <a:p>
            <a:pPr lvl="0"/>
            <a:fld id="{9FEBAE0F-0A0F-4157-A420-14700EF38867}" type="slidenum">
              <a:t>24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8952FA11-4F10-1DA4-7A0B-233175CAA3D7}"/>
              </a:ext>
            </a:extLst>
          </p:cNvPr>
          <p:cNvSpPr txBox="1">
            <a:spLocks noGrp="1"/>
          </p:cNvSpPr>
          <p:nvPr>
            <p:ph type="sldNum" sz="quarter" idx="8"/>
          </p:nvPr>
        </p:nvSpPr>
        <p:spPr>
          <a:xfrm>
            <a:off x="4278960" y="10157400"/>
            <a:ext cx="3278519" cy="532080"/>
          </a:xfrm>
        </p:spPr>
        <p:txBody>
          <a:bodyPr wrap="square"/>
          <a:lstStyle/>
          <a:p>
            <a:pPr lvl="0"/>
            <a:fld id="{0A8E696F-42A5-4788-83E3-EA50526D960C}" type="slidenum">
              <a:t>24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ADD713A-4A8B-A0BB-1C18-EEB50F60637D}"/>
              </a:ext>
            </a:extLst>
          </p:cNvPr>
          <p:cNvSpPr txBox="1">
            <a:spLocks noGrp="1"/>
          </p:cNvSpPr>
          <p:nvPr>
            <p:ph type="sldNum" sz="quarter" idx="8"/>
          </p:nvPr>
        </p:nvSpPr>
        <p:spPr>
          <a:xfrm>
            <a:off x="4278960" y="10157400"/>
            <a:ext cx="3278879" cy="532440"/>
          </a:xfrm>
        </p:spPr>
        <p:txBody>
          <a:bodyPr wrap="square"/>
          <a:lstStyle/>
          <a:p>
            <a:pPr lvl="0"/>
            <a:fld id="{747C5B92-38CD-47DD-8BD7-903F2EC4EBA9}" type="slidenum">
              <a:t>24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1F09F111-8736-F631-A527-B3C067AAC560}"/>
              </a:ext>
            </a:extLst>
          </p:cNvPr>
          <p:cNvSpPr txBox="1">
            <a:spLocks noGrp="1"/>
          </p:cNvSpPr>
          <p:nvPr>
            <p:ph type="sldNum" sz="quarter" idx="5"/>
          </p:nvPr>
        </p:nvSpPr>
        <p:spPr>
          <a:ln/>
        </p:spPr>
        <p:txBody>
          <a:bodyPr vert="horz" lIns="0" tIns="0" rIns="0" bIns="0" anchor="b" anchorCtr="0">
            <a:noAutofit/>
          </a:bodyPr>
          <a:lstStyle/>
          <a:p>
            <a:pPr lvl="0"/>
            <a:fld id="{A3C63AB4-8DF1-4C28-966D-186F6DDFB848}" type="slidenum">
              <a:t>24</a:t>
            </a:fld>
            <a:endParaRPr lang="pt-BR"/>
          </a:p>
        </p:txBody>
      </p:sp>
      <p:sp>
        <p:nvSpPr>
          <p:cNvPr id="7" name="PlaceHolder 6">
            <a:extLst>
              <a:ext uri="{FF2B5EF4-FFF2-40B4-BE49-F238E27FC236}">
                <a16:creationId xmlns:a16="http://schemas.microsoft.com/office/drawing/2014/main" id="{7CC21D16-F11C-8009-B42E-2B975F56428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B5D003F0-E8C0-5E1C-ED43-12E4266F7040}"/>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746883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8054386-9F8D-4E81-9829-A337C44A0850}"/>
              </a:ext>
            </a:extLst>
          </p:cNvPr>
          <p:cNvSpPr txBox="1">
            <a:spLocks noGrp="1"/>
          </p:cNvSpPr>
          <p:nvPr>
            <p:ph type="sldNum" sz="quarter" idx="8"/>
          </p:nvPr>
        </p:nvSpPr>
        <p:spPr>
          <a:xfrm>
            <a:off x="4278960" y="10157400"/>
            <a:ext cx="3276359" cy="529920"/>
          </a:xfrm>
        </p:spPr>
        <p:txBody>
          <a:bodyPr wrap="square"/>
          <a:lstStyle/>
          <a:p>
            <a:pPr lvl="0"/>
            <a:fld id="{2F2939F8-D53A-4247-A6E6-0CC4AA004C5A}" type="slidenum">
              <a:t>25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846A6CC-4994-4488-B641-270EDC45AA07}"/>
              </a:ext>
            </a:extLst>
          </p:cNvPr>
          <p:cNvSpPr txBox="1">
            <a:spLocks noGrp="1"/>
          </p:cNvSpPr>
          <p:nvPr>
            <p:ph type="sldNum" sz="quarter" idx="8"/>
          </p:nvPr>
        </p:nvSpPr>
        <p:spPr>
          <a:xfrm>
            <a:off x="4278960" y="10157400"/>
            <a:ext cx="3276720" cy="530280"/>
          </a:xfrm>
        </p:spPr>
        <p:txBody>
          <a:bodyPr wrap="square"/>
          <a:lstStyle/>
          <a:p>
            <a:pPr lvl="0"/>
            <a:fld id="{071BF793-5AB0-4C4A-B0EC-0256BDB9152F}" type="slidenum">
              <a:t>25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724F8DC-7621-4EAE-9232-AF1DF7349F3C}"/>
              </a:ext>
            </a:extLst>
          </p:cNvPr>
          <p:cNvSpPr txBox="1">
            <a:spLocks noGrp="1"/>
          </p:cNvSpPr>
          <p:nvPr>
            <p:ph type="sldNum" sz="quarter" idx="8"/>
          </p:nvPr>
        </p:nvSpPr>
        <p:spPr>
          <a:xfrm>
            <a:off x="4278960" y="10157400"/>
            <a:ext cx="3277080" cy="530640"/>
          </a:xfrm>
        </p:spPr>
        <p:txBody>
          <a:bodyPr wrap="square"/>
          <a:lstStyle/>
          <a:p>
            <a:pPr lvl="0"/>
            <a:fld id="{4EA28FE7-828F-4A20-88BC-D4073951EE23}" type="slidenum">
              <a:t>25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06EFF7E-D87D-498A-90AB-EFB25BDD4C2A}"/>
              </a:ext>
            </a:extLst>
          </p:cNvPr>
          <p:cNvSpPr txBox="1">
            <a:spLocks noGrp="1"/>
          </p:cNvSpPr>
          <p:nvPr>
            <p:ph type="sldNum" sz="quarter" idx="8"/>
          </p:nvPr>
        </p:nvSpPr>
        <p:spPr>
          <a:xfrm>
            <a:off x="4278960" y="10157400"/>
            <a:ext cx="3277439" cy="531000"/>
          </a:xfrm>
        </p:spPr>
        <p:txBody>
          <a:bodyPr wrap="square"/>
          <a:lstStyle/>
          <a:p>
            <a:pPr lvl="0"/>
            <a:fld id="{77BA1C58-7BE2-49C2-AABC-64981002A135}" type="slidenum">
              <a:t>25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6B84822-8A7F-4B58-80B6-BBE4B218491D}"/>
              </a:ext>
            </a:extLst>
          </p:cNvPr>
          <p:cNvSpPr txBox="1">
            <a:spLocks noGrp="1"/>
          </p:cNvSpPr>
          <p:nvPr>
            <p:ph type="sldNum" sz="quarter" idx="8"/>
          </p:nvPr>
        </p:nvSpPr>
        <p:spPr>
          <a:xfrm>
            <a:off x="4278960" y="10157400"/>
            <a:ext cx="3277800" cy="531360"/>
          </a:xfrm>
        </p:spPr>
        <p:txBody>
          <a:bodyPr wrap="square"/>
          <a:lstStyle/>
          <a:p>
            <a:pPr lvl="0"/>
            <a:fld id="{C8EFC06D-FB62-4B1B-AD5D-A1644ECD6FEE}" type="slidenum">
              <a:t>25</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505ED1D2-5A64-4FC6-A986-2D4973DF204D}"/>
              </a:ext>
            </a:extLst>
          </p:cNvPr>
          <p:cNvSpPr txBox="1">
            <a:spLocks noGrp="1"/>
          </p:cNvSpPr>
          <p:nvPr>
            <p:ph type="sldNum" sz="quarter" idx="8"/>
          </p:nvPr>
        </p:nvSpPr>
        <p:spPr>
          <a:xfrm>
            <a:off x="4278960" y="10157400"/>
            <a:ext cx="3278160" cy="531720"/>
          </a:xfrm>
        </p:spPr>
        <p:txBody>
          <a:bodyPr wrap="square"/>
          <a:lstStyle/>
          <a:p>
            <a:pPr lvl="0"/>
            <a:fld id="{58AE68C5-AC0A-4EC3-8AB6-F3A9554D0784}" type="slidenum">
              <a:t>25</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BD1DB65-81A2-43D9-BED6-BA78B6D7AD14}"/>
              </a:ext>
            </a:extLst>
          </p:cNvPr>
          <p:cNvSpPr txBox="1">
            <a:spLocks noGrp="1"/>
          </p:cNvSpPr>
          <p:nvPr>
            <p:ph type="sldNum" sz="quarter" idx="8"/>
          </p:nvPr>
        </p:nvSpPr>
        <p:spPr>
          <a:xfrm>
            <a:off x="4278960" y="10157400"/>
            <a:ext cx="3278519" cy="532080"/>
          </a:xfrm>
        </p:spPr>
        <p:txBody>
          <a:bodyPr wrap="square"/>
          <a:lstStyle/>
          <a:p>
            <a:pPr lvl="0"/>
            <a:fld id="{1461EDC4-555E-4EE2-B8A5-8652EBB393FE}" type="slidenum">
              <a:t>25</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20B60D70-75E5-44B4-83E7-2E0BD4238FCC}"/>
              </a:ext>
            </a:extLst>
          </p:cNvPr>
          <p:cNvSpPr txBox="1">
            <a:spLocks noGrp="1"/>
          </p:cNvSpPr>
          <p:nvPr>
            <p:ph type="sldNum" sz="quarter" idx="8"/>
          </p:nvPr>
        </p:nvSpPr>
        <p:spPr>
          <a:xfrm>
            <a:off x="4278960" y="10157400"/>
            <a:ext cx="3278879" cy="532440"/>
          </a:xfrm>
        </p:spPr>
        <p:txBody>
          <a:bodyPr wrap="square"/>
          <a:lstStyle/>
          <a:p>
            <a:pPr lvl="0"/>
            <a:fld id="{07F6F74B-1D4D-4475-8D8C-F19D51A04E7A}" type="slidenum">
              <a:t>25</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A7307CA-9F0E-49B5-A166-C25F58F8FF5D}"/>
              </a:ext>
            </a:extLst>
          </p:cNvPr>
          <p:cNvSpPr txBox="1">
            <a:spLocks noGrp="1"/>
          </p:cNvSpPr>
          <p:nvPr>
            <p:ph type="sldNum" sz="quarter" idx="5"/>
          </p:nvPr>
        </p:nvSpPr>
        <p:spPr>
          <a:ln/>
        </p:spPr>
        <p:txBody>
          <a:bodyPr vert="horz" lIns="0" tIns="0" rIns="0" bIns="0" anchor="b" anchorCtr="0">
            <a:noAutofit/>
          </a:bodyPr>
          <a:lstStyle/>
          <a:p>
            <a:pPr lvl="0"/>
            <a:fld id="{C698E871-B334-4703-BFAC-53BC8C4940FB}" type="slidenum">
              <a:t>25</a:t>
            </a:fld>
            <a:endParaRPr lang="pt-BR"/>
          </a:p>
        </p:txBody>
      </p:sp>
      <p:sp>
        <p:nvSpPr>
          <p:cNvPr id="10" name="PlaceHolder 9">
            <a:extLst>
              <a:ext uri="{FF2B5EF4-FFF2-40B4-BE49-F238E27FC236}">
                <a16:creationId xmlns:a16="http://schemas.microsoft.com/office/drawing/2014/main" id="{14431997-3E73-4C59-BB1E-21DE2434CE6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E694A002-8995-4761-9D6F-E3615CA6B08D}"/>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8054386-9F8D-4E81-9829-A337C44A0850}"/>
              </a:ext>
            </a:extLst>
          </p:cNvPr>
          <p:cNvSpPr txBox="1">
            <a:spLocks noGrp="1"/>
          </p:cNvSpPr>
          <p:nvPr>
            <p:ph type="sldNum" sz="quarter" idx="8"/>
          </p:nvPr>
        </p:nvSpPr>
        <p:spPr>
          <a:xfrm>
            <a:off x="4278960" y="10157400"/>
            <a:ext cx="3276359" cy="529920"/>
          </a:xfrm>
        </p:spPr>
        <p:txBody>
          <a:bodyPr wrap="square"/>
          <a:lstStyle/>
          <a:p>
            <a:pPr lvl="0"/>
            <a:fld id="{2F2939F8-D53A-4247-A6E6-0CC4AA004C5A}" type="slidenum">
              <a:t>26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846A6CC-4994-4488-B641-270EDC45AA07}"/>
              </a:ext>
            </a:extLst>
          </p:cNvPr>
          <p:cNvSpPr txBox="1">
            <a:spLocks noGrp="1"/>
          </p:cNvSpPr>
          <p:nvPr>
            <p:ph type="sldNum" sz="quarter" idx="8"/>
          </p:nvPr>
        </p:nvSpPr>
        <p:spPr>
          <a:xfrm>
            <a:off x="4278960" y="10157400"/>
            <a:ext cx="3276720" cy="530280"/>
          </a:xfrm>
        </p:spPr>
        <p:txBody>
          <a:bodyPr wrap="square"/>
          <a:lstStyle/>
          <a:p>
            <a:pPr lvl="0"/>
            <a:fld id="{071BF793-5AB0-4C4A-B0EC-0256BDB9152F}" type="slidenum">
              <a:t>26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724F8DC-7621-4EAE-9232-AF1DF7349F3C}"/>
              </a:ext>
            </a:extLst>
          </p:cNvPr>
          <p:cNvSpPr txBox="1">
            <a:spLocks noGrp="1"/>
          </p:cNvSpPr>
          <p:nvPr>
            <p:ph type="sldNum" sz="quarter" idx="8"/>
          </p:nvPr>
        </p:nvSpPr>
        <p:spPr>
          <a:xfrm>
            <a:off x="4278960" y="10157400"/>
            <a:ext cx="3277080" cy="530640"/>
          </a:xfrm>
        </p:spPr>
        <p:txBody>
          <a:bodyPr wrap="square"/>
          <a:lstStyle/>
          <a:p>
            <a:pPr lvl="0"/>
            <a:fld id="{4EA28FE7-828F-4A20-88BC-D4073951EE23}" type="slidenum">
              <a:t>26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06EFF7E-D87D-498A-90AB-EFB25BDD4C2A}"/>
              </a:ext>
            </a:extLst>
          </p:cNvPr>
          <p:cNvSpPr txBox="1">
            <a:spLocks noGrp="1"/>
          </p:cNvSpPr>
          <p:nvPr>
            <p:ph type="sldNum" sz="quarter" idx="8"/>
          </p:nvPr>
        </p:nvSpPr>
        <p:spPr>
          <a:xfrm>
            <a:off x="4278960" y="10157400"/>
            <a:ext cx="3277439" cy="531000"/>
          </a:xfrm>
        </p:spPr>
        <p:txBody>
          <a:bodyPr wrap="square"/>
          <a:lstStyle/>
          <a:p>
            <a:pPr lvl="0"/>
            <a:fld id="{77BA1C58-7BE2-49C2-AABC-64981002A135}" type="slidenum">
              <a:t>26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6B84822-8A7F-4B58-80B6-BBE4B218491D}"/>
              </a:ext>
            </a:extLst>
          </p:cNvPr>
          <p:cNvSpPr txBox="1">
            <a:spLocks noGrp="1"/>
          </p:cNvSpPr>
          <p:nvPr>
            <p:ph type="sldNum" sz="quarter" idx="8"/>
          </p:nvPr>
        </p:nvSpPr>
        <p:spPr>
          <a:xfrm>
            <a:off x="4278960" y="10157400"/>
            <a:ext cx="3277800" cy="531360"/>
          </a:xfrm>
        </p:spPr>
        <p:txBody>
          <a:bodyPr wrap="square"/>
          <a:lstStyle/>
          <a:p>
            <a:pPr lvl="0"/>
            <a:fld id="{C8EFC06D-FB62-4B1B-AD5D-A1644ECD6FEE}" type="slidenum">
              <a:t>26</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505ED1D2-5A64-4FC6-A986-2D4973DF204D}"/>
              </a:ext>
            </a:extLst>
          </p:cNvPr>
          <p:cNvSpPr txBox="1">
            <a:spLocks noGrp="1"/>
          </p:cNvSpPr>
          <p:nvPr>
            <p:ph type="sldNum" sz="quarter" idx="8"/>
          </p:nvPr>
        </p:nvSpPr>
        <p:spPr>
          <a:xfrm>
            <a:off x="4278960" y="10157400"/>
            <a:ext cx="3278160" cy="531720"/>
          </a:xfrm>
        </p:spPr>
        <p:txBody>
          <a:bodyPr wrap="square"/>
          <a:lstStyle/>
          <a:p>
            <a:pPr lvl="0"/>
            <a:fld id="{58AE68C5-AC0A-4EC3-8AB6-F3A9554D0784}" type="slidenum">
              <a:t>26</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BD1DB65-81A2-43D9-BED6-BA78B6D7AD14}"/>
              </a:ext>
            </a:extLst>
          </p:cNvPr>
          <p:cNvSpPr txBox="1">
            <a:spLocks noGrp="1"/>
          </p:cNvSpPr>
          <p:nvPr>
            <p:ph type="sldNum" sz="quarter" idx="8"/>
          </p:nvPr>
        </p:nvSpPr>
        <p:spPr>
          <a:xfrm>
            <a:off x="4278960" y="10157400"/>
            <a:ext cx="3278519" cy="532080"/>
          </a:xfrm>
        </p:spPr>
        <p:txBody>
          <a:bodyPr wrap="square"/>
          <a:lstStyle/>
          <a:p>
            <a:pPr lvl="0"/>
            <a:fld id="{1461EDC4-555E-4EE2-B8A5-8652EBB393FE}" type="slidenum">
              <a:t>26</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20B60D70-75E5-44B4-83E7-2E0BD4238FCC}"/>
              </a:ext>
            </a:extLst>
          </p:cNvPr>
          <p:cNvSpPr txBox="1">
            <a:spLocks noGrp="1"/>
          </p:cNvSpPr>
          <p:nvPr>
            <p:ph type="sldNum" sz="quarter" idx="8"/>
          </p:nvPr>
        </p:nvSpPr>
        <p:spPr>
          <a:xfrm>
            <a:off x="4278960" y="10157400"/>
            <a:ext cx="3278879" cy="532440"/>
          </a:xfrm>
        </p:spPr>
        <p:txBody>
          <a:bodyPr wrap="square"/>
          <a:lstStyle/>
          <a:p>
            <a:pPr lvl="0"/>
            <a:fld id="{07F6F74B-1D4D-4475-8D8C-F19D51A04E7A}" type="slidenum">
              <a:t>26</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A7307CA-9F0E-49B5-A166-C25F58F8FF5D}"/>
              </a:ext>
            </a:extLst>
          </p:cNvPr>
          <p:cNvSpPr txBox="1">
            <a:spLocks noGrp="1"/>
          </p:cNvSpPr>
          <p:nvPr>
            <p:ph type="sldNum" sz="quarter" idx="5"/>
          </p:nvPr>
        </p:nvSpPr>
        <p:spPr>
          <a:ln/>
        </p:spPr>
        <p:txBody>
          <a:bodyPr vert="horz" lIns="0" tIns="0" rIns="0" bIns="0" anchor="b" anchorCtr="0">
            <a:noAutofit/>
          </a:bodyPr>
          <a:lstStyle/>
          <a:p>
            <a:pPr lvl="0"/>
            <a:fld id="{C698E871-B334-4703-BFAC-53BC8C4940FB}" type="slidenum">
              <a:t>26</a:t>
            </a:fld>
            <a:endParaRPr lang="pt-BR"/>
          </a:p>
        </p:txBody>
      </p:sp>
      <p:sp>
        <p:nvSpPr>
          <p:cNvPr id="10" name="PlaceHolder 9">
            <a:extLst>
              <a:ext uri="{FF2B5EF4-FFF2-40B4-BE49-F238E27FC236}">
                <a16:creationId xmlns:a16="http://schemas.microsoft.com/office/drawing/2014/main" id="{14431997-3E73-4C59-BB1E-21DE2434CE6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E694A002-8995-4761-9D6F-E3615CA6B08D}"/>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7390648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8054386-9F8D-4E81-9829-A337C44A0850}"/>
              </a:ext>
            </a:extLst>
          </p:cNvPr>
          <p:cNvSpPr txBox="1">
            <a:spLocks noGrp="1"/>
          </p:cNvSpPr>
          <p:nvPr>
            <p:ph type="sldNum" sz="quarter" idx="8"/>
          </p:nvPr>
        </p:nvSpPr>
        <p:spPr>
          <a:xfrm>
            <a:off x="4278960" y="10157400"/>
            <a:ext cx="3276359" cy="529920"/>
          </a:xfrm>
        </p:spPr>
        <p:txBody>
          <a:bodyPr wrap="square"/>
          <a:lstStyle/>
          <a:p>
            <a:pPr lvl="0"/>
            <a:fld id="{2F2939F8-D53A-4247-A6E6-0CC4AA004C5A}" type="slidenum">
              <a:t>27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846A6CC-4994-4488-B641-270EDC45AA07}"/>
              </a:ext>
            </a:extLst>
          </p:cNvPr>
          <p:cNvSpPr txBox="1">
            <a:spLocks noGrp="1"/>
          </p:cNvSpPr>
          <p:nvPr>
            <p:ph type="sldNum" sz="quarter" idx="8"/>
          </p:nvPr>
        </p:nvSpPr>
        <p:spPr>
          <a:xfrm>
            <a:off x="4278960" y="10157400"/>
            <a:ext cx="3276720" cy="530280"/>
          </a:xfrm>
        </p:spPr>
        <p:txBody>
          <a:bodyPr wrap="square"/>
          <a:lstStyle/>
          <a:p>
            <a:pPr lvl="0"/>
            <a:fld id="{071BF793-5AB0-4C4A-B0EC-0256BDB9152F}" type="slidenum">
              <a:t>27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724F8DC-7621-4EAE-9232-AF1DF7349F3C}"/>
              </a:ext>
            </a:extLst>
          </p:cNvPr>
          <p:cNvSpPr txBox="1">
            <a:spLocks noGrp="1"/>
          </p:cNvSpPr>
          <p:nvPr>
            <p:ph type="sldNum" sz="quarter" idx="8"/>
          </p:nvPr>
        </p:nvSpPr>
        <p:spPr>
          <a:xfrm>
            <a:off x="4278960" y="10157400"/>
            <a:ext cx="3277080" cy="530640"/>
          </a:xfrm>
        </p:spPr>
        <p:txBody>
          <a:bodyPr wrap="square"/>
          <a:lstStyle/>
          <a:p>
            <a:pPr lvl="0"/>
            <a:fld id="{4EA28FE7-828F-4A20-88BC-D4073951EE23}" type="slidenum">
              <a:t>27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06EFF7E-D87D-498A-90AB-EFB25BDD4C2A}"/>
              </a:ext>
            </a:extLst>
          </p:cNvPr>
          <p:cNvSpPr txBox="1">
            <a:spLocks noGrp="1"/>
          </p:cNvSpPr>
          <p:nvPr>
            <p:ph type="sldNum" sz="quarter" idx="8"/>
          </p:nvPr>
        </p:nvSpPr>
        <p:spPr>
          <a:xfrm>
            <a:off x="4278960" y="10157400"/>
            <a:ext cx="3277439" cy="531000"/>
          </a:xfrm>
        </p:spPr>
        <p:txBody>
          <a:bodyPr wrap="square"/>
          <a:lstStyle/>
          <a:p>
            <a:pPr lvl="0"/>
            <a:fld id="{77BA1C58-7BE2-49C2-AABC-64981002A135}" type="slidenum">
              <a:t>27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6B84822-8A7F-4B58-80B6-BBE4B218491D}"/>
              </a:ext>
            </a:extLst>
          </p:cNvPr>
          <p:cNvSpPr txBox="1">
            <a:spLocks noGrp="1"/>
          </p:cNvSpPr>
          <p:nvPr>
            <p:ph type="sldNum" sz="quarter" idx="8"/>
          </p:nvPr>
        </p:nvSpPr>
        <p:spPr>
          <a:xfrm>
            <a:off x="4278960" y="10157400"/>
            <a:ext cx="3277800" cy="531360"/>
          </a:xfrm>
        </p:spPr>
        <p:txBody>
          <a:bodyPr wrap="square"/>
          <a:lstStyle/>
          <a:p>
            <a:pPr lvl="0"/>
            <a:fld id="{C8EFC06D-FB62-4B1B-AD5D-A1644ECD6FEE}" type="slidenum">
              <a:t>27</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505ED1D2-5A64-4FC6-A986-2D4973DF204D}"/>
              </a:ext>
            </a:extLst>
          </p:cNvPr>
          <p:cNvSpPr txBox="1">
            <a:spLocks noGrp="1"/>
          </p:cNvSpPr>
          <p:nvPr>
            <p:ph type="sldNum" sz="quarter" idx="8"/>
          </p:nvPr>
        </p:nvSpPr>
        <p:spPr>
          <a:xfrm>
            <a:off x="4278960" y="10157400"/>
            <a:ext cx="3278160" cy="531720"/>
          </a:xfrm>
        </p:spPr>
        <p:txBody>
          <a:bodyPr wrap="square"/>
          <a:lstStyle/>
          <a:p>
            <a:pPr lvl="0"/>
            <a:fld id="{58AE68C5-AC0A-4EC3-8AB6-F3A9554D0784}" type="slidenum">
              <a:t>27</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BD1DB65-81A2-43D9-BED6-BA78B6D7AD14}"/>
              </a:ext>
            </a:extLst>
          </p:cNvPr>
          <p:cNvSpPr txBox="1">
            <a:spLocks noGrp="1"/>
          </p:cNvSpPr>
          <p:nvPr>
            <p:ph type="sldNum" sz="quarter" idx="8"/>
          </p:nvPr>
        </p:nvSpPr>
        <p:spPr>
          <a:xfrm>
            <a:off x="4278960" y="10157400"/>
            <a:ext cx="3278519" cy="532080"/>
          </a:xfrm>
        </p:spPr>
        <p:txBody>
          <a:bodyPr wrap="square"/>
          <a:lstStyle/>
          <a:p>
            <a:pPr lvl="0"/>
            <a:fld id="{1461EDC4-555E-4EE2-B8A5-8652EBB393FE}" type="slidenum">
              <a:t>27</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20B60D70-75E5-44B4-83E7-2E0BD4238FCC}"/>
              </a:ext>
            </a:extLst>
          </p:cNvPr>
          <p:cNvSpPr txBox="1">
            <a:spLocks noGrp="1"/>
          </p:cNvSpPr>
          <p:nvPr>
            <p:ph type="sldNum" sz="quarter" idx="8"/>
          </p:nvPr>
        </p:nvSpPr>
        <p:spPr>
          <a:xfrm>
            <a:off x="4278960" y="10157400"/>
            <a:ext cx="3278879" cy="532440"/>
          </a:xfrm>
        </p:spPr>
        <p:txBody>
          <a:bodyPr wrap="square"/>
          <a:lstStyle/>
          <a:p>
            <a:pPr lvl="0"/>
            <a:fld id="{07F6F74B-1D4D-4475-8D8C-F19D51A04E7A}" type="slidenum">
              <a:t>27</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A7307CA-9F0E-49B5-A166-C25F58F8FF5D}"/>
              </a:ext>
            </a:extLst>
          </p:cNvPr>
          <p:cNvSpPr txBox="1">
            <a:spLocks noGrp="1"/>
          </p:cNvSpPr>
          <p:nvPr>
            <p:ph type="sldNum" sz="quarter" idx="5"/>
          </p:nvPr>
        </p:nvSpPr>
        <p:spPr>
          <a:ln/>
        </p:spPr>
        <p:txBody>
          <a:bodyPr vert="horz" lIns="0" tIns="0" rIns="0" bIns="0" anchor="b" anchorCtr="0">
            <a:noAutofit/>
          </a:bodyPr>
          <a:lstStyle/>
          <a:p>
            <a:pPr lvl="0"/>
            <a:fld id="{C698E871-B334-4703-BFAC-53BC8C4940FB}" type="slidenum">
              <a:t>27</a:t>
            </a:fld>
            <a:endParaRPr lang="pt-BR"/>
          </a:p>
        </p:txBody>
      </p:sp>
      <p:sp>
        <p:nvSpPr>
          <p:cNvPr id="10" name="PlaceHolder 9">
            <a:extLst>
              <a:ext uri="{FF2B5EF4-FFF2-40B4-BE49-F238E27FC236}">
                <a16:creationId xmlns:a16="http://schemas.microsoft.com/office/drawing/2014/main" id="{14431997-3E73-4C59-BB1E-21DE2434CE6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E694A002-8995-4761-9D6F-E3615CA6B08D}"/>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6734950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3A6F958-3867-4EE5-A3F9-82A962B50C7C}"/>
              </a:ext>
            </a:extLst>
          </p:cNvPr>
          <p:cNvSpPr txBox="1">
            <a:spLocks noGrp="1"/>
          </p:cNvSpPr>
          <p:nvPr>
            <p:ph type="sldNum" sz="quarter" idx="8"/>
          </p:nvPr>
        </p:nvSpPr>
        <p:spPr>
          <a:xfrm>
            <a:off x="4278960" y="10157400"/>
            <a:ext cx="3277439" cy="531000"/>
          </a:xfrm>
        </p:spPr>
        <p:txBody>
          <a:bodyPr wrap="square"/>
          <a:lstStyle/>
          <a:p>
            <a:pPr lvl="0"/>
            <a:fld id="{160A4957-7610-4CAE-9DFA-3775B0DECD7B}" type="slidenum">
              <a:t>28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8FC395D-FE4C-43F1-AFFF-8A83616ED052}"/>
              </a:ext>
            </a:extLst>
          </p:cNvPr>
          <p:cNvSpPr txBox="1">
            <a:spLocks noGrp="1"/>
          </p:cNvSpPr>
          <p:nvPr>
            <p:ph type="sldNum" sz="quarter" idx="8"/>
          </p:nvPr>
        </p:nvSpPr>
        <p:spPr>
          <a:xfrm>
            <a:off x="4278960" y="10157400"/>
            <a:ext cx="3277800" cy="531360"/>
          </a:xfrm>
        </p:spPr>
        <p:txBody>
          <a:bodyPr wrap="square"/>
          <a:lstStyle/>
          <a:p>
            <a:pPr lvl="0"/>
            <a:fld id="{B06068CB-A798-4F5C-91A3-13DCC53C701E}" type="slidenum">
              <a:t>28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6FA5A980-2EA4-46E7-ABAE-3CD63C9D912B}"/>
              </a:ext>
            </a:extLst>
          </p:cNvPr>
          <p:cNvSpPr txBox="1">
            <a:spLocks noGrp="1"/>
          </p:cNvSpPr>
          <p:nvPr>
            <p:ph type="sldNum" sz="quarter" idx="8"/>
          </p:nvPr>
        </p:nvSpPr>
        <p:spPr>
          <a:xfrm>
            <a:off x="4278960" y="10157400"/>
            <a:ext cx="3278160" cy="531720"/>
          </a:xfrm>
        </p:spPr>
        <p:txBody>
          <a:bodyPr wrap="square"/>
          <a:lstStyle/>
          <a:p>
            <a:pPr lvl="0"/>
            <a:fld id="{19A47040-E217-406A-A925-4A98E0465E62}" type="slidenum">
              <a:t>28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3050EE3-7312-42FA-9E3B-0AC959E8AE7F}"/>
              </a:ext>
            </a:extLst>
          </p:cNvPr>
          <p:cNvSpPr txBox="1">
            <a:spLocks noGrp="1"/>
          </p:cNvSpPr>
          <p:nvPr>
            <p:ph type="sldNum" sz="quarter" idx="8"/>
          </p:nvPr>
        </p:nvSpPr>
        <p:spPr>
          <a:xfrm>
            <a:off x="4278960" y="10157400"/>
            <a:ext cx="3278519" cy="532080"/>
          </a:xfrm>
        </p:spPr>
        <p:txBody>
          <a:bodyPr wrap="square"/>
          <a:lstStyle/>
          <a:p>
            <a:pPr lvl="0"/>
            <a:fld id="{77B4049E-33ED-424D-9132-59BB187F6402}" type="slidenum">
              <a:t>28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D12A6FA-EF7A-45C9-BF09-76DD533A2AA3}"/>
              </a:ext>
            </a:extLst>
          </p:cNvPr>
          <p:cNvSpPr txBox="1">
            <a:spLocks noGrp="1"/>
          </p:cNvSpPr>
          <p:nvPr>
            <p:ph type="sldNum" sz="quarter" idx="8"/>
          </p:nvPr>
        </p:nvSpPr>
        <p:spPr>
          <a:xfrm>
            <a:off x="4278960" y="10157400"/>
            <a:ext cx="3278879" cy="532440"/>
          </a:xfrm>
        </p:spPr>
        <p:txBody>
          <a:bodyPr wrap="square"/>
          <a:lstStyle/>
          <a:p>
            <a:pPr lvl="0"/>
            <a:fld id="{461F93BA-ACB7-4386-8BCB-F0166E74B443}" type="slidenum">
              <a:t>28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EAAC4E9-3230-4214-87C7-C5323B024BF8}"/>
              </a:ext>
            </a:extLst>
          </p:cNvPr>
          <p:cNvSpPr txBox="1">
            <a:spLocks noGrp="1"/>
          </p:cNvSpPr>
          <p:nvPr>
            <p:ph type="sldNum" sz="quarter" idx="5"/>
          </p:nvPr>
        </p:nvSpPr>
        <p:spPr>
          <a:ln/>
        </p:spPr>
        <p:txBody>
          <a:bodyPr vert="horz" lIns="0" tIns="0" rIns="0" bIns="0" anchor="b" anchorCtr="0">
            <a:noAutofit/>
          </a:bodyPr>
          <a:lstStyle/>
          <a:p>
            <a:pPr lvl="0"/>
            <a:fld id="{5962DD00-9944-45A5-917E-4F95A8C1600B}" type="slidenum">
              <a:t>28</a:t>
            </a:fld>
            <a:endParaRPr lang="pt-BR"/>
          </a:p>
        </p:txBody>
      </p:sp>
      <p:sp>
        <p:nvSpPr>
          <p:cNvPr id="7" name="PlaceHolder 6">
            <a:extLst>
              <a:ext uri="{FF2B5EF4-FFF2-40B4-BE49-F238E27FC236}">
                <a16:creationId xmlns:a16="http://schemas.microsoft.com/office/drawing/2014/main" id="{36CF1DBA-E09A-4DA8-8ADC-88FAB82524A1}"/>
              </a:ext>
            </a:extLst>
          </p:cNvPr>
          <p:cNvSpPr>
            <a:spLocks noGrp="1" noRot="1" noChangeAspect="1" noResize="1"/>
          </p:cNvSpPr>
          <p:nvPr>
            <p:ph type="sldImg"/>
          </p:nvPr>
        </p:nvSpPr>
        <p:spPr>
          <a:xfrm>
            <a:off x="217488" y="812800"/>
            <a:ext cx="7121525" cy="4005263"/>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D97B033-C584-40C5-9212-5376AA271B1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E104635F-C8DC-4B17-B6EA-D7AC2354424E}"/>
              </a:ext>
            </a:extLst>
          </p:cNvPr>
          <p:cNvSpPr txBox="1">
            <a:spLocks noGrp="1"/>
          </p:cNvSpPr>
          <p:nvPr>
            <p:ph type="sldNum" sz="quarter" idx="8"/>
          </p:nvPr>
        </p:nvSpPr>
        <p:spPr>
          <a:xfrm>
            <a:off x="4278960" y="10157400"/>
            <a:ext cx="3277439" cy="531000"/>
          </a:xfrm>
        </p:spPr>
        <p:txBody>
          <a:bodyPr wrap="square"/>
          <a:lstStyle/>
          <a:p>
            <a:pPr lvl="0"/>
            <a:fld id="{8DBD03C0-9AE1-43AD-B145-6E35553436A1}" type="slidenum">
              <a:t>29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6F282B2C-8283-4C87-A0A0-CC555F4473F7}"/>
              </a:ext>
            </a:extLst>
          </p:cNvPr>
          <p:cNvSpPr txBox="1">
            <a:spLocks noGrp="1"/>
          </p:cNvSpPr>
          <p:nvPr>
            <p:ph type="sldNum" sz="quarter" idx="8"/>
          </p:nvPr>
        </p:nvSpPr>
        <p:spPr>
          <a:xfrm>
            <a:off x="4278960" y="10157400"/>
            <a:ext cx="3277800" cy="531360"/>
          </a:xfrm>
        </p:spPr>
        <p:txBody>
          <a:bodyPr wrap="square"/>
          <a:lstStyle/>
          <a:p>
            <a:pPr lvl="0"/>
            <a:fld id="{E4FB3480-64F6-468C-889B-951E06C29AC1}" type="slidenum">
              <a:t>29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C520ADD-097B-4475-9F6F-AA12FC93F4ED}"/>
              </a:ext>
            </a:extLst>
          </p:cNvPr>
          <p:cNvSpPr txBox="1">
            <a:spLocks noGrp="1"/>
          </p:cNvSpPr>
          <p:nvPr>
            <p:ph type="sldNum" sz="quarter" idx="8"/>
          </p:nvPr>
        </p:nvSpPr>
        <p:spPr>
          <a:xfrm>
            <a:off x="4278960" y="10157400"/>
            <a:ext cx="3278160" cy="531720"/>
          </a:xfrm>
        </p:spPr>
        <p:txBody>
          <a:bodyPr wrap="square"/>
          <a:lstStyle/>
          <a:p>
            <a:pPr lvl="0"/>
            <a:fld id="{498EC39D-7CFB-4DAB-8804-6667D5F0D061}" type="slidenum">
              <a:t>29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97E060A3-1CD4-40E4-8D00-69AA2EE2A450}"/>
              </a:ext>
            </a:extLst>
          </p:cNvPr>
          <p:cNvSpPr txBox="1">
            <a:spLocks noGrp="1"/>
          </p:cNvSpPr>
          <p:nvPr>
            <p:ph type="sldNum" sz="quarter" idx="8"/>
          </p:nvPr>
        </p:nvSpPr>
        <p:spPr>
          <a:xfrm>
            <a:off x="4278960" y="10157400"/>
            <a:ext cx="3278519" cy="532080"/>
          </a:xfrm>
        </p:spPr>
        <p:txBody>
          <a:bodyPr wrap="square"/>
          <a:lstStyle/>
          <a:p>
            <a:pPr lvl="0"/>
            <a:fld id="{89D57668-9D9E-40E5-B85F-F090FB960593}" type="slidenum">
              <a:t>29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2E8AFC7-E4DF-466D-B6F5-42287C018F8D}"/>
              </a:ext>
            </a:extLst>
          </p:cNvPr>
          <p:cNvSpPr txBox="1">
            <a:spLocks noGrp="1"/>
          </p:cNvSpPr>
          <p:nvPr>
            <p:ph type="sldNum" sz="quarter" idx="8"/>
          </p:nvPr>
        </p:nvSpPr>
        <p:spPr>
          <a:xfrm>
            <a:off x="4278960" y="10157400"/>
            <a:ext cx="3278879" cy="532440"/>
          </a:xfrm>
        </p:spPr>
        <p:txBody>
          <a:bodyPr wrap="square"/>
          <a:lstStyle/>
          <a:p>
            <a:pPr lvl="0"/>
            <a:fld id="{B2FCE8FF-E98D-4745-985B-74029918A23B}" type="slidenum">
              <a:t>29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C60A2A0-D78F-4E8C-AEC4-E922D93AFDF8}"/>
              </a:ext>
            </a:extLst>
          </p:cNvPr>
          <p:cNvSpPr txBox="1">
            <a:spLocks noGrp="1"/>
          </p:cNvSpPr>
          <p:nvPr>
            <p:ph type="sldNum" sz="quarter" idx="5"/>
          </p:nvPr>
        </p:nvSpPr>
        <p:spPr>
          <a:ln/>
        </p:spPr>
        <p:txBody>
          <a:bodyPr vert="horz" lIns="0" tIns="0" rIns="0" bIns="0" anchor="b" anchorCtr="0">
            <a:noAutofit/>
          </a:bodyPr>
          <a:lstStyle/>
          <a:p>
            <a:pPr lvl="0"/>
            <a:fld id="{5466BD25-0BE4-41A8-A007-722614707911}" type="slidenum">
              <a:t>29</a:t>
            </a:fld>
            <a:endParaRPr lang="pt-BR"/>
          </a:p>
        </p:txBody>
      </p:sp>
      <p:sp>
        <p:nvSpPr>
          <p:cNvPr id="7" name="PlaceHolder 6">
            <a:extLst>
              <a:ext uri="{FF2B5EF4-FFF2-40B4-BE49-F238E27FC236}">
                <a16:creationId xmlns:a16="http://schemas.microsoft.com/office/drawing/2014/main" id="{84F9C5D1-B31C-4ED2-8308-BC7DF1D12259}"/>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B9AAE64-40EB-4BEA-8936-EA43E8FD30D6}"/>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22163E4-FDED-403B-81DA-7CBFEFEA35F3}"/>
              </a:ext>
            </a:extLst>
          </p:cNvPr>
          <p:cNvSpPr txBox="1">
            <a:spLocks noGrp="1"/>
          </p:cNvSpPr>
          <p:nvPr>
            <p:ph type="sldNum" sz="quarter" idx="8"/>
          </p:nvPr>
        </p:nvSpPr>
        <p:spPr>
          <a:xfrm>
            <a:off x="4278960" y="10157400"/>
            <a:ext cx="3276359" cy="529920"/>
          </a:xfrm>
        </p:spPr>
        <p:txBody>
          <a:bodyPr wrap="square"/>
          <a:lstStyle/>
          <a:p>
            <a:pPr lvl="0"/>
            <a:fld id="{2AF184DD-42F0-4D0B-B4DD-BDF8663BF1DB}" type="slidenum">
              <a:t>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EBFC7C2-46A3-4634-BB0F-0A4AE4579396}"/>
              </a:ext>
            </a:extLst>
          </p:cNvPr>
          <p:cNvSpPr txBox="1">
            <a:spLocks noGrp="1"/>
          </p:cNvSpPr>
          <p:nvPr>
            <p:ph type="sldNum" sz="quarter" idx="8"/>
          </p:nvPr>
        </p:nvSpPr>
        <p:spPr>
          <a:xfrm>
            <a:off x="4278960" y="10157400"/>
            <a:ext cx="3276720" cy="530280"/>
          </a:xfrm>
        </p:spPr>
        <p:txBody>
          <a:bodyPr wrap="square"/>
          <a:lstStyle/>
          <a:p>
            <a:pPr lvl="0"/>
            <a:fld id="{E1FC276F-3C58-4AF6-86A2-FA49F7C1964B}" type="slidenum">
              <a:t>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93935FC9-894C-46C3-9037-2DC27F14F7B5}"/>
              </a:ext>
            </a:extLst>
          </p:cNvPr>
          <p:cNvSpPr txBox="1">
            <a:spLocks noGrp="1"/>
          </p:cNvSpPr>
          <p:nvPr>
            <p:ph type="sldNum" sz="quarter" idx="8"/>
          </p:nvPr>
        </p:nvSpPr>
        <p:spPr>
          <a:xfrm>
            <a:off x="4278960" y="10157400"/>
            <a:ext cx="3277080" cy="530640"/>
          </a:xfrm>
        </p:spPr>
        <p:txBody>
          <a:bodyPr wrap="square"/>
          <a:lstStyle/>
          <a:p>
            <a:pPr lvl="0"/>
            <a:fld id="{3E7E14B4-51E6-4BD3-9C14-9D025E920D60}" type="slidenum">
              <a:t>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8C9A76F-DA13-413E-A752-9D06208761F6}"/>
              </a:ext>
            </a:extLst>
          </p:cNvPr>
          <p:cNvSpPr txBox="1">
            <a:spLocks noGrp="1"/>
          </p:cNvSpPr>
          <p:nvPr>
            <p:ph type="sldNum" sz="quarter" idx="8"/>
          </p:nvPr>
        </p:nvSpPr>
        <p:spPr>
          <a:xfrm>
            <a:off x="4278960" y="10157400"/>
            <a:ext cx="3277439" cy="531000"/>
          </a:xfrm>
        </p:spPr>
        <p:txBody>
          <a:bodyPr wrap="square"/>
          <a:lstStyle/>
          <a:p>
            <a:pPr lvl="0"/>
            <a:fld id="{FDD5BCC5-24D0-48E0-A39C-12E7B910D5CB}" type="slidenum">
              <a:t>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8369CAC-9E8D-49B1-8AA2-48E4A2C34B02}"/>
              </a:ext>
            </a:extLst>
          </p:cNvPr>
          <p:cNvSpPr txBox="1">
            <a:spLocks noGrp="1"/>
          </p:cNvSpPr>
          <p:nvPr>
            <p:ph type="sldNum" sz="quarter" idx="8"/>
          </p:nvPr>
        </p:nvSpPr>
        <p:spPr>
          <a:xfrm>
            <a:off x="4278960" y="10157400"/>
            <a:ext cx="3277800" cy="531360"/>
          </a:xfrm>
        </p:spPr>
        <p:txBody>
          <a:bodyPr wrap="square"/>
          <a:lstStyle/>
          <a:p>
            <a:pPr lvl="0"/>
            <a:fld id="{6EE2EE66-FB6D-4877-A527-936BEC08F9B2}" type="slidenum">
              <a:t>3</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931FD95C-8F91-44DE-8E33-5C94F66365B9}"/>
              </a:ext>
            </a:extLst>
          </p:cNvPr>
          <p:cNvSpPr txBox="1">
            <a:spLocks noGrp="1"/>
          </p:cNvSpPr>
          <p:nvPr>
            <p:ph type="sldNum" sz="quarter" idx="8"/>
          </p:nvPr>
        </p:nvSpPr>
        <p:spPr>
          <a:xfrm>
            <a:off x="4278960" y="10157400"/>
            <a:ext cx="3278160" cy="531720"/>
          </a:xfrm>
        </p:spPr>
        <p:txBody>
          <a:bodyPr wrap="square"/>
          <a:lstStyle/>
          <a:p>
            <a:pPr lvl="0"/>
            <a:fld id="{DF24EE70-91C0-41F2-B909-768A5C5C4AFD}" type="slidenum">
              <a:t>3</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05653F67-ED27-41F5-8AFD-683E05D0F658}"/>
              </a:ext>
            </a:extLst>
          </p:cNvPr>
          <p:cNvSpPr txBox="1">
            <a:spLocks noGrp="1"/>
          </p:cNvSpPr>
          <p:nvPr>
            <p:ph type="sldNum" sz="quarter" idx="8"/>
          </p:nvPr>
        </p:nvSpPr>
        <p:spPr>
          <a:xfrm>
            <a:off x="4278960" y="10157400"/>
            <a:ext cx="3278519" cy="532080"/>
          </a:xfrm>
        </p:spPr>
        <p:txBody>
          <a:bodyPr wrap="square"/>
          <a:lstStyle/>
          <a:p>
            <a:pPr lvl="0"/>
            <a:fld id="{C5A3094A-8D44-48E1-9782-4A001D4D874E}" type="slidenum">
              <a:t>3</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BA5914-122A-4A0B-AB33-E766B07B4BB9}"/>
              </a:ext>
            </a:extLst>
          </p:cNvPr>
          <p:cNvSpPr txBox="1">
            <a:spLocks noGrp="1"/>
          </p:cNvSpPr>
          <p:nvPr>
            <p:ph type="sldNum" sz="quarter" idx="8"/>
          </p:nvPr>
        </p:nvSpPr>
        <p:spPr>
          <a:xfrm>
            <a:off x="4278960" y="10157400"/>
            <a:ext cx="3278879" cy="532440"/>
          </a:xfrm>
        </p:spPr>
        <p:txBody>
          <a:bodyPr wrap="square"/>
          <a:lstStyle/>
          <a:p>
            <a:pPr lvl="0"/>
            <a:fld id="{8D2075E5-B474-46C3-BE8B-565A39A368EE}" type="slidenum">
              <a:t>3</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EEAC91B-F0F1-4F89-A426-026D7302D7C5}"/>
              </a:ext>
            </a:extLst>
          </p:cNvPr>
          <p:cNvSpPr txBox="1">
            <a:spLocks noGrp="1"/>
          </p:cNvSpPr>
          <p:nvPr>
            <p:ph type="sldNum" sz="quarter" idx="5"/>
          </p:nvPr>
        </p:nvSpPr>
        <p:spPr>
          <a:ln/>
        </p:spPr>
        <p:txBody>
          <a:bodyPr vert="horz" lIns="0" tIns="0" rIns="0" bIns="0" anchor="b" anchorCtr="0">
            <a:noAutofit/>
          </a:bodyPr>
          <a:lstStyle/>
          <a:p>
            <a:pPr lvl="0"/>
            <a:fld id="{68D7EF5B-832D-4E57-974B-D25E4A872341}" type="slidenum">
              <a:t>3</a:t>
            </a:fld>
            <a:endParaRPr lang="pt-BR"/>
          </a:p>
        </p:txBody>
      </p:sp>
      <p:sp>
        <p:nvSpPr>
          <p:cNvPr id="10" name="PlaceHolder 9">
            <a:extLst>
              <a:ext uri="{FF2B5EF4-FFF2-40B4-BE49-F238E27FC236}">
                <a16:creationId xmlns:a16="http://schemas.microsoft.com/office/drawing/2014/main" id="{5597AAB9-8A5D-4FFE-A0ED-2316BD251B8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011D4786-2F94-4582-9C7C-1E85B4708F84}"/>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55566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3">
            <a:extLst>
              <a:ext uri="{FF2B5EF4-FFF2-40B4-BE49-F238E27FC236}">
                <a16:creationId xmlns:a16="http://schemas.microsoft.com/office/drawing/2014/main" id="{1C97A5DF-F1D4-4A7D-9A84-63E53C6E9555}"/>
              </a:ext>
            </a:extLst>
          </p:cNvPr>
          <p:cNvSpPr txBox="1">
            <a:spLocks noGrp="1"/>
          </p:cNvSpPr>
          <p:nvPr>
            <p:ph type="sldNum" sz="quarter" idx="8"/>
          </p:nvPr>
        </p:nvSpPr>
        <p:spPr>
          <a:xfrm>
            <a:off x="4278960" y="10157400"/>
            <a:ext cx="3277439" cy="531000"/>
          </a:xfrm>
        </p:spPr>
        <p:txBody>
          <a:bodyPr wrap="square"/>
          <a:lstStyle/>
          <a:p>
            <a:pPr lvl="0"/>
            <a:fld id="{1214C19D-F33C-4E35-AB47-D9D2059E79E5}" type="slidenum">
              <a:t>30</a:t>
            </a:fld>
            <a:endParaRPr lang="pt-BR">
              <a:solidFill>
                <a:srgbClr val="000000"/>
              </a:solidFill>
              <a:highlight>
                <a:scrgbClr r="0" g="0" b="0">
                  <a:alpha val="0"/>
                </a:scrgbClr>
              </a:highlight>
              <a:latin typeface="Times New Roman"/>
            </a:endParaRPr>
          </a:p>
        </p:txBody>
      </p:sp>
      <p:sp>
        <p:nvSpPr>
          <p:cNvPr id="3" name="PlaceHolder 194">
            <a:extLst>
              <a:ext uri="{FF2B5EF4-FFF2-40B4-BE49-F238E27FC236}">
                <a16:creationId xmlns:a16="http://schemas.microsoft.com/office/drawing/2014/main" id="{AC387DAA-8927-434C-AA61-13DB818EFCFB}"/>
              </a:ext>
            </a:extLst>
          </p:cNvPr>
          <p:cNvSpPr txBox="1">
            <a:spLocks noGrp="1"/>
          </p:cNvSpPr>
          <p:nvPr>
            <p:ph type="sldNum" sz="quarter" idx="8"/>
          </p:nvPr>
        </p:nvSpPr>
        <p:spPr>
          <a:xfrm>
            <a:off x="4278960" y="10157400"/>
            <a:ext cx="3277800" cy="531360"/>
          </a:xfrm>
        </p:spPr>
        <p:txBody>
          <a:bodyPr wrap="square"/>
          <a:lstStyle/>
          <a:p>
            <a:pPr lvl="0"/>
            <a:fld id="{6F90EFB7-5921-4152-A23F-96439FE643FC}" type="slidenum">
              <a:t>30</a:t>
            </a:fld>
            <a:endParaRPr lang="pt-BR">
              <a:solidFill>
                <a:srgbClr val="000000"/>
              </a:solidFill>
              <a:highlight>
                <a:scrgbClr r="0" g="0" b="0">
                  <a:alpha val="0"/>
                </a:scrgbClr>
              </a:highlight>
              <a:latin typeface="Times New Roman"/>
            </a:endParaRPr>
          </a:p>
        </p:txBody>
      </p:sp>
      <p:sp>
        <p:nvSpPr>
          <p:cNvPr id="4" name="PlaceHolder 197">
            <a:extLst>
              <a:ext uri="{FF2B5EF4-FFF2-40B4-BE49-F238E27FC236}">
                <a16:creationId xmlns:a16="http://schemas.microsoft.com/office/drawing/2014/main" id="{08A53B5C-2EA9-41E9-894E-84A1D0F4E98E}"/>
              </a:ext>
            </a:extLst>
          </p:cNvPr>
          <p:cNvSpPr txBox="1">
            <a:spLocks noGrp="1"/>
          </p:cNvSpPr>
          <p:nvPr>
            <p:ph type="sldNum" sz="quarter" idx="8"/>
          </p:nvPr>
        </p:nvSpPr>
        <p:spPr>
          <a:xfrm>
            <a:off x="4278960" y="10157400"/>
            <a:ext cx="3278160" cy="531720"/>
          </a:xfrm>
        </p:spPr>
        <p:txBody>
          <a:bodyPr wrap="square"/>
          <a:lstStyle/>
          <a:p>
            <a:pPr lvl="0"/>
            <a:fld id="{1B0C4B7D-0D42-4717-8CD2-2EB80A27CF0C}" type="slidenum">
              <a:t>30</a:t>
            </a:fld>
            <a:endParaRPr lang="pt-BR">
              <a:solidFill>
                <a:srgbClr val="000000"/>
              </a:solidFill>
              <a:highlight>
                <a:scrgbClr r="0" g="0" b="0">
                  <a:alpha val="0"/>
                </a:scrgbClr>
              </a:highlight>
              <a:latin typeface="Times New Roman"/>
            </a:endParaRPr>
          </a:p>
        </p:txBody>
      </p:sp>
      <p:sp>
        <p:nvSpPr>
          <p:cNvPr id="5" name="PlaceHolder 198">
            <a:extLst>
              <a:ext uri="{FF2B5EF4-FFF2-40B4-BE49-F238E27FC236}">
                <a16:creationId xmlns:a16="http://schemas.microsoft.com/office/drawing/2014/main" id="{E7033977-83AA-4600-8B36-E08ABAFE32A8}"/>
              </a:ext>
            </a:extLst>
          </p:cNvPr>
          <p:cNvSpPr txBox="1">
            <a:spLocks noGrp="1"/>
          </p:cNvSpPr>
          <p:nvPr>
            <p:ph type="sldNum" sz="quarter" idx="8"/>
          </p:nvPr>
        </p:nvSpPr>
        <p:spPr>
          <a:xfrm>
            <a:off x="4278960" y="10157400"/>
            <a:ext cx="3278519" cy="532080"/>
          </a:xfrm>
        </p:spPr>
        <p:txBody>
          <a:bodyPr wrap="square"/>
          <a:lstStyle/>
          <a:p>
            <a:pPr lvl="0"/>
            <a:fld id="{DADD9914-6429-4A96-9736-C6D674C505CC}" type="slidenum">
              <a:t>30</a:t>
            </a:fld>
            <a:endParaRPr lang="pt-BR">
              <a:solidFill>
                <a:srgbClr val="000000"/>
              </a:solidFill>
              <a:highlight>
                <a:scrgbClr r="0" g="0" b="0">
                  <a:alpha val="0"/>
                </a:scrgbClr>
              </a:highlight>
              <a:latin typeface="Times New Roman"/>
            </a:endParaRPr>
          </a:p>
        </p:txBody>
      </p:sp>
      <p:sp>
        <p:nvSpPr>
          <p:cNvPr id="6" name="PlaceHolder 223">
            <a:extLst>
              <a:ext uri="{FF2B5EF4-FFF2-40B4-BE49-F238E27FC236}">
                <a16:creationId xmlns:a16="http://schemas.microsoft.com/office/drawing/2014/main" id="{9AA27DBA-6E34-454B-86A1-DD807CC6E6A8}"/>
              </a:ext>
            </a:extLst>
          </p:cNvPr>
          <p:cNvSpPr txBox="1">
            <a:spLocks noGrp="1"/>
          </p:cNvSpPr>
          <p:nvPr>
            <p:ph type="sldNum" sz="quarter" idx="8"/>
          </p:nvPr>
        </p:nvSpPr>
        <p:spPr>
          <a:xfrm>
            <a:off x="4278960" y="10157400"/>
            <a:ext cx="3278879" cy="532440"/>
          </a:xfrm>
        </p:spPr>
        <p:txBody>
          <a:bodyPr wrap="square"/>
          <a:lstStyle/>
          <a:p>
            <a:pPr lvl="0"/>
            <a:fld id="{449ECBE4-D899-48B4-A191-52F023E8F73D}" type="slidenum">
              <a:t>30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C8A9EE9-51BF-44FE-BC2E-58ED74D6D9B5}"/>
              </a:ext>
            </a:extLst>
          </p:cNvPr>
          <p:cNvSpPr txBox="1">
            <a:spLocks noGrp="1"/>
          </p:cNvSpPr>
          <p:nvPr>
            <p:ph type="sldNum" sz="quarter" idx="5"/>
          </p:nvPr>
        </p:nvSpPr>
        <p:spPr>
          <a:ln/>
        </p:spPr>
        <p:txBody>
          <a:bodyPr vert="horz" lIns="0" tIns="0" rIns="0" bIns="0" anchor="b" anchorCtr="0">
            <a:noAutofit/>
          </a:bodyPr>
          <a:lstStyle/>
          <a:p>
            <a:pPr lvl="0"/>
            <a:fld id="{A6A314F0-E77E-4A05-B330-8ACF6B8E6629}" type="slidenum">
              <a:t>30</a:t>
            </a:fld>
            <a:endParaRPr lang="pt-BR"/>
          </a:p>
        </p:txBody>
      </p:sp>
      <p:sp>
        <p:nvSpPr>
          <p:cNvPr id="7" name="PlaceHolder 224">
            <a:extLst>
              <a:ext uri="{FF2B5EF4-FFF2-40B4-BE49-F238E27FC236}">
                <a16:creationId xmlns:a16="http://schemas.microsoft.com/office/drawing/2014/main" id="{DDA37755-D784-4791-B230-818D097F10D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25">
            <a:extLst>
              <a:ext uri="{FF2B5EF4-FFF2-40B4-BE49-F238E27FC236}">
                <a16:creationId xmlns:a16="http://schemas.microsoft.com/office/drawing/2014/main" id="{D6836C6B-BAAF-449D-9C1F-81304E65FAD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2">
            <a:extLst>
              <a:ext uri="{FF2B5EF4-FFF2-40B4-BE49-F238E27FC236}">
                <a16:creationId xmlns:a16="http://schemas.microsoft.com/office/drawing/2014/main" id="{C49944FE-F265-49D8-927E-77B223E05941}"/>
              </a:ext>
            </a:extLst>
          </p:cNvPr>
          <p:cNvSpPr txBox="1">
            <a:spLocks noGrp="1"/>
          </p:cNvSpPr>
          <p:nvPr>
            <p:ph type="sldNum" sz="quarter" idx="8"/>
          </p:nvPr>
        </p:nvSpPr>
        <p:spPr>
          <a:xfrm>
            <a:off x="4278960" y="10157400"/>
            <a:ext cx="3277439" cy="531000"/>
          </a:xfrm>
        </p:spPr>
        <p:txBody>
          <a:bodyPr wrap="square"/>
          <a:lstStyle/>
          <a:p>
            <a:pPr lvl="0"/>
            <a:fld id="{03D8978B-A3A6-4A9A-AD67-0DA065B180BA}" type="slidenum">
              <a:t>31</a:t>
            </a:fld>
            <a:endParaRPr lang="pt-BR">
              <a:solidFill>
                <a:srgbClr val="000000"/>
              </a:solidFill>
              <a:highlight>
                <a:scrgbClr r="0" g="0" b="0">
                  <a:alpha val="0"/>
                </a:scrgbClr>
              </a:highlight>
              <a:latin typeface="Times New Roman"/>
            </a:endParaRPr>
          </a:p>
        </p:txBody>
      </p:sp>
      <p:sp>
        <p:nvSpPr>
          <p:cNvPr id="3" name="PlaceHolder 243">
            <a:extLst>
              <a:ext uri="{FF2B5EF4-FFF2-40B4-BE49-F238E27FC236}">
                <a16:creationId xmlns:a16="http://schemas.microsoft.com/office/drawing/2014/main" id="{F92690D5-411A-44F7-BB9B-326164BC6F99}"/>
              </a:ext>
            </a:extLst>
          </p:cNvPr>
          <p:cNvSpPr txBox="1">
            <a:spLocks noGrp="1"/>
          </p:cNvSpPr>
          <p:nvPr>
            <p:ph type="sldNum" sz="quarter" idx="8"/>
          </p:nvPr>
        </p:nvSpPr>
        <p:spPr>
          <a:xfrm>
            <a:off x="4278960" y="10157400"/>
            <a:ext cx="3277800" cy="531360"/>
          </a:xfrm>
        </p:spPr>
        <p:txBody>
          <a:bodyPr wrap="square"/>
          <a:lstStyle/>
          <a:p>
            <a:pPr lvl="0"/>
            <a:fld id="{69600505-DA6B-4E58-B69F-F0229CDF03CE}" type="slidenum">
              <a:t>31</a:t>
            </a:fld>
            <a:endParaRPr lang="pt-BR">
              <a:solidFill>
                <a:srgbClr val="000000"/>
              </a:solidFill>
              <a:highlight>
                <a:scrgbClr r="0" g="0" b="0">
                  <a:alpha val="0"/>
                </a:scrgbClr>
              </a:highlight>
              <a:latin typeface="Times New Roman"/>
            </a:endParaRPr>
          </a:p>
        </p:txBody>
      </p:sp>
      <p:sp>
        <p:nvSpPr>
          <p:cNvPr id="4" name="PlaceHolder 244">
            <a:extLst>
              <a:ext uri="{FF2B5EF4-FFF2-40B4-BE49-F238E27FC236}">
                <a16:creationId xmlns:a16="http://schemas.microsoft.com/office/drawing/2014/main" id="{75C88CD5-0DB8-43DA-9A66-552DB2823358}"/>
              </a:ext>
            </a:extLst>
          </p:cNvPr>
          <p:cNvSpPr txBox="1">
            <a:spLocks noGrp="1"/>
          </p:cNvSpPr>
          <p:nvPr>
            <p:ph type="sldNum" sz="quarter" idx="8"/>
          </p:nvPr>
        </p:nvSpPr>
        <p:spPr>
          <a:xfrm>
            <a:off x="4278960" y="10157400"/>
            <a:ext cx="3278160" cy="531720"/>
          </a:xfrm>
        </p:spPr>
        <p:txBody>
          <a:bodyPr wrap="square"/>
          <a:lstStyle/>
          <a:p>
            <a:pPr lvl="0"/>
            <a:fld id="{FF15D5D3-823D-42DA-9158-16937EDF4B61}" type="slidenum">
              <a:t>31</a:t>
            </a:fld>
            <a:endParaRPr lang="pt-BR">
              <a:solidFill>
                <a:srgbClr val="000000"/>
              </a:solidFill>
              <a:highlight>
                <a:scrgbClr r="0" g="0" b="0">
                  <a:alpha val="0"/>
                </a:scrgbClr>
              </a:highlight>
              <a:latin typeface="Times New Roman"/>
            </a:endParaRPr>
          </a:p>
        </p:txBody>
      </p:sp>
      <p:sp>
        <p:nvSpPr>
          <p:cNvPr id="5" name="PlaceHolder 245">
            <a:extLst>
              <a:ext uri="{FF2B5EF4-FFF2-40B4-BE49-F238E27FC236}">
                <a16:creationId xmlns:a16="http://schemas.microsoft.com/office/drawing/2014/main" id="{E760A942-FB3F-4BC8-8D68-244E32D83DC9}"/>
              </a:ext>
            </a:extLst>
          </p:cNvPr>
          <p:cNvSpPr txBox="1">
            <a:spLocks noGrp="1"/>
          </p:cNvSpPr>
          <p:nvPr>
            <p:ph type="sldNum" sz="quarter" idx="8"/>
          </p:nvPr>
        </p:nvSpPr>
        <p:spPr>
          <a:xfrm>
            <a:off x="4278960" y="10157400"/>
            <a:ext cx="3278519" cy="532080"/>
          </a:xfrm>
        </p:spPr>
        <p:txBody>
          <a:bodyPr wrap="square"/>
          <a:lstStyle/>
          <a:p>
            <a:pPr lvl="0"/>
            <a:fld id="{0F3B33C9-02D2-41C8-BFC7-98B57EB77E35}" type="slidenum">
              <a:t>31</a:t>
            </a:fld>
            <a:endParaRPr lang="pt-BR">
              <a:solidFill>
                <a:srgbClr val="000000"/>
              </a:solidFill>
              <a:highlight>
                <a:scrgbClr r="0" g="0" b="0">
                  <a:alpha val="0"/>
                </a:scrgbClr>
              </a:highlight>
              <a:latin typeface="Times New Roman"/>
            </a:endParaRPr>
          </a:p>
        </p:txBody>
      </p:sp>
      <p:sp>
        <p:nvSpPr>
          <p:cNvPr id="6" name="PlaceHolder 246">
            <a:extLst>
              <a:ext uri="{FF2B5EF4-FFF2-40B4-BE49-F238E27FC236}">
                <a16:creationId xmlns:a16="http://schemas.microsoft.com/office/drawing/2014/main" id="{4DB4B0C7-972C-4CF2-8BC3-6EFB69A77425}"/>
              </a:ext>
            </a:extLst>
          </p:cNvPr>
          <p:cNvSpPr txBox="1">
            <a:spLocks noGrp="1"/>
          </p:cNvSpPr>
          <p:nvPr>
            <p:ph type="sldNum" sz="quarter" idx="8"/>
          </p:nvPr>
        </p:nvSpPr>
        <p:spPr>
          <a:xfrm>
            <a:off x="4278960" y="10157400"/>
            <a:ext cx="3278879" cy="532440"/>
          </a:xfrm>
        </p:spPr>
        <p:txBody>
          <a:bodyPr wrap="square"/>
          <a:lstStyle/>
          <a:p>
            <a:pPr lvl="0"/>
            <a:fld id="{B3FECAA6-6CC8-49D2-8380-A01C2DC5B234}" type="slidenum">
              <a:t>31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B7BC1A17-4E70-4A03-9DC0-46AEE27CF039}"/>
              </a:ext>
            </a:extLst>
          </p:cNvPr>
          <p:cNvSpPr txBox="1">
            <a:spLocks noGrp="1"/>
          </p:cNvSpPr>
          <p:nvPr>
            <p:ph type="sldNum" sz="quarter" idx="5"/>
          </p:nvPr>
        </p:nvSpPr>
        <p:spPr>
          <a:ln/>
        </p:spPr>
        <p:txBody>
          <a:bodyPr vert="horz" lIns="0" tIns="0" rIns="0" bIns="0" anchor="b" anchorCtr="0">
            <a:noAutofit/>
          </a:bodyPr>
          <a:lstStyle/>
          <a:p>
            <a:pPr lvl="0"/>
            <a:fld id="{86C4F9C6-7182-4586-A9E8-0642E547E335}" type="slidenum">
              <a:t>31</a:t>
            </a:fld>
            <a:endParaRPr lang="pt-BR"/>
          </a:p>
        </p:txBody>
      </p:sp>
      <p:sp>
        <p:nvSpPr>
          <p:cNvPr id="7" name="PlaceHolder 292">
            <a:extLst>
              <a:ext uri="{FF2B5EF4-FFF2-40B4-BE49-F238E27FC236}">
                <a16:creationId xmlns:a16="http://schemas.microsoft.com/office/drawing/2014/main" id="{DB84602F-337C-4211-9397-EC54B62FB18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93">
            <a:extLst>
              <a:ext uri="{FF2B5EF4-FFF2-40B4-BE49-F238E27FC236}">
                <a16:creationId xmlns:a16="http://schemas.microsoft.com/office/drawing/2014/main" id="{0A8934FE-35E4-402A-9B67-07224A48F4AC}"/>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10784-EC30-B897-D052-98CCA17E85BA}"/>
            </a:ext>
          </a:extLst>
        </p:cNvPr>
        <p:cNvGrpSpPr/>
        <p:nvPr/>
      </p:nvGrpSpPr>
      <p:grpSpPr>
        <a:xfrm>
          <a:off x="0" y="0"/>
          <a:ext cx="0" cy="0"/>
          <a:chOff x="0" y="0"/>
          <a:chExt cx="0" cy="0"/>
        </a:xfrm>
      </p:grpSpPr>
      <p:sp>
        <p:nvSpPr>
          <p:cNvPr id="2" name="PlaceHolder 242">
            <a:extLst>
              <a:ext uri="{FF2B5EF4-FFF2-40B4-BE49-F238E27FC236}">
                <a16:creationId xmlns:a16="http://schemas.microsoft.com/office/drawing/2014/main" id="{0BCFD7CB-74B8-090C-64D1-28684F530B87}"/>
              </a:ext>
            </a:extLst>
          </p:cNvPr>
          <p:cNvSpPr txBox="1">
            <a:spLocks noGrp="1"/>
          </p:cNvSpPr>
          <p:nvPr>
            <p:ph type="sldNum" sz="quarter" idx="8"/>
          </p:nvPr>
        </p:nvSpPr>
        <p:spPr>
          <a:xfrm>
            <a:off x="4278960" y="10157400"/>
            <a:ext cx="3277439" cy="531000"/>
          </a:xfrm>
        </p:spPr>
        <p:txBody>
          <a:bodyPr wrap="square"/>
          <a:lstStyle/>
          <a:p>
            <a:pPr lvl="0"/>
            <a:fld id="{03D8978B-A3A6-4A9A-AD67-0DA065B180BA}" type="slidenum">
              <a:t>32</a:t>
            </a:fld>
            <a:endParaRPr lang="pt-BR">
              <a:solidFill>
                <a:srgbClr val="000000"/>
              </a:solidFill>
              <a:highlight>
                <a:scrgbClr r="0" g="0" b="0">
                  <a:alpha val="0"/>
                </a:scrgbClr>
              </a:highlight>
              <a:latin typeface="Times New Roman"/>
            </a:endParaRPr>
          </a:p>
        </p:txBody>
      </p:sp>
      <p:sp>
        <p:nvSpPr>
          <p:cNvPr id="3" name="PlaceHolder 243">
            <a:extLst>
              <a:ext uri="{FF2B5EF4-FFF2-40B4-BE49-F238E27FC236}">
                <a16:creationId xmlns:a16="http://schemas.microsoft.com/office/drawing/2014/main" id="{0E02C308-A9A9-75F1-18B9-ABA5D5D1D5FC}"/>
              </a:ext>
            </a:extLst>
          </p:cNvPr>
          <p:cNvSpPr txBox="1">
            <a:spLocks noGrp="1"/>
          </p:cNvSpPr>
          <p:nvPr>
            <p:ph type="sldNum" sz="quarter" idx="8"/>
          </p:nvPr>
        </p:nvSpPr>
        <p:spPr>
          <a:xfrm>
            <a:off x="4278960" y="10157400"/>
            <a:ext cx="3277800" cy="531360"/>
          </a:xfrm>
        </p:spPr>
        <p:txBody>
          <a:bodyPr wrap="square"/>
          <a:lstStyle/>
          <a:p>
            <a:pPr lvl="0"/>
            <a:fld id="{69600505-DA6B-4E58-B69F-F0229CDF03CE}" type="slidenum">
              <a:t>32</a:t>
            </a:fld>
            <a:endParaRPr lang="pt-BR">
              <a:solidFill>
                <a:srgbClr val="000000"/>
              </a:solidFill>
              <a:highlight>
                <a:scrgbClr r="0" g="0" b="0">
                  <a:alpha val="0"/>
                </a:scrgbClr>
              </a:highlight>
              <a:latin typeface="Times New Roman"/>
            </a:endParaRPr>
          </a:p>
        </p:txBody>
      </p:sp>
      <p:sp>
        <p:nvSpPr>
          <p:cNvPr id="4" name="PlaceHolder 244">
            <a:extLst>
              <a:ext uri="{FF2B5EF4-FFF2-40B4-BE49-F238E27FC236}">
                <a16:creationId xmlns:a16="http://schemas.microsoft.com/office/drawing/2014/main" id="{FCC8612E-DC3F-4912-5E89-40AA78128171}"/>
              </a:ext>
            </a:extLst>
          </p:cNvPr>
          <p:cNvSpPr txBox="1">
            <a:spLocks noGrp="1"/>
          </p:cNvSpPr>
          <p:nvPr>
            <p:ph type="sldNum" sz="quarter" idx="8"/>
          </p:nvPr>
        </p:nvSpPr>
        <p:spPr>
          <a:xfrm>
            <a:off x="4278960" y="10157400"/>
            <a:ext cx="3278160" cy="531720"/>
          </a:xfrm>
        </p:spPr>
        <p:txBody>
          <a:bodyPr wrap="square"/>
          <a:lstStyle/>
          <a:p>
            <a:pPr lvl="0"/>
            <a:fld id="{FF15D5D3-823D-42DA-9158-16937EDF4B61}" type="slidenum">
              <a:t>32</a:t>
            </a:fld>
            <a:endParaRPr lang="pt-BR">
              <a:solidFill>
                <a:srgbClr val="000000"/>
              </a:solidFill>
              <a:highlight>
                <a:scrgbClr r="0" g="0" b="0">
                  <a:alpha val="0"/>
                </a:scrgbClr>
              </a:highlight>
              <a:latin typeface="Times New Roman"/>
            </a:endParaRPr>
          </a:p>
        </p:txBody>
      </p:sp>
      <p:sp>
        <p:nvSpPr>
          <p:cNvPr id="5" name="PlaceHolder 245">
            <a:extLst>
              <a:ext uri="{FF2B5EF4-FFF2-40B4-BE49-F238E27FC236}">
                <a16:creationId xmlns:a16="http://schemas.microsoft.com/office/drawing/2014/main" id="{D5F1ECCA-1232-C543-93BC-B320CC1CBF12}"/>
              </a:ext>
            </a:extLst>
          </p:cNvPr>
          <p:cNvSpPr txBox="1">
            <a:spLocks noGrp="1"/>
          </p:cNvSpPr>
          <p:nvPr>
            <p:ph type="sldNum" sz="quarter" idx="8"/>
          </p:nvPr>
        </p:nvSpPr>
        <p:spPr>
          <a:xfrm>
            <a:off x="4278960" y="10157400"/>
            <a:ext cx="3278519" cy="532080"/>
          </a:xfrm>
        </p:spPr>
        <p:txBody>
          <a:bodyPr wrap="square"/>
          <a:lstStyle/>
          <a:p>
            <a:pPr lvl="0"/>
            <a:fld id="{0F3B33C9-02D2-41C8-BFC7-98B57EB77E35}" type="slidenum">
              <a:t>32</a:t>
            </a:fld>
            <a:endParaRPr lang="pt-BR">
              <a:solidFill>
                <a:srgbClr val="000000"/>
              </a:solidFill>
              <a:highlight>
                <a:scrgbClr r="0" g="0" b="0">
                  <a:alpha val="0"/>
                </a:scrgbClr>
              </a:highlight>
              <a:latin typeface="Times New Roman"/>
            </a:endParaRPr>
          </a:p>
        </p:txBody>
      </p:sp>
      <p:sp>
        <p:nvSpPr>
          <p:cNvPr id="6" name="PlaceHolder 246">
            <a:extLst>
              <a:ext uri="{FF2B5EF4-FFF2-40B4-BE49-F238E27FC236}">
                <a16:creationId xmlns:a16="http://schemas.microsoft.com/office/drawing/2014/main" id="{252ACD81-F147-EFDA-2438-1540A204CE9A}"/>
              </a:ext>
            </a:extLst>
          </p:cNvPr>
          <p:cNvSpPr txBox="1">
            <a:spLocks noGrp="1"/>
          </p:cNvSpPr>
          <p:nvPr>
            <p:ph type="sldNum" sz="quarter" idx="8"/>
          </p:nvPr>
        </p:nvSpPr>
        <p:spPr>
          <a:xfrm>
            <a:off x="4278960" y="10157400"/>
            <a:ext cx="3278879" cy="532440"/>
          </a:xfrm>
        </p:spPr>
        <p:txBody>
          <a:bodyPr wrap="square"/>
          <a:lstStyle/>
          <a:p>
            <a:pPr lvl="0"/>
            <a:fld id="{B3FECAA6-6CC8-49D2-8380-A01C2DC5B234}" type="slidenum">
              <a:t>32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BEE67FF7-4CD6-7F75-1BE8-08750823E950}"/>
              </a:ext>
            </a:extLst>
          </p:cNvPr>
          <p:cNvSpPr txBox="1">
            <a:spLocks noGrp="1"/>
          </p:cNvSpPr>
          <p:nvPr>
            <p:ph type="sldNum" sz="quarter" idx="5"/>
          </p:nvPr>
        </p:nvSpPr>
        <p:spPr>
          <a:ln/>
        </p:spPr>
        <p:txBody>
          <a:bodyPr vert="horz" lIns="0" tIns="0" rIns="0" bIns="0" anchor="b" anchorCtr="0">
            <a:noAutofit/>
          </a:bodyPr>
          <a:lstStyle/>
          <a:p>
            <a:pPr lvl="0"/>
            <a:fld id="{86C4F9C6-7182-4586-A9E8-0642E547E335}" type="slidenum">
              <a:t>32</a:t>
            </a:fld>
            <a:endParaRPr lang="pt-BR"/>
          </a:p>
        </p:txBody>
      </p:sp>
      <p:sp>
        <p:nvSpPr>
          <p:cNvPr id="7" name="PlaceHolder 292">
            <a:extLst>
              <a:ext uri="{FF2B5EF4-FFF2-40B4-BE49-F238E27FC236}">
                <a16:creationId xmlns:a16="http://schemas.microsoft.com/office/drawing/2014/main" id="{CE29E659-BB74-8A35-9A1C-CC50D2A64F90}"/>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93">
            <a:extLst>
              <a:ext uri="{FF2B5EF4-FFF2-40B4-BE49-F238E27FC236}">
                <a16:creationId xmlns:a16="http://schemas.microsoft.com/office/drawing/2014/main" id="{AE5DB206-074E-283C-7717-F077A7B809F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1507460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05">
            <a:extLst>
              <a:ext uri="{FF2B5EF4-FFF2-40B4-BE49-F238E27FC236}">
                <a16:creationId xmlns:a16="http://schemas.microsoft.com/office/drawing/2014/main" id="{76877CCD-9754-4B78-971C-9250E7185C1F}"/>
              </a:ext>
            </a:extLst>
          </p:cNvPr>
          <p:cNvSpPr txBox="1">
            <a:spLocks noGrp="1"/>
          </p:cNvSpPr>
          <p:nvPr>
            <p:ph type="sldNum" sz="quarter" idx="8"/>
          </p:nvPr>
        </p:nvSpPr>
        <p:spPr>
          <a:xfrm>
            <a:off x="4278960" y="10157400"/>
            <a:ext cx="3277439" cy="531000"/>
          </a:xfrm>
        </p:spPr>
        <p:txBody>
          <a:bodyPr wrap="square"/>
          <a:lstStyle/>
          <a:p>
            <a:pPr lvl="0"/>
            <a:fld id="{49BE7CBC-E174-4DDD-AEDA-A7BDE2F8BFC7}" type="slidenum">
              <a:t>33</a:t>
            </a:fld>
            <a:endParaRPr lang="pt-BR">
              <a:solidFill>
                <a:srgbClr val="000000"/>
              </a:solidFill>
              <a:highlight>
                <a:scrgbClr r="0" g="0" b="0">
                  <a:alpha val="0"/>
                </a:scrgbClr>
              </a:highlight>
              <a:latin typeface="Times New Roman"/>
            </a:endParaRPr>
          </a:p>
        </p:txBody>
      </p:sp>
      <p:sp>
        <p:nvSpPr>
          <p:cNvPr id="3" name="PlaceHolder 306">
            <a:extLst>
              <a:ext uri="{FF2B5EF4-FFF2-40B4-BE49-F238E27FC236}">
                <a16:creationId xmlns:a16="http://schemas.microsoft.com/office/drawing/2014/main" id="{30B1C026-8087-4BD1-9C1C-C7DEB15C8FD4}"/>
              </a:ext>
            </a:extLst>
          </p:cNvPr>
          <p:cNvSpPr txBox="1">
            <a:spLocks noGrp="1"/>
          </p:cNvSpPr>
          <p:nvPr>
            <p:ph type="sldNum" sz="quarter" idx="8"/>
          </p:nvPr>
        </p:nvSpPr>
        <p:spPr>
          <a:xfrm>
            <a:off x="4278960" y="10157400"/>
            <a:ext cx="3277800" cy="531360"/>
          </a:xfrm>
        </p:spPr>
        <p:txBody>
          <a:bodyPr wrap="square"/>
          <a:lstStyle/>
          <a:p>
            <a:pPr lvl="0"/>
            <a:fld id="{52390CDC-2255-4C5D-A0D0-E54118569199}" type="slidenum">
              <a:t>33</a:t>
            </a:fld>
            <a:endParaRPr lang="pt-BR">
              <a:solidFill>
                <a:srgbClr val="000000"/>
              </a:solidFill>
              <a:highlight>
                <a:scrgbClr r="0" g="0" b="0">
                  <a:alpha val="0"/>
                </a:scrgbClr>
              </a:highlight>
              <a:latin typeface="Times New Roman"/>
            </a:endParaRPr>
          </a:p>
        </p:txBody>
      </p:sp>
      <p:sp>
        <p:nvSpPr>
          <p:cNvPr id="4" name="PlaceHolder 307">
            <a:extLst>
              <a:ext uri="{FF2B5EF4-FFF2-40B4-BE49-F238E27FC236}">
                <a16:creationId xmlns:a16="http://schemas.microsoft.com/office/drawing/2014/main" id="{19531D05-4254-402F-AA50-B246E804139C}"/>
              </a:ext>
            </a:extLst>
          </p:cNvPr>
          <p:cNvSpPr txBox="1">
            <a:spLocks noGrp="1"/>
          </p:cNvSpPr>
          <p:nvPr>
            <p:ph type="sldNum" sz="quarter" idx="8"/>
          </p:nvPr>
        </p:nvSpPr>
        <p:spPr>
          <a:xfrm>
            <a:off x="4278960" y="10157400"/>
            <a:ext cx="3278160" cy="531720"/>
          </a:xfrm>
        </p:spPr>
        <p:txBody>
          <a:bodyPr wrap="square"/>
          <a:lstStyle/>
          <a:p>
            <a:pPr lvl="0"/>
            <a:fld id="{3BA7F6BA-5F0A-455E-ADCC-DE6EC2C8C9BB}" type="slidenum">
              <a:t>33</a:t>
            </a:fld>
            <a:endParaRPr lang="pt-BR">
              <a:solidFill>
                <a:srgbClr val="000000"/>
              </a:solidFill>
              <a:highlight>
                <a:scrgbClr r="0" g="0" b="0">
                  <a:alpha val="0"/>
                </a:scrgbClr>
              </a:highlight>
              <a:latin typeface="Times New Roman"/>
            </a:endParaRPr>
          </a:p>
        </p:txBody>
      </p:sp>
      <p:sp>
        <p:nvSpPr>
          <p:cNvPr id="5" name="PlaceHolder 308">
            <a:extLst>
              <a:ext uri="{FF2B5EF4-FFF2-40B4-BE49-F238E27FC236}">
                <a16:creationId xmlns:a16="http://schemas.microsoft.com/office/drawing/2014/main" id="{2D4F1CF5-C79F-4A71-9C1F-15D1D142FB57}"/>
              </a:ext>
            </a:extLst>
          </p:cNvPr>
          <p:cNvSpPr txBox="1">
            <a:spLocks noGrp="1"/>
          </p:cNvSpPr>
          <p:nvPr>
            <p:ph type="sldNum" sz="quarter" idx="8"/>
          </p:nvPr>
        </p:nvSpPr>
        <p:spPr>
          <a:xfrm>
            <a:off x="4278960" y="10157400"/>
            <a:ext cx="3278519" cy="532080"/>
          </a:xfrm>
        </p:spPr>
        <p:txBody>
          <a:bodyPr wrap="square"/>
          <a:lstStyle/>
          <a:p>
            <a:pPr lvl="0"/>
            <a:fld id="{6A5E94A2-88CA-4790-83D1-6BB8AA56FEEF}" type="slidenum">
              <a:t>33</a:t>
            </a:fld>
            <a:endParaRPr lang="pt-BR">
              <a:solidFill>
                <a:srgbClr val="000000"/>
              </a:solidFill>
              <a:highlight>
                <a:scrgbClr r="0" g="0" b="0">
                  <a:alpha val="0"/>
                </a:scrgbClr>
              </a:highlight>
              <a:latin typeface="Times New Roman"/>
            </a:endParaRPr>
          </a:p>
        </p:txBody>
      </p:sp>
      <p:sp>
        <p:nvSpPr>
          <p:cNvPr id="6" name="PlaceHolder 309">
            <a:extLst>
              <a:ext uri="{FF2B5EF4-FFF2-40B4-BE49-F238E27FC236}">
                <a16:creationId xmlns:a16="http://schemas.microsoft.com/office/drawing/2014/main" id="{0DA3E30E-BF77-4CF3-97F4-BD9B8E7ECC47}"/>
              </a:ext>
            </a:extLst>
          </p:cNvPr>
          <p:cNvSpPr txBox="1">
            <a:spLocks noGrp="1"/>
          </p:cNvSpPr>
          <p:nvPr>
            <p:ph type="sldNum" sz="quarter" idx="8"/>
          </p:nvPr>
        </p:nvSpPr>
        <p:spPr>
          <a:xfrm>
            <a:off x="4278960" y="10157400"/>
            <a:ext cx="3278879" cy="532440"/>
          </a:xfrm>
        </p:spPr>
        <p:txBody>
          <a:bodyPr wrap="square"/>
          <a:lstStyle/>
          <a:p>
            <a:pPr lvl="0"/>
            <a:fld id="{2406B616-D11A-41D4-A798-39A1E00BA3B5}" type="slidenum">
              <a:t>33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B9309E2-87ED-4377-A639-58FA4F5B1DAC}"/>
              </a:ext>
            </a:extLst>
          </p:cNvPr>
          <p:cNvSpPr txBox="1">
            <a:spLocks noGrp="1"/>
          </p:cNvSpPr>
          <p:nvPr>
            <p:ph type="sldNum" sz="quarter" idx="5"/>
          </p:nvPr>
        </p:nvSpPr>
        <p:spPr>
          <a:ln/>
        </p:spPr>
        <p:txBody>
          <a:bodyPr vert="horz" lIns="0" tIns="0" rIns="0" bIns="0" anchor="b" anchorCtr="0">
            <a:noAutofit/>
          </a:bodyPr>
          <a:lstStyle/>
          <a:p>
            <a:pPr lvl="0"/>
            <a:fld id="{CE254CFB-8B94-4405-849A-A9A04DD52B2A}" type="slidenum">
              <a:t>33</a:t>
            </a:fld>
            <a:endParaRPr lang="pt-BR"/>
          </a:p>
        </p:txBody>
      </p:sp>
      <p:sp>
        <p:nvSpPr>
          <p:cNvPr id="7" name="PlaceHolder 310">
            <a:extLst>
              <a:ext uri="{FF2B5EF4-FFF2-40B4-BE49-F238E27FC236}">
                <a16:creationId xmlns:a16="http://schemas.microsoft.com/office/drawing/2014/main" id="{88476729-E3E9-4672-91BB-A4B6272A7B2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11">
            <a:extLst>
              <a:ext uri="{FF2B5EF4-FFF2-40B4-BE49-F238E27FC236}">
                <a16:creationId xmlns:a16="http://schemas.microsoft.com/office/drawing/2014/main" id="{29A80BD8-F786-48DC-8B4A-A38E8765F76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9005799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34</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34</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34</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34</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34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34</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69">
            <a:extLst>
              <a:ext uri="{FF2B5EF4-FFF2-40B4-BE49-F238E27FC236}">
                <a16:creationId xmlns:a16="http://schemas.microsoft.com/office/drawing/2014/main" id="{C78D1CCA-304B-4F94-99F5-37BD346F62BE}"/>
              </a:ext>
            </a:extLst>
          </p:cNvPr>
          <p:cNvSpPr txBox="1">
            <a:spLocks noGrp="1"/>
          </p:cNvSpPr>
          <p:nvPr>
            <p:ph type="sldNum" sz="quarter" idx="8"/>
          </p:nvPr>
        </p:nvSpPr>
        <p:spPr>
          <a:xfrm>
            <a:off x="4278960" y="10157400"/>
            <a:ext cx="3277439" cy="531000"/>
          </a:xfrm>
        </p:spPr>
        <p:txBody>
          <a:bodyPr wrap="square"/>
          <a:lstStyle/>
          <a:p>
            <a:pPr lvl="0"/>
            <a:fld id="{6192D0BB-9C37-4FEB-81BD-6AB40EF0E6C0}" type="slidenum">
              <a:t>35</a:t>
            </a:fld>
            <a:endParaRPr lang="pt-BR">
              <a:solidFill>
                <a:srgbClr val="000000"/>
              </a:solidFill>
              <a:highlight>
                <a:scrgbClr r="0" g="0" b="0">
                  <a:alpha val="0"/>
                </a:scrgbClr>
              </a:highlight>
              <a:latin typeface="Times New Roman"/>
            </a:endParaRPr>
          </a:p>
        </p:txBody>
      </p:sp>
      <p:sp>
        <p:nvSpPr>
          <p:cNvPr id="3" name="PlaceHolder 270">
            <a:extLst>
              <a:ext uri="{FF2B5EF4-FFF2-40B4-BE49-F238E27FC236}">
                <a16:creationId xmlns:a16="http://schemas.microsoft.com/office/drawing/2014/main" id="{891F93F5-95DF-4CFE-92D4-1815B2C58CA6}"/>
              </a:ext>
            </a:extLst>
          </p:cNvPr>
          <p:cNvSpPr txBox="1">
            <a:spLocks noGrp="1"/>
          </p:cNvSpPr>
          <p:nvPr>
            <p:ph type="sldNum" sz="quarter" idx="8"/>
          </p:nvPr>
        </p:nvSpPr>
        <p:spPr>
          <a:xfrm>
            <a:off x="4278960" y="10157400"/>
            <a:ext cx="3277800" cy="531360"/>
          </a:xfrm>
        </p:spPr>
        <p:txBody>
          <a:bodyPr wrap="square"/>
          <a:lstStyle/>
          <a:p>
            <a:pPr lvl="0"/>
            <a:fld id="{6EED47ED-BC40-4D71-9C5C-ABB653F3C224}" type="slidenum">
              <a:t>35</a:t>
            </a:fld>
            <a:endParaRPr lang="pt-BR">
              <a:solidFill>
                <a:srgbClr val="000000"/>
              </a:solidFill>
              <a:highlight>
                <a:scrgbClr r="0" g="0" b="0">
                  <a:alpha val="0"/>
                </a:scrgbClr>
              </a:highlight>
              <a:latin typeface="Times New Roman"/>
            </a:endParaRPr>
          </a:p>
        </p:txBody>
      </p:sp>
      <p:sp>
        <p:nvSpPr>
          <p:cNvPr id="4" name="PlaceHolder 271">
            <a:extLst>
              <a:ext uri="{FF2B5EF4-FFF2-40B4-BE49-F238E27FC236}">
                <a16:creationId xmlns:a16="http://schemas.microsoft.com/office/drawing/2014/main" id="{3180F61D-F9D5-4E18-8969-71E8C4EE395E}"/>
              </a:ext>
            </a:extLst>
          </p:cNvPr>
          <p:cNvSpPr txBox="1">
            <a:spLocks noGrp="1"/>
          </p:cNvSpPr>
          <p:nvPr>
            <p:ph type="sldNum" sz="quarter" idx="8"/>
          </p:nvPr>
        </p:nvSpPr>
        <p:spPr>
          <a:xfrm>
            <a:off x="4278960" y="10157400"/>
            <a:ext cx="3278160" cy="531720"/>
          </a:xfrm>
        </p:spPr>
        <p:txBody>
          <a:bodyPr wrap="square"/>
          <a:lstStyle/>
          <a:p>
            <a:pPr lvl="0"/>
            <a:fld id="{AC7DCF9E-2EBC-4136-A2E6-157017FE3CAA}" type="slidenum">
              <a:t>35</a:t>
            </a:fld>
            <a:endParaRPr lang="pt-BR">
              <a:solidFill>
                <a:srgbClr val="000000"/>
              </a:solidFill>
              <a:highlight>
                <a:scrgbClr r="0" g="0" b="0">
                  <a:alpha val="0"/>
                </a:scrgbClr>
              </a:highlight>
              <a:latin typeface="Times New Roman"/>
            </a:endParaRPr>
          </a:p>
        </p:txBody>
      </p:sp>
      <p:sp>
        <p:nvSpPr>
          <p:cNvPr id="5" name="PlaceHolder 272">
            <a:extLst>
              <a:ext uri="{FF2B5EF4-FFF2-40B4-BE49-F238E27FC236}">
                <a16:creationId xmlns:a16="http://schemas.microsoft.com/office/drawing/2014/main" id="{F0401F59-C193-4C13-8909-FB6321DC4D9B}"/>
              </a:ext>
            </a:extLst>
          </p:cNvPr>
          <p:cNvSpPr txBox="1">
            <a:spLocks noGrp="1"/>
          </p:cNvSpPr>
          <p:nvPr>
            <p:ph type="sldNum" sz="quarter" idx="8"/>
          </p:nvPr>
        </p:nvSpPr>
        <p:spPr>
          <a:xfrm>
            <a:off x="4278960" y="10157400"/>
            <a:ext cx="3278519" cy="532080"/>
          </a:xfrm>
        </p:spPr>
        <p:txBody>
          <a:bodyPr wrap="square"/>
          <a:lstStyle/>
          <a:p>
            <a:pPr lvl="0"/>
            <a:fld id="{797AA5DB-5AC1-4C4C-8904-3632156BBACA}" type="slidenum">
              <a:t>35</a:t>
            </a:fld>
            <a:endParaRPr lang="pt-BR">
              <a:solidFill>
                <a:srgbClr val="000000"/>
              </a:solidFill>
              <a:highlight>
                <a:scrgbClr r="0" g="0" b="0">
                  <a:alpha val="0"/>
                </a:scrgbClr>
              </a:highlight>
              <a:latin typeface="Times New Roman"/>
            </a:endParaRPr>
          </a:p>
        </p:txBody>
      </p:sp>
      <p:sp>
        <p:nvSpPr>
          <p:cNvPr id="6" name="PlaceHolder 273">
            <a:extLst>
              <a:ext uri="{FF2B5EF4-FFF2-40B4-BE49-F238E27FC236}">
                <a16:creationId xmlns:a16="http://schemas.microsoft.com/office/drawing/2014/main" id="{24A8B204-AE4D-4126-AAAE-52C9665177DE}"/>
              </a:ext>
            </a:extLst>
          </p:cNvPr>
          <p:cNvSpPr txBox="1">
            <a:spLocks noGrp="1"/>
          </p:cNvSpPr>
          <p:nvPr>
            <p:ph type="sldNum" sz="quarter" idx="8"/>
          </p:nvPr>
        </p:nvSpPr>
        <p:spPr>
          <a:xfrm>
            <a:off x="4278960" y="10157400"/>
            <a:ext cx="3278879" cy="532440"/>
          </a:xfrm>
        </p:spPr>
        <p:txBody>
          <a:bodyPr wrap="square"/>
          <a:lstStyle/>
          <a:p>
            <a:pPr lvl="0"/>
            <a:fld id="{5ACF64AE-A078-4945-B1A8-854427B3856B}" type="slidenum">
              <a:t>35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DAED764-3E63-46E8-8E18-F35EEDB9C312}"/>
              </a:ext>
            </a:extLst>
          </p:cNvPr>
          <p:cNvSpPr txBox="1">
            <a:spLocks noGrp="1"/>
          </p:cNvSpPr>
          <p:nvPr>
            <p:ph type="sldNum" sz="quarter" idx="5"/>
          </p:nvPr>
        </p:nvSpPr>
        <p:spPr>
          <a:ln/>
        </p:spPr>
        <p:txBody>
          <a:bodyPr vert="horz" lIns="0" tIns="0" rIns="0" bIns="0" anchor="b" anchorCtr="0">
            <a:noAutofit/>
          </a:bodyPr>
          <a:lstStyle/>
          <a:p>
            <a:pPr lvl="0"/>
            <a:fld id="{67B4EE70-3968-4EBE-8B22-9BE529426989}" type="slidenum">
              <a:t>35</a:t>
            </a:fld>
            <a:endParaRPr lang="pt-BR"/>
          </a:p>
        </p:txBody>
      </p:sp>
      <p:sp>
        <p:nvSpPr>
          <p:cNvPr id="7" name="PlaceHolder 274">
            <a:extLst>
              <a:ext uri="{FF2B5EF4-FFF2-40B4-BE49-F238E27FC236}">
                <a16:creationId xmlns:a16="http://schemas.microsoft.com/office/drawing/2014/main" id="{BE6AC26E-1EE6-432B-B3A4-F2176779147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75">
            <a:extLst>
              <a:ext uri="{FF2B5EF4-FFF2-40B4-BE49-F238E27FC236}">
                <a16:creationId xmlns:a16="http://schemas.microsoft.com/office/drawing/2014/main" id="{5420E5E2-0A90-4544-91A9-9997EDB9B40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36</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36</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36</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36</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36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36</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2007611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78">
            <a:extLst>
              <a:ext uri="{FF2B5EF4-FFF2-40B4-BE49-F238E27FC236}">
                <a16:creationId xmlns:a16="http://schemas.microsoft.com/office/drawing/2014/main" id="{35420C4C-E4C9-4D31-8241-3FEB2E2434AE}"/>
              </a:ext>
            </a:extLst>
          </p:cNvPr>
          <p:cNvSpPr txBox="1">
            <a:spLocks noGrp="1"/>
          </p:cNvSpPr>
          <p:nvPr>
            <p:ph type="sldNum" sz="quarter" idx="8"/>
          </p:nvPr>
        </p:nvSpPr>
        <p:spPr>
          <a:xfrm>
            <a:off x="4278960" y="10157400"/>
            <a:ext cx="3277439" cy="531000"/>
          </a:xfrm>
        </p:spPr>
        <p:txBody>
          <a:bodyPr wrap="square"/>
          <a:lstStyle/>
          <a:p>
            <a:pPr lvl="0"/>
            <a:fld id="{72E6A28F-EC4A-4D75-94FD-7C7D5450774C}" type="slidenum">
              <a:t>37</a:t>
            </a:fld>
            <a:endParaRPr lang="pt-BR">
              <a:solidFill>
                <a:srgbClr val="000000"/>
              </a:solidFill>
              <a:highlight>
                <a:scrgbClr r="0" g="0" b="0">
                  <a:alpha val="0"/>
                </a:scrgbClr>
              </a:highlight>
              <a:latin typeface="Times New Roman"/>
            </a:endParaRPr>
          </a:p>
        </p:txBody>
      </p:sp>
      <p:sp>
        <p:nvSpPr>
          <p:cNvPr id="3" name="PlaceHolder 279">
            <a:extLst>
              <a:ext uri="{FF2B5EF4-FFF2-40B4-BE49-F238E27FC236}">
                <a16:creationId xmlns:a16="http://schemas.microsoft.com/office/drawing/2014/main" id="{86B267D7-EB45-48AE-B0DD-FB3CD418C0D1}"/>
              </a:ext>
            </a:extLst>
          </p:cNvPr>
          <p:cNvSpPr txBox="1">
            <a:spLocks noGrp="1"/>
          </p:cNvSpPr>
          <p:nvPr>
            <p:ph type="sldNum" sz="quarter" idx="8"/>
          </p:nvPr>
        </p:nvSpPr>
        <p:spPr>
          <a:xfrm>
            <a:off x="4278960" y="10157400"/>
            <a:ext cx="3277800" cy="531360"/>
          </a:xfrm>
        </p:spPr>
        <p:txBody>
          <a:bodyPr wrap="square"/>
          <a:lstStyle/>
          <a:p>
            <a:pPr lvl="0"/>
            <a:fld id="{D9E7A477-6254-4FAD-96EA-361F7CA6CFC7}" type="slidenum">
              <a:t>37</a:t>
            </a:fld>
            <a:endParaRPr lang="pt-BR">
              <a:solidFill>
                <a:srgbClr val="000000"/>
              </a:solidFill>
              <a:highlight>
                <a:scrgbClr r="0" g="0" b="0">
                  <a:alpha val="0"/>
                </a:scrgbClr>
              </a:highlight>
              <a:latin typeface="Times New Roman"/>
            </a:endParaRPr>
          </a:p>
        </p:txBody>
      </p:sp>
      <p:sp>
        <p:nvSpPr>
          <p:cNvPr id="4" name="PlaceHolder 280">
            <a:extLst>
              <a:ext uri="{FF2B5EF4-FFF2-40B4-BE49-F238E27FC236}">
                <a16:creationId xmlns:a16="http://schemas.microsoft.com/office/drawing/2014/main" id="{A925E52D-231F-40FC-ADE9-319010FA250F}"/>
              </a:ext>
            </a:extLst>
          </p:cNvPr>
          <p:cNvSpPr txBox="1">
            <a:spLocks noGrp="1"/>
          </p:cNvSpPr>
          <p:nvPr>
            <p:ph type="sldNum" sz="quarter" idx="8"/>
          </p:nvPr>
        </p:nvSpPr>
        <p:spPr>
          <a:xfrm>
            <a:off x="4278960" y="10157400"/>
            <a:ext cx="3278160" cy="531720"/>
          </a:xfrm>
        </p:spPr>
        <p:txBody>
          <a:bodyPr wrap="square"/>
          <a:lstStyle/>
          <a:p>
            <a:pPr lvl="0"/>
            <a:fld id="{6464FFB0-D2CE-4E6D-8DEE-69667B90D685}" type="slidenum">
              <a:t>37</a:t>
            </a:fld>
            <a:endParaRPr lang="pt-BR">
              <a:solidFill>
                <a:srgbClr val="000000"/>
              </a:solidFill>
              <a:highlight>
                <a:scrgbClr r="0" g="0" b="0">
                  <a:alpha val="0"/>
                </a:scrgbClr>
              </a:highlight>
              <a:latin typeface="Times New Roman"/>
            </a:endParaRPr>
          </a:p>
        </p:txBody>
      </p:sp>
      <p:sp>
        <p:nvSpPr>
          <p:cNvPr id="5" name="PlaceHolder 281">
            <a:extLst>
              <a:ext uri="{FF2B5EF4-FFF2-40B4-BE49-F238E27FC236}">
                <a16:creationId xmlns:a16="http://schemas.microsoft.com/office/drawing/2014/main" id="{F6164126-4DD4-430A-847F-D22B96494775}"/>
              </a:ext>
            </a:extLst>
          </p:cNvPr>
          <p:cNvSpPr txBox="1">
            <a:spLocks noGrp="1"/>
          </p:cNvSpPr>
          <p:nvPr>
            <p:ph type="sldNum" sz="quarter" idx="8"/>
          </p:nvPr>
        </p:nvSpPr>
        <p:spPr>
          <a:xfrm>
            <a:off x="4278960" y="10157400"/>
            <a:ext cx="3278519" cy="532080"/>
          </a:xfrm>
        </p:spPr>
        <p:txBody>
          <a:bodyPr wrap="square"/>
          <a:lstStyle/>
          <a:p>
            <a:pPr lvl="0"/>
            <a:fld id="{9AB000D1-BBC3-4E51-99B0-D0B0E181C5E7}" type="slidenum">
              <a:t>37</a:t>
            </a:fld>
            <a:endParaRPr lang="pt-BR">
              <a:solidFill>
                <a:srgbClr val="000000"/>
              </a:solidFill>
              <a:highlight>
                <a:scrgbClr r="0" g="0" b="0">
                  <a:alpha val="0"/>
                </a:scrgbClr>
              </a:highlight>
              <a:latin typeface="Times New Roman"/>
            </a:endParaRPr>
          </a:p>
        </p:txBody>
      </p:sp>
      <p:sp>
        <p:nvSpPr>
          <p:cNvPr id="6" name="PlaceHolder 282">
            <a:extLst>
              <a:ext uri="{FF2B5EF4-FFF2-40B4-BE49-F238E27FC236}">
                <a16:creationId xmlns:a16="http://schemas.microsoft.com/office/drawing/2014/main" id="{506E35C8-217F-4DE4-9217-6A2C590DAB96}"/>
              </a:ext>
            </a:extLst>
          </p:cNvPr>
          <p:cNvSpPr txBox="1">
            <a:spLocks noGrp="1"/>
          </p:cNvSpPr>
          <p:nvPr>
            <p:ph type="sldNum" sz="quarter" idx="8"/>
          </p:nvPr>
        </p:nvSpPr>
        <p:spPr>
          <a:xfrm>
            <a:off x="4278960" y="10157400"/>
            <a:ext cx="3278879" cy="532440"/>
          </a:xfrm>
        </p:spPr>
        <p:txBody>
          <a:bodyPr wrap="square"/>
          <a:lstStyle/>
          <a:p>
            <a:pPr lvl="0"/>
            <a:fld id="{C417F1F9-3012-482A-8DA6-00E3A2787920}" type="slidenum">
              <a:t>37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B9E7C87-FB59-4A2F-B783-B48421F50AB5}"/>
              </a:ext>
            </a:extLst>
          </p:cNvPr>
          <p:cNvSpPr txBox="1">
            <a:spLocks noGrp="1"/>
          </p:cNvSpPr>
          <p:nvPr>
            <p:ph type="sldNum" sz="quarter" idx="5"/>
          </p:nvPr>
        </p:nvSpPr>
        <p:spPr>
          <a:ln/>
        </p:spPr>
        <p:txBody>
          <a:bodyPr vert="horz" lIns="0" tIns="0" rIns="0" bIns="0" anchor="b" anchorCtr="0">
            <a:noAutofit/>
          </a:bodyPr>
          <a:lstStyle/>
          <a:p>
            <a:pPr lvl="0"/>
            <a:fld id="{764C07F9-5EBC-40FD-B230-7A182ADF6FFD}" type="slidenum">
              <a:t>37</a:t>
            </a:fld>
            <a:endParaRPr lang="pt-BR"/>
          </a:p>
        </p:txBody>
      </p:sp>
      <p:sp>
        <p:nvSpPr>
          <p:cNvPr id="7" name="PlaceHolder 283">
            <a:extLst>
              <a:ext uri="{FF2B5EF4-FFF2-40B4-BE49-F238E27FC236}">
                <a16:creationId xmlns:a16="http://schemas.microsoft.com/office/drawing/2014/main" id="{3E7B3EB2-0AFD-4277-AB64-64A96C4E32E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84">
            <a:extLst>
              <a:ext uri="{FF2B5EF4-FFF2-40B4-BE49-F238E27FC236}">
                <a16:creationId xmlns:a16="http://schemas.microsoft.com/office/drawing/2014/main" id="{E830AAF0-BD7E-49E8-BA85-3C1173D586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9043072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38</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38</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38</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38</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38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38</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1797096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78">
            <a:extLst>
              <a:ext uri="{FF2B5EF4-FFF2-40B4-BE49-F238E27FC236}">
                <a16:creationId xmlns:a16="http://schemas.microsoft.com/office/drawing/2014/main" id="{35420C4C-E4C9-4D31-8241-3FEB2E2434AE}"/>
              </a:ext>
            </a:extLst>
          </p:cNvPr>
          <p:cNvSpPr txBox="1">
            <a:spLocks noGrp="1"/>
          </p:cNvSpPr>
          <p:nvPr>
            <p:ph type="sldNum" sz="quarter" idx="8"/>
          </p:nvPr>
        </p:nvSpPr>
        <p:spPr>
          <a:xfrm>
            <a:off x="4278960" y="10157400"/>
            <a:ext cx="3277439" cy="531000"/>
          </a:xfrm>
        </p:spPr>
        <p:txBody>
          <a:bodyPr wrap="square"/>
          <a:lstStyle/>
          <a:p>
            <a:pPr lvl="0"/>
            <a:fld id="{72E6A28F-EC4A-4D75-94FD-7C7D5450774C}" type="slidenum">
              <a:t>39</a:t>
            </a:fld>
            <a:endParaRPr lang="pt-BR">
              <a:solidFill>
                <a:srgbClr val="000000"/>
              </a:solidFill>
              <a:highlight>
                <a:scrgbClr r="0" g="0" b="0">
                  <a:alpha val="0"/>
                </a:scrgbClr>
              </a:highlight>
              <a:latin typeface="Times New Roman"/>
            </a:endParaRPr>
          </a:p>
        </p:txBody>
      </p:sp>
      <p:sp>
        <p:nvSpPr>
          <p:cNvPr id="3" name="PlaceHolder 279">
            <a:extLst>
              <a:ext uri="{FF2B5EF4-FFF2-40B4-BE49-F238E27FC236}">
                <a16:creationId xmlns:a16="http://schemas.microsoft.com/office/drawing/2014/main" id="{86B267D7-EB45-48AE-B0DD-FB3CD418C0D1}"/>
              </a:ext>
            </a:extLst>
          </p:cNvPr>
          <p:cNvSpPr txBox="1">
            <a:spLocks noGrp="1"/>
          </p:cNvSpPr>
          <p:nvPr>
            <p:ph type="sldNum" sz="quarter" idx="8"/>
          </p:nvPr>
        </p:nvSpPr>
        <p:spPr>
          <a:xfrm>
            <a:off x="4278960" y="10157400"/>
            <a:ext cx="3277800" cy="531360"/>
          </a:xfrm>
        </p:spPr>
        <p:txBody>
          <a:bodyPr wrap="square"/>
          <a:lstStyle/>
          <a:p>
            <a:pPr lvl="0"/>
            <a:fld id="{D9E7A477-6254-4FAD-96EA-361F7CA6CFC7}" type="slidenum">
              <a:t>39</a:t>
            </a:fld>
            <a:endParaRPr lang="pt-BR">
              <a:solidFill>
                <a:srgbClr val="000000"/>
              </a:solidFill>
              <a:highlight>
                <a:scrgbClr r="0" g="0" b="0">
                  <a:alpha val="0"/>
                </a:scrgbClr>
              </a:highlight>
              <a:latin typeface="Times New Roman"/>
            </a:endParaRPr>
          </a:p>
        </p:txBody>
      </p:sp>
      <p:sp>
        <p:nvSpPr>
          <p:cNvPr id="4" name="PlaceHolder 280">
            <a:extLst>
              <a:ext uri="{FF2B5EF4-FFF2-40B4-BE49-F238E27FC236}">
                <a16:creationId xmlns:a16="http://schemas.microsoft.com/office/drawing/2014/main" id="{A925E52D-231F-40FC-ADE9-319010FA250F}"/>
              </a:ext>
            </a:extLst>
          </p:cNvPr>
          <p:cNvSpPr txBox="1">
            <a:spLocks noGrp="1"/>
          </p:cNvSpPr>
          <p:nvPr>
            <p:ph type="sldNum" sz="quarter" idx="8"/>
          </p:nvPr>
        </p:nvSpPr>
        <p:spPr>
          <a:xfrm>
            <a:off x="4278960" y="10157400"/>
            <a:ext cx="3278160" cy="531720"/>
          </a:xfrm>
        </p:spPr>
        <p:txBody>
          <a:bodyPr wrap="square"/>
          <a:lstStyle/>
          <a:p>
            <a:pPr lvl="0"/>
            <a:fld id="{6464FFB0-D2CE-4E6D-8DEE-69667B90D685}" type="slidenum">
              <a:t>39</a:t>
            </a:fld>
            <a:endParaRPr lang="pt-BR">
              <a:solidFill>
                <a:srgbClr val="000000"/>
              </a:solidFill>
              <a:highlight>
                <a:scrgbClr r="0" g="0" b="0">
                  <a:alpha val="0"/>
                </a:scrgbClr>
              </a:highlight>
              <a:latin typeface="Times New Roman"/>
            </a:endParaRPr>
          </a:p>
        </p:txBody>
      </p:sp>
      <p:sp>
        <p:nvSpPr>
          <p:cNvPr id="5" name="PlaceHolder 281">
            <a:extLst>
              <a:ext uri="{FF2B5EF4-FFF2-40B4-BE49-F238E27FC236}">
                <a16:creationId xmlns:a16="http://schemas.microsoft.com/office/drawing/2014/main" id="{F6164126-4DD4-430A-847F-D22B96494775}"/>
              </a:ext>
            </a:extLst>
          </p:cNvPr>
          <p:cNvSpPr txBox="1">
            <a:spLocks noGrp="1"/>
          </p:cNvSpPr>
          <p:nvPr>
            <p:ph type="sldNum" sz="quarter" idx="8"/>
          </p:nvPr>
        </p:nvSpPr>
        <p:spPr>
          <a:xfrm>
            <a:off x="4278960" y="10157400"/>
            <a:ext cx="3278519" cy="532080"/>
          </a:xfrm>
        </p:spPr>
        <p:txBody>
          <a:bodyPr wrap="square"/>
          <a:lstStyle/>
          <a:p>
            <a:pPr lvl="0"/>
            <a:fld id="{9AB000D1-BBC3-4E51-99B0-D0B0E181C5E7}" type="slidenum">
              <a:t>39</a:t>
            </a:fld>
            <a:endParaRPr lang="pt-BR">
              <a:solidFill>
                <a:srgbClr val="000000"/>
              </a:solidFill>
              <a:highlight>
                <a:scrgbClr r="0" g="0" b="0">
                  <a:alpha val="0"/>
                </a:scrgbClr>
              </a:highlight>
              <a:latin typeface="Times New Roman"/>
            </a:endParaRPr>
          </a:p>
        </p:txBody>
      </p:sp>
      <p:sp>
        <p:nvSpPr>
          <p:cNvPr id="6" name="PlaceHolder 282">
            <a:extLst>
              <a:ext uri="{FF2B5EF4-FFF2-40B4-BE49-F238E27FC236}">
                <a16:creationId xmlns:a16="http://schemas.microsoft.com/office/drawing/2014/main" id="{506E35C8-217F-4DE4-9217-6A2C590DAB96}"/>
              </a:ext>
            </a:extLst>
          </p:cNvPr>
          <p:cNvSpPr txBox="1">
            <a:spLocks noGrp="1"/>
          </p:cNvSpPr>
          <p:nvPr>
            <p:ph type="sldNum" sz="quarter" idx="8"/>
          </p:nvPr>
        </p:nvSpPr>
        <p:spPr>
          <a:xfrm>
            <a:off x="4278960" y="10157400"/>
            <a:ext cx="3278879" cy="532440"/>
          </a:xfrm>
        </p:spPr>
        <p:txBody>
          <a:bodyPr wrap="square"/>
          <a:lstStyle/>
          <a:p>
            <a:pPr lvl="0"/>
            <a:fld id="{C417F1F9-3012-482A-8DA6-00E3A2787920}" type="slidenum">
              <a:t>39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B9E7C87-FB59-4A2F-B783-B48421F50AB5}"/>
              </a:ext>
            </a:extLst>
          </p:cNvPr>
          <p:cNvSpPr txBox="1">
            <a:spLocks noGrp="1"/>
          </p:cNvSpPr>
          <p:nvPr>
            <p:ph type="sldNum" sz="quarter" idx="5"/>
          </p:nvPr>
        </p:nvSpPr>
        <p:spPr>
          <a:ln/>
        </p:spPr>
        <p:txBody>
          <a:bodyPr vert="horz" lIns="0" tIns="0" rIns="0" bIns="0" anchor="b" anchorCtr="0">
            <a:noAutofit/>
          </a:bodyPr>
          <a:lstStyle/>
          <a:p>
            <a:pPr lvl="0"/>
            <a:fld id="{764C07F9-5EBC-40FD-B230-7A182ADF6FFD}" type="slidenum">
              <a:t>39</a:t>
            </a:fld>
            <a:endParaRPr lang="pt-BR"/>
          </a:p>
        </p:txBody>
      </p:sp>
      <p:sp>
        <p:nvSpPr>
          <p:cNvPr id="7" name="PlaceHolder 283">
            <a:extLst>
              <a:ext uri="{FF2B5EF4-FFF2-40B4-BE49-F238E27FC236}">
                <a16:creationId xmlns:a16="http://schemas.microsoft.com/office/drawing/2014/main" id="{3E7B3EB2-0AFD-4277-AB64-64A96C4E32E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84">
            <a:extLst>
              <a:ext uri="{FF2B5EF4-FFF2-40B4-BE49-F238E27FC236}">
                <a16:creationId xmlns:a16="http://schemas.microsoft.com/office/drawing/2014/main" id="{E830AAF0-BD7E-49E8-BA85-3C1173D586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64252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0370C-7A15-0AEC-E984-C9CB03816DA0}"/>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FBD19BF4-8D16-9C73-0153-07C18A9D12CF}"/>
              </a:ext>
            </a:extLst>
          </p:cNvPr>
          <p:cNvSpPr txBox="1">
            <a:spLocks noGrp="1"/>
          </p:cNvSpPr>
          <p:nvPr>
            <p:ph type="sldNum" sz="quarter" idx="8"/>
          </p:nvPr>
        </p:nvSpPr>
        <p:spPr>
          <a:xfrm>
            <a:off x="4278960" y="10157400"/>
            <a:ext cx="3276359" cy="529920"/>
          </a:xfrm>
        </p:spPr>
        <p:txBody>
          <a:bodyPr wrap="square"/>
          <a:lstStyle/>
          <a:p>
            <a:pPr lvl="0"/>
            <a:fld id="{2AF184DD-42F0-4D0B-B4DD-BDF8663BF1DB}" type="slidenum">
              <a:t>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9ABC0DAD-C42E-4F2F-85DE-CDA9EFA6F0A9}"/>
              </a:ext>
            </a:extLst>
          </p:cNvPr>
          <p:cNvSpPr txBox="1">
            <a:spLocks noGrp="1"/>
          </p:cNvSpPr>
          <p:nvPr>
            <p:ph type="sldNum" sz="quarter" idx="8"/>
          </p:nvPr>
        </p:nvSpPr>
        <p:spPr>
          <a:xfrm>
            <a:off x="4278960" y="10157400"/>
            <a:ext cx="3276720" cy="530280"/>
          </a:xfrm>
        </p:spPr>
        <p:txBody>
          <a:bodyPr wrap="square"/>
          <a:lstStyle/>
          <a:p>
            <a:pPr lvl="0"/>
            <a:fld id="{E1FC276F-3C58-4AF6-86A2-FA49F7C1964B}" type="slidenum">
              <a:t>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97FE3476-1435-4D02-3856-BB7ADE28C061}"/>
              </a:ext>
            </a:extLst>
          </p:cNvPr>
          <p:cNvSpPr txBox="1">
            <a:spLocks noGrp="1"/>
          </p:cNvSpPr>
          <p:nvPr>
            <p:ph type="sldNum" sz="quarter" idx="8"/>
          </p:nvPr>
        </p:nvSpPr>
        <p:spPr>
          <a:xfrm>
            <a:off x="4278960" y="10157400"/>
            <a:ext cx="3277080" cy="530640"/>
          </a:xfrm>
        </p:spPr>
        <p:txBody>
          <a:bodyPr wrap="square"/>
          <a:lstStyle/>
          <a:p>
            <a:pPr lvl="0"/>
            <a:fld id="{3E7E14B4-51E6-4BD3-9C14-9D025E920D60}" type="slidenum">
              <a:t>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7DCC6CC2-FC61-A054-AF4C-BF0DEC650CE1}"/>
              </a:ext>
            </a:extLst>
          </p:cNvPr>
          <p:cNvSpPr txBox="1">
            <a:spLocks noGrp="1"/>
          </p:cNvSpPr>
          <p:nvPr>
            <p:ph type="sldNum" sz="quarter" idx="8"/>
          </p:nvPr>
        </p:nvSpPr>
        <p:spPr>
          <a:xfrm>
            <a:off x="4278960" y="10157400"/>
            <a:ext cx="3277439" cy="531000"/>
          </a:xfrm>
        </p:spPr>
        <p:txBody>
          <a:bodyPr wrap="square"/>
          <a:lstStyle/>
          <a:p>
            <a:pPr lvl="0"/>
            <a:fld id="{FDD5BCC5-24D0-48E0-A39C-12E7B910D5CB}" type="slidenum">
              <a:t>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FE68BB6-A130-DAB0-F7D6-C90BBEEE1104}"/>
              </a:ext>
            </a:extLst>
          </p:cNvPr>
          <p:cNvSpPr txBox="1">
            <a:spLocks noGrp="1"/>
          </p:cNvSpPr>
          <p:nvPr>
            <p:ph type="sldNum" sz="quarter" idx="8"/>
          </p:nvPr>
        </p:nvSpPr>
        <p:spPr>
          <a:xfrm>
            <a:off x="4278960" y="10157400"/>
            <a:ext cx="3277800" cy="531360"/>
          </a:xfrm>
        </p:spPr>
        <p:txBody>
          <a:bodyPr wrap="square"/>
          <a:lstStyle/>
          <a:p>
            <a:pPr lvl="0"/>
            <a:fld id="{6EE2EE66-FB6D-4877-A527-936BEC08F9B2}" type="slidenum">
              <a:t>4</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170B8687-0252-68BC-96B9-876AECBB3C38}"/>
              </a:ext>
            </a:extLst>
          </p:cNvPr>
          <p:cNvSpPr txBox="1">
            <a:spLocks noGrp="1"/>
          </p:cNvSpPr>
          <p:nvPr>
            <p:ph type="sldNum" sz="quarter" idx="8"/>
          </p:nvPr>
        </p:nvSpPr>
        <p:spPr>
          <a:xfrm>
            <a:off x="4278960" y="10157400"/>
            <a:ext cx="3278160" cy="531720"/>
          </a:xfrm>
        </p:spPr>
        <p:txBody>
          <a:bodyPr wrap="square"/>
          <a:lstStyle/>
          <a:p>
            <a:pPr lvl="0"/>
            <a:fld id="{DF24EE70-91C0-41F2-B909-768A5C5C4AFD}" type="slidenum">
              <a:t>4</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0D2CF8D6-7C69-0404-7026-619C6026EC6D}"/>
              </a:ext>
            </a:extLst>
          </p:cNvPr>
          <p:cNvSpPr txBox="1">
            <a:spLocks noGrp="1"/>
          </p:cNvSpPr>
          <p:nvPr>
            <p:ph type="sldNum" sz="quarter" idx="8"/>
          </p:nvPr>
        </p:nvSpPr>
        <p:spPr>
          <a:xfrm>
            <a:off x="4278960" y="10157400"/>
            <a:ext cx="3278519" cy="532080"/>
          </a:xfrm>
        </p:spPr>
        <p:txBody>
          <a:bodyPr wrap="square"/>
          <a:lstStyle/>
          <a:p>
            <a:pPr lvl="0"/>
            <a:fld id="{C5A3094A-8D44-48E1-9782-4A001D4D874E}" type="slidenum">
              <a:t>4</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A87ECDC8-4B4E-D736-EB0E-CA901B4837C7}"/>
              </a:ext>
            </a:extLst>
          </p:cNvPr>
          <p:cNvSpPr txBox="1">
            <a:spLocks noGrp="1"/>
          </p:cNvSpPr>
          <p:nvPr>
            <p:ph type="sldNum" sz="quarter" idx="8"/>
          </p:nvPr>
        </p:nvSpPr>
        <p:spPr>
          <a:xfrm>
            <a:off x="4278960" y="10157400"/>
            <a:ext cx="3278879" cy="532440"/>
          </a:xfrm>
        </p:spPr>
        <p:txBody>
          <a:bodyPr wrap="square"/>
          <a:lstStyle/>
          <a:p>
            <a:pPr lvl="0"/>
            <a:fld id="{8D2075E5-B474-46C3-BE8B-565A39A368EE}" type="slidenum">
              <a:t>4</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0DA03606-CBBB-E426-E07E-F35BCB173CBC}"/>
              </a:ext>
            </a:extLst>
          </p:cNvPr>
          <p:cNvSpPr txBox="1">
            <a:spLocks noGrp="1"/>
          </p:cNvSpPr>
          <p:nvPr>
            <p:ph type="sldNum" sz="quarter" idx="5"/>
          </p:nvPr>
        </p:nvSpPr>
        <p:spPr>
          <a:ln/>
        </p:spPr>
        <p:txBody>
          <a:bodyPr vert="horz" lIns="0" tIns="0" rIns="0" bIns="0" anchor="b" anchorCtr="0">
            <a:noAutofit/>
          </a:bodyPr>
          <a:lstStyle/>
          <a:p>
            <a:pPr lvl="0"/>
            <a:fld id="{68D7EF5B-832D-4E57-974B-D25E4A872341}" type="slidenum">
              <a:t>4</a:t>
            </a:fld>
            <a:endParaRPr lang="pt-BR"/>
          </a:p>
        </p:txBody>
      </p:sp>
      <p:sp>
        <p:nvSpPr>
          <p:cNvPr id="10" name="PlaceHolder 9">
            <a:extLst>
              <a:ext uri="{FF2B5EF4-FFF2-40B4-BE49-F238E27FC236}">
                <a16:creationId xmlns:a16="http://schemas.microsoft.com/office/drawing/2014/main" id="{31A66862-3FDE-1875-6D6F-4151AF442C83}"/>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55910290-FF48-4CC4-C9CC-60E22B6EE011}"/>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8701290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40</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40</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40</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40</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40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40</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0206648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41</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41</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41</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41</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41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41</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564546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61892D5C-927B-45CB-B888-D580346155CA}"/>
              </a:ext>
            </a:extLst>
          </p:cNvPr>
          <p:cNvSpPr txBox="1">
            <a:spLocks noGrp="1"/>
          </p:cNvSpPr>
          <p:nvPr>
            <p:ph type="sldNum" sz="quarter" idx="8"/>
          </p:nvPr>
        </p:nvSpPr>
        <p:spPr>
          <a:xfrm>
            <a:off x="4278960" y="10157400"/>
            <a:ext cx="3277439" cy="531000"/>
          </a:xfrm>
        </p:spPr>
        <p:txBody>
          <a:bodyPr wrap="square"/>
          <a:lstStyle/>
          <a:p>
            <a:pPr lvl="0"/>
            <a:fld id="{4B563D44-53AB-4F80-A5C8-0B59FADACFF6}" type="slidenum">
              <a:t>42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E6ADA72F-F533-43A7-AC83-FAABD556F8D3}"/>
              </a:ext>
            </a:extLst>
          </p:cNvPr>
          <p:cNvSpPr txBox="1">
            <a:spLocks noGrp="1"/>
          </p:cNvSpPr>
          <p:nvPr>
            <p:ph type="sldNum" sz="quarter" idx="8"/>
          </p:nvPr>
        </p:nvSpPr>
        <p:spPr>
          <a:xfrm>
            <a:off x="4278960" y="10157400"/>
            <a:ext cx="3277800" cy="531360"/>
          </a:xfrm>
        </p:spPr>
        <p:txBody>
          <a:bodyPr wrap="square"/>
          <a:lstStyle/>
          <a:p>
            <a:pPr lvl="0"/>
            <a:fld id="{A5233D5B-0417-4D2F-85FF-A39518DC2C1D}" type="slidenum">
              <a:t>42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EE562D9-8689-4DDA-A318-40D56D5A249E}"/>
              </a:ext>
            </a:extLst>
          </p:cNvPr>
          <p:cNvSpPr txBox="1">
            <a:spLocks noGrp="1"/>
          </p:cNvSpPr>
          <p:nvPr>
            <p:ph type="sldNum" sz="quarter" idx="8"/>
          </p:nvPr>
        </p:nvSpPr>
        <p:spPr>
          <a:xfrm>
            <a:off x="4278960" y="10157400"/>
            <a:ext cx="3278160" cy="531720"/>
          </a:xfrm>
        </p:spPr>
        <p:txBody>
          <a:bodyPr wrap="square"/>
          <a:lstStyle/>
          <a:p>
            <a:pPr lvl="0"/>
            <a:fld id="{C9D9880E-C685-49B0-B818-4E4D8F0E67C6}" type="slidenum">
              <a:t>42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0A28D65A-146C-4639-8D9F-BDD59ED6EDD2}"/>
              </a:ext>
            </a:extLst>
          </p:cNvPr>
          <p:cNvSpPr txBox="1">
            <a:spLocks noGrp="1"/>
          </p:cNvSpPr>
          <p:nvPr>
            <p:ph type="sldNum" sz="quarter" idx="8"/>
          </p:nvPr>
        </p:nvSpPr>
        <p:spPr>
          <a:xfrm>
            <a:off x="4278960" y="10157400"/>
            <a:ext cx="3278519" cy="532080"/>
          </a:xfrm>
        </p:spPr>
        <p:txBody>
          <a:bodyPr wrap="square"/>
          <a:lstStyle/>
          <a:p>
            <a:pPr lvl="0"/>
            <a:fld id="{7C6E56DF-1D01-4119-8CCB-8C2711DC5C14}" type="slidenum">
              <a:t>42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6D06C4F4-1D85-44B5-A43B-87C8816B558A}"/>
              </a:ext>
            </a:extLst>
          </p:cNvPr>
          <p:cNvSpPr txBox="1">
            <a:spLocks noGrp="1"/>
          </p:cNvSpPr>
          <p:nvPr>
            <p:ph type="sldNum" sz="quarter" idx="8"/>
          </p:nvPr>
        </p:nvSpPr>
        <p:spPr>
          <a:xfrm>
            <a:off x="4278960" y="10157400"/>
            <a:ext cx="3278879" cy="532440"/>
          </a:xfrm>
        </p:spPr>
        <p:txBody>
          <a:bodyPr wrap="square"/>
          <a:lstStyle/>
          <a:p>
            <a:pPr lvl="0"/>
            <a:fld id="{AFE4206B-746A-4CC2-910A-0186D151E3DD}" type="slidenum">
              <a:t>42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564753D-967B-4D30-849C-EA7833B354D8}"/>
              </a:ext>
            </a:extLst>
          </p:cNvPr>
          <p:cNvSpPr txBox="1">
            <a:spLocks noGrp="1"/>
          </p:cNvSpPr>
          <p:nvPr>
            <p:ph type="sldNum" sz="quarter" idx="5"/>
          </p:nvPr>
        </p:nvSpPr>
        <p:spPr>
          <a:ln/>
        </p:spPr>
        <p:txBody>
          <a:bodyPr vert="horz" lIns="0" tIns="0" rIns="0" bIns="0" anchor="b" anchorCtr="0">
            <a:noAutofit/>
          </a:bodyPr>
          <a:lstStyle/>
          <a:p>
            <a:pPr lvl="0"/>
            <a:fld id="{F1DE43F6-FA6C-41C4-AFB5-F0BF5679B806}" type="slidenum">
              <a:t>42</a:t>
            </a:fld>
            <a:endParaRPr lang="pt-BR"/>
          </a:p>
        </p:txBody>
      </p:sp>
      <p:sp>
        <p:nvSpPr>
          <p:cNvPr id="7" name="PlaceHolder 6">
            <a:extLst>
              <a:ext uri="{FF2B5EF4-FFF2-40B4-BE49-F238E27FC236}">
                <a16:creationId xmlns:a16="http://schemas.microsoft.com/office/drawing/2014/main" id="{FC6ADC72-2BD8-4E03-87DD-570101D3192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A7A74AAB-7BD1-4491-B4B6-C1F3BD257C1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79">
            <a:extLst>
              <a:ext uri="{FF2B5EF4-FFF2-40B4-BE49-F238E27FC236}">
                <a16:creationId xmlns:a16="http://schemas.microsoft.com/office/drawing/2014/main" id="{C10054E7-2531-48B1-A89E-C077C5D71B3C}"/>
              </a:ext>
            </a:extLst>
          </p:cNvPr>
          <p:cNvSpPr txBox="1">
            <a:spLocks noGrp="1"/>
          </p:cNvSpPr>
          <p:nvPr>
            <p:ph type="sldNum" sz="quarter" idx="8"/>
          </p:nvPr>
        </p:nvSpPr>
        <p:spPr>
          <a:xfrm>
            <a:off x="4278960" y="10157400"/>
            <a:ext cx="3277439" cy="531000"/>
          </a:xfrm>
        </p:spPr>
        <p:txBody>
          <a:bodyPr wrap="square"/>
          <a:lstStyle/>
          <a:p>
            <a:pPr lvl="0"/>
            <a:fld id="{9D89AF0B-EA71-434F-A2A7-B7C0C09553FC}" type="slidenum">
              <a:t>43</a:t>
            </a:fld>
            <a:endParaRPr lang="pt-BR">
              <a:solidFill>
                <a:srgbClr val="000000"/>
              </a:solidFill>
              <a:highlight>
                <a:scrgbClr r="0" g="0" b="0">
                  <a:alpha val="0"/>
                </a:scrgbClr>
              </a:highlight>
              <a:latin typeface="Times New Roman"/>
            </a:endParaRPr>
          </a:p>
        </p:txBody>
      </p:sp>
      <p:sp>
        <p:nvSpPr>
          <p:cNvPr id="3" name="PlaceHolder 180">
            <a:extLst>
              <a:ext uri="{FF2B5EF4-FFF2-40B4-BE49-F238E27FC236}">
                <a16:creationId xmlns:a16="http://schemas.microsoft.com/office/drawing/2014/main" id="{A4B98AB2-D853-46A6-B84F-9A9D639CDD4B}"/>
              </a:ext>
            </a:extLst>
          </p:cNvPr>
          <p:cNvSpPr txBox="1">
            <a:spLocks noGrp="1"/>
          </p:cNvSpPr>
          <p:nvPr>
            <p:ph type="sldNum" sz="quarter" idx="8"/>
          </p:nvPr>
        </p:nvSpPr>
        <p:spPr>
          <a:xfrm>
            <a:off x="4278960" y="10157400"/>
            <a:ext cx="3277800" cy="531360"/>
          </a:xfrm>
        </p:spPr>
        <p:txBody>
          <a:bodyPr wrap="square"/>
          <a:lstStyle/>
          <a:p>
            <a:pPr lvl="0"/>
            <a:fld id="{628F911A-D511-4859-8D2B-86A42A913A44}" type="slidenum">
              <a:t>43</a:t>
            </a:fld>
            <a:endParaRPr lang="pt-BR">
              <a:solidFill>
                <a:srgbClr val="000000"/>
              </a:solidFill>
              <a:highlight>
                <a:scrgbClr r="0" g="0" b="0">
                  <a:alpha val="0"/>
                </a:scrgbClr>
              </a:highlight>
              <a:latin typeface="Times New Roman"/>
            </a:endParaRPr>
          </a:p>
        </p:txBody>
      </p:sp>
      <p:sp>
        <p:nvSpPr>
          <p:cNvPr id="4" name="PlaceHolder 181">
            <a:extLst>
              <a:ext uri="{FF2B5EF4-FFF2-40B4-BE49-F238E27FC236}">
                <a16:creationId xmlns:a16="http://schemas.microsoft.com/office/drawing/2014/main" id="{0783C59B-0BD9-4056-A3FC-64206B17F475}"/>
              </a:ext>
            </a:extLst>
          </p:cNvPr>
          <p:cNvSpPr txBox="1">
            <a:spLocks noGrp="1"/>
          </p:cNvSpPr>
          <p:nvPr>
            <p:ph type="sldNum" sz="quarter" idx="8"/>
          </p:nvPr>
        </p:nvSpPr>
        <p:spPr>
          <a:xfrm>
            <a:off x="4278960" y="10157400"/>
            <a:ext cx="3278160" cy="531720"/>
          </a:xfrm>
        </p:spPr>
        <p:txBody>
          <a:bodyPr wrap="square"/>
          <a:lstStyle/>
          <a:p>
            <a:pPr lvl="0"/>
            <a:fld id="{7438DDBC-C14F-4FA8-832D-D8A010DC8BCF}" type="slidenum">
              <a:t>43</a:t>
            </a:fld>
            <a:endParaRPr lang="pt-BR">
              <a:solidFill>
                <a:srgbClr val="000000"/>
              </a:solidFill>
              <a:highlight>
                <a:scrgbClr r="0" g="0" b="0">
                  <a:alpha val="0"/>
                </a:scrgbClr>
              </a:highlight>
              <a:latin typeface="Times New Roman"/>
            </a:endParaRPr>
          </a:p>
        </p:txBody>
      </p:sp>
      <p:sp>
        <p:nvSpPr>
          <p:cNvPr id="5" name="PlaceHolder 182">
            <a:extLst>
              <a:ext uri="{FF2B5EF4-FFF2-40B4-BE49-F238E27FC236}">
                <a16:creationId xmlns:a16="http://schemas.microsoft.com/office/drawing/2014/main" id="{97FD6D87-53BB-47DA-BB63-5A8045444F26}"/>
              </a:ext>
            </a:extLst>
          </p:cNvPr>
          <p:cNvSpPr txBox="1">
            <a:spLocks noGrp="1"/>
          </p:cNvSpPr>
          <p:nvPr>
            <p:ph type="sldNum" sz="quarter" idx="8"/>
          </p:nvPr>
        </p:nvSpPr>
        <p:spPr>
          <a:xfrm>
            <a:off x="4278960" y="10157400"/>
            <a:ext cx="3278519" cy="532080"/>
          </a:xfrm>
        </p:spPr>
        <p:txBody>
          <a:bodyPr wrap="square"/>
          <a:lstStyle/>
          <a:p>
            <a:pPr lvl="0"/>
            <a:fld id="{82515D83-C1A3-44E4-8C06-72CA62C79611}" type="slidenum">
              <a:t>43</a:t>
            </a:fld>
            <a:endParaRPr lang="pt-BR">
              <a:solidFill>
                <a:srgbClr val="000000"/>
              </a:solidFill>
              <a:highlight>
                <a:scrgbClr r="0" g="0" b="0">
                  <a:alpha val="0"/>
                </a:scrgbClr>
              </a:highlight>
              <a:latin typeface="Times New Roman"/>
            </a:endParaRPr>
          </a:p>
        </p:txBody>
      </p:sp>
      <p:sp>
        <p:nvSpPr>
          <p:cNvPr id="6" name="PlaceHolder 183">
            <a:extLst>
              <a:ext uri="{FF2B5EF4-FFF2-40B4-BE49-F238E27FC236}">
                <a16:creationId xmlns:a16="http://schemas.microsoft.com/office/drawing/2014/main" id="{88F6ABDA-19ED-4FE3-B694-B2B910020B29}"/>
              </a:ext>
            </a:extLst>
          </p:cNvPr>
          <p:cNvSpPr txBox="1">
            <a:spLocks noGrp="1"/>
          </p:cNvSpPr>
          <p:nvPr>
            <p:ph type="sldNum" sz="quarter" idx="8"/>
          </p:nvPr>
        </p:nvSpPr>
        <p:spPr>
          <a:xfrm>
            <a:off x="4278960" y="10157400"/>
            <a:ext cx="3278879" cy="532440"/>
          </a:xfrm>
        </p:spPr>
        <p:txBody>
          <a:bodyPr wrap="square"/>
          <a:lstStyle/>
          <a:p>
            <a:pPr lvl="0"/>
            <a:fld id="{E4B35CA7-CC6D-46B2-8D06-8FFAA908B533}" type="slidenum">
              <a:t>43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11FB8ACF-793B-4BCE-A452-51A8666780CE}"/>
              </a:ext>
            </a:extLst>
          </p:cNvPr>
          <p:cNvSpPr txBox="1">
            <a:spLocks noGrp="1"/>
          </p:cNvSpPr>
          <p:nvPr>
            <p:ph type="sldNum" sz="quarter" idx="5"/>
          </p:nvPr>
        </p:nvSpPr>
        <p:spPr>
          <a:ln/>
        </p:spPr>
        <p:txBody>
          <a:bodyPr vert="horz" lIns="0" tIns="0" rIns="0" bIns="0" anchor="b" anchorCtr="0">
            <a:noAutofit/>
          </a:bodyPr>
          <a:lstStyle/>
          <a:p>
            <a:pPr lvl="0"/>
            <a:fld id="{697457B7-E8CC-49A7-92AC-1DE5DB261818}" type="slidenum">
              <a:t>43</a:t>
            </a:fld>
            <a:endParaRPr lang="pt-BR"/>
          </a:p>
        </p:txBody>
      </p:sp>
      <p:sp>
        <p:nvSpPr>
          <p:cNvPr id="7" name="PlaceHolder 184">
            <a:extLst>
              <a:ext uri="{FF2B5EF4-FFF2-40B4-BE49-F238E27FC236}">
                <a16:creationId xmlns:a16="http://schemas.microsoft.com/office/drawing/2014/main" id="{38A566FE-19EF-4A1D-B90C-D08A8DF6C13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85">
            <a:extLst>
              <a:ext uri="{FF2B5EF4-FFF2-40B4-BE49-F238E27FC236}">
                <a16:creationId xmlns:a16="http://schemas.microsoft.com/office/drawing/2014/main" id="{74A77B53-2E9C-45E8-B851-FA93D885BB9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6BA69-9966-2FFB-7C3A-A8670945552C}"/>
            </a:ext>
          </a:extLst>
        </p:cNvPr>
        <p:cNvGrpSpPr/>
        <p:nvPr/>
      </p:nvGrpSpPr>
      <p:grpSpPr>
        <a:xfrm>
          <a:off x="0" y="0"/>
          <a:ext cx="0" cy="0"/>
          <a:chOff x="0" y="0"/>
          <a:chExt cx="0" cy="0"/>
        </a:xfrm>
      </p:grpSpPr>
      <p:sp>
        <p:nvSpPr>
          <p:cNvPr id="2" name="PlaceHolder 179">
            <a:extLst>
              <a:ext uri="{FF2B5EF4-FFF2-40B4-BE49-F238E27FC236}">
                <a16:creationId xmlns:a16="http://schemas.microsoft.com/office/drawing/2014/main" id="{55A63EF4-2092-BEE0-5D5F-EEE4A406B1FE}"/>
              </a:ext>
            </a:extLst>
          </p:cNvPr>
          <p:cNvSpPr txBox="1">
            <a:spLocks noGrp="1"/>
          </p:cNvSpPr>
          <p:nvPr>
            <p:ph type="sldNum" sz="quarter" idx="8"/>
          </p:nvPr>
        </p:nvSpPr>
        <p:spPr>
          <a:xfrm>
            <a:off x="4278960" y="10157400"/>
            <a:ext cx="3277439" cy="531000"/>
          </a:xfrm>
        </p:spPr>
        <p:txBody>
          <a:bodyPr wrap="square"/>
          <a:lstStyle/>
          <a:p>
            <a:pPr lvl="0"/>
            <a:fld id="{9D89AF0B-EA71-434F-A2A7-B7C0C09553FC}" type="slidenum">
              <a:t>44</a:t>
            </a:fld>
            <a:endParaRPr lang="pt-BR">
              <a:solidFill>
                <a:srgbClr val="000000"/>
              </a:solidFill>
              <a:highlight>
                <a:scrgbClr r="0" g="0" b="0">
                  <a:alpha val="0"/>
                </a:scrgbClr>
              </a:highlight>
              <a:latin typeface="Times New Roman"/>
            </a:endParaRPr>
          </a:p>
        </p:txBody>
      </p:sp>
      <p:sp>
        <p:nvSpPr>
          <p:cNvPr id="3" name="PlaceHolder 180">
            <a:extLst>
              <a:ext uri="{FF2B5EF4-FFF2-40B4-BE49-F238E27FC236}">
                <a16:creationId xmlns:a16="http://schemas.microsoft.com/office/drawing/2014/main" id="{DF7663C2-83E4-C19D-807E-4722E871DE41}"/>
              </a:ext>
            </a:extLst>
          </p:cNvPr>
          <p:cNvSpPr txBox="1">
            <a:spLocks noGrp="1"/>
          </p:cNvSpPr>
          <p:nvPr>
            <p:ph type="sldNum" sz="quarter" idx="8"/>
          </p:nvPr>
        </p:nvSpPr>
        <p:spPr>
          <a:xfrm>
            <a:off x="4278960" y="10157400"/>
            <a:ext cx="3277800" cy="531360"/>
          </a:xfrm>
        </p:spPr>
        <p:txBody>
          <a:bodyPr wrap="square"/>
          <a:lstStyle/>
          <a:p>
            <a:pPr lvl="0"/>
            <a:fld id="{628F911A-D511-4859-8D2B-86A42A913A44}" type="slidenum">
              <a:t>44</a:t>
            </a:fld>
            <a:endParaRPr lang="pt-BR">
              <a:solidFill>
                <a:srgbClr val="000000"/>
              </a:solidFill>
              <a:highlight>
                <a:scrgbClr r="0" g="0" b="0">
                  <a:alpha val="0"/>
                </a:scrgbClr>
              </a:highlight>
              <a:latin typeface="Times New Roman"/>
            </a:endParaRPr>
          </a:p>
        </p:txBody>
      </p:sp>
      <p:sp>
        <p:nvSpPr>
          <p:cNvPr id="4" name="PlaceHolder 181">
            <a:extLst>
              <a:ext uri="{FF2B5EF4-FFF2-40B4-BE49-F238E27FC236}">
                <a16:creationId xmlns:a16="http://schemas.microsoft.com/office/drawing/2014/main" id="{2ECEDF40-5B62-F885-45A1-56703DD6A2A4}"/>
              </a:ext>
            </a:extLst>
          </p:cNvPr>
          <p:cNvSpPr txBox="1">
            <a:spLocks noGrp="1"/>
          </p:cNvSpPr>
          <p:nvPr>
            <p:ph type="sldNum" sz="quarter" idx="8"/>
          </p:nvPr>
        </p:nvSpPr>
        <p:spPr>
          <a:xfrm>
            <a:off x="4278960" y="10157400"/>
            <a:ext cx="3278160" cy="531720"/>
          </a:xfrm>
        </p:spPr>
        <p:txBody>
          <a:bodyPr wrap="square"/>
          <a:lstStyle/>
          <a:p>
            <a:pPr lvl="0"/>
            <a:fld id="{7438DDBC-C14F-4FA8-832D-D8A010DC8BCF}" type="slidenum">
              <a:t>44</a:t>
            </a:fld>
            <a:endParaRPr lang="pt-BR">
              <a:solidFill>
                <a:srgbClr val="000000"/>
              </a:solidFill>
              <a:highlight>
                <a:scrgbClr r="0" g="0" b="0">
                  <a:alpha val="0"/>
                </a:scrgbClr>
              </a:highlight>
              <a:latin typeface="Times New Roman"/>
            </a:endParaRPr>
          </a:p>
        </p:txBody>
      </p:sp>
      <p:sp>
        <p:nvSpPr>
          <p:cNvPr id="5" name="PlaceHolder 182">
            <a:extLst>
              <a:ext uri="{FF2B5EF4-FFF2-40B4-BE49-F238E27FC236}">
                <a16:creationId xmlns:a16="http://schemas.microsoft.com/office/drawing/2014/main" id="{364D11CE-63CE-6A36-5DAB-A935716C8D74}"/>
              </a:ext>
            </a:extLst>
          </p:cNvPr>
          <p:cNvSpPr txBox="1">
            <a:spLocks noGrp="1"/>
          </p:cNvSpPr>
          <p:nvPr>
            <p:ph type="sldNum" sz="quarter" idx="8"/>
          </p:nvPr>
        </p:nvSpPr>
        <p:spPr>
          <a:xfrm>
            <a:off x="4278960" y="10157400"/>
            <a:ext cx="3278519" cy="532080"/>
          </a:xfrm>
        </p:spPr>
        <p:txBody>
          <a:bodyPr wrap="square"/>
          <a:lstStyle/>
          <a:p>
            <a:pPr lvl="0"/>
            <a:fld id="{82515D83-C1A3-44E4-8C06-72CA62C79611}" type="slidenum">
              <a:t>44</a:t>
            </a:fld>
            <a:endParaRPr lang="pt-BR">
              <a:solidFill>
                <a:srgbClr val="000000"/>
              </a:solidFill>
              <a:highlight>
                <a:scrgbClr r="0" g="0" b="0">
                  <a:alpha val="0"/>
                </a:scrgbClr>
              </a:highlight>
              <a:latin typeface="Times New Roman"/>
            </a:endParaRPr>
          </a:p>
        </p:txBody>
      </p:sp>
      <p:sp>
        <p:nvSpPr>
          <p:cNvPr id="6" name="PlaceHolder 183">
            <a:extLst>
              <a:ext uri="{FF2B5EF4-FFF2-40B4-BE49-F238E27FC236}">
                <a16:creationId xmlns:a16="http://schemas.microsoft.com/office/drawing/2014/main" id="{9AA5C706-FBAA-8118-271D-91A9802B9653}"/>
              </a:ext>
            </a:extLst>
          </p:cNvPr>
          <p:cNvSpPr txBox="1">
            <a:spLocks noGrp="1"/>
          </p:cNvSpPr>
          <p:nvPr>
            <p:ph type="sldNum" sz="quarter" idx="8"/>
          </p:nvPr>
        </p:nvSpPr>
        <p:spPr>
          <a:xfrm>
            <a:off x="4278960" y="10157400"/>
            <a:ext cx="3278879" cy="532440"/>
          </a:xfrm>
        </p:spPr>
        <p:txBody>
          <a:bodyPr wrap="square"/>
          <a:lstStyle/>
          <a:p>
            <a:pPr lvl="0"/>
            <a:fld id="{E4B35CA7-CC6D-46B2-8D06-8FFAA908B533}" type="slidenum">
              <a:t>44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FDA88C7F-5477-9047-737B-9A06D8F3456E}"/>
              </a:ext>
            </a:extLst>
          </p:cNvPr>
          <p:cNvSpPr txBox="1">
            <a:spLocks noGrp="1"/>
          </p:cNvSpPr>
          <p:nvPr>
            <p:ph type="sldNum" sz="quarter" idx="5"/>
          </p:nvPr>
        </p:nvSpPr>
        <p:spPr>
          <a:ln/>
        </p:spPr>
        <p:txBody>
          <a:bodyPr vert="horz" lIns="0" tIns="0" rIns="0" bIns="0" anchor="b" anchorCtr="0">
            <a:noAutofit/>
          </a:bodyPr>
          <a:lstStyle/>
          <a:p>
            <a:pPr lvl="0"/>
            <a:fld id="{697457B7-E8CC-49A7-92AC-1DE5DB261818}" type="slidenum">
              <a:t>44</a:t>
            </a:fld>
            <a:endParaRPr lang="pt-BR"/>
          </a:p>
        </p:txBody>
      </p:sp>
      <p:sp>
        <p:nvSpPr>
          <p:cNvPr id="7" name="PlaceHolder 184">
            <a:extLst>
              <a:ext uri="{FF2B5EF4-FFF2-40B4-BE49-F238E27FC236}">
                <a16:creationId xmlns:a16="http://schemas.microsoft.com/office/drawing/2014/main" id="{9586BDC8-3FB3-3BBC-7539-4267DD62B2E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85">
            <a:extLst>
              <a:ext uri="{FF2B5EF4-FFF2-40B4-BE49-F238E27FC236}">
                <a16:creationId xmlns:a16="http://schemas.microsoft.com/office/drawing/2014/main" id="{29C49F79-ECD5-798A-9C72-C1D350B6AC29}"/>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5706085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05">
            <a:extLst>
              <a:ext uri="{FF2B5EF4-FFF2-40B4-BE49-F238E27FC236}">
                <a16:creationId xmlns:a16="http://schemas.microsoft.com/office/drawing/2014/main" id="{76877CCD-9754-4B78-971C-9250E7185C1F}"/>
              </a:ext>
            </a:extLst>
          </p:cNvPr>
          <p:cNvSpPr txBox="1">
            <a:spLocks noGrp="1"/>
          </p:cNvSpPr>
          <p:nvPr>
            <p:ph type="sldNum" sz="quarter" idx="8"/>
          </p:nvPr>
        </p:nvSpPr>
        <p:spPr>
          <a:xfrm>
            <a:off x="4278960" y="10157400"/>
            <a:ext cx="3277439" cy="531000"/>
          </a:xfrm>
        </p:spPr>
        <p:txBody>
          <a:bodyPr wrap="square"/>
          <a:lstStyle/>
          <a:p>
            <a:pPr lvl="0"/>
            <a:fld id="{49BE7CBC-E174-4DDD-AEDA-A7BDE2F8BFC7}" type="slidenum">
              <a:t>45</a:t>
            </a:fld>
            <a:endParaRPr lang="pt-BR">
              <a:solidFill>
                <a:srgbClr val="000000"/>
              </a:solidFill>
              <a:highlight>
                <a:scrgbClr r="0" g="0" b="0">
                  <a:alpha val="0"/>
                </a:scrgbClr>
              </a:highlight>
              <a:latin typeface="Times New Roman"/>
            </a:endParaRPr>
          </a:p>
        </p:txBody>
      </p:sp>
      <p:sp>
        <p:nvSpPr>
          <p:cNvPr id="3" name="PlaceHolder 306">
            <a:extLst>
              <a:ext uri="{FF2B5EF4-FFF2-40B4-BE49-F238E27FC236}">
                <a16:creationId xmlns:a16="http://schemas.microsoft.com/office/drawing/2014/main" id="{30B1C026-8087-4BD1-9C1C-C7DEB15C8FD4}"/>
              </a:ext>
            </a:extLst>
          </p:cNvPr>
          <p:cNvSpPr txBox="1">
            <a:spLocks noGrp="1"/>
          </p:cNvSpPr>
          <p:nvPr>
            <p:ph type="sldNum" sz="quarter" idx="8"/>
          </p:nvPr>
        </p:nvSpPr>
        <p:spPr>
          <a:xfrm>
            <a:off x="4278960" y="10157400"/>
            <a:ext cx="3277800" cy="531360"/>
          </a:xfrm>
        </p:spPr>
        <p:txBody>
          <a:bodyPr wrap="square"/>
          <a:lstStyle/>
          <a:p>
            <a:pPr lvl="0"/>
            <a:fld id="{52390CDC-2255-4C5D-A0D0-E54118569199}" type="slidenum">
              <a:t>45</a:t>
            </a:fld>
            <a:endParaRPr lang="pt-BR">
              <a:solidFill>
                <a:srgbClr val="000000"/>
              </a:solidFill>
              <a:highlight>
                <a:scrgbClr r="0" g="0" b="0">
                  <a:alpha val="0"/>
                </a:scrgbClr>
              </a:highlight>
              <a:latin typeface="Times New Roman"/>
            </a:endParaRPr>
          </a:p>
        </p:txBody>
      </p:sp>
      <p:sp>
        <p:nvSpPr>
          <p:cNvPr id="4" name="PlaceHolder 307">
            <a:extLst>
              <a:ext uri="{FF2B5EF4-FFF2-40B4-BE49-F238E27FC236}">
                <a16:creationId xmlns:a16="http://schemas.microsoft.com/office/drawing/2014/main" id="{19531D05-4254-402F-AA50-B246E804139C}"/>
              </a:ext>
            </a:extLst>
          </p:cNvPr>
          <p:cNvSpPr txBox="1">
            <a:spLocks noGrp="1"/>
          </p:cNvSpPr>
          <p:nvPr>
            <p:ph type="sldNum" sz="quarter" idx="8"/>
          </p:nvPr>
        </p:nvSpPr>
        <p:spPr>
          <a:xfrm>
            <a:off x="4278960" y="10157400"/>
            <a:ext cx="3278160" cy="531720"/>
          </a:xfrm>
        </p:spPr>
        <p:txBody>
          <a:bodyPr wrap="square"/>
          <a:lstStyle/>
          <a:p>
            <a:pPr lvl="0"/>
            <a:fld id="{3BA7F6BA-5F0A-455E-ADCC-DE6EC2C8C9BB}" type="slidenum">
              <a:t>45</a:t>
            </a:fld>
            <a:endParaRPr lang="pt-BR">
              <a:solidFill>
                <a:srgbClr val="000000"/>
              </a:solidFill>
              <a:highlight>
                <a:scrgbClr r="0" g="0" b="0">
                  <a:alpha val="0"/>
                </a:scrgbClr>
              </a:highlight>
              <a:latin typeface="Times New Roman"/>
            </a:endParaRPr>
          </a:p>
        </p:txBody>
      </p:sp>
      <p:sp>
        <p:nvSpPr>
          <p:cNvPr id="5" name="PlaceHolder 308">
            <a:extLst>
              <a:ext uri="{FF2B5EF4-FFF2-40B4-BE49-F238E27FC236}">
                <a16:creationId xmlns:a16="http://schemas.microsoft.com/office/drawing/2014/main" id="{2D4F1CF5-C79F-4A71-9C1F-15D1D142FB57}"/>
              </a:ext>
            </a:extLst>
          </p:cNvPr>
          <p:cNvSpPr txBox="1">
            <a:spLocks noGrp="1"/>
          </p:cNvSpPr>
          <p:nvPr>
            <p:ph type="sldNum" sz="quarter" idx="8"/>
          </p:nvPr>
        </p:nvSpPr>
        <p:spPr>
          <a:xfrm>
            <a:off x="4278960" y="10157400"/>
            <a:ext cx="3278519" cy="532080"/>
          </a:xfrm>
        </p:spPr>
        <p:txBody>
          <a:bodyPr wrap="square"/>
          <a:lstStyle/>
          <a:p>
            <a:pPr lvl="0"/>
            <a:fld id="{6A5E94A2-88CA-4790-83D1-6BB8AA56FEEF}" type="slidenum">
              <a:t>45</a:t>
            </a:fld>
            <a:endParaRPr lang="pt-BR">
              <a:solidFill>
                <a:srgbClr val="000000"/>
              </a:solidFill>
              <a:highlight>
                <a:scrgbClr r="0" g="0" b="0">
                  <a:alpha val="0"/>
                </a:scrgbClr>
              </a:highlight>
              <a:latin typeface="Times New Roman"/>
            </a:endParaRPr>
          </a:p>
        </p:txBody>
      </p:sp>
      <p:sp>
        <p:nvSpPr>
          <p:cNvPr id="6" name="PlaceHolder 309">
            <a:extLst>
              <a:ext uri="{FF2B5EF4-FFF2-40B4-BE49-F238E27FC236}">
                <a16:creationId xmlns:a16="http://schemas.microsoft.com/office/drawing/2014/main" id="{0DA3E30E-BF77-4CF3-97F4-BD9B8E7ECC47}"/>
              </a:ext>
            </a:extLst>
          </p:cNvPr>
          <p:cNvSpPr txBox="1">
            <a:spLocks noGrp="1"/>
          </p:cNvSpPr>
          <p:nvPr>
            <p:ph type="sldNum" sz="quarter" idx="8"/>
          </p:nvPr>
        </p:nvSpPr>
        <p:spPr>
          <a:xfrm>
            <a:off x="4278960" y="10157400"/>
            <a:ext cx="3278879" cy="532440"/>
          </a:xfrm>
        </p:spPr>
        <p:txBody>
          <a:bodyPr wrap="square"/>
          <a:lstStyle/>
          <a:p>
            <a:pPr lvl="0"/>
            <a:fld id="{2406B616-D11A-41D4-A798-39A1E00BA3B5}" type="slidenum">
              <a:t>45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B9309E2-87ED-4377-A639-58FA4F5B1DAC}"/>
              </a:ext>
            </a:extLst>
          </p:cNvPr>
          <p:cNvSpPr txBox="1">
            <a:spLocks noGrp="1"/>
          </p:cNvSpPr>
          <p:nvPr>
            <p:ph type="sldNum" sz="quarter" idx="5"/>
          </p:nvPr>
        </p:nvSpPr>
        <p:spPr>
          <a:ln/>
        </p:spPr>
        <p:txBody>
          <a:bodyPr vert="horz" lIns="0" tIns="0" rIns="0" bIns="0" anchor="b" anchorCtr="0">
            <a:noAutofit/>
          </a:bodyPr>
          <a:lstStyle/>
          <a:p>
            <a:pPr lvl="0"/>
            <a:fld id="{CE254CFB-8B94-4405-849A-A9A04DD52B2A}" type="slidenum">
              <a:t>45</a:t>
            </a:fld>
            <a:endParaRPr lang="pt-BR"/>
          </a:p>
        </p:txBody>
      </p:sp>
      <p:sp>
        <p:nvSpPr>
          <p:cNvPr id="7" name="PlaceHolder 310">
            <a:extLst>
              <a:ext uri="{FF2B5EF4-FFF2-40B4-BE49-F238E27FC236}">
                <a16:creationId xmlns:a16="http://schemas.microsoft.com/office/drawing/2014/main" id="{88476729-E3E9-4672-91BB-A4B6272A7B2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11">
            <a:extLst>
              <a:ext uri="{FF2B5EF4-FFF2-40B4-BE49-F238E27FC236}">
                <a16:creationId xmlns:a16="http://schemas.microsoft.com/office/drawing/2014/main" id="{29A80BD8-F786-48DC-8B4A-A38E8765F76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133922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D97E99D-76F1-476E-920D-4D8BD04927ED}"/>
              </a:ext>
            </a:extLst>
          </p:cNvPr>
          <p:cNvSpPr txBox="1">
            <a:spLocks noGrp="1"/>
          </p:cNvSpPr>
          <p:nvPr>
            <p:ph type="sldNum" sz="quarter" idx="8"/>
          </p:nvPr>
        </p:nvSpPr>
        <p:spPr>
          <a:xfrm>
            <a:off x="4278960" y="10157400"/>
            <a:ext cx="3277439" cy="531000"/>
          </a:xfrm>
        </p:spPr>
        <p:txBody>
          <a:bodyPr wrap="square"/>
          <a:lstStyle/>
          <a:p>
            <a:pPr lvl="0"/>
            <a:fld id="{6A719586-40EB-4F6A-BFDE-7DE9A972D929}" type="slidenum">
              <a:t>46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DEA74A7-F36F-413F-A912-5614A2AC0708}"/>
              </a:ext>
            </a:extLst>
          </p:cNvPr>
          <p:cNvSpPr txBox="1">
            <a:spLocks noGrp="1"/>
          </p:cNvSpPr>
          <p:nvPr>
            <p:ph type="sldNum" sz="quarter" idx="8"/>
          </p:nvPr>
        </p:nvSpPr>
        <p:spPr>
          <a:xfrm>
            <a:off x="4278960" y="10157400"/>
            <a:ext cx="3277800" cy="531360"/>
          </a:xfrm>
        </p:spPr>
        <p:txBody>
          <a:bodyPr wrap="square"/>
          <a:lstStyle/>
          <a:p>
            <a:pPr lvl="0"/>
            <a:fld id="{D34BB975-0AE8-4F7C-9AC9-74CBE4789A48}" type="slidenum">
              <a:t>46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1E5DD84-F07D-4C2B-84C8-3FCF0016B761}"/>
              </a:ext>
            </a:extLst>
          </p:cNvPr>
          <p:cNvSpPr txBox="1">
            <a:spLocks noGrp="1"/>
          </p:cNvSpPr>
          <p:nvPr>
            <p:ph type="sldNum" sz="quarter" idx="8"/>
          </p:nvPr>
        </p:nvSpPr>
        <p:spPr>
          <a:xfrm>
            <a:off x="4278960" y="10157400"/>
            <a:ext cx="3278160" cy="531720"/>
          </a:xfrm>
        </p:spPr>
        <p:txBody>
          <a:bodyPr wrap="square"/>
          <a:lstStyle/>
          <a:p>
            <a:pPr lvl="0"/>
            <a:fld id="{12824F31-9E8F-4BE5-8305-A401953C430A}" type="slidenum">
              <a:t>46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D61B282-0754-4A9D-9DFD-7F0D5126D38E}"/>
              </a:ext>
            </a:extLst>
          </p:cNvPr>
          <p:cNvSpPr txBox="1">
            <a:spLocks noGrp="1"/>
          </p:cNvSpPr>
          <p:nvPr>
            <p:ph type="sldNum" sz="quarter" idx="8"/>
          </p:nvPr>
        </p:nvSpPr>
        <p:spPr>
          <a:xfrm>
            <a:off x="4278960" y="10157400"/>
            <a:ext cx="3278519" cy="532080"/>
          </a:xfrm>
        </p:spPr>
        <p:txBody>
          <a:bodyPr wrap="square"/>
          <a:lstStyle/>
          <a:p>
            <a:pPr lvl="0"/>
            <a:fld id="{15267AA3-ED51-48E4-94EC-03C5992EFE7A}" type="slidenum">
              <a:t>46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6AFEACC7-2B39-48F3-A0CB-4AC98EAB9036}"/>
              </a:ext>
            </a:extLst>
          </p:cNvPr>
          <p:cNvSpPr txBox="1">
            <a:spLocks noGrp="1"/>
          </p:cNvSpPr>
          <p:nvPr>
            <p:ph type="sldNum" sz="quarter" idx="8"/>
          </p:nvPr>
        </p:nvSpPr>
        <p:spPr>
          <a:xfrm>
            <a:off x="4278960" y="10157400"/>
            <a:ext cx="3278879" cy="532440"/>
          </a:xfrm>
        </p:spPr>
        <p:txBody>
          <a:bodyPr wrap="square"/>
          <a:lstStyle/>
          <a:p>
            <a:pPr lvl="0"/>
            <a:fld id="{B4E8808E-AB0B-4B5B-80C4-C6D095CF124A}" type="slidenum">
              <a:t>46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FB510564-F939-4DC4-B93E-18538CECB29A}"/>
              </a:ext>
            </a:extLst>
          </p:cNvPr>
          <p:cNvSpPr txBox="1">
            <a:spLocks noGrp="1"/>
          </p:cNvSpPr>
          <p:nvPr>
            <p:ph type="sldNum" sz="quarter" idx="5"/>
          </p:nvPr>
        </p:nvSpPr>
        <p:spPr>
          <a:ln/>
        </p:spPr>
        <p:txBody>
          <a:bodyPr vert="horz" lIns="0" tIns="0" rIns="0" bIns="0" anchor="b" anchorCtr="0">
            <a:noAutofit/>
          </a:bodyPr>
          <a:lstStyle/>
          <a:p>
            <a:pPr lvl="0"/>
            <a:fld id="{59F45342-7EC3-497B-9422-95317E2C4D57}" type="slidenum">
              <a:t>46</a:t>
            </a:fld>
            <a:endParaRPr lang="pt-BR"/>
          </a:p>
        </p:txBody>
      </p:sp>
      <p:sp>
        <p:nvSpPr>
          <p:cNvPr id="7" name="PlaceHolder 6">
            <a:extLst>
              <a:ext uri="{FF2B5EF4-FFF2-40B4-BE49-F238E27FC236}">
                <a16:creationId xmlns:a16="http://schemas.microsoft.com/office/drawing/2014/main" id="{405AC1E3-D075-4A06-BE58-44EB969C671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54A37DE7-4983-427C-A84F-79EAC6AE20C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05">
            <a:extLst>
              <a:ext uri="{FF2B5EF4-FFF2-40B4-BE49-F238E27FC236}">
                <a16:creationId xmlns:a16="http://schemas.microsoft.com/office/drawing/2014/main" id="{76877CCD-9754-4B78-971C-9250E7185C1F}"/>
              </a:ext>
            </a:extLst>
          </p:cNvPr>
          <p:cNvSpPr txBox="1">
            <a:spLocks noGrp="1"/>
          </p:cNvSpPr>
          <p:nvPr>
            <p:ph type="sldNum" sz="quarter" idx="8"/>
          </p:nvPr>
        </p:nvSpPr>
        <p:spPr>
          <a:xfrm>
            <a:off x="4278960" y="10157400"/>
            <a:ext cx="3277439" cy="531000"/>
          </a:xfrm>
        </p:spPr>
        <p:txBody>
          <a:bodyPr wrap="square"/>
          <a:lstStyle/>
          <a:p>
            <a:pPr lvl="0"/>
            <a:fld id="{49BE7CBC-E174-4DDD-AEDA-A7BDE2F8BFC7}" type="slidenum">
              <a:t>47</a:t>
            </a:fld>
            <a:endParaRPr lang="pt-BR">
              <a:solidFill>
                <a:srgbClr val="000000"/>
              </a:solidFill>
              <a:highlight>
                <a:scrgbClr r="0" g="0" b="0">
                  <a:alpha val="0"/>
                </a:scrgbClr>
              </a:highlight>
              <a:latin typeface="Times New Roman"/>
            </a:endParaRPr>
          </a:p>
        </p:txBody>
      </p:sp>
      <p:sp>
        <p:nvSpPr>
          <p:cNvPr id="3" name="PlaceHolder 306">
            <a:extLst>
              <a:ext uri="{FF2B5EF4-FFF2-40B4-BE49-F238E27FC236}">
                <a16:creationId xmlns:a16="http://schemas.microsoft.com/office/drawing/2014/main" id="{30B1C026-8087-4BD1-9C1C-C7DEB15C8FD4}"/>
              </a:ext>
            </a:extLst>
          </p:cNvPr>
          <p:cNvSpPr txBox="1">
            <a:spLocks noGrp="1"/>
          </p:cNvSpPr>
          <p:nvPr>
            <p:ph type="sldNum" sz="quarter" idx="8"/>
          </p:nvPr>
        </p:nvSpPr>
        <p:spPr>
          <a:xfrm>
            <a:off x="4278960" y="10157400"/>
            <a:ext cx="3277800" cy="531360"/>
          </a:xfrm>
        </p:spPr>
        <p:txBody>
          <a:bodyPr wrap="square"/>
          <a:lstStyle/>
          <a:p>
            <a:pPr lvl="0"/>
            <a:fld id="{52390CDC-2255-4C5D-A0D0-E54118569199}" type="slidenum">
              <a:t>47</a:t>
            </a:fld>
            <a:endParaRPr lang="pt-BR">
              <a:solidFill>
                <a:srgbClr val="000000"/>
              </a:solidFill>
              <a:highlight>
                <a:scrgbClr r="0" g="0" b="0">
                  <a:alpha val="0"/>
                </a:scrgbClr>
              </a:highlight>
              <a:latin typeface="Times New Roman"/>
            </a:endParaRPr>
          </a:p>
        </p:txBody>
      </p:sp>
      <p:sp>
        <p:nvSpPr>
          <p:cNvPr id="4" name="PlaceHolder 307">
            <a:extLst>
              <a:ext uri="{FF2B5EF4-FFF2-40B4-BE49-F238E27FC236}">
                <a16:creationId xmlns:a16="http://schemas.microsoft.com/office/drawing/2014/main" id="{19531D05-4254-402F-AA50-B246E804139C}"/>
              </a:ext>
            </a:extLst>
          </p:cNvPr>
          <p:cNvSpPr txBox="1">
            <a:spLocks noGrp="1"/>
          </p:cNvSpPr>
          <p:nvPr>
            <p:ph type="sldNum" sz="quarter" idx="8"/>
          </p:nvPr>
        </p:nvSpPr>
        <p:spPr>
          <a:xfrm>
            <a:off x="4278960" y="10157400"/>
            <a:ext cx="3278160" cy="531720"/>
          </a:xfrm>
        </p:spPr>
        <p:txBody>
          <a:bodyPr wrap="square"/>
          <a:lstStyle/>
          <a:p>
            <a:pPr lvl="0"/>
            <a:fld id="{3BA7F6BA-5F0A-455E-ADCC-DE6EC2C8C9BB}" type="slidenum">
              <a:t>47</a:t>
            </a:fld>
            <a:endParaRPr lang="pt-BR">
              <a:solidFill>
                <a:srgbClr val="000000"/>
              </a:solidFill>
              <a:highlight>
                <a:scrgbClr r="0" g="0" b="0">
                  <a:alpha val="0"/>
                </a:scrgbClr>
              </a:highlight>
              <a:latin typeface="Times New Roman"/>
            </a:endParaRPr>
          </a:p>
        </p:txBody>
      </p:sp>
      <p:sp>
        <p:nvSpPr>
          <p:cNvPr id="5" name="PlaceHolder 308">
            <a:extLst>
              <a:ext uri="{FF2B5EF4-FFF2-40B4-BE49-F238E27FC236}">
                <a16:creationId xmlns:a16="http://schemas.microsoft.com/office/drawing/2014/main" id="{2D4F1CF5-C79F-4A71-9C1F-15D1D142FB57}"/>
              </a:ext>
            </a:extLst>
          </p:cNvPr>
          <p:cNvSpPr txBox="1">
            <a:spLocks noGrp="1"/>
          </p:cNvSpPr>
          <p:nvPr>
            <p:ph type="sldNum" sz="quarter" idx="8"/>
          </p:nvPr>
        </p:nvSpPr>
        <p:spPr>
          <a:xfrm>
            <a:off x="4278960" y="10157400"/>
            <a:ext cx="3278519" cy="532080"/>
          </a:xfrm>
        </p:spPr>
        <p:txBody>
          <a:bodyPr wrap="square"/>
          <a:lstStyle/>
          <a:p>
            <a:pPr lvl="0"/>
            <a:fld id="{6A5E94A2-88CA-4790-83D1-6BB8AA56FEEF}" type="slidenum">
              <a:t>47</a:t>
            </a:fld>
            <a:endParaRPr lang="pt-BR">
              <a:solidFill>
                <a:srgbClr val="000000"/>
              </a:solidFill>
              <a:highlight>
                <a:scrgbClr r="0" g="0" b="0">
                  <a:alpha val="0"/>
                </a:scrgbClr>
              </a:highlight>
              <a:latin typeface="Times New Roman"/>
            </a:endParaRPr>
          </a:p>
        </p:txBody>
      </p:sp>
      <p:sp>
        <p:nvSpPr>
          <p:cNvPr id="6" name="PlaceHolder 309">
            <a:extLst>
              <a:ext uri="{FF2B5EF4-FFF2-40B4-BE49-F238E27FC236}">
                <a16:creationId xmlns:a16="http://schemas.microsoft.com/office/drawing/2014/main" id="{0DA3E30E-BF77-4CF3-97F4-BD9B8E7ECC47}"/>
              </a:ext>
            </a:extLst>
          </p:cNvPr>
          <p:cNvSpPr txBox="1">
            <a:spLocks noGrp="1"/>
          </p:cNvSpPr>
          <p:nvPr>
            <p:ph type="sldNum" sz="quarter" idx="8"/>
          </p:nvPr>
        </p:nvSpPr>
        <p:spPr>
          <a:xfrm>
            <a:off x="4278960" y="10157400"/>
            <a:ext cx="3278879" cy="532440"/>
          </a:xfrm>
        </p:spPr>
        <p:txBody>
          <a:bodyPr wrap="square"/>
          <a:lstStyle/>
          <a:p>
            <a:pPr lvl="0"/>
            <a:fld id="{2406B616-D11A-41D4-A798-39A1E00BA3B5}" type="slidenum">
              <a:t>47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B9309E2-87ED-4377-A639-58FA4F5B1DAC}"/>
              </a:ext>
            </a:extLst>
          </p:cNvPr>
          <p:cNvSpPr txBox="1">
            <a:spLocks noGrp="1"/>
          </p:cNvSpPr>
          <p:nvPr>
            <p:ph type="sldNum" sz="quarter" idx="5"/>
          </p:nvPr>
        </p:nvSpPr>
        <p:spPr>
          <a:ln/>
        </p:spPr>
        <p:txBody>
          <a:bodyPr vert="horz" lIns="0" tIns="0" rIns="0" bIns="0" anchor="b" anchorCtr="0">
            <a:noAutofit/>
          </a:bodyPr>
          <a:lstStyle/>
          <a:p>
            <a:pPr lvl="0"/>
            <a:fld id="{CE254CFB-8B94-4405-849A-A9A04DD52B2A}" type="slidenum">
              <a:t>47</a:t>
            </a:fld>
            <a:endParaRPr lang="pt-BR"/>
          </a:p>
        </p:txBody>
      </p:sp>
      <p:sp>
        <p:nvSpPr>
          <p:cNvPr id="7" name="PlaceHolder 310">
            <a:extLst>
              <a:ext uri="{FF2B5EF4-FFF2-40B4-BE49-F238E27FC236}">
                <a16:creationId xmlns:a16="http://schemas.microsoft.com/office/drawing/2014/main" id="{88476729-E3E9-4672-91BB-A4B6272A7B2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11">
            <a:extLst>
              <a:ext uri="{FF2B5EF4-FFF2-40B4-BE49-F238E27FC236}">
                <a16:creationId xmlns:a16="http://schemas.microsoft.com/office/drawing/2014/main" id="{29A80BD8-F786-48DC-8B4A-A38E8765F76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2768201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54F6E3A-D96A-479C-BC2E-166CBF873F04}"/>
              </a:ext>
            </a:extLst>
          </p:cNvPr>
          <p:cNvSpPr txBox="1">
            <a:spLocks noGrp="1"/>
          </p:cNvSpPr>
          <p:nvPr>
            <p:ph type="sldNum" sz="quarter" idx="8"/>
          </p:nvPr>
        </p:nvSpPr>
        <p:spPr>
          <a:xfrm>
            <a:off x="4278960" y="10157400"/>
            <a:ext cx="3277439" cy="531000"/>
          </a:xfrm>
        </p:spPr>
        <p:txBody>
          <a:bodyPr wrap="square"/>
          <a:lstStyle/>
          <a:p>
            <a:pPr lvl="0"/>
            <a:fld id="{D8F163E8-B3C3-4812-A33B-0AAC0920E7DF}" type="slidenum">
              <a:t>48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5E50EC5D-07FE-4DCF-828C-159A22587309}"/>
              </a:ext>
            </a:extLst>
          </p:cNvPr>
          <p:cNvSpPr txBox="1">
            <a:spLocks noGrp="1"/>
          </p:cNvSpPr>
          <p:nvPr>
            <p:ph type="sldNum" sz="quarter" idx="8"/>
          </p:nvPr>
        </p:nvSpPr>
        <p:spPr>
          <a:xfrm>
            <a:off x="4278960" y="10157400"/>
            <a:ext cx="3277800" cy="531360"/>
          </a:xfrm>
        </p:spPr>
        <p:txBody>
          <a:bodyPr wrap="square"/>
          <a:lstStyle/>
          <a:p>
            <a:pPr lvl="0"/>
            <a:fld id="{2C805B5F-B5A4-4787-BD9C-782F1F350F56}" type="slidenum">
              <a:t>48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E38F771D-3C94-457F-8001-3C5CDCEFA59C}"/>
              </a:ext>
            </a:extLst>
          </p:cNvPr>
          <p:cNvSpPr txBox="1">
            <a:spLocks noGrp="1"/>
          </p:cNvSpPr>
          <p:nvPr>
            <p:ph type="sldNum" sz="quarter" idx="8"/>
          </p:nvPr>
        </p:nvSpPr>
        <p:spPr>
          <a:xfrm>
            <a:off x="4278960" y="10157400"/>
            <a:ext cx="3278160" cy="531720"/>
          </a:xfrm>
        </p:spPr>
        <p:txBody>
          <a:bodyPr wrap="square"/>
          <a:lstStyle/>
          <a:p>
            <a:pPr lvl="0"/>
            <a:fld id="{93902FA2-61E5-482B-81CD-D0C5C5FAA281}" type="slidenum">
              <a:t>48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29D8115-C589-428B-9F06-BD56EB4DC526}"/>
              </a:ext>
            </a:extLst>
          </p:cNvPr>
          <p:cNvSpPr txBox="1">
            <a:spLocks noGrp="1"/>
          </p:cNvSpPr>
          <p:nvPr>
            <p:ph type="sldNum" sz="quarter" idx="8"/>
          </p:nvPr>
        </p:nvSpPr>
        <p:spPr>
          <a:xfrm>
            <a:off x="4278960" y="10157400"/>
            <a:ext cx="3278519" cy="532080"/>
          </a:xfrm>
        </p:spPr>
        <p:txBody>
          <a:bodyPr wrap="square"/>
          <a:lstStyle/>
          <a:p>
            <a:pPr lvl="0"/>
            <a:fld id="{E827ED52-7424-468B-9B63-C27E3BFAD658}" type="slidenum">
              <a:t>48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86CAE29-3D71-4152-89F0-9A8D09948733}"/>
              </a:ext>
            </a:extLst>
          </p:cNvPr>
          <p:cNvSpPr txBox="1">
            <a:spLocks noGrp="1"/>
          </p:cNvSpPr>
          <p:nvPr>
            <p:ph type="sldNum" sz="quarter" idx="8"/>
          </p:nvPr>
        </p:nvSpPr>
        <p:spPr>
          <a:xfrm>
            <a:off x="4278960" y="10157400"/>
            <a:ext cx="3278879" cy="532440"/>
          </a:xfrm>
        </p:spPr>
        <p:txBody>
          <a:bodyPr wrap="square"/>
          <a:lstStyle/>
          <a:p>
            <a:pPr lvl="0"/>
            <a:fld id="{E2E3D6B0-7D57-49D0-97EE-47F0E0B1299A}" type="slidenum">
              <a:t>48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0EC2BF8-984B-41FC-A835-5BFD6EFC8053}"/>
              </a:ext>
            </a:extLst>
          </p:cNvPr>
          <p:cNvSpPr txBox="1">
            <a:spLocks noGrp="1"/>
          </p:cNvSpPr>
          <p:nvPr>
            <p:ph type="sldNum" sz="quarter" idx="5"/>
          </p:nvPr>
        </p:nvSpPr>
        <p:spPr>
          <a:ln/>
        </p:spPr>
        <p:txBody>
          <a:bodyPr vert="horz" lIns="0" tIns="0" rIns="0" bIns="0" anchor="b" anchorCtr="0">
            <a:noAutofit/>
          </a:bodyPr>
          <a:lstStyle/>
          <a:p>
            <a:pPr lvl="0"/>
            <a:fld id="{20EFDF9E-E36B-4E5A-8C01-FF4467C93946}" type="slidenum">
              <a:t>48</a:t>
            </a:fld>
            <a:endParaRPr lang="pt-BR"/>
          </a:p>
        </p:txBody>
      </p:sp>
      <p:sp>
        <p:nvSpPr>
          <p:cNvPr id="7" name="PlaceHolder 6">
            <a:extLst>
              <a:ext uri="{FF2B5EF4-FFF2-40B4-BE49-F238E27FC236}">
                <a16:creationId xmlns:a16="http://schemas.microsoft.com/office/drawing/2014/main" id="{4C806E4F-F415-4BEE-923E-653A52E85CE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E1A272A-F8DA-4E5A-B896-292E1D21058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54F6E3A-D96A-479C-BC2E-166CBF873F04}"/>
              </a:ext>
            </a:extLst>
          </p:cNvPr>
          <p:cNvSpPr txBox="1">
            <a:spLocks noGrp="1"/>
          </p:cNvSpPr>
          <p:nvPr>
            <p:ph type="sldNum" sz="quarter" idx="8"/>
          </p:nvPr>
        </p:nvSpPr>
        <p:spPr>
          <a:xfrm>
            <a:off x="4278960" y="10157400"/>
            <a:ext cx="3277439" cy="531000"/>
          </a:xfrm>
        </p:spPr>
        <p:txBody>
          <a:bodyPr wrap="square"/>
          <a:lstStyle/>
          <a:p>
            <a:pPr lvl="0"/>
            <a:fld id="{D8F163E8-B3C3-4812-A33B-0AAC0920E7DF}" type="slidenum">
              <a:t>49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5E50EC5D-07FE-4DCF-828C-159A22587309}"/>
              </a:ext>
            </a:extLst>
          </p:cNvPr>
          <p:cNvSpPr txBox="1">
            <a:spLocks noGrp="1"/>
          </p:cNvSpPr>
          <p:nvPr>
            <p:ph type="sldNum" sz="quarter" idx="8"/>
          </p:nvPr>
        </p:nvSpPr>
        <p:spPr>
          <a:xfrm>
            <a:off x="4278960" y="10157400"/>
            <a:ext cx="3277800" cy="531360"/>
          </a:xfrm>
        </p:spPr>
        <p:txBody>
          <a:bodyPr wrap="square"/>
          <a:lstStyle/>
          <a:p>
            <a:pPr lvl="0"/>
            <a:fld id="{2C805B5F-B5A4-4787-BD9C-782F1F350F56}" type="slidenum">
              <a:t>49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E38F771D-3C94-457F-8001-3C5CDCEFA59C}"/>
              </a:ext>
            </a:extLst>
          </p:cNvPr>
          <p:cNvSpPr txBox="1">
            <a:spLocks noGrp="1"/>
          </p:cNvSpPr>
          <p:nvPr>
            <p:ph type="sldNum" sz="quarter" idx="8"/>
          </p:nvPr>
        </p:nvSpPr>
        <p:spPr>
          <a:xfrm>
            <a:off x="4278960" y="10157400"/>
            <a:ext cx="3278160" cy="531720"/>
          </a:xfrm>
        </p:spPr>
        <p:txBody>
          <a:bodyPr wrap="square"/>
          <a:lstStyle/>
          <a:p>
            <a:pPr lvl="0"/>
            <a:fld id="{93902FA2-61E5-482B-81CD-D0C5C5FAA281}" type="slidenum">
              <a:t>49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29D8115-C589-428B-9F06-BD56EB4DC526}"/>
              </a:ext>
            </a:extLst>
          </p:cNvPr>
          <p:cNvSpPr txBox="1">
            <a:spLocks noGrp="1"/>
          </p:cNvSpPr>
          <p:nvPr>
            <p:ph type="sldNum" sz="quarter" idx="8"/>
          </p:nvPr>
        </p:nvSpPr>
        <p:spPr>
          <a:xfrm>
            <a:off x="4278960" y="10157400"/>
            <a:ext cx="3278519" cy="532080"/>
          </a:xfrm>
        </p:spPr>
        <p:txBody>
          <a:bodyPr wrap="square"/>
          <a:lstStyle/>
          <a:p>
            <a:pPr lvl="0"/>
            <a:fld id="{E827ED52-7424-468B-9B63-C27E3BFAD658}" type="slidenum">
              <a:t>49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86CAE29-3D71-4152-89F0-9A8D09948733}"/>
              </a:ext>
            </a:extLst>
          </p:cNvPr>
          <p:cNvSpPr txBox="1">
            <a:spLocks noGrp="1"/>
          </p:cNvSpPr>
          <p:nvPr>
            <p:ph type="sldNum" sz="quarter" idx="8"/>
          </p:nvPr>
        </p:nvSpPr>
        <p:spPr>
          <a:xfrm>
            <a:off x="4278960" y="10157400"/>
            <a:ext cx="3278879" cy="532440"/>
          </a:xfrm>
        </p:spPr>
        <p:txBody>
          <a:bodyPr wrap="square"/>
          <a:lstStyle/>
          <a:p>
            <a:pPr lvl="0"/>
            <a:fld id="{E2E3D6B0-7D57-49D0-97EE-47F0E0B1299A}" type="slidenum">
              <a:t>49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0EC2BF8-984B-41FC-A835-5BFD6EFC8053}"/>
              </a:ext>
            </a:extLst>
          </p:cNvPr>
          <p:cNvSpPr txBox="1">
            <a:spLocks noGrp="1"/>
          </p:cNvSpPr>
          <p:nvPr>
            <p:ph type="sldNum" sz="quarter" idx="5"/>
          </p:nvPr>
        </p:nvSpPr>
        <p:spPr>
          <a:ln/>
        </p:spPr>
        <p:txBody>
          <a:bodyPr vert="horz" lIns="0" tIns="0" rIns="0" bIns="0" anchor="b" anchorCtr="0">
            <a:noAutofit/>
          </a:bodyPr>
          <a:lstStyle/>
          <a:p>
            <a:pPr lvl="0"/>
            <a:fld id="{20EFDF9E-E36B-4E5A-8C01-FF4467C93946}" type="slidenum">
              <a:t>49</a:t>
            </a:fld>
            <a:endParaRPr lang="pt-BR"/>
          </a:p>
        </p:txBody>
      </p:sp>
      <p:sp>
        <p:nvSpPr>
          <p:cNvPr id="7" name="PlaceHolder 6">
            <a:extLst>
              <a:ext uri="{FF2B5EF4-FFF2-40B4-BE49-F238E27FC236}">
                <a16:creationId xmlns:a16="http://schemas.microsoft.com/office/drawing/2014/main" id="{4C806E4F-F415-4BEE-923E-653A52E85CE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E1A272A-F8DA-4E5A-B896-292E1D21058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533686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F7FB5-8BF7-2559-8B4A-A9E2C838C0A0}"/>
            </a:ext>
          </a:extLst>
        </p:cNvPr>
        <p:cNvGrpSpPr/>
        <p:nvPr/>
      </p:nvGrpSpPr>
      <p:grpSpPr>
        <a:xfrm>
          <a:off x="0" y="0"/>
          <a:ext cx="0" cy="0"/>
          <a:chOff x="0" y="0"/>
          <a:chExt cx="0" cy="0"/>
        </a:xfrm>
      </p:grpSpPr>
      <p:sp>
        <p:nvSpPr>
          <p:cNvPr id="2" name="PlaceHolder 229">
            <a:extLst>
              <a:ext uri="{FF2B5EF4-FFF2-40B4-BE49-F238E27FC236}">
                <a16:creationId xmlns:a16="http://schemas.microsoft.com/office/drawing/2014/main" id="{43A5ECC9-CBC0-CDE7-C572-2A397CC5AEE1}"/>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5</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14AC8C75-3A3E-1D82-3820-17D5BDE376E4}"/>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5</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0D3360D8-CA1D-13C9-C640-AE257B65EA85}"/>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5</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C04A4DDE-AC33-3C60-8FE3-E9DBDBBCC35D}"/>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5</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A4178BA-DB93-4C76-09ED-741FD5C864E7}"/>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5</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A4735D21-5627-9800-3499-E57C9E5E0489}"/>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5</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A8315F7-4593-4EBE-4210-F560693A027F}"/>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5</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A244EA13-2C47-EFE6-24AF-7397BFE5BE82}"/>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5</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055705C3-E423-A4B9-A42D-CA4D8F8DB8D0}"/>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5</a:t>
            </a:fld>
            <a:endParaRPr lang="pt-BR"/>
          </a:p>
        </p:txBody>
      </p:sp>
      <p:sp>
        <p:nvSpPr>
          <p:cNvPr id="10" name="PlaceHolder 255">
            <a:extLst>
              <a:ext uri="{FF2B5EF4-FFF2-40B4-BE49-F238E27FC236}">
                <a16:creationId xmlns:a16="http://schemas.microsoft.com/office/drawing/2014/main" id="{934693B6-B11E-975E-042C-F13AAA2E0C0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426B4116-1A94-FE22-1BC1-5B15B592BC2F}"/>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1982189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7">
            <a:extLst>
              <a:ext uri="{FF2B5EF4-FFF2-40B4-BE49-F238E27FC236}">
                <a16:creationId xmlns:a16="http://schemas.microsoft.com/office/drawing/2014/main" id="{8FBA4AD1-B4C7-4F8D-B19E-42402518D05B}"/>
              </a:ext>
            </a:extLst>
          </p:cNvPr>
          <p:cNvSpPr txBox="1">
            <a:spLocks noGrp="1"/>
          </p:cNvSpPr>
          <p:nvPr>
            <p:ph type="sldNum" sz="quarter" idx="8"/>
          </p:nvPr>
        </p:nvSpPr>
        <p:spPr>
          <a:xfrm>
            <a:off x="4278960" y="10157400"/>
            <a:ext cx="3277439" cy="531000"/>
          </a:xfrm>
        </p:spPr>
        <p:txBody>
          <a:bodyPr wrap="square"/>
          <a:lstStyle/>
          <a:p>
            <a:pPr lvl="0"/>
            <a:fld id="{F8EAA942-EFFB-441A-B69F-C95280F7CDED}" type="slidenum">
              <a:t>50</a:t>
            </a:fld>
            <a:endParaRPr lang="pt-BR">
              <a:solidFill>
                <a:srgbClr val="000000"/>
              </a:solidFill>
              <a:highlight>
                <a:scrgbClr r="0" g="0" b="0">
                  <a:alpha val="0"/>
                </a:scrgbClr>
              </a:highlight>
              <a:latin typeface="Times New Roman"/>
            </a:endParaRPr>
          </a:p>
        </p:txBody>
      </p:sp>
      <p:sp>
        <p:nvSpPr>
          <p:cNvPr id="3" name="PlaceHolder 34">
            <a:extLst>
              <a:ext uri="{FF2B5EF4-FFF2-40B4-BE49-F238E27FC236}">
                <a16:creationId xmlns:a16="http://schemas.microsoft.com/office/drawing/2014/main" id="{60F3A948-5FEE-4F6B-9651-2FD8C508A593}"/>
              </a:ext>
            </a:extLst>
          </p:cNvPr>
          <p:cNvSpPr txBox="1">
            <a:spLocks noGrp="1"/>
          </p:cNvSpPr>
          <p:nvPr>
            <p:ph type="sldNum" sz="quarter" idx="8"/>
          </p:nvPr>
        </p:nvSpPr>
        <p:spPr>
          <a:xfrm>
            <a:off x="4278960" y="10157400"/>
            <a:ext cx="3277800" cy="531360"/>
          </a:xfrm>
        </p:spPr>
        <p:txBody>
          <a:bodyPr wrap="square"/>
          <a:lstStyle/>
          <a:p>
            <a:pPr lvl="0"/>
            <a:fld id="{41D3A9A9-C3DD-4C07-AF19-82AFD7E6B7A9}" type="slidenum">
              <a:t>50</a:t>
            </a:fld>
            <a:endParaRPr lang="pt-BR">
              <a:solidFill>
                <a:srgbClr val="000000"/>
              </a:solidFill>
              <a:highlight>
                <a:scrgbClr r="0" g="0" b="0">
                  <a:alpha val="0"/>
                </a:scrgbClr>
              </a:highlight>
              <a:latin typeface="Times New Roman"/>
            </a:endParaRPr>
          </a:p>
        </p:txBody>
      </p:sp>
      <p:sp>
        <p:nvSpPr>
          <p:cNvPr id="4" name="PlaceHolder 35">
            <a:extLst>
              <a:ext uri="{FF2B5EF4-FFF2-40B4-BE49-F238E27FC236}">
                <a16:creationId xmlns:a16="http://schemas.microsoft.com/office/drawing/2014/main" id="{26F6E295-D641-4D20-AC1F-647E563ED646}"/>
              </a:ext>
            </a:extLst>
          </p:cNvPr>
          <p:cNvSpPr txBox="1">
            <a:spLocks noGrp="1"/>
          </p:cNvSpPr>
          <p:nvPr>
            <p:ph type="sldNum" sz="quarter" idx="8"/>
          </p:nvPr>
        </p:nvSpPr>
        <p:spPr>
          <a:xfrm>
            <a:off x="4278960" y="10157400"/>
            <a:ext cx="3278160" cy="531720"/>
          </a:xfrm>
        </p:spPr>
        <p:txBody>
          <a:bodyPr wrap="square"/>
          <a:lstStyle/>
          <a:p>
            <a:pPr lvl="0"/>
            <a:fld id="{0CA8944D-42A2-4BFC-B72A-72A5E2FEACF6}" type="slidenum">
              <a:t>50</a:t>
            </a:fld>
            <a:endParaRPr lang="pt-BR">
              <a:solidFill>
                <a:srgbClr val="000000"/>
              </a:solidFill>
              <a:highlight>
                <a:scrgbClr r="0" g="0" b="0">
                  <a:alpha val="0"/>
                </a:scrgbClr>
              </a:highlight>
              <a:latin typeface="Times New Roman"/>
            </a:endParaRPr>
          </a:p>
        </p:txBody>
      </p:sp>
      <p:sp>
        <p:nvSpPr>
          <p:cNvPr id="5" name="PlaceHolder 36">
            <a:extLst>
              <a:ext uri="{FF2B5EF4-FFF2-40B4-BE49-F238E27FC236}">
                <a16:creationId xmlns:a16="http://schemas.microsoft.com/office/drawing/2014/main" id="{421AE4D7-7E1C-4738-89D2-3B305641CFB9}"/>
              </a:ext>
            </a:extLst>
          </p:cNvPr>
          <p:cNvSpPr txBox="1">
            <a:spLocks noGrp="1"/>
          </p:cNvSpPr>
          <p:nvPr>
            <p:ph type="sldNum" sz="quarter" idx="8"/>
          </p:nvPr>
        </p:nvSpPr>
        <p:spPr>
          <a:xfrm>
            <a:off x="4278960" y="10157400"/>
            <a:ext cx="3278519" cy="532080"/>
          </a:xfrm>
        </p:spPr>
        <p:txBody>
          <a:bodyPr wrap="square"/>
          <a:lstStyle/>
          <a:p>
            <a:pPr lvl="0"/>
            <a:fld id="{C01F5087-401D-4EA4-AB3D-D1C6964DD64D}" type="slidenum">
              <a:t>50</a:t>
            </a:fld>
            <a:endParaRPr lang="pt-BR">
              <a:solidFill>
                <a:srgbClr val="000000"/>
              </a:solidFill>
              <a:highlight>
                <a:scrgbClr r="0" g="0" b="0">
                  <a:alpha val="0"/>
                </a:scrgbClr>
              </a:highlight>
              <a:latin typeface="Times New Roman"/>
            </a:endParaRPr>
          </a:p>
        </p:txBody>
      </p:sp>
      <p:sp>
        <p:nvSpPr>
          <p:cNvPr id="6" name="PlaceHolder 37">
            <a:extLst>
              <a:ext uri="{FF2B5EF4-FFF2-40B4-BE49-F238E27FC236}">
                <a16:creationId xmlns:a16="http://schemas.microsoft.com/office/drawing/2014/main" id="{47101D6E-D76F-4CED-9621-53B4F61E7B86}"/>
              </a:ext>
            </a:extLst>
          </p:cNvPr>
          <p:cNvSpPr txBox="1">
            <a:spLocks noGrp="1"/>
          </p:cNvSpPr>
          <p:nvPr>
            <p:ph type="sldNum" sz="quarter" idx="8"/>
          </p:nvPr>
        </p:nvSpPr>
        <p:spPr>
          <a:xfrm>
            <a:off x="4278960" y="10157400"/>
            <a:ext cx="3278879" cy="532440"/>
          </a:xfrm>
        </p:spPr>
        <p:txBody>
          <a:bodyPr wrap="square"/>
          <a:lstStyle/>
          <a:p>
            <a:pPr lvl="0"/>
            <a:fld id="{CA73810F-71C2-44A2-839C-20182C5F7CC4}" type="slidenum">
              <a:t>50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7626E269-3A4B-46DD-90CA-25DCCAEB3444}"/>
              </a:ext>
            </a:extLst>
          </p:cNvPr>
          <p:cNvSpPr txBox="1">
            <a:spLocks noGrp="1"/>
          </p:cNvSpPr>
          <p:nvPr>
            <p:ph type="sldNum" sz="quarter" idx="5"/>
          </p:nvPr>
        </p:nvSpPr>
        <p:spPr>
          <a:ln/>
        </p:spPr>
        <p:txBody>
          <a:bodyPr vert="horz" lIns="0" tIns="0" rIns="0" bIns="0" anchor="b" anchorCtr="0">
            <a:noAutofit/>
          </a:bodyPr>
          <a:lstStyle/>
          <a:p>
            <a:pPr lvl="0"/>
            <a:fld id="{BC5EAF70-3595-485E-AB71-9836EAB83A8A}" type="slidenum">
              <a:t>50</a:t>
            </a:fld>
            <a:endParaRPr lang="pt-BR"/>
          </a:p>
        </p:txBody>
      </p:sp>
      <p:sp>
        <p:nvSpPr>
          <p:cNvPr id="7" name="PlaceHolder 38">
            <a:extLst>
              <a:ext uri="{FF2B5EF4-FFF2-40B4-BE49-F238E27FC236}">
                <a16:creationId xmlns:a16="http://schemas.microsoft.com/office/drawing/2014/main" id="{A83CA66A-C76F-488E-A69C-AEFD43AB2DF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9">
            <a:extLst>
              <a:ext uri="{FF2B5EF4-FFF2-40B4-BE49-F238E27FC236}">
                <a16:creationId xmlns:a16="http://schemas.microsoft.com/office/drawing/2014/main" id="{6D60157F-B88B-4292-9EED-3306C3269496}"/>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7">
            <a:extLst>
              <a:ext uri="{FF2B5EF4-FFF2-40B4-BE49-F238E27FC236}">
                <a16:creationId xmlns:a16="http://schemas.microsoft.com/office/drawing/2014/main" id="{8FBA4AD1-B4C7-4F8D-B19E-42402518D05B}"/>
              </a:ext>
            </a:extLst>
          </p:cNvPr>
          <p:cNvSpPr txBox="1">
            <a:spLocks noGrp="1"/>
          </p:cNvSpPr>
          <p:nvPr>
            <p:ph type="sldNum" sz="quarter" idx="8"/>
          </p:nvPr>
        </p:nvSpPr>
        <p:spPr>
          <a:xfrm>
            <a:off x="4278960" y="10157400"/>
            <a:ext cx="3277439" cy="531000"/>
          </a:xfrm>
        </p:spPr>
        <p:txBody>
          <a:bodyPr wrap="square"/>
          <a:lstStyle/>
          <a:p>
            <a:pPr lvl="0"/>
            <a:fld id="{F8EAA942-EFFB-441A-B69F-C95280F7CDED}" type="slidenum">
              <a:t>51</a:t>
            </a:fld>
            <a:endParaRPr lang="pt-BR">
              <a:solidFill>
                <a:srgbClr val="000000"/>
              </a:solidFill>
              <a:highlight>
                <a:scrgbClr r="0" g="0" b="0">
                  <a:alpha val="0"/>
                </a:scrgbClr>
              </a:highlight>
              <a:latin typeface="Times New Roman"/>
            </a:endParaRPr>
          </a:p>
        </p:txBody>
      </p:sp>
      <p:sp>
        <p:nvSpPr>
          <p:cNvPr id="3" name="PlaceHolder 34">
            <a:extLst>
              <a:ext uri="{FF2B5EF4-FFF2-40B4-BE49-F238E27FC236}">
                <a16:creationId xmlns:a16="http://schemas.microsoft.com/office/drawing/2014/main" id="{60F3A948-5FEE-4F6B-9651-2FD8C508A593}"/>
              </a:ext>
            </a:extLst>
          </p:cNvPr>
          <p:cNvSpPr txBox="1">
            <a:spLocks noGrp="1"/>
          </p:cNvSpPr>
          <p:nvPr>
            <p:ph type="sldNum" sz="quarter" idx="8"/>
          </p:nvPr>
        </p:nvSpPr>
        <p:spPr>
          <a:xfrm>
            <a:off x="4278960" y="10157400"/>
            <a:ext cx="3277800" cy="531360"/>
          </a:xfrm>
        </p:spPr>
        <p:txBody>
          <a:bodyPr wrap="square"/>
          <a:lstStyle/>
          <a:p>
            <a:pPr lvl="0"/>
            <a:fld id="{41D3A9A9-C3DD-4C07-AF19-82AFD7E6B7A9}" type="slidenum">
              <a:t>51</a:t>
            </a:fld>
            <a:endParaRPr lang="pt-BR">
              <a:solidFill>
                <a:srgbClr val="000000"/>
              </a:solidFill>
              <a:highlight>
                <a:scrgbClr r="0" g="0" b="0">
                  <a:alpha val="0"/>
                </a:scrgbClr>
              </a:highlight>
              <a:latin typeface="Times New Roman"/>
            </a:endParaRPr>
          </a:p>
        </p:txBody>
      </p:sp>
      <p:sp>
        <p:nvSpPr>
          <p:cNvPr id="4" name="PlaceHolder 35">
            <a:extLst>
              <a:ext uri="{FF2B5EF4-FFF2-40B4-BE49-F238E27FC236}">
                <a16:creationId xmlns:a16="http://schemas.microsoft.com/office/drawing/2014/main" id="{26F6E295-D641-4D20-AC1F-647E563ED646}"/>
              </a:ext>
            </a:extLst>
          </p:cNvPr>
          <p:cNvSpPr txBox="1">
            <a:spLocks noGrp="1"/>
          </p:cNvSpPr>
          <p:nvPr>
            <p:ph type="sldNum" sz="quarter" idx="8"/>
          </p:nvPr>
        </p:nvSpPr>
        <p:spPr>
          <a:xfrm>
            <a:off x="4278960" y="10157400"/>
            <a:ext cx="3278160" cy="531720"/>
          </a:xfrm>
        </p:spPr>
        <p:txBody>
          <a:bodyPr wrap="square"/>
          <a:lstStyle/>
          <a:p>
            <a:pPr lvl="0"/>
            <a:fld id="{0CA8944D-42A2-4BFC-B72A-72A5E2FEACF6}" type="slidenum">
              <a:t>51</a:t>
            </a:fld>
            <a:endParaRPr lang="pt-BR">
              <a:solidFill>
                <a:srgbClr val="000000"/>
              </a:solidFill>
              <a:highlight>
                <a:scrgbClr r="0" g="0" b="0">
                  <a:alpha val="0"/>
                </a:scrgbClr>
              </a:highlight>
              <a:latin typeface="Times New Roman"/>
            </a:endParaRPr>
          </a:p>
        </p:txBody>
      </p:sp>
      <p:sp>
        <p:nvSpPr>
          <p:cNvPr id="5" name="PlaceHolder 36">
            <a:extLst>
              <a:ext uri="{FF2B5EF4-FFF2-40B4-BE49-F238E27FC236}">
                <a16:creationId xmlns:a16="http://schemas.microsoft.com/office/drawing/2014/main" id="{421AE4D7-7E1C-4738-89D2-3B305641CFB9}"/>
              </a:ext>
            </a:extLst>
          </p:cNvPr>
          <p:cNvSpPr txBox="1">
            <a:spLocks noGrp="1"/>
          </p:cNvSpPr>
          <p:nvPr>
            <p:ph type="sldNum" sz="quarter" idx="8"/>
          </p:nvPr>
        </p:nvSpPr>
        <p:spPr>
          <a:xfrm>
            <a:off x="4278960" y="10157400"/>
            <a:ext cx="3278519" cy="532080"/>
          </a:xfrm>
        </p:spPr>
        <p:txBody>
          <a:bodyPr wrap="square"/>
          <a:lstStyle/>
          <a:p>
            <a:pPr lvl="0"/>
            <a:fld id="{C01F5087-401D-4EA4-AB3D-D1C6964DD64D}" type="slidenum">
              <a:t>51</a:t>
            </a:fld>
            <a:endParaRPr lang="pt-BR">
              <a:solidFill>
                <a:srgbClr val="000000"/>
              </a:solidFill>
              <a:highlight>
                <a:scrgbClr r="0" g="0" b="0">
                  <a:alpha val="0"/>
                </a:scrgbClr>
              </a:highlight>
              <a:latin typeface="Times New Roman"/>
            </a:endParaRPr>
          </a:p>
        </p:txBody>
      </p:sp>
      <p:sp>
        <p:nvSpPr>
          <p:cNvPr id="6" name="PlaceHolder 37">
            <a:extLst>
              <a:ext uri="{FF2B5EF4-FFF2-40B4-BE49-F238E27FC236}">
                <a16:creationId xmlns:a16="http://schemas.microsoft.com/office/drawing/2014/main" id="{47101D6E-D76F-4CED-9621-53B4F61E7B86}"/>
              </a:ext>
            </a:extLst>
          </p:cNvPr>
          <p:cNvSpPr txBox="1">
            <a:spLocks noGrp="1"/>
          </p:cNvSpPr>
          <p:nvPr>
            <p:ph type="sldNum" sz="quarter" idx="8"/>
          </p:nvPr>
        </p:nvSpPr>
        <p:spPr>
          <a:xfrm>
            <a:off x="4278960" y="10157400"/>
            <a:ext cx="3278879" cy="532440"/>
          </a:xfrm>
        </p:spPr>
        <p:txBody>
          <a:bodyPr wrap="square"/>
          <a:lstStyle/>
          <a:p>
            <a:pPr lvl="0"/>
            <a:fld id="{CA73810F-71C2-44A2-839C-20182C5F7CC4}" type="slidenum">
              <a:t>51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7626E269-3A4B-46DD-90CA-25DCCAEB3444}"/>
              </a:ext>
            </a:extLst>
          </p:cNvPr>
          <p:cNvSpPr txBox="1">
            <a:spLocks noGrp="1"/>
          </p:cNvSpPr>
          <p:nvPr>
            <p:ph type="sldNum" sz="quarter" idx="5"/>
          </p:nvPr>
        </p:nvSpPr>
        <p:spPr>
          <a:ln/>
        </p:spPr>
        <p:txBody>
          <a:bodyPr vert="horz" lIns="0" tIns="0" rIns="0" bIns="0" anchor="b" anchorCtr="0">
            <a:noAutofit/>
          </a:bodyPr>
          <a:lstStyle/>
          <a:p>
            <a:pPr lvl="0"/>
            <a:fld id="{BC5EAF70-3595-485E-AB71-9836EAB83A8A}" type="slidenum">
              <a:t>51</a:t>
            </a:fld>
            <a:endParaRPr lang="pt-BR"/>
          </a:p>
        </p:txBody>
      </p:sp>
      <p:sp>
        <p:nvSpPr>
          <p:cNvPr id="7" name="PlaceHolder 38">
            <a:extLst>
              <a:ext uri="{FF2B5EF4-FFF2-40B4-BE49-F238E27FC236}">
                <a16:creationId xmlns:a16="http://schemas.microsoft.com/office/drawing/2014/main" id="{A83CA66A-C76F-488E-A69C-AEFD43AB2DF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9">
            <a:extLst>
              <a:ext uri="{FF2B5EF4-FFF2-40B4-BE49-F238E27FC236}">
                <a16:creationId xmlns:a16="http://schemas.microsoft.com/office/drawing/2014/main" id="{6D60157F-B88B-4292-9EED-3306C3269496}"/>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8721880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14">
            <a:extLst>
              <a:ext uri="{FF2B5EF4-FFF2-40B4-BE49-F238E27FC236}">
                <a16:creationId xmlns:a16="http://schemas.microsoft.com/office/drawing/2014/main" id="{94F64855-6C1A-4751-8009-47C7A087E03E}"/>
              </a:ext>
            </a:extLst>
          </p:cNvPr>
          <p:cNvSpPr txBox="1">
            <a:spLocks noGrp="1"/>
          </p:cNvSpPr>
          <p:nvPr>
            <p:ph type="sldNum" sz="quarter" idx="8"/>
          </p:nvPr>
        </p:nvSpPr>
        <p:spPr>
          <a:xfrm>
            <a:off x="4278960" y="10157400"/>
            <a:ext cx="3277439" cy="531000"/>
          </a:xfrm>
        </p:spPr>
        <p:txBody>
          <a:bodyPr wrap="square"/>
          <a:lstStyle/>
          <a:p>
            <a:pPr lvl="0"/>
            <a:fld id="{7FCB3583-B48F-4CE1-886A-60DF69F011A0}" type="slidenum">
              <a:t>52</a:t>
            </a:fld>
            <a:endParaRPr lang="pt-BR">
              <a:solidFill>
                <a:srgbClr val="000000"/>
              </a:solidFill>
              <a:highlight>
                <a:scrgbClr r="0" g="0" b="0">
                  <a:alpha val="0"/>
                </a:scrgbClr>
              </a:highlight>
              <a:latin typeface="Times New Roman"/>
            </a:endParaRPr>
          </a:p>
        </p:txBody>
      </p:sp>
      <p:sp>
        <p:nvSpPr>
          <p:cNvPr id="3" name="PlaceHolder 315">
            <a:extLst>
              <a:ext uri="{FF2B5EF4-FFF2-40B4-BE49-F238E27FC236}">
                <a16:creationId xmlns:a16="http://schemas.microsoft.com/office/drawing/2014/main" id="{7766DB57-18A1-4C0A-A898-11646ABE7EC3}"/>
              </a:ext>
            </a:extLst>
          </p:cNvPr>
          <p:cNvSpPr txBox="1">
            <a:spLocks noGrp="1"/>
          </p:cNvSpPr>
          <p:nvPr>
            <p:ph type="sldNum" sz="quarter" idx="8"/>
          </p:nvPr>
        </p:nvSpPr>
        <p:spPr>
          <a:xfrm>
            <a:off x="4278960" y="10157400"/>
            <a:ext cx="3277800" cy="531360"/>
          </a:xfrm>
        </p:spPr>
        <p:txBody>
          <a:bodyPr wrap="square"/>
          <a:lstStyle/>
          <a:p>
            <a:pPr lvl="0"/>
            <a:fld id="{26F5F141-9D32-4563-A861-503BA0A388EE}" type="slidenum">
              <a:t>52</a:t>
            </a:fld>
            <a:endParaRPr lang="pt-BR">
              <a:solidFill>
                <a:srgbClr val="000000"/>
              </a:solidFill>
              <a:highlight>
                <a:scrgbClr r="0" g="0" b="0">
                  <a:alpha val="0"/>
                </a:scrgbClr>
              </a:highlight>
              <a:latin typeface="Times New Roman"/>
            </a:endParaRPr>
          </a:p>
        </p:txBody>
      </p:sp>
      <p:sp>
        <p:nvSpPr>
          <p:cNvPr id="4" name="PlaceHolder 316">
            <a:extLst>
              <a:ext uri="{FF2B5EF4-FFF2-40B4-BE49-F238E27FC236}">
                <a16:creationId xmlns:a16="http://schemas.microsoft.com/office/drawing/2014/main" id="{C5B1B236-275C-4A4D-8901-F79491928C95}"/>
              </a:ext>
            </a:extLst>
          </p:cNvPr>
          <p:cNvSpPr txBox="1">
            <a:spLocks noGrp="1"/>
          </p:cNvSpPr>
          <p:nvPr>
            <p:ph type="sldNum" sz="quarter" idx="8"/>
          </p:nvPr>
        </p:nvSpPr>
        <p:spPr>
          <a:xfrm>
            <a:off x="4278960" y="10157400"/>
            <a:ext cx="3278160" cy="531720"/>
          </a:xfrm>
        </p:spPr>
        <p:txBody>
          <a:bodyPr wrap="square"/>
          <a:lstStyle/>
          <a:p>
            <a:pPr lvl="0"/>
            <a:fld id="{E6DE3A71-F085-4E0A-B5DD-DDA275D299FA}" type="slidenum">
              <a:t>52</a:t>
            </a:fld>
            <a:endParaRPr lang="pt-BR">
              <a:solidFill>
                <a:srgbClr val="000000"/>
              </a:solidFill>
              <a:highlight>
                <a:scrgbClr r="0" g="0" b="0">
                  <a:alpha val="0"/>
                </a:scrgbClr>
              </a:highlight>
              <a:latin typeface="Times New Roman"/>
            </a:endParaRPr>
          </a:p>
        </p:txBody>
      </p:sp>
      <p:sp>
        <p:nvSpPr>
          <p:cNvPr id="5" name="PlaceHolder 317">
            <a:extLst>
              <a:ext uri="{FF2B5EF4-FFF2-40B4-BE49-F238E27FC236}">
                <a16:creationId xmlns:a16="http://schemas.microsoft.com/office/drawing/2014/main" id="{2DBF58A4-37FE-47FE-BAC4-2FB528E010F5}"/>
              </a:ext>
            </a:extLst>
          </p:cNvPr>
          <p:cNvSpPr txBox="1">
            <a:spLocks noGrp="1"/>
          </p:cNvSpPr>
          <p:nvPr>
            <p:ph type="sldNum" sz="quarter" idx="8"/>
          </p:nvPr>
        </p:nvSpPr>
        <p:spPr>
          <a:xfrm>
            <a:off x="4278960" y="10157400"/>
            <a:ext cx="3278519" cy="532080"/>
          </a:xfrm>
        </p:spPr>
        <p:txBody>
          <a:bodyPr wrap="square"/>
          <a:lstStyle/>
          <a:p>
            <a:pPr lvl="0"/>
            <a:fld id="{5CA1CCEC-BE8C-4D04-BAAC-8AA3DC8E555D}" type="slidenum">
              <a:t>52</a:t>
            </a:fld>
            <a:endParaRPr lang="pt-BR">
              <a:solidFill>
                <a:srgbClr val="000000"/>
              </a:solidFill>
              <a:highlight>
                <a:scrgbClr r="0" g="0" b="0">
                  <a:alpha val="0"/>
                </a:scrgbClr>
              </a:highlight>
              <a:latin typeface="Times New Roman"/>
            </a:endParaRPr>
          </a:p>
        </p:txBody>
      </p:sp>
      <p:sp>
        <p:nvSpPr>
          <p:cNvPr id="6" name="PlaceHolder 318">
            <a:extLst>
              <a:ext uri="{FF2B5EF4-FFF2-40B4-BE49-F238E27FC236}">
                <a16:creationId xmlns:a16="http://schemas.microsoft.com/office/drawing/2014/main" id="{07408E91-5EA5-4E04-904E-ABFAB20CDE9C}"/>
              </a:ext>
            </a:extLst>
          </p:cNvPr>
          <p:cNvSpPr txBox="1">
            <a:spLocks noGrp="1"/>
          </p:cNvSpPr>
          <p:nvPr>
            <p:ph type="sldNum" sz="quarter" idx="8"/>
          </p:nvPr>
        </p:nvSpPr>
        <p:spPr>
          <a:xfrm>
            <a:off x="4278960" y="10157400"/>
            <a:ext cx="3278879" cy="532440"/>
          </a:xfrm>
        </p:spPr>
        <p:txBody>
          <a:bodyPr wrap="square"/>
          <a:lstStyle/>
          <a:p>
            <a:pPr lvl="0"/>
            <a:fld id="{55FE2079-D225-4B73-BCCA-71B950820B73}" type="slidenum">
              <a:t>52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C0A97C11-DDEE-4F14-8015-129251A60B0D}"/>
              </a:ext>
            </a:extLst>
          </p:cNvPr>
          <p:cNvSpPr txBox="1">
            <a:spLocks noGrp="1"/>
          </p:cNvSpPr>
          <p:nvPr>
            <p:ph type="sldNum" sz="quarter" idx="5"/>
          </p:nvPr>
        </p:nvSpPr>
        <p:spPr>
          <a:ln/>
        </p:spPr>
        <p:txBody>
          <a:bodyPr vert="horz" lIns="0" tIns="0" rIns="0" bIns="0" anchor="b" anchorCtr="0">
            <a:noAutofit/>
          </a:bodyPr>
          <a:lstStyle/>
          <a:p>
            <a:pPr lvl="0"/>
            <a:fld id="{504E268D-2425-4FF8-8EBA-6C0352F7C1AA}" type="slidenum">
              <a:t>52</a:t>
            </a:fld>
            <a:endParaRPr lang="pt-BR"/>
          </a:p>
        </p:txBody>
      </p:sp>
      <p:sp>
        <p:nvSpPr>
          <p:cNvPr id="7" name="PlaceHolder 319">
            <a:extLst>
              <a:ext uri="{FF2B5EF4-FFF2-40B4-BE49-F238E27FC236}">
                <a16:creationId xmlns:a16="http://schemas.microsoft.com/office/drawing/2014/main" id="{C2794B0D-B784-4DA3-BE64-225611D1FE1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20">
            <a:extLst>
              <a:ext uri="{FF2B5EF4-FFF2-40B4-BE49-F238E27FC236}">
                <a16:creationId xmlns:a16="http://schemas.microsoft.com/office/drawing/2014/main" id="{48E29E0B-6582-4581-8BC4-BC424C2E488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8154231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26FE9D7-737C-46C0-9DCD-597056E040B1}"/>
              </a:ext>
            </a:extLst>
          </p:cNvPr>
          <p:cNvSpPr txBox="1">
            <a:spLocks noGrp="1"/>
          </p:cNvSpPr>
          <p:nvPr>
            <p:ph type="sldNum" sz="quarter" idx="8"/>
          </p:nvPr>
        </p:nvSpPr>
        <p:spPr>
          <a:xfrm>
            <a:off x="4278960" y="10157400"/>
            <a:ext cx="3277439" cy="531000"/>
          </a:xfrm>
        </p:spPr>
        <p:txBody>
          <a:bodyPr wrap="square"/>
          <a:lstStyle/>
          <a:p>
            <a:pPr lvl="0"/>
            <a:fld id="{391A1C62-F281-43B2-AD13-9F438B5CCF72}" type="slidenum">
              <a:t>53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9C70680F-9B5A-477A-BDB4-44359DD59EC4}"/>
              </a:ext>
            </a:extLst>
          </p:cNvPr>
          <p:cNvSpPr txBox="1">
            <a:spLocks noGrp="1"/>
          </p:cNvSpPr>
          <p:nvPr>
            <p:ph type="sldNum" sz="quarter" idx="8"/>
          </p:nvPr>
        </p:nvSpPr>
        <p:spPr>
          <a:xfrm>
            <a:off x="4278960" y="10157400"/>
            <a:ext cx="3277800" cy="531360"/>
          </a:xfrm>
        </p:spPr>
        <p:txBody>
          <a:bodyPr wrap="square"/>
          <a:lstStyle/>
          <a:p>
            <a:pPr lvl="0"/>
            <a:fld id="{FEA9AE0F-4A70-4DC1-9B12-640CDCD822B3}" type="slidenum">
              <a:t>53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D5A1657E-55C4-4910-85C0-E6D76838C59B}"/>
              </a:ext>
            </a:extLst>
          </p:cNvPr>
          <p:cNvSpPr txBox="1">
            <a:spLocks noGrp="1"/>
          </p:cNvSpPr>
          <p:nvPr>
            <p:ph type="sldNum" sz="quarter" idx="8"/>
          </p:nvPr>
        </p:nvSpPr>
        <p:spPr>
          <a:xfrm>
            <a:off x="4278960" y="10157400"/>
            <a:ext cx="3278160" cy="531720"/>
          </a:xfrm>
        </p:spPr>
        <p:txBody>
          <a:bodyPr wrap="square"/>
          <a:lstStyle/>
          <a:p>
            <a:pPr lvl="0"/>
            <a:fld id="{9DB12544-8B16-4892-BC4E-307325FBC018}" type="slidenum">
              <a:t>53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1B059A3-3463-44C4-AB06-187E3BB14DAA}"/>
              </a:ext>
            </a:extLst>
          </p:cNvPr>
          <p:cNvSpPr txBox="1">
            <a:spLocks noGrp="1"/>
          </p:cNvSpPr>
          <p:nvPr>
            <p:ph type="sldNum" sz="quarter" idx="8"/>
          </p:nvPr>
        </p:nvSpPr>
        <p:spPr>
          <a:xfrm>
            <a:off x="4278960" y="10157400"/>
            <a:ext cx="3278519" cy="532080"/>
          </a:xfrm>
        </p:spPr>
        <p:txBody>
          <a:bodyPr wrap="square"/>
          <a:lstStyle/>
          <a:p>
            <a:pPr lvl="0"/>
            <a:fld id="{12596B71-DD28-4388-93E0-4E78DA0B224F}" type="slidenum">
              <a:t>53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BEA309F-B399-41BC-A89D-C5B28E52FC52}"/>
              </a:ext>
            </a:extLst>
          </p:cNvPr>
          <p:cNvSpPr txBox="1">
            <a:spLocks noGrp="1"/>
          </p:cNvSpPr>
          <p:nvPr>
            <p:ph type="sldNum" sz="quarter" idx="8"/>
          </p:nvPr>
        </p:nvSpPr>
        <p:spPr>
          <a:xfrm>
            <a:off x="4278960" y="10157400"/>
            <a:ext cx="3278879" cy="532440"/>
          </a:xfrm>
        </p:spPr>
        <p:txBody>
          <a:bodyPr wrap="square"/>
          <a:lstStyle/>
          <a:p>
            <a:pPr lvl="0"/>
            <a:fld id="{7699DF7E-14B8-4167-9D87-5E45748410B1}" type="slidenum">
              <a:t>53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4DFBC1EE-A2B7-4F3B-B82C-B7C8B5274EDC}"/>
              </a:ext>
            </a:extLst>
          </p:cNvPr>
          <p:cNvSpPr txBox="1">
            <a:spLocks noGrp="1"/>
          </p:cNvSpPr>
          <p:nvPr>
            <p:ph type="sldNum" sz="quarter" idx="5"/>
          </p:nvPr>
        </p:nvSpPr>
        <p:spPr>
          <a:ln/>
        </p:spPr>
        <p:txBody>
          <a:bodyPr vert="horz" lIns="0" tIns="0" rIns="0" bIns="0" anchor="b" anchorCtr="0">
            <a:noAutofit/>
          </a:bodyPr>
          <a:lstStyle/>
          <a:p>
            <a:pPr lvl="0"/>
            <a:fld id="{841B6913-844E-4882-B687-1F6C24628047}" type="slidenum">
              <a:t>53</a:t>
            </a:fld>
            <a:endParaRPr lang="pt-BR"/>
          </a:p>
        </p:txBody>
      </p:sp>
      <p:sp>
        <p:nvSpPr>
          <p:cNvPr id="7" name="PlaceHolder 6">
            <a:extLst>
              <a:ext uri="{FF2B5EF4-FFF2-40B4-BE49-F238E27FC236}">
                <a16:creationId xmlns:a16="http://schemas.microsoft.com/office/drawing/2014/main" id="{1D02CD74-D36F-4147-92C3-6689F98EAEE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3FDC396-17D1-45FB-A5D7-B0ABD186A79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54</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55</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3024854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56</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198242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57</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0635337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58</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5812321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59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59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59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59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59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59</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025140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29">
            <a:extLst>
              <a:ext uri="{FF2B5EF4-FFF2-40B4-BE49-F238E27FC236}">
                <a16:creationId xmlns:a16="http://schemas.microsoft.com/office/drawing/2014/main" id="{C69272F6-1E93-49E5-AD6C-F33072674A54}"/>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6</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38C24B9A-14A5-4F23-AC7F-854E14DB7A65}"/>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6</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7015BC1E-8246-4141-96EE-8BA2E72D06BD}"/>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6</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DDE66150-8AF8-4472-B6AB-0D86317CF9E7}"/>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6</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700EDB2-BDEC-46D8-8539-70AF3C07E1FE}"/>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6</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2C4426C-1A19-4FD9-8DBE-B8DAD967AA80}"/>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6</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3D69BF6-AFBB-4C57-9C36-5BC83D6E7EA5}"/>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6</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FE2CD0AF-57D1-4767-A99A-0E8FDEEE27EE}"/>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6</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23C6E7D-1429-4463-B656-6D280944D36F}"/>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6</a:t>
            </a:fld>
            <a:endParaRPr lang="pt-BR"/>
          </a:p>
        </p:txBody>
      </p:sp>
      <p:sp>
        <p:nvSpPr>
          <p:cNvPr id="10" name="PlaceHolder 255">
            <a:extLst>
              <a:ext uri="{FF2B5EF4-FFF2-40B4-BE49-F238E27FC236}">
                <a16:creationId xmlns:a16="http://schemas.microsoft.com/office/drawing/2014/main" id="{494E15C9-792C-4830-B68F-3554EA1345B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BEB6C8B1-C1B9-4C62-991E-452CF58AFF32}"/>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60</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32395663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61</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01048654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62</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58230641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63</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6595962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64</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59466554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65</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85091481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5FFA2-B326-E702-D361-9C4CF89E48C0}"/>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ACD81A4C-701B-57DF-ECC9-CBA7A101425B}"/>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0ADE7904-EE6D-E078-6B2F-B607168C9D7A}"/>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E0710D0-B192-4234-1D46-552C1EA1B239}"/>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D031D19-BE92-5BEA-F660-167912E40900}"/>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CBF7466-3C61-412E-A1B7-8A7A5C49C41E}"/>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7AC6F9-2548-4602-C271-59539CFC71C1}"/>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66</a:t>
            </a:fld>
            <a:endParaRPr lang="pt-BR"/>
          </a:p>
        </p:txBody>
      </p:sp>
      <p:sp>
        <p:nvSpPr>
          <p:cNvPr id="7" name="PlaceHolder 6">
            <a:extLst>
              <a:ext uri="{FF2B5EF4-FFF2-40B4-BE49-F238E27FC236}">
                <a16:creationId xmlns:a16="http://schemas.microsoft.com/office/drawing/2014/main" id="{77B58450-CC76-4DF3-B5F0-CC020390589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48923340-E8EA-7434-D00E-BF6098B14FB0}"/>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5914613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67</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54411529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EF764-A263-849E-936B-C21A843DCFAA}"/>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06C26E33-1807-E024-A642-09427B737AFA}"/>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68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5EE71EB-6667-6F70-1A1F-01D2A256371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68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61966D45-6915-D1ED-AD6C-9907E7F700B0}"/>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68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BC400D75-8C13-550A-D239-4BDD18FCEDD6}"/>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68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CB022FE-9471-0748-EAF3-5C935C3FA188}"/>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68</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3236471-8BE8-CF75-F333-4239142758DD}"/>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68</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C223F217-EFDA-86A2-B008-A820B1EF5464}"/>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68</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95E2D7C2-167E-1122-AAAA-E6EF29847EA1}"/>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68</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5D71321A-4665-05D2-197F-E0A418C84F11}"/>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68</a:t>
            </a:fld>
            <a:endParaRPr lang="pt-BR"/>
          </a:p>
        </p:txBody>
      </p:sp>
      <p:sp>
        <p:nvSpPr>
          <p:cNvPr id="10" name="PlaceHolder 9">
            <a:extLst>
              <a:ext uri="{FF2B5EF4-FFF2-40B4-BE49-F238E27FC236}">
                <a16:creationId xmlns:a16="http://schemas.microsoft.com/office/drawing/2014/main" id="{E04C6979-208D-C06D-EB62-1C0E8D960C9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BDFE9C94-4655-D01F-8F56-5E682B1B24D1}"/>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94577727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39E68F3-A3FC-4A77-900E-E209806F7815}"/>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69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6F89ACF-044F-4F49-ABAF-43BA87BED29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69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B80A5F0-27DE-4B75-ADDC-25D56A5218A6}"/>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69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6BE9B0-3A35-4E16-B0DA-5FC885326941}"/>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69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4C0949B-16F7-4DD0-9272-5B33D09F1693}"/>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69</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33BE0E1-A32D-4BD0-A706-712B27D82C93}"/>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69</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496D8E5-009C-49FB-9AE3-5DF0EC72D325}"/>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69</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B7934D9B-E3ED-4395-A278-C0FCF863F24F}"/>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69</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703C762-5634-4E51-B143-20FEAE61128B}"/>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69</a:t>
            </a:fld>
            <a:endParaRPr lang="pt-BR"/>
          </a:p>
        </p:txBody>
      </p:sp>
      <p:sp>
        <p:nvSpPr>
          <p:cNvPr id="10" name="PlaceHolder 9">
            <a:extLst>
              <a:ext uri="{FF2B5EF4-FFF2-40B4-BE49-F238E27FC236}">
                <a16:creationId xmlns:a16="http://schemas.microsoft.com/office/drawing/2014/main" id="{5A543396-7887-4431-AF4E-36549BA1A31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C19F53D8-8B82-4BDA-8286-D8A58871F1B3}"/>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968952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29">
            <a:extLst>
              <a:ext uri="{FF2B5EF4-FFF2-40B4-BE49-F238E27FC236}">
                <a16:creationId xmlns:a16="http://schemas.microsoft.com/office/drawing/2014/main" id="{C69272F6-1E93-49E5-AD6C-F33072674A54}"/>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7</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38C24B9A-14A5-4F23-AC7F-854E14DB7A65}"/>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7</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7015BC1E-8246-4141-96EE-8BA2E72D06BD}"/>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7</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DDE66150-8AF8-4472-B6AB-0D86317CF9E7}"/>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7</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700EDB2-BDEC-46D8-8539-70AF3C07E1FE}"/>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7</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2C4426C-1A19-4FD9-8DBE-B8DAD967AA80}"/>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7</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3D69BF6-AFBB-4C57-9C36-5BC83D6E7EA5}"/>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7</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FE2CD0AF-57D1-4767-A99A-0E8FDEEE27EE}"/>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7</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23C6E7D-1429-4463-B656-6D280944D36F}"/>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7</a:t>
            </a:fld>
            <a:endParaRPr lang="pt-BR"/>
          </a:p>
        </p:txBody>
      </p:sp>
      <p:sp>
        <p:nvSpPr>
          <p:cNvPr id="10" name="PlaceHolder 255">
            <a:extLst>
              <a:ext uri="{FF2B5EF4-FFF2-40B4-BE49-F238E27FC236}">
                <a16:creationId xmlns:a16="http://schemas.microsoft.com/office/drawing/2014/main" id="{494E15C9-792C-4830-B68F-3554EA1345B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BEB6C8B1-C1B9-4C62-991E-452CF58AFF32}"/>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419520638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39E68F3-A3FC-4A77-900E-E209806F7815}"/>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70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6F89ACF-044F-4F49-ABAF-43BA87BED29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70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B80A5F0-27DE-4B75-ADDC-25D56A5218A6}"/>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70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6BE9B0-3A35-4E16-B0DA-5FC885326941}"/>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70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4C0949B-16F7-4DD0-9272-5B33D09F1693}"/>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70</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33BE0E1-A32D-4BD0-A706-712B27D82C93}"/>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70</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496D8E5-009C-49FB-9AE3-5DF0EC72D325}"/>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70</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B7934D9B-E3ED-4395-A278-C0FCF863F24F}"/>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70</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703C762-5634-4E51-B143-20FEAE61128B}"/>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70</a:t>
            </a:fld>
            <a:endParaRPr lang="pt-BR"/>
          </a:p>
        </p:txBody>
      </p:sp>
      <p:sp>
        <p:nvSpPr>
          <p:cNvPr id="10" name="PlaceHolder 9">
            <a:extLst>
              <a:ext uri="{FF2B5EF4-FFF2-40B4-BE49-F238E27FC236}">
                <a16:creationId xmlns:a16="http://schemas.microsoft.com/office/drawing/2014/main" id="{5A543396-7887-4431-AF4E-36549BA1A31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C19F53D8-8B82-4BDA-8286-D8A58871F1B3}"/>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66187780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39E68F3-A3FC-4A77-900E-E209806F7815}"/>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71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6F89ACF-044F-4F49-ABAF-43BA87BED29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71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B80A5F0-27DE-4B75-ADDC-25D56A5218A6}"/>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71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6BE9B0-3A35-4E16-B0DA-5FC885326941}"/>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71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4C0949B-16F7-4DD0-9272-5B33D09F1693}"/>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71</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33BE0E1-A32D-4BD0-A706-712B27D82C93}"/>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71</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496D8E5-009C-49FB-9AE3-5DF0EC72D325}"/>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71</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B7934D9B-E3ED-4395-A278-C0FCF863F24F}"/>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71</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703C762-5634-4E51-B143-20FEAE61128B}"/>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71</a:t>
            </a:fld>
            <a:endParaRPr lang="pt-BR"/>
          </a:p>
        </p:txBody>
      </p:sp>
      <p:sp>
        <p:nvSpPr>
          <p:cNvPr id="10" name="PlaceHolder 9">
            <a:extLst>
              <a:ext uri="{FF2B5EF4-FFF2-40B4-BE49-F238E27FC236}">
                <a16:creationId xmlns:a16="http://schemas.microsoft.com/office/drawing/2014/main" id="{5A543396-7887-4431-AF4E-36549BA1A31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C19F53D8-8B82-4BDA-8286-D8A58871F1B3}"/>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1726142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8C69C-288D-E583-0840-85948F70AB34}"/>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40872CAD-A55B-DB5C-C873-6E126534828D}"/>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72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53F67782-D222-C4BD-23A3-FC58465F545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72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C57B97B-CA25-EC00-99A6-24892850EB91}"/>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72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12CB22-327D-B9B1-9A09-78A732FA790E}"/>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72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107D46E-1925-F2C6-6F79-E0ADFDF19F85}"/>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72</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2A16070B-1786-6C82-0F23-2B0B0DE5DB88}"/>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72</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4C63ED10-649A-3B2D-BE20-18EF33814F9E}"/>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72</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69599F72-EEE1-A9A6-88DC-423AF03B3DDF}"/>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72</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728B911E-F956-91D0-6411-9CFF38C53CF7}"/>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72</a:t>
            </a:fld>
            <a:endParaRPr lang="pt-BR"/>
          </a:p>
        </p:txBody>
      </p:sp>
      <p:sp>
        <p:nvSpPr>
          <p:cNvPr id="10" name="PlaceHolder 9">
            <a:extLst>
              <a:ext uri="{FF2B5EF4-FFF2-40B4-BE49-F238E27FC236}">
                <a16:creationId xmlns:a16="http://schemas.microsoft.com/office/drawing/2014/main" id="{19D3F4A2-55EE-5275-4929-A52B435F5C2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48B52862-19B7-03E6-8D9A-BE2D76D476EC}"/>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9192807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556FD-917B-EBB6-2DF7-FA45E5F0B128}"/>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9506EF3D-B586-726F-ACCF-679C490299E4}"/>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73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E4511751-971D-520D-80AB-D3A12CC5AD8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73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82D7C10-C208-9FAB-A2F2-B3EB4F4335F7}"/>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73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9BC055C5-DDDC-A8CB-1E01-E79982008C52}"/>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73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48902E4-E6C3-B933-E52A-F92220A1B420}"/>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73</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09130C1D-B8DF-EA48-284C-982DDC9B03D6}"/>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73</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BD4508F4-C82E-3F47-2C09-57D6A1606EF8}"/>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73</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E7C4A3D7-FFBA-7F78-B3BC-B60172BDE539}"/>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73</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F04EF085-F671-CF7C-72FB-153D8D6570E1}"/>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73</a:t>
            </a:fld>
            <a:endParaRPr lang="pt-BR"/>
          </a:p>
        </p:txBody>
      </p:sp>
      <p:sp>
        <p:nvSpPr>
          <p:cNvPr id="10" name="PlaceHolder 9">
            <a:extLst>
              <a:ext uri="{FF2B5EF4-FFF2-40B4-BE49-F238E27FC236}">
                <a16:creationId xmlns:a16="http://schemas.microsoft.com/office/drawing/2014/main" id="{A76FEC1E-F264-6039-079B-CD1313146051}"/>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F36BEE11-54F9-C159-182D-D87AF566B279}"/>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0156920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FDB2C-F5E0-5A20-621C-54EBD913706D}"/>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BEA9FA4B-B6D9-E9CD-C566-F263D5854666}"/>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74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349BA19-48BA-E7E0-1401-0A7E7F7CB4C7}"/>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74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C71BD6B0-E5C5-7E80-64F1-870E9823321F}"/>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74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C6EA0BCE-935D-FCAB-A0E4-A4F0F9FB0C10}"/>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74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ADA3CE80-D6D0-5CB9-17E1-0F71029F0550}"/>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74</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BAB08E7-E60E-F56D-EC29-7339A208BBC3}"/>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74</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3FB0AB4D-C922-9392-AA8B-4B38C33D3B4D}"/>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74</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1A8CD73D-E47B-DA11-10FE-9C8B8E79C7C4}"/>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74</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084930E-5868-4E86-6311-65642E33C574}"/>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74</a:t>
            </a:fld>
            <a:endParaRPr lang="pt-BR"/>
          </a:p>
        </p:txBody>
      </p:sp>
      <p:sp>
        <p:nvSpPr>
          <p:cNvPr id="10" name="PlaceHolder 9">
            <a:extLst>
              <a:ext uri="{FF2B5EF4-FFF2-40B4-BE49-F238E27FC236}">
                <a16:creationId xmlns:a16="http://schemas.microsoft.com/office/drawing/2014/main" id="{7D8FB505-9C22-6E15-7C53-A1260167984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3EAC59BA-C180-876F-E83D-AD1F503F2F41}"/>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50153327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39596-9F31-9AB3-93B8-AAC19375341F}"/>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804F024D-F7E8-4732-1E7E-67B5E5187F67}"/>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75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E56E91A9-BB28-A844-2CEF-FF63A75D7DF0}"/>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75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51B30B3-A437-B201-C0C9-AF7CBFAF85B6}"/>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75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91C5AE9C-CDA6-2D80-A24A-D5ECE9FCE97A}"/>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75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C828A3F9-9CA4-3456-92DC-A574E4B4E285}"/>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75</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ABC3735-1353-B06D-41E7-0459C15ED18B}"/>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75</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E34D20DD-24DF-FE39-583B-4A3FCA20BB58}"/>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75</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7D7E941D-D26D-C4EF-58EB-13F0412AF396}"/>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75</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06C77830-1ABF-F650-3285-5505FFEF30F5}"/>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75</a:t>
            </a:fld>
            <a:endParaRPr lang="pt-BR"/>
          </a:p>
        </p:txBody>
      </p:sp>
      <p:sp>
        <p:nvSpPr>
          <p:cNvPr id="10" name="PlaceHolder 9">
            <a:extLst>
              <a:ext uri="{FF2B5EF4-FFF2-40B4-BE49-F238E27FC236}">
                <a16:creationId xmlns:a16="http://schemas.microsoft.com/office/drawing/2014/main" id="{7834C723-6364-51C9-B3CE-D76E7042F94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2196EE2-3AF3-9CCD-EF2B-F1359742844F}"/>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06716866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E52B51-EFB7-49E9-9E42-A2F6411196E9}"/>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76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02D5F43-9037-4657-BEB2-575F692EBF72}"/>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76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67F3E09-E16F-400D-A14F-E22B8EB1C09D}"/>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76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C03A146-035D-412E-815C-C9953096377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76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A22E532-5C1B-4485-A43E-5A6157ECE4ED}"/>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76</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88C8D10C-4103-4066-A01A-CD37A6729B0A}"/>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76</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E94C227-95FE-440A-823A-F395A3193F0A}"/>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76</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0649FC-0D29-4868-905E-FFA5CCFCE368}"/>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76</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59CADDE-3E51-4C89-B5D7-4C271A1388E8}"/>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76</a:t>
            </a:fld>
            <a:endParaRPr lang="pt-BR"/>
          </a:p>
        </p:txBody>
      </p:sp>
      <p:sp>
        <p:nvSpPr>
          <p:cNvPr id="10" name="PlaceHolder 9">
            <a:extLst>
              <a:ext uri="{FF2B5EF4-FFF2-40B4-BE49-F238E27FC236}">
                <a16:creationId xmlns:a16="http://schemas.microsoft.com/office/drawing/2014/main" id="{38690774-05FE-4E2C-ABF0-2833DED195F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8EDF27F-9276-4CB2-B425-83883C63107E}"/>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2310406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E52B51-EFB7-49E9-9E42-A2F6411196E9}"/>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77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02D5F43-9037-4657-BEB2-575F692EBF72}"/>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77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67F3E09-E16F-400D-A14F-E22B8EB1C09D}"/>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77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C03A146-035D-412E-815C-C9953096377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77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A22E532-5C1B-4485-A43E-5A6157ECE4ED}"/>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77</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88C8D10C-4103-4066-A01A-CD37A6729B0A}"/>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77</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E94C227-95FE-440A-823A-F395A3193F0A}"/>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77</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0649FC-0D29-4868-905E-FFA5CCFCE368}"/>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77</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59CADDE-3E51-4C89-B5D7-4C271A1388E8}"/>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77</a:t>
            </a:fld>
            <a:endParaRPr lang="pt-BR"/>
          </a:p>
        </p:txBody>
      </p:sp>
      <p:sp>
        <p:nvSpPr>
          <p:cNvPr id="10" name="PlaceHolder 9">
            <a:extLst>
              <a:ext uri="{FF2B5EF4-FFF2-40B4-BE49-F238E27FC236}">
                <a16:creationId xmlns:a16="http://schemas.microsoft.com/office/drawing/2014/main" id="{38690774-05FE-4E2C-ABF0-2833DED195F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8EDF27F-9276-4CB2-B425-83883C63107E}"/>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7947C-29D9-64D8-AC05-B7CE8E730E21}"/>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29468F93-1D8A-7799-0427-106290FF21F3}"/>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78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8AF7887B-9C1A-1EBA-068D-DE524AD20171}"/>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78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E4193BDF-892D-65DB-E191-4D4A7653033E}"/>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78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76AC9A5A-002E-290B-3AAB-61311BA99B7E}"/>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78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BB9E17C7-0F6D-FE0F-CABE-09B3D01B2C53}"/>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78</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B4362281-CB8E-3FA3-A258-A3F41EBBB9C8}"/>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78</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7C87F1F2-3F56-37C7-ED59-A82F87A18BF4}"/>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78</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5441D305-724E-7964-CDCF-AC3960431982}"/>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78</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D42383F9-AA3E-CB0E-9E15-0C4CA7D12BD5}"/>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78</a:t>
            </a:fld>
            <a:endParaRPr lang="pt-BR"/>
          </a:p>
        </p:txBody>
      </p:sp>
      <p:sp>
        <p:nvSpPr>
          <p:cNvPr id="10" name="PlaceHolder 9">
            <a:extLst>
              <a:ext uri="{FF2B5EF4-FFF2-40B4-BE49-F238E27FC236}">
                <a16:creationId xmlns:a16="http://schemas.microsoft.com/office/drawing/2014/main" id="{F10FF1B3-CCFB-8CB0-1CCF-D1D1BA9F9898}"/>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1EAED41E-75C4-D263-E858-F11FE15ED969}"/>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27924534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E52B51-EFB7-49E9-9E42-A2F6411196E9}"/>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79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02D5F43-9037-4657-BEB2-575F692EBF72}"/>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79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67F3E09-E16F-400D-A14F-E22B8EB1C09D}"/>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79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C03A146-035D-412E-815C-C9953096377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79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A22E532-5C1B-4485-A43E-5A6157ECE4ED}"/>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79</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88C8D10C-4103-4066-A01A-CD37A6729B0A}"/>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79</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E94C227-95FE-440A-823A-F395A3193F0A}"/>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79</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0649FC-0D29-4868-905E-FFA5CCFCE368}"/>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79</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59CADDE-3E51-4C89-B5D7-4C271A1388E8}"/>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79</a:t>
            </a:fld>
            <a:endParaRPr lang="pt-BR"/>
          </a:p>
        </p:txBody>
      </p:sp>
      <p:sp>
        <p:nvSpPr>
          <p:cNvPr id="10" name="PlaceHolder 9">
            <a:extLst>
              <a:ext uri="{FF2B5EF4-FFF2-40B4-BE49-F238E27FC236}">
                <a16:creationId xmlns:a16="http://schemas.microsoft.com/office/drawing/2014/main" id="{38690774-05FE-4E2C-ABF0-2833DED195F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8EDF27F-9276-4CB2-B425-83883C63107E}"/>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613597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60">
            <a:extLst>
              <a:ext uri="{FF2B5EF4-FFF2-40B4-BE49-F238E27FC236}">
                <a16:creationId xmlns:a16="http://schemas.microsoft.com/office/drawing/2014/main" id="{8F6A264A-0A95-40BC-9C85-D22B20E5B5B0}"/>
              </a:ext>
            </a:extLst>
          </p:cNvPr>
          <p:cNvSpPr txBox="1">
            <a:spLocks noGrp="1"/>
          </p:cNvSpPr>
          <p:nvPr>
            <p:ph type="sldNum" sz="quarter" idx="8"/>
          </p:nvPr>
        </p:nvSpPr>
        <p:spPr>
          <a:xfrm>
            <a:off x="4278960" y="10157400"/>
            <a:ext cx="3276359" cy="529920"/>
          </a:xfrm>
        </p:spPr>
        <p:txBody>
          <a:bodyPr wrap="square"/>
          <a:lstStyle/>
          <a:p>
            <a:pPr lvl="0"/>
            <a:fld id="{8A7E0510-5D2F-41A4-8FDF-65C636F33A0B}" type="slidenum">
              <a:t>8</a:t>
            </a:fld>
            <a:endParaRPr lang="pt-BR">
              <a:solidFill>
                <a:srgbClr val="000000"/>
              </a:solidFill>
              <a:highlight>
                <a:scrgbClr r="0" g="0" b="0">
                  <a:alpha val="0"/>
                </a:scrgbClr>
              </a:highlight>
              <a:latin typeface="Times New Roman"/>
            </a:endParaRPr>
          </a:p>
        </p:txBody>
      </p:sp>
      <p:sp>
        <p:nvSpPr>
          <p:cNvPr id="3" name="PlaceHolder 262">
            <a:extLst>
              <a:ext uri="{FF2B5EF4-FFF2-40B4-BE49-F238E27FC236}">
                <a16:creationId xmlns:a16="http://schemas.microsoft.com/office/drawing/2014/main" id="{AC2B1D09-7F3B-45B7-B7CD-2FF8B12C36D7}"/>
              </a:ext>
            </a:extLst>
          </p:cNvPr>
          <p:cNvSpPr txBox="1">
            <a:spLocks noGrp="1"/>
          </p:cNvSpPr>
          <p:nvPr>
            <p:ph type="sldNum" sz="quarter" idx="8"/>
          </p:nvPr>
        </p:nvSpPr>
        <p:spPr>
          <a:xfrm>
            <a:off x="4278960" y="10157400"/>
            <a:ext cx="3276720" cy="530280"/>
          </a:xfrm>
        </p:spPr>
        <p:txBody>
          <a:bodyPr wrap="square"/>
          <a:lstStyle/>
          <a:p>
            <a:pPr lvl="0"/>
            <a:fld id="{BD5E156F-910E-4527-BBCF-F088BEBEFDE0}" type="slidenum">
              <a:t>8</a:t>
            </a:fld>
            <a:endParaRPr lang="pt-BR">
              <a:solidFill>
                <a:srgbClr val="000000"/>
              </a:solidFill>
              <a:highlight>
                <a:scrgbClr r="0" g="0" b="0">
                  <a:alpha val="0"/>
                </a:scrgbClr>
              </a:highlight>
              <a:latin typeface="Times New Roman"/>
            </a:endParaRPr>
          </a:p>
        </p:txBody>
      </p:sp>
      <p:sp>
        <p:nvSpPr>
          <p:cNvPr id="4" name="PlaceHolder 263">
            <a:extLst>
              <a:ext uri="{FF2B5EF4-FFF2-40B4-BE49-F238E27FC236}">
                <a16:creationId xmlns:a16="http://schemas.microsoft.com/office/drawing/2014/main" id="{F2A1C8D3-1171-4B39-BB40-C231CD21AD82}"/>
              </a:ext>
            </a:extLst>
          </p:cNvPr>
          <p:cNvSpPr txBox="1">
            <a:spLocks noGrp="1"/>
          </p:cNvSpPr>
          <p:nvPr>
            <p:ph type="sldNum" sz="quarter" idx="8"/>
          </p:nvPr>
        </p:nvSpPr>
        <p:spPr>
          <a:xfrm>
            <a:off x="4278960" y="10157400"/>
            <a:ext cx="3277080" cy="530640"/>
          </a:xfrm>
        </p:spPr>
        <p:txBody>
          <a:bodyPr wrap="square"/>
          <a:lstStyle/>
          <a:p>
            <a:pPr lvl="0"/>
            <a:fld id="{14A5FC43-B552-4135-93D1-A665E82DFD1F}" type="slidenum">
              <a:t>8</a:t>
            </a:fld>
            <a:endParaRPr lang="pt-BR">
              <a:solidFill>
                <a:srgbClr val="000000"/>
              </a:solidFill>
              <a:highlight>
                <a:scrgbClr r="0" g="0" b="0">
                  <a:alpha val="0"/>
                </a:scrgbClr>
              </a:highlight>
              <a:latin typeface="Times New Roman"/>
            </a:endParaRPr>
          </a:p>
        </p:txBody>
      </p:sp>
      <p:sp>
        <p:nvSpPr>
          <p:cNvPr id="5" name="PlaceHolder 285">
            <a:extLst>
              <a:ext uri="{FF2B5EF4-FFF2-40B4-BE49-F238E27FC236}">
                <a16:creationId xmlns:a16="http://schemas.microsoft.com/office/drawing/2014/main" id="{CA7374C5-5113-46B9-902E-7E7436F9BC66}"/>
              </a:ext>
            </a:extLst>
          </p:cNvPr>
          <p:cNvSpPr txBox="1">
            <a:spLocks noGrp="1"/>
          </p:cNvSpPr>
          <p:nvPr>
            <p:ph type="sldNum" sz="quarter" idx="8"/>
          </p:nvPr>
        </p:nvSpPr>
        <p:spPr>
          <a:xfrm>
            <a:off x="4278960" y="10157400"/>
            <a:ext cx="3277439" cy="531000"/>
          </a:xfrm>
        </p:spPr>
        <p:txBody>
          <a:bodyPr wrap="square"/>
          <a:lstStyle/>
          <a:p>
            <a:pPr lvl="0"/>
            <a:fld id="{4C624FB4-B0AF-4D26-98C2-78B3608C9C01}" type="slidenum">
              <a:t>8</a:t>
            </a:fld>
            <a:endParaRPr lang="pt-BR">
              <a:solidFill>
                <a:srgbClr val="000000"/>
              </a:solidFill>
              <a:highlight>
                <a:scrgbClr r="0" g="0" b="0">
                  <a:alpha val="0"/>
                </a:scrgbClr>
              </a:highlight>
              <a:latin typeface="Times New Roman"/>
            </a:endParaRPr>
          </a:p>
        </p:txBody>
      </p:sp>
      <p:sp>
        <p:nvSpPr>
          <p:cNvPr id="6" name="PlaceHolder 286">
            <a:extLst>
              <a:ext uri="{FF2B5EF4-FFF2-40B4-BE49-F238E27FC236}">
                <a16:creationId xmlns:a16="http://schemas.microsoft.com/office/drawing/2014/main" id="{1A0F8E76-F8EA-402F-9CBE-DD9197FF5547}"/>
              </a:ext>
            </a:extLst>
          </p:cNvPr>
          <p:cNvSpPr txBox="1">
            <a:spLocks noGrp="1"/>
          </p:cNvSpPr>
          <p:nvPr>
            <p:ph type="sldNum" sz="quarter" idx="8"/>
          </p:nvPr>
        </p:nvSpPr>
        <p:spPr>
          <a:xfrm>
            <a:off x="4278960" y="10157400"/>
            <a:ext cx="3277800" cy="531360"/>
          </a:xfrm>
        </p:spPr>
        <p:txBody>
          <a:bodyPr wrap="square"/>
          <a:lstStyle/>
          <a:p>
            <a:pPr lvl="0"/>
            <a:fld id="{20F33408-93DA-4F7B-9A81-3FF8AC375811}" type="slidenum">
              <a:t>8</a:t>
            </a:fld>
            <a:endParaRPr lang="pt-BR">
              <a:solidFill>
                <a:srgbClr val="000000"/>
              </a:solidFill>
              <a:highlight>
                <a:scrgbClr r="0" g="0" b="0">
                  <a:alpha val="0"/>
                </a:scrgbClr>
              </a:highlight>
              <a:latin typeface="Times New Roman"/>
            </a:endParaRPr>
          </a:p>
        </p:txBody>
      </p:sp>
      <p:sp>
        <p:nvSpPr>
          <p:cNvPr id="7" name="PlaceHolder 287">
            <a:extLst>
              <a:ext uri="{FF2B5EF4-FFF2-40B4-BE49-F238E27FC236}">
                <a16:creationId xmlns:a16="http://schemas.microsoft.com/office/drawing/2014/main" id="{2ED69302-D32F-4591-8BA1-C5AB49836019}"/>
              </a:ext>
            </a:extLst>
          </p:cNvPr>
          <p:cNvSpPr txBox="1">
            <a:spLocks noGrp="1"/>
          </p:cNvSpPr>
          <p:nvPr>
            <p:ph type="sldNum" sz="quarter" idx="8"/>
          </p:nvPr>
        </p:nvSpPr>
        <p:spPr>
          <a:xfrm>
            <a:off x="4278960" y="10157400"/>
            <a:ext cx="3278160" cy="531720"/>
          </a:xfrm>
        </p:spPr>
        <p:txBody>
          <a:bodyPr wrap="square"/>
          <a:lstStyle/>
          <a:p>
            <a:pPr lvl="0"/>
            <a:fld id="{723C1E8B-99FF-4C5B-A147-ABA3622CAFD6}" type="slidenum">
              <a:t>8</a:t>
            </a:fld>
            <a:endParaRPr lang="pt-BR">
              <a:solidFill>
                <a:srgbClr val="000000"/>
              </a:solidFill>
              <a:highlight>
                <a:scrgbClr r="0" g="0" b="0">
                  <a:alpha val="0"/>
                </a:scrgbClr>
              </a:highlight>
              <a:latin typeface="Times New Roman"/>
            </a:endParaRPr>
          </a:p>
        </p:txBody>
      </p:sp>
      <p:sp>
        <p:nvSpPr>
          <p:cNvPr id="8" name="PlaceHolder 288">
            <a:extLst>
              <a:ext uri="{FF2B5EF4-FFF2-40B4-BE49-F238E27FC236}">
                <a16:creationId xmlns:a16="http://schemas.microsoft.com/office/drawing/2014/main" id="{69CB77AB-351E-451F-B364-AEEF48893158}"/>
              </a:ext>
            </a:extLst>
          </p:cNvPr>
          <p:cNvSpPr txBox="1">
            <a:spLocks noGrp="1"/>
          </p:cNvSpPr>
          <p:nvPr>
            <p:ph type="sldNum" sz="quarter" idx="8"/>
          </p:nvPr>
        </p:nvSpPr>
        <p:spPr>
          <a:xfrm>
            <a:off x="4278960" y="10157400"/>
            <a:ext cx="3278519" cy="532080"/>
          </a:xfrm>
        </p:spPr>
        <p:txBody>
          <a:bodyPr wrap="square"/>
          <a:lstStyle/>
          <a:p>
            <a:pPr lvl="0"/>
            <a:fld id="{438AA93E-F010-4B5B-9027-F46C875B55BC}" type="slidenum">
              <a:t>8</a:t>
            </a:fld>
            <a:endParaRPr lang="pt-BR">
              <a:solidFill>
                <a:srgbClr val="000000"/>
              </a:solidFill>
              <a:highlight>
                <a:scrgbClr r="0" g="0" b="0">
                  <a:alpha val="0"/>
                </a:scrgbClr>
              </a:highlight>
              <a:latin typeface="Times New Roman"/>
            </a:endParaRPr>
          </a:p>
        </p:txBody>
      </p:sp>
      <p:sp>
        <p:nvSpPr>
          <p:cNvPr id="9" name="PlaceHolder 289">
            <a:extLst>
              <a:ext uri="{FF2B5EF4-FFF2-40B4-BE49-F238E27FC236}">
                <a16:creationId xmlns:a16="http://schemas.microsoft.com/office/drawing/2014/main" id="{8383332D-B1EC-47B2-BA19-0B8DE699BF86}"/>
              </a:ext>
            </a:extLst>
          </p:cNvPr>
          <p:cNvSpPr txBox="1">
            <a:spLocks noGrp="1"/>
          </p:cNvSpPr>
          <p:nvPr>
            <p:ph type="sldNum" sz="quarter" idx="8"/>
          </p:nvPr>
        </p:nvSpPr>
        <p:spPr>
          <a:xfrm>
            <a:off x="4278960" y="10157400"/>
            <a:ext cx="3278879" cy="532440"/>
          </a:xfrm>
        </p:spPr>
        <p:txBody>
          <a:bodyPr wrap="square"/>
          <a:lstStyle/>
          <a:p>
            <a:pPr lvl="0"/>
            <a:fld id="{DA66572E-BE67-4239-B77A-D50515E85F29}" type="slidenum">
              <a:t>8</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5851D9FA-FDAF-477B-A81E-7901BA762AE1}"/>
              </a:ext>
            </a:extLst>
          </p:cNvPr>
          <p:cNvSpPr txBox="1">
            <a:spLocks noGrp="1"/>
          </p:cNvSpPr>
          <p:nvPr>
            <p:ph type="sldNum" sz="quarter" idx="5"/>
          </p:nvPr>
        </p:nvSpPr>
        <p:spPr>
          <a:ln/>
        </p:spPr>
        <p:txBody>
          <a:bodyPr vert="horz" lIns="0" tIns="0" rIns="0" bIns="0" anchor="b" anchorCtr="0">
            <a:noAutofit/>
          </a:bodyPr>
          <a:lstStyle/>
          <a:p>
            <a:pPr lvl="0"/>
            <a:fld id="{F74412FD-17D9-4DF6-96BD-B28A777EB2F4}" type="slidenum">
              <a:t>8</a:t>
            </a:fld>
            <a:endParaRPr lang="pt-BR"/>
          </a:p>
        </p:txBody>
      </p:sp>
      <p:sp>
        <p:nvSpPr>
          <p:cNvPr id="10" name="PlaceHolder 290">
            <a:extLst>
              <a:ext uri="{FF2B5EF4-FFF2-40B4-BE49-F238E27FC236}">
                <a16:creationId xmlns:a16="http://schemas.microsoft.com/office/drawing/2014/main" id="{D0A678FF-2DF5-4B1B-B8D2-69DFCAC4470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91">
            <a:extLst>
              <a:ext uri="{FF2B5EF4-FFF2-40B4-BE49-F238E27FC236}">
                <a16:creationId xmlns:a16="http://schemas.microsoft.com/office/drawing/2014/main" id="{C4E3CA98-D66D-4E67-93CC-1A90C1720E88}"/>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6E61203-CE1C-4F69-A7E9-2EF2618F91B6}"/>
              </a:ext>
            </a:extLst>
          </p:cNvPr>
          <p:cNvSpPr txBox="1">
            <a:spLocks noGrp="1"/>
          </p:cNvSpPr>
          <p:nvPr>
            <p:ph type="sldNum" sz="quarter" idx="8"/>
          </p:nvPr>
        </p:nvSpPr>
        <p:spPr>
          <a:xfrm>
            <a:off x="4278960" y="10157400"/>
            <a:ext cx="3276359" cy="529920"/>
          </a:xfrm>
        </p:spPr>
        <p:txBody>
          <a:bodyPr wrap="square"/>
          <a:lstStyle/>
          <a:p>
            <a:pPr lvl="0"/>
            <a:fld id="{2114391D-6E1A-46E7-A79B-7B442E7B623F}" type="slidenum">
              <a:t>80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68900827-715D-429C-BF8D-071C4ACA540A}"/>
              </a:ext>
            </a:extLst>
          </p:cNvPr>
          <p:cNvSpPr txBox="1">
            <a:spLocks noGrp="1"/>
          </p:cNvSpPr>
          <p:nvPr>
            <p:ph type="sldNum" sz="quarter" idx="8"/>
          </p:nvPr>
        </p:nvSpPr>
        <p:spPr>
          <a:xfrm>
            <a:off x="4278960" y="10157400"/>
            <a:ext cx="3276720" cy="530280"/>
          </a:xfrm>
        </p:spPr>
        <p:txBody>
          <a:bodyPr wrap="square"/>
          <a:lstStyle/>
          <a:p>
            <a:pPr lvl="0"/>
            <a:fld id="{04BDCF46-251C-4E7D-8374-ED1472D5920E}" type="slidenum">
              <a:t>80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B74FC88-553A-4BC7-B480-1918F422B1E6}"/>
              </a:ext>
            </a:extLst>
          </p:cNvPr>
          <p:cNvSpPr txBox="1">
            <a:spLocks noGrp="1"/>
          </p:cNvSpPr>
          <p:nvPr>
            <p:ph type="sldNum" sz="quarter" idx="8"/>
          </p:nvPr>
        </p:nvSpPr>
        <p:spPr>
          <a:xfrm>
            <a:off x="4278960" y="10157400"/>
            <a:ext cx="3277080" cy="530640"/>
          </a:xfrm>
        </p:spPr>
        <p:txBody>
          <a:bodyPr wrap="square"/>
          <a:lstStyle/>
          <a:p>
            <a:pPr lvl="0"/>
            <a:fld id="{98C30696-38EB-41C5-AD4F-D8A1D69E705C}" type="slidenum">
              <a:t>80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06637375-FD51-4E8B-8E1D-49FD8F571B2D}"/>
              </a:ext>
            </a:extLst>
          </p:cNvPr>
          <p:cNvSpPr txBox="1">
            <a:spLocks noGrp="1"/>
          </p:cNvSpPr>
          <p:nvPr>
            <p:ph type="sldNum" sz="quarter" idx="8"/>
          </p:nvPr>
        </p:nvSpPr>
        <p:spPr>
          <a:xfrm>
            <a:off x="4278960" y="10157400"/>
            <a:ext cx="3277439" cy="531000"/>
          </a:xfrm>
        </p:spPr>
        <p:txBody>
          <a:bodyPr wrap="square"/>
          <a:lstStyle/>
          <a:p>
            <a:pPr lvl="0"/>
            <a:fld id="{A56BF5D8-9603-4930-BA04-C3DCC350DA94}" type="slidenum">
              <a:t>80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6150234-A95B-496F-8385-8E9068E785BF}"/>
              </a:ext>
            </a:extLst>
          </p:cNvPr>
          <p:cNvSpPr txBox="1">
            <a:spLocks noGrp="1"/>
          </p:cNvSpPr>
          <p:nvPr>
            <p:ph type="sldNum" sz="quarter" idx="8"/>
          </p:nvPr>
        </p:nvSpPr>
        <p:spPr>
          <a:xfrm>
            <a:off x="4278960" y="10157400"/>
            <a:ext cx="3277800" cy="531360"/>
          </a:xfrm>
        </p:spPr>
        <p:txBody>
          <a:bodyPr wrap="square"/>
          <a:lstStyle/>
          <a:p>
            <a:pPr lvl="0"/>
            <a:fld id="{D0FDE567-5D8E-4F91-9C17-C6F07035CFEF}" type="slidenum">
              <a:t>80</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A369CA5F-6CC5-4858-9D1A-21B7B3450D29}"/>
              </a:ext>
            </a:extLst>
          </p:cNvPr>
          <p:cNvSpPr txBox="1">
            <a:spLocks noGrp="1"/>
          </p:cNvSpPr>
          <p:nvPr>
            <p:ph type="sldNum" sz="quarter" idx="8"/>
          </p:nvPr>
        </p:nvSpPr>
        <p:spPr>
          <a:xfrm>
            <a:off x="4278960" y="10157400"/>
            <a:ext cx="3278160" cy="531720"/>
          </a:xfrm>
        </p:spPr>
        <p:txBody>
          <a:bodyPr wrap="square"/>
          <a:lstStyle/>
          <a:p>
            <a:pPr lvl="0"/>
            <a:fld id="{344F2608-8A47-4AF6-867F-CBB9FC85BD74}" type="slidenum">
              <a:t>80</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CB708DDC-AB3F-498C-9C2C-378DE86D98FE}"/>
              </a:ext>
            </a:extLst>
          </p:cNvPr>
          <p:cNvSpPr txBox="1">
            <a:spLocks noGrp="1"/>
          </p:cNvSpPr>
          <p:nvPr>
            <p:ph type="sldNum" sz="quarter" idx="8"/>
          </p:nvPr>
        </p:nvSpPr>
        <p:spPr>
          <a:xfrm>
            <a:off x="4278960" y="10157400"/>
            <a:ext cx="3278519" cy="532080"/>
          </a:xfrm>
        </p:spPr>
        <p:txBody>
          <a:bodyPr wrap="square"/>
          <a:lstStyle/>
          <a:p>
            <a:pPr lvl="0"/>
            <a:fld id="{AF444F78-7E26-4099-A2F6-AA48877295FF}" type="slidenum">
              <a:t>80</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074FF96D-8814-45D9-8ADC-9D596C4A926F}"/>
              </a:ext>
            </a:extLst>
          </p:cNvPr>
          <p:cNvSpPr txBox="1">
            <a:spLocks noGrp="1"/>
          </p:cNvSpPr>
          <p:nvPr>
            <p:ph type="sldNum" sz="quarter" idx="8"/>
          </p:nvPr>
        </p:nvSpPr>
        <p:spPr>
          <a:xfrm>
            <a:off x="4278960" y="10157400"/>
            <a:ext cx="3278879" cy="532440"/>
          </a:xfrm>
        </p:spPr>
        <p:txBody>
          <a:bodyPr wrap="square"/>
          <a:lstStyle/>
          <a:p>
            <a:pPr lvl="0"/>
            <a:fld id="{EC272771-6C6E-47F0-978F-0D023E9B3960}" type="slidenum">
              <a:t>80</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1931FCD-72C4-4869-B135-DA93C513BBA3}"/>
              </a:ext>
            </a:extLst>
          </p:cNvPr>
          <p:cNvSpPr txBox="1">
            <a:spLocks noGrp="1"/>
          </p:cNvSpPr>
          <p:nvPr>
            <p:ph type="sldNum" sz="quarter" idx="5"/>
          </p:nvPr>
        </p:nvSpPr>
        <p:spPr>
          <a:ln/>
        </p:spPr>
        <p:txBody>
          <a:bodyPr vert="horz" lIns="0" tIns="0" rIns="0" bIns="0" anchor="b" anchorCtr="0">
            <a:noAutofit/>
          </a:bodyPr>
          <a:lstStyle/>
          <a:p>
            <a:pPr lvl="0"/>
            <a:fld id="{B920D04E-9CE4-4BC4-AE63-BF417B004691}" type="slidenum">
              <a:t>80</a:t>
            </a:fld>
            <a:endParaRPr lang="pt-BR"/>
          </a:p>
        </p:txBody>
      </p:sp>
      <p:sp>
        <p:nvSpPr>
          <p:cNvPr id="10" name="PlaceHolder 9">
            <a:extLst>
              <a:ext uri="{FF2B5EF4-FFF2-40B4-BE49-F238E27FC236}">
                <a16:creationId xmlns:a16="http://schemas.microsoft.com/office/drawing/2014/main" id="{033C860B-807A-475D-9067-B94981AF4421}"/>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22344840-D737-4F0A-A764-AB2836257D84}"/>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81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81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81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81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81</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81</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81</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81</a:t>
            </a:fld>
            <a:endParaRPr lang="pt-BR"/>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F2D08-BA6A-A970-7572-A72D44488116}"/>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7BC2859D-EA65-3A17-4852-1C164CE971BB}"/>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82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670CFE5-E0B3-EF2B-DB1E-E14FD4160C6D}"/>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82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574CE4E-7E88-B3D4-A954-DB7F6F63C0CD}"/>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82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CA4F3C4-67A4-36F4-DEBD-1BB546DE3B7B}"/>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82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A91CB570-3401-87B6-1881-A593F45B859C}"/>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82</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AF6B72BE-1D7B-43A5-0353-13683973FC58}"/>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82</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5134290-A6B8-7BC9-C99C-1AB5BB4232AB}"/>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82</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87085003-0867-322C-78BF-516C22E750DF}"/>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82</a:t>
            </a:fld>
            <a:endParaRPr lang="pt-BR"/>
          </a:p>
        </p:txBody>
      </p:sp>
      <p:sp>
        <p:nvSpPr>
          <p:cNvPr id="9" name="PlaceHolder 8">
            <a:extLst>
              <a:ext uri="{FF2B5EF4-FFF2-40B4-BE49-F238E27FC236}">
                <a16:creationId xmlns:a16="http://schemas.microsoft.com/office/drawing/2014/main" id="{033AC814-D7C6-7528-06E5-0F1D16DBBCC4}"/>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058DDE75-F8FD-3C7B-AC78-9C6A317CB9F5}"/>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199227327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37F24-21C7-4EA7-277A-3DAF3D959B0D}"/>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1E72E8C3-67E9-8E5C-3851-028806569E98}"/>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83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F1032684-B2D3-E719-85E4-ACC43F36280C}"/>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83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75398490-1B8F-EB7E-FF97-ECD3FA464557}"/>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83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A949D08-D120-85ED-7AF6-52B57572D590}"/>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83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C343D447-6D34-015B-C731-0BE0D9D9D446}"/>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83</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BBE90AD5-A478-501C-B76D-1D7A7E003ADE}"/>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83</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D3396C7A-9D95-6DEA-ABDC-94E72980AF17}"/>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83</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76EB0AA6-229A-F875-1BC3-3AF71BF0CF32}"/>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83</a:t>
            </a:fld>
            <a:endParaRPr lang="pt-BR"/>
          </a:p>
        </p:txBody>
      </p:sp>
      <p:sp>
        <p:nvSpPr>
          <p:cNvPr id="9" name="PlaceHolder 8">
            <a:extLst>
              <a:ext uri="{FF2B5EF4-FFF2-40B4-BE49-F238E27FC236}">
                <a16:creationId xmlns:a16="http://schemas.microsoft.com/office/drawing/2014/main" id="{E7569357-E701-B9AE-531B-3F3EFB192D26}"/>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CF6D5406-478D-3289-3692-BD753EA77524}"/>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1772542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126C7-5765-E377-7CCF-A8742F60B4A8}"/>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F0419C12-1A55-0ECB-A93F-972BE0C3F485}"/>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84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88CAF168-A2D9-34B0-B4FB-E518D4E9A579}"/>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84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5005C9B-2414-7799-DD73-BB98F8B156B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84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03C19059-5DA3-D098-B796-828222896E44}"/>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84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A57E1D3-7009-99C0-0235-C1BB0405FD86}"/>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84</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96E3864-D915-1C18-2E12-64A955F315ED}"/>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84</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30D1CCA0-6AF8-8285-C23C-B048CAA9C4E4}"/>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84</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54BFD9BD-1511-4CE6-E9E3-E12AD8E03235}"/>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84</a:t>
            </a:fld>
            <a:endParaRPr lang="pt-BR"/>
          </a:p>
        </p:txBody>
      </p:sp>
      <p:sp>
        <p:nvSpPr>
          <p:cNvPr id="9" name="PlaceHolder 8">
            <a:extLst>
              <a:ext uri="{FF2B5EF4-FFF2-40B4-BE49-F238E27FC236}">
                <a16:creationId xmlns:a16="http://schemas.microsoft.com/office/drawing/2014/main" id="{5C32E138-9F0C-DFD1-2A63-8034A53EDB6F}"/>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0169A1AC-BF00-85EF-C6F9-97593E45640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57254926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DB11E6-8DD8-486F-AC02-D4E1DD67E690}"/>
              </a:ext>
            </a:extLst>
          </p:cNvPr>
          <p:cNvSpPr txBox="1">
            <a:spLocks noGrp="1"/>
          </p:cNvSpPr>
          <p:nvPr>
            <p:ph type="sldNum" sz="quarter" idx="8"/>
          </p:nvPr>
        </p:nvSpPr>
        <p:spPr>
          <a:xfrm>
            <a:off x="3884759" y="8685360"/>
            <a:ext cx="2968559" cy="455399"/>
          </a:xfrm>
        </p:spPr>
        <p:txBody>
          <a:bodyPr wrap="square"/>
          <a:lstStyle/>
          <a:p>
            <a:pPr lvl="0"/>
            <a:fld id="{77F895B2-36AF-408A-A257-EA559E057FFD}" type="slidenum">
              <a:t>85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AF27E7B-64FC-4559-B704-9782551A84D5}"/>
              </a:ext>
            </a:extLst>
          </p:cNvPr>
          <p:cNvSpPr txBox="1">
            <a:spLocks noGrp="1"/>
          </p:cNvSpPr>
          <p:nvPr>
            <p:ph type="sldNum" sz="quarter" idx="8"/>
          </p:nvPr>
        </p:nvSpPr>
        <p:spPr>
          <a:xfrm>
            <a:off x="4278960" y="10157400"/>
            <a:ext cx="3277800" cy="531360"/>
          </a:xfrm>
        </p:spPr>
        <p:txBody>
          <a:bodyPr wrap="square"/>
          <a:lstStyle/>
          <a:p>
            <a:pPr lvl="0"/>
            <a:fld id="{2287BEDF-6305-4864-B504-E45027BB3821}" type="slidenum">
              <a:t>85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368FAE8-48E7-4A0D-B1E5-FE93075898DE}"/>
              </a:ext>
            </a:extLst>
          </p:cNvPr>
          <p:cNvSpPr txBox="1">
            <a:spLocks noGrp="1"/>
          </p:cNvSpPr>
          <p:nvPr>
            <p:ph type="sldNum" sz="quarter" idx="8"/>
          </p:nvPr>
        </p:nvSpPr>
        <p:spPr>
          <a:xfrm>
            <a:off x="4278960" y="10157400"/>
            <a:ext cx="3278160" cy="531720"/>
          </a:xfrm>
        </p:spPr>
        <p:txBody>
          <a:bodyPr wrap="square"/>
          <a:lstStyle/>
          <a:p>
            <a:pPr lvl="0"/>
            <a:fld id="{216EB219-1AA0-4F80-AFBA-680AE23E2351}" type="slidenum">
              <a:t>85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431E9AC-25D9-44F9-92AC-FA93F37BC0ED}"/>
              </a:ext>
            </a:extLst>
          </p:cNvPr>
          <p:cNvSpPr txBox="1">
            <a:spLocks noGrp="1"/>
          </p:cNvSpPr>
          <p:nvPr>
            <p:ph type="sldNum" sz="quarter" idx="8"/>
          </p:nvPr>
        </p:nvSpPr>
        <p:spPr>
          <a:xfrm>
            <a:off x="4278960" y="10157400"/>
            <a:ext cx="3278519" cy="532080"/>
          </a:xfrm>
        </p:spPr>
        <p:txBody>
          <a:bodyPr wrap="square"/>
          <a:lstStyle/>
          <a:p>
            <a:pPr lvl="0"/>
            <a:fld id="{70EE4D2F-F312-4A0D-B5F4-A27B8B8883C9}" type="slidenum">
              <a:t>85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EA1900A-2AF9-42EE-95B5-EC4C4B68AD48}"/>
              </a:ext>
            </a:extLst>
          </p:cNvPr>
          <p:cNvSpPr txBox="1">
            <a:spLocks noGrp="1"/>
          </p:cNvSpPr>
          <p:nvPr>
            <p:ph type="sldNum" sz="quarter" idx="8"/>
          </p:nvPr>
        </p:nvSpPr>
        <p:spPr>
          <a:xfrm>
            <a:off x="4278960" y="10157400"/>
            <a:ext cx="3278879" cy="532440"/>
          </a:xfrm>
        </p:spPr>
        <p:txBody>
          <a:bodyPr wrap="square"/>
          <a:lstStyle/>
          <a:p>
            <a:pPr lvl="0"/>
            <a:fld id="{69BA732F-99BF-4382-807E-EF3D05B048FB}" type="slidenum">
              <a:t>85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B3F2CF7-40F5-4194-9CEB-52F1AE6DC817}"/>
              </a:ext>
            </a:extLst>
          </p:cNvPr>
          <p:cNvSpPr txBox="1">
            <a:spLocks noGrp="1"/>
          </p:cNvSpPr>
          <p:nvPr>
            <p:ph type="sldNum" sz="quarter" idx="5"/>
          </p:nvPr>
        </p:nvSpPr>
        <p:spPr>
          <a:ln/>
        </p:spPr>
        <p:txBody>
          <a:bodyPr vert="horz" lIns="0" tIns="0" rIns="0" bIns="0" anchor="b" anchorCtr="0">
            <a:noAutofit/>
          </a:bodyPr>
          <a:lstStyle/>
          <a:p>
            <a:pPr lvl="0"/>
            <a:fld id="{00C27883-0E28-49DE-8345-A8D27EA31D0B}" type="slidenum">
              <a:t>85</a:t>
            </a:fld>
            <a:endParaRPr lang="pt-BR"/>
          </a:p>
        </p:txBody>
      </p:sp>
      <p:sp>
        <p:nvSpPr>
          <p:cNvPr id="7" name="PlaceHolder 6">
            <a:extLst>
              <a:ext uri="{FF2B5EF4-FFF2-40B4-BE49-F238E27FC236}">
                <a16:creationId xmlns:a16="http://schemas.microsoft.com/office/drawing/2014/main" id="{988C277A-5813-4CC9-A60B-41BEE05134CD}"/>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78305BD7-AE6A-40E8-B05C-E7E66F0B440C}"/>
              </a:ext>
            </a:extLst>
          </p:cNvPr>
          <p:cNvSpPr txBox="1">
            <a:spLocks noGrp="1"/>
          </p:cNvSpPr>
          <p:nvPr>
            <p:ph type="body" sz="quarter" idx="1"/>
          </p:nvPr>
        </p:nvSpPr>
        <p:spPr>
          <a:xfrm>
            <a:off x="685799" y="4400639"/>
            <a:ext cx="5483159" cy="3597120"/>
          </a:xfrm>
        </p:spPr>
        <p:txBody>
          <a:bodyPr vert="horz" wrap="square" anchor="t" anchorCtr="0">
            <a:noAutofit/>
          </a:bodyPr>
          <a:lstStyle/>
          <a:p>
            <a:pPr lvl="0" algn="l">
              <a:tabLst>
                <a:tab pos="216000" algn="l"/>
              </a:tabLst>
            </a:pPr>
            <a:r>
              <a:rPr lang="pt-BR">
                <a:latin typeface="Arial" pitchFamily="18"/>
              </a:rPr>
              <a:t>Por gentileza! No momento da </a:t>
            </a:r>
            <a:r>
              <a:rPr lang="pt-BR" b="1">
                <a:latin typeface="Arial" pitchFamily="18"/>
              </a:rPr>
              <a:t>CONSAGRAÇÃO</a:t>
            </a:r>
            <a:r>
              <a:rPr lang="pt-BR">
                <a:latin typeface="Arial" pitchFamily="18"/>
              </a:rPr>
              <a:t> deixar no slide que esteja </a:t>
            </a:r>
            <a:r>
              <a:rPr lang="pt-BR" b="1">
                <a:latin typeface="Arial" pitchFamily="18"/>
              </a:rPr>
              <a:t>TODO PRETO</a:t>
            </a:r>
            <a:r>
              <a:rPr lang="pt-BR">
                <a:latin typeface="Arial" pitchFamily="18"/>
              </a:rPr>
              <a:t>! Obrigado!</a:t>
            </a: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86</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86</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86</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86</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86</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86</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86</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86</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417615793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832B3-7FDE-CDB6-4DA6-53BB5140DD5A}"/>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62918D22-2666-C04F-6CA4-AE9CFB660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87</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760E94E0-9671-25A3-201F-6DB47527B3B7}"/>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87</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0063C1AF-1488-2D39-D3BB-6F3DE4ADFD82}"/>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87</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AC2C7F13-6D27-AABB-3E9A-2215BA427837}"/>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87</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14097C9A-8EA5-58D2-1529-C2CC9C924C8E}"/>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87</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AEB8D2C3-FD5A-7FEE-001A-1B8E5BFE373C}"/>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87</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06C9BB70-C262-84CD-C719-66CB18716D19}"/>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87</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0927C55C-982E-6948-4CC7-78BFB1173F90}"/>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87</a:t>
            </a:fld>
            <a:endParaRPr lang="pt-BR"/>
          </a:p>
        </p:txBody>
      </p:sp>
      <p:sp>
        <p:nvSpPr>
          <p:cNvPr id="9" name="PlaceHolder 163">
            <a:extLst>
              <a:ext uri="{FF2B5EF4-FFF2-40B4-BE49-F238E27FC236}">
                <a16:creationId xmlns:a16="http://schemas.microsoft.com/office/drawing/2014/main" id="{4E80F203-F277-30F2-D51B-21152C339C7A}"/>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B6DAF0D8-90BB-97BD-75C8-63457FA9FCCB}"/>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405681858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9E67E-480F-8510-6DB6-FF1FB8955093}"/>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218502F1-86CB-BA9D-CAE3-131AD9D347A5}"/>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88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54CB3F26-FF96-5A46-7186-0BEA03A4888D}"/>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88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649176E5-12B2-B363-5884-2F2D2BA8E514}"/>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88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BA7FEDA-7097-30A3-31FA-336941590921}"/>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88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17B3477B-34AC-1294-7B8E-51D1B51D83A6}"/>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88</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191C5085-613E-DF5A-6E63-EDD04AAC96CE}"/>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88</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328D6630-057E-97E2-6BF6-A69349D62E14}"/>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88</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9A3F837C-4E39-9470-7238-059A5301FD52}"/>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88</a:t>
            </a:fld>
            <a:endParaRPr lang="pt-BR"/>
          </a:p>
        </p:txBody>
      </p:sp>
      <p:sp>
        <p:nvSpPr>
          <p:cNvPr id="9" name="PlaceHolder 8">
            <a:extLst>
              <a:ext uri="{FF2B5EF4-FFF2-40B4-BE49-F238E27FC236}">
                <a16:creationId xmlns:a16="http://schemas.microsoft.com/office/drawing/2014/main" id="{7DB5A789-48A0-8742-0027-E016A9CEF81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C6A208DE-54D0-ED14-1B57-A3C0CDD4B9C2}"/>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25873746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3C312-5233-92FC-872A-1BBD996392AA}"/>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8B6F3509-106D-3895-DD3A-E1F7CA3A537D}"/>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89</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0E54971B-FB00-9097-63FB-58666863418F}"/>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89</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6DC06C05-59E1-E65E-F525-1F1DA6AF970D}"/>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89</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BA95C935-B5BD-0C95-0C4D-B92ECFA9370E}"/>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89</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741E7363-EFAF-B60C-D5A1-EEFCA78BA20C}"/>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89</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E7D05CFE-2858-8D89-0CE1-3196FFC8B492}"/>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89</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8D9BFC41-2DFF-2CC2-7BF9-6E6225BDABA0}"/>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89</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E2827E5-C92D-1D07-5610-C5A8153F0479}"/>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89</a:t>
            </a:fld>
            <a:endParaRPr lang="pt-BR"/>
          </a:p>
        </p:txBody>
      </p:sp>
      <p:sp>
        <p:nvSpPr>
          <p:cNvPr id="9" name="PlaceHolder 163">
            <a:extLst>
              <a:ext uri="{FF2B5EF4-FFF2-40B4-BE49-F238E27FC236}">
                <a16:creationId xmlns:a16="http://schemas.microsoft.com/office/drawing/2014/main" id="{1F3067B5-75E4-5F8D-61B2-1734A19028F0}"/>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4EE056C4-BF55-8961-32AE-6778A0A66303}"/>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848390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29">
            <a:extLst>
              <a:ext uri="{FF2B5EF4-FFF2-40B4-BE49-F238E27FC236}">
                <a16:creationId xmlns:a16="http://schemas.microsoft.com/office/drawing/2014/main" id="{C69272F6-1E93-49E5-AD6C-F33072674A54}"/>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9</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38C24B9A-14A5-4F23-AC7F-854E14DB7A65}"/>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9</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7015BC1E-8246-4141-96EE-8BA2E72D06BD}"/>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9</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DDE66150-8AF8-4472-B6AB-0D86317CF9E7}"/>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9</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700EDB2-BDEC-46D8-8539-70AF3C07E1FE}"/>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9</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2C4426C-1A19-4FD9-8DBE-B8DAD967AA80}"/>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9</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3D69BF6-AFBB-4C57-9C36-5BC83D6E7EA5}"/>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9</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FE2CD0AF-57D1-4767-A99A-0E8FDEEE27EE}"/>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9</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23C6E7D-1429-4463-B656-6D280944D36F}"/>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9</a:t>
            </a:fld>
            <a:endParaRPr lang="pt-BR"/>
          </a:p>
        </p:txBody>
      </p:sp>
      <p:sp>
        <p:nvSpPr>
          <p:cNvPr id="10" name="PlaceHolder 255">
            <a:extLst>
              <a:ext uri="{FF2B5EF4-FFF2-40B4-BE49-F238E27FC236}">
                <a16:creationId xmlns:a16="http://schemas.microsoft.com/office/drawing/2014/main" id="{494E15C9-792C-4830-B68F-3554EA1345B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BEB6C8B1-C1B9-4C62-991E-452CF58AFF32}"/>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33743602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DBDF9-9B57-E199-8A6D-FE9C4BABA4A7}"/>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D64A9854-D88F-925C-D422-10D615CDC8F0}"/>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11E9FFF7-D870-DBED-BFF6-19A5E923A09D}"/>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DA608859-F1B4-09E4-C156-0BB5DC352719}"/>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8367958C-9E35-0B98-AF12-D05860874398}"/>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0A77B767-6EBB-3A78-8596-1C96D637F175}"/>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90</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A4571A15-2AA6-3698-8EE2-BFD74807D90E}"/>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90</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1046631F-2FF6-8669-82C2-3A7077E9D0E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90</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494C983D-BA49-3200-17EA-E094D3C369E4}"/>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90</a:t>
            </a:fld>
            <a:endParaRPr lang="pt-BR"/>
          </a:p>
        </p:txBody>
      </p:sp>
      <p:sp>
        <p:nvSpPr>
          <p:cNvPr id="9" name="PlaceHolder 8">
            <a:extLst>
              <a:ext uri="{FF2B5EF4-FFF2-40B4-BE49-F238E27FC236}">
                <a16:creationId xmlns:a16="http://schemas.microsoft.com/office/drawing/2014/main" id="{8B41CAEB-D23D-E7CF-F496-771F2FB3B9C1}"/>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EAA237EE-37E9-BDD7-CFA1-1A497AFE47F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70236938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7DD7-D72F-9604-8214-8BF3BCDA4691}"/>
            </a:ext>
          </a:extLst>
        </p:cNvPr>
        <p:cNvGrpSpPr/>
        <p:nvPr/>
      </p:nvGrpSpPr>
      <p:grpSpPr>
        <a:xfrm>
          <a:off x="0" y="0"/>
          <a:ext cx="0" cy="0"/>
          <a:chOff x="0" y="0"/>
          <a:chExt cx="0" cy="0"/>
        </a:xfrm>
      </p:grpSpPr>
      <p:sp>
        <p:nvSpPr>
          <p:cNvPr id="14" name="Slide Number Placeholder 6">
            <a:extLst>
              <a:ext uri="{FF2B5EF4-FFF2-40B4-BE49-F238E27FC236}">
                <a16:creationId xmlns:a16="http://schemas.microsoft.com/office/drawing/2014/main" id="{5328DC0A-E6A9-2344-41EF-43E732C8ED81}"/>
              </a:ext>
            </a:extLst>
          </p:cNvPr>
          <p:cNvSpPr txBox="1">
            <a:spLocks noGrp="1"/>
          </p:cNvSpPr>
          <p:nvPr>
            <p:ph type="sldNum" sz="quarter" idx="5"/>
          </p:nvPr>
        </p:nvSpPr>
        <p:spPr>
          <a:ln/>
        </p:spPr>
        <p:txBody>
          <a:bodyPr vert="horz" lIns="0" tIns="0" rIns="0" bIns="0" anchor="b" anchorCtr="0">
            <a:noAutofit/>
          </a:bodyPr>
          <a:lstStyle/>
          <a:p>
            <a:pPr lvl="0"/>
            <a:fld id="{45951B6A-A280-4215-8196-82342D937E35}" type="slidenum">
              <a:t>91</a:t>
            </a:fld>
            <a:endParaRPr lang="pt-BR"/>
          </a:p>
        </p:txBody>
      </p:sp>
      <p:sp>
        <p:nvSpPr>
          <p:cNvPr id="2" name="Espaço Reservado para Número de Slide 31">
            <a:extLst>
              <a:ext uri="{FF2B5EF4-FFF2-40B4-BE49-F238E27FC236}">
                <a16:creationId xmlns:a16="http://schemas.microsoft.com/office/drawing/2014/main" id="{DD9AC053-6834-7A65-57C8-B2A3556221DA}"/>
              </a:ext>
            </a:extLst>
          </p:cNvPr>
          <p:cNvSpPr txBox="1"/>
          <p:nvPr/>
        </p:nvSpPr>
        <p:spPr>
          <a:xfrm>
            <a:off x="3884759" y="8685360"/>
            <a:ext cx="2970360" cy="45720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637B75E8-5A6E-42A8-B123-0F0EDC2DF4BE}" type="slidenum">
              <a:t>91</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32">
            <a:extLst>
              <a:ext uri="{FF2B5EF4-FFF2-40B4-BE49-F238E27FC236}">
                <a16:creationId xmlns:a16="http://schemas.microsoft.com/office/drawing/2014/main" id="{BAA5837D-D2A6-3BCA-448F-C45A2B1D2645}"/>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7CCACCE-AE0A-411F-8EF4-1C244F8FFA32}" type="slidenum">
              <a:t>91</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Espaço Reservado para Número de Slide 33">
            <a:extLst>
              <a:ext uri="{FF2B5EF4-FFF2-40B4-BE49-F238E27FC236}">
                <a16:creationId xmlns:a16="http://schemas.microsoft.com/office/drawing/2014/main" id="{0DC08AD1-0107-9ECB-087A-C64F9442B7E2}"/>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7E031B12-683B-413B-8F39-65D5E998DABD}" type="slidenum">
              <a:t>91</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Slide Number Placeholder 3">
            <a:extLst>
              <a:ext uri="{FF2B5EF4-FFF2-40B4-BE49-F238E27FC236}">
                <a16:creationId xmlns:a16="http://schemas.microsoft.com/office/drawing/2014/main" id="{BEB6BE39-46B0-B551-2EE0-A05E3E281343}"/>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55F5A35-827E-44D2-80CA-779078565309}" type="slidenum">
              <a:t>91</a:t>
            </a:fld>
            <a:endParaRPr lang="pt-BR" sz="1400" b="0" i="0" u="none" strike="noStrike" kern="1200" cap="none" spc="0" baseline="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6" name="Espaço Reservado para Data 4">
            <a:extLst>
              <a:ext uri="{FF2B5EF4-FFF2-40B4-BE49-F238E27FC236}">
                <a16:creationId xmlns:a16="http://schemas.microsoft.com/office/drawing/2014/main" id="{04719877-045E-071E-3338-4441AF01A301}"/>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6FBA390D-C282-4079-BCFA-68A5FCDC1E73}"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02/09/2026</a:t>
            </a:fld>
            <a:endParaRPr lang="pt-BR" sz="1200" b="0" i="0" u="none" strike="noStrike" kern="1200" cap="none" spc="0" baseline="0">
              <a:ln>
                <a:noFill/>
              </a:ln>
              <a:solidFill>
                <a:srgbClr val="000000"/>
              </a:solidFill>
              <a:latin typeface="Calibri" pitchFamily="18"/>
              <a:ea typeface="PingFang SC" pitchFamily="2"/>
              <a:cs typeface="Arial Unicode MS" pitchFamily="2"/>
            </a:endParaRPr>
          </a:p>
        </p:txBody>
      </p:sp>
      <p:sp>
        <p:nvSpPr>
          <p:cNvPr id="7" name="Espaço Reservado para Número de Slide 34">
            <a:extLst>
              <a:ext uri="{FF2B5EF4-FFF2-40B4-BE49-F238E27FC236}">
                <a16:creationId xmlns:a16="http://schemas.microsoft.com/office/drawing/2014/main" id="{41B23D23-E631-DD5A-D004-4DE9587CB7A5}"/>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C2652C6-310E-48C0-95E4-C7344819324A}" type="slidenum">
              <a:t>91</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8" name="Espaço Reservado para Número de Slide 35">
            <a:extLst>
              <a:ext uri="{FF2B5EF4-FFF2-40B4-BE49-F238E27FC236}">
                <a16:creationId xmlns:a16="http://schemas.microsoft.com/office/drawing/2014/main" id="{D7F49E30-46A4-A0DB-69EB-1992395EB949}"/>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74788563-0A6A-4621-8ABF-48CA75F924A5}" type="slidenum">
              <a:t>91</a:t>
            </a:fld>
            <a:endParaRPr lang="pt-BR" sz="1400" b="0" i="0" u="none" strike="noStrike" kern="1200" cap="none" spc="0" baseline="0">
              <a:ln>
                <a:noFill/>
              </a:ln>
              <a:solidFill>
                <a:srgbClr val="000000"/>
              </a:solidFill>
              <a:latin typeface="Liberation Serif" pitchFamily="18"/>
              <a:ea typeface="Tahoma" pitchFamily="2"/>
              <a:cs typeface="Tahoma" pitchFamily="2"/>
            </a:endParaRPr>
          </a:p>
        </p:txBody>
      </p:sp>
      <p:sp>
        <p:nvSpPr>
          <p:cNvPr id="9" name="Espaço Reservado para Imagem de Slide 3">
            <a:extLst>
              <a:ext uri="{FF2B5EF4-FFF2-40B4-BE49-F238E27FC236}">
                <a16:creationId xmlns:a16="http://schemas.microsoft.com/office/drawing/2014/main" id="{28563D96-562A-7ECD-DD43-FD2D1A63761C}"/>
              </a:ext>
            </a:extLst>
          </p:cNvPr>
          <p:cNvSpPr>
            <a:spLocks noGrp="1" noRot="1" noChangeAspect="1" noResize="1"/>
          </p:cNvSpPr>
          <p:nvPr>
            <p:ph type="sldImg"/>
          </p:nvPr>
        </p:nvSpPr>
        <p:spPr>
          <a:xfrm>
            <a:off x="685800" y="1143000"/>
            <a:ext cx="5486400" cy="3086100"/>
          </a:xfrm>
          <a:solidFill>
            <a:srgbClr val="729FCF"/>
          </a:solidFill>
          <a:ln w="25400">
            <a:solidFill>
              <a:srgbClr val="3465A4"/>
            </a:solidFill>
            <a:prstDash val="solid"/>
          </a:ln>
        </p:spPr>
      </p:sp>
      <p:sp>
        <p:nvSpPr>
          <p:cNvPr id="10" name="Espaço Reservado para Anotações 3">
            <a:extLst>
              <a:ext uri="{FF2B5EF4-FFF2-40B4-BE49-F238E27FC236}">
                <a16:creationId xmlns:a16="http://schemas.microsoft.com/office/drawing/2014/main" id="{9F25C06B-9C13-1B5F-1D4E-69486E3ED882}"/>
              </a:ext>
            </a:extLst>
          </p:cNvPr>
          <p:cNvSpPr txBox="1">
            <a:spLocks noGrp="1"/>
          </p:cNvSpPr>
          <p:nvPr>
            <p:ph type="body" sz="quarter" idx="1"/>
          </p:nvPr>
        </p:nvSpPr>
        <p:spPr>
          <a:xfrm>
            <a:off x="685799" y="4400639"/>
            <a:ext cx="5484960" cy="3598920"/>
          </a:xfrm>
        </p:spPr>
        <p:txBody>
          <a:bodyPr vert="horz" wrap="square" lIns="91440" tIns="45720" rIns="91440" bIns="45720" anchor="t" anchorCtr="0">
            <a:noAutofit/>
          </a:bodyPr>
          <a:lstStyle/>
          <a:p>
            <a:pPr marL="0" lvl="0" indent="0" algn="l" hangingPunct="1">
              <a:tabLst>
                <a:tab pos="0" algn="l"/>
              </a:tabLst>
            </a:pPr>
            <a:r>
              <a:rPr lang="pt-BR">
                <a:solidFill>
                  <a:srgbClr val="000000"/>
                </a:solidFill>
              </a:rPr>
              <a:t>Deixar esse slide durante a </a:t>
            </a:r>
            <a:r>
              <a:rPr lang="pt-BR" b="1">
                <a:solidFill>
                  <a:srgbClr val="000000"/>
                </a:solidFill>
              </a:rPr>
              <a:t>CONSAGRAÇÃO. </a:t>
            </a:r>
            <a:r>
              <a:rPr lang="pt-BR">
                <a:solidFill>
                  <a:srgbClr val="000000"/>
                </a:solidFill>
              </a:rPr>
              <a:t>Obrigado!</a:t>
            </a:r>
          </a:p>
        </p:txBody>
      </p:sp>
    </p:spTree>
    <p:extLst>
      <p:ext uri="{BB962C8B-B14F-4D97-AF65-F5344CB8AC3E}">
        <p14:creationId xmlns:p14="http://schemas.microsoft.com/office/powerpoint/2010/main" val="134065758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C838A-EF42-BE77-27FC-AE49BBE2BC26}"/>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C6B67406-2D00-9CEC-3278-42E7B897D2E6}"/>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92</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EC40E028-1356-251F-3A1D-06E95C7D067E}"/>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92</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62600A0F-4B34-C355-FA32-995AEE5A5C1C}"/>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92</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5806E2DF-C535-B6CE-0FF7-E5BBB41E3123}"/>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92</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7D57F586-E2E7-564E-A8C0-FC28BBBF4B06}"/>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92</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FCA5FE1D-E124-AE79-0ACC-67FB7628F239}"/>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92</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DFEC86FF-29FA-3EC7-E988-5962CC9E1462}"/>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92</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4F4AAE8-2428-0222-EBDD-BAB9B8C3B02F}"/>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92</a:t>
            </a:fld>
            <a:endParaRPr lang="pt-BR"/>
          </a:p>
        </p:txBody>
      </p:sp>
      <p:sp>
        <p:nvSpPr>
          <p:cNvPr id="9" name="PlaceHolder 163">
            <a:extLst>
              <a:ext uri="{FF2B5EF4-FFF2-40B4-BE49-F238E27FC236}">
                <a16:creationId xmlns:a16="http://schemas.microsoft.com/office/drawing/2014/main" id="{D5AAC47A-B988-6019-B50C-E5906360F541}"/>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5BCE0210-854E-79F2-6376-F873F905080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96901072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93</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93</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93</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93</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93</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93</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93</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93</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160739407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94</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94</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94</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94</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94</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94</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94</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94</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39269356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40E58-211A-25B4-70A0-97A9A895E819}"/>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D1BBABF9-A77F-E107-106A-7673A1C3B09E}"/>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95</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C1F88869-171B-6E99-E21E-DC4FEE49BC2F}"/>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95</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D9BAC354-A26B-DF18-CB54-4745CEDE5355}"/>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95</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9ADC5E46-2442-2DA6-A268-F6E68AEC0778}"/>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95</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0BCE3B0C-E0BD-12F1-C5AA-3A61AC621E9A}"/>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95</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4BE50014-C4CE-FB5A-D8BD-DC1B3CE345A1}"/>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95</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F42F3400-DA49-8740-5395-D8A5BEFDD459}"/>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95</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BBB80E9-D5E4-5BE8-1978-76EF7CF85A45}"/>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95</a:t>
            </a:fld>
            <a:endParaRPr lang="pt-BR"/>
          </a:p>
        </p:txBody>
      </p:sp>
      <p:sp>
        <p:nvSpPr>
          <p:cNvPr id="9" name="PlaceHolder 163">
            <a:extLst>
              <a:ext uri="{FF2B5EF4-FFF2-40B4-BE49-F238E27FC236}">
                <a16:creationId xmlns:a16="http://schemas.microsoft.com/office/drawing/2014/main" id="{08ED6DBC-B25E-C38A-F569-F814D983BCD6}"/>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42DAF3CE-E97E-EB9F-95C5-C77472242C48}"/>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162136666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96</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96</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96</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96</a:t>
            </a:fld>
            <a:endParaRPr lang="pt-BR"/>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73459469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97</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97</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97</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97</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97</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97</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97</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97</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0216666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3F8B0-7D20-AFAB-E9F5-DF39A3E1F041}"/>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35F30501-AB5F-3BC5-A68E-A2FC0DBF6287}"/>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98</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1BEF3BAE-3C57-C69D-B06F-B4B8D82CEAC2}"/>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98</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DC0453A7-5794-1F7F-BBF9-F1FEDD1ABBD2}"/>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98</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C81B3E7A-BCCA-DB82-7938-55F4AEA2BF84}"/>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98</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DD846B9B-1C2A-AFAB-529D-1CDF7B498264}"/>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98</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D5BE569-7DF0-3270-557C-3C2B4719C3C3}"/>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98</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1168215-EB29-C852-1AA9-797C6FD04599}"/>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98</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4EB2E886-E64A-02BE-FB68-0D53FC4BDA43}"/>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98</a:t>
            </a:fld>
            <a:endParaRPr lang="pt-BR"/>
          </a:p>
        </p:txBody>
      </p:sp>
      <p:sp>
        <p:nvSpPr>
          <p:cNvPr id="9" name="PlaceHolder 163">
            <a:extLst>
              <a:ext uri="{FF2B5EF4-FFF2-40B4-BE49-F238E27FC236}">
                <a16:creationId xmlns:a16="http://schemas.microsoft.com/office/drawing/2014/main" id="{62BC8F90-13AF-C5DF-0AA8-A259D04859BD}"/>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E274EC0-BA69-74F8-E22A-B6DF66202B9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413838765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FBBD-FC71-6041-006E-3880AA7BFFB1}"/>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4C9E0FB4-5A73-4016-5E3F-90BCE73BA2B5}"/>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E2773077-ABAD-3BC6-CFDA-CDB13955A65B}"/>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26E1B5F-C70E-CF46-B7CB-C5FCA4FDB737}"/>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445B1B-7FA3-1E59-DB92-8F2C2AE4D85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BD799A04-C3EF-7487-CF82-683CA1C0BAA4}"/>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99</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1932BAD9-EC2A-89CC-7692-C3E1E0F05723}"/>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99</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0070B3CE-B18C-9BA2-7DE8-17F0680E3B63}"/>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99</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5917A1D7-138C-77A5-D139-E91D3A980AAE}"/>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99</a:t>
            </a:fld>
            <a:endParaRPr lang="pt-BR"/>
          </a:p>
        </p:txBody>
      </p:sp>
      <p:sp>
        <p:nvSpPr>
          <p:cNvPr id="9" name="PlaceHolder 8">
            <a:extLst>
              <a:ext uri="{FF2B5EF4-FFF2-40B4-BE49-F238E27FC236}">
                <a16:creationId xmlns:a16="http://schemas.microsoft.com/office/drawing/2014/main" id="{DEAB3D88-A0F8-E846-3906-76753088FB7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C25D45E4-9B5F-AAD1-51A4-994F66197E2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2314690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87E39-731C-41D8-9254-B51A4E4033DA}"/>
              </a:ext>
            </a:extLst>
          </p:cNvPr>
          <p:cNvSpPr>
            <a:spLocks noGrp="1"/>
          </p:cNvSpPr>
          <p:nvPr>
            <p:ph type="ctrTitle"/>
          </p:nvPr>
        </p:nvSpPr>
        <p:spPr>
          <a:xfrm>
            <a:off x="1524000" y="1122363"/>
            <a:ext cx="9145588"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473184-E5A9-4AC2-B457-008CA27C428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30890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38D93-CDC1-4E83-9662-AE7845DD8B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67AF5C-CD8A-4287-87F9-E07867B863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4120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4B8E82-B9F5-4630-847E-607F758FFF62}"/>
              </a:ext>
            </a:extLst>
          </p:cNvPr>
          <p:cNvSpPr>
            <a:spLocks noGrp="1"/>
          </p:cNvSpPr>
          <p:nvPr>
            <p:ph type="title" orient="vert"/>
          </p:nvPr>
        </p:nvSpPr>
        <p:spPr>
          <a:xfrm>
            <a:off x="8839200" y="273050"/>
            <a:ext cx="2743200" cy="5308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941141-77F4-4BC8-B97D-75457825F6B0}"/>
              </a:ext>
            </a:extLst>
          </p:cNvPr>
          <p:cNvSpPr>
            <a:spLocks noGrp="1"/>
          </p:cNvSpPr>
          <p:nvPr>
            <p:ph type="body" orient="vert" idx="1"/>
          </p:nvPr>
        </p:nvSpPr>
        <p:spPr>
          <a:xfrm>
            <a:off x="609600" y="273050"/>
            <a:ext cx="8077200" cy="5308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1263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0FD0E-A19F-4F3F-8DC2-B5BBC2C26D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5315FF-C3E1-4F74-A51C-5B0312B397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9224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E2784-992E-40F3-8B00-35A72E44A050}"/>
              </a:ext>
            </a:extLst>
          </p:cNvPr>
          <p:cNvSpPr>
            <a:spLocks noGrp="1"/>
          </p:cNvSpPr>
          <p:nvPr>
            <p:ph type="title"/>
          </p:nvPr>
        </p:nvSpPr>
        <p:spPr>
          <a:xfrm>
            <a:off x="831850" y="1709738"/>
            <a:ext cx="10517188"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37A21D3-D219-4C6F-BD92-A99B1656EBE6}"/>
              </a:ext>
            </a:extLst>
          </p:cNvPr>
          <p:cNvSpPr>
            <a:spLocks noGrp="1"/>
          </p:cNvSpPr>
          <p:nvPr>
            <p:ph type="body" idx="1"/>
          </p:nvPr>
        </p:nvSpPr>
        <p:spPr>
          <a:xfrm>
            <a:off x="831850" y="4589463"/>
            <a:ext cx="1051718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37650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A2992-5A69-4B4B-83A6-34485CCE05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C5F8CE-16F9-4BE0-A5C1-F4B73BF24356}"/>
              </a:ext>
            </a:extLst>
          </p:cNvPr>
          <p:cNvSpPr>
            <a:spLocks noGrp="1"/>
          </p:cNvSpPr>
          <p:nvPr>
            <p:ph sz="half" idx="1"/>
          </p:nvPr>
        </p:nvSpPr>
        <p:spPr>
          <a:xfrm>
            <a:off x="609600" y="1604963"/>
            <a:ext cx="5410200" cy="397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B96887-BA4B-41A7-88DD-CDD8D9322B0B}"/>
              </a:ext>
            </a:extLst>
          </p:cNvPr>
          <p:cNvSpPr>
            <a:spLocks noGrp="1"/>
          </p:cNvSpPr>
          <p:nvPr>
            <p:ph sz="half" idx="2"/>
          </p:nvPr>
        </p:nvSpPr>
        <p:spPr>
          <a:xfrm>
            <a:off x="6172200" y="1604963"/>
            <a:ext cx="5410200" cy="397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016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92345-0146-43EB-850C-BAF9CA3F0423}"/>
              </a:ext>
            </a:extLst>
          </p:cNvPr>
          <p:cNvSpPr>
            <a:spLocks noGrp="1"/>
          </p:cNvSpPr>
          <p:nvPr>
            <p:ph type="title"/>
          </p:nvPr>
        </p:nvSpPr>
        <p:spPr>
          <a:xfrm>
            <a:off x="839788" y="365125"/>
            <a:ext cx="10517187"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3A0EAA-882E-432C-AB62-2347081B45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94A627-5F3F-4F12-9321-8B107C2DCC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5C513A-BA4C-4B8F-9BB1-6034A9C431B9}"/>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01FB20-26E9-41A4-A0E1-09BD6B523BAF}"/>
              </a:ext>
            </a:extLst>
          </p:cNvPr>
          <p:cNvSpPr>
            <a:spLocks noGrp="1"/>
          </p:cNvSpPr>
          <p:nvPr>
            <p:ph sz="quarter" idx="4"/>
          </p:nvPr>
        </p:nvSpPr>
        <p:spPr>
          <a:xfrm>
            <a:off x="6173788" y="2505075"/>
            <a:ext cx="51831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6420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FF77-087A-4E2A-8391-3D6450D2AB7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9924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42583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742EC-1A5F-4442-8350-54197C0456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D290AA-6AD3-46E9-B665-9B0521F72F84}"/>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D0CFB3-26B1-490B-81A5-1FF36E430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53324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78FF2-70E2-4300-A824-35849F01EB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61D411-F4F7-460E-8D14-37C551D80906}"/>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0F6889B-D490-42C2-A4A1-9C310905F9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1333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2389EA-F2DD-4C44-9A49-C41AECB07B56}"/>
              </a:ext>
            </a:extLst>
          </p:cNvPr>
          <p:cNvSpPr txBox="1">
            <a:spLocks noGrp="1"/>
          </p:cNvSpPr>
          <p:nvPr>
            <p:ph type="title"/>
          </p:nvPr>
        </p:nvSpPr>
        <p:spPr>
          <a:xfrm>
            <a:off x="609480" y="273600"/>
            <a:ext cx="10973519" cy="1144800"/>
          </a:xfrm>
          <a:prstGeom prst="rect">
            <a:avLst/>
          </a:prstGeom>
          <a:noFill/>
          <a:ln>
            <a:noFill/>
          </a:ln>
        </p:spPr>
        <p:txBody>
          <a:bodyPr lIns="0" tIns="0" rIns="0" bIns="0" anchor="ctr"/>
          <a:lstStyle/>
          <a:p>
            <a:endParaRPr lang="pt-BR"/>
          </a:p>
        </p:txBody>
      </p:sp>
      <p:sp>
        <p:nvSpPr>
          <p:cNvPr id="3" name="Text Placeholder 2">
            <a:extLst>
              <a:ext uri="{FF2B5EF4-FFF2-40B4-BE49-F238E27FC236}">
                <a16:creationId xmlns:a16="http://schemas.microsoft.com/office/drawing/2014/main" id="{6BC262A1-BF46-4216-A988-822CEDBF096F}"/>
              </a:ext>
            </a:extLst>
          </p:cNvPr>
          <p:cNvSpPr txBox="1">
            <a:spLocks noGrp="1"/>
          </p:cNvSpPr>
          <p:nvPr>
            <p:ph type="body" idx="1"/>
          </p:nvPr>
        </p:nvSpPr>
        <p:spPr>
          <a:xfrm>
            <a:off x="609480" y="1604520"/>
            <a:ext cx="10973519" cy="3977279"/>
          </a:xfrm>
          <a:prstGeom prst="rect">
            <a:avLst/>
          </a:prstGeom>
          <a:noFill/>
          <a:ln>
            <a:noFill/>
          </a:ln>
        </p:spPr>
        <p:txBody>
          <a:bodyPr lIns="0" tIns="0" rIns="0" bIns="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hangingPunct="0">
        <a:tabLst/>
        <a:defRPr lang="pt-BR" sz="4400" b="0" i="0" u="none" strike="noStrike" kern="1200" cap="none" spc="0" baseline="0">
          <a:ln>
            <a:noFill/>
          </a:ln>
          <a:highlight>
            <a:scrgbClr r="0" g="0" b="0">
              <a:alpha val="0"/>
            </a:scrgbClr>
          </a:highlight>
          <a:latin typeface="Liberation Sans" pitchFamily="18"/>
          <a:ea typeface="Microsoft YaHei" pitchFamily="2"/>
        </a:defRPr>
      </a:lvl1pPr>
    </p:titleStyle>
    <p:body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CaixaDeTexto 10">
            <a:extLst>
              <a:ext uri="{FF2B5EF4-FFF2-40B4-BE49-F238E27FC236}">
                <a16:creationId xmlns:a16="http://schemas.microsoft.com/office/drawing/2014/main" id="{C73D0DDA-7C6A-0502-A139-923F9916736D}"/>
              </a:ext>
            </a:extLst>
          </p:cNvPr>
          <p:cNvSpPr txBox="1"/>
          <p:nvPr/>
        </p:nvSpPr>
        <p:spPr>
          <a:xfrm>
            <a:off x="-1" y="2459503"/>
            <a:ext cx="6096795" cy="2123658"/>
          </a:xfrm>
          <a:prstGeom prst="rect">
            <a:avLst/>
          </a:prstGeom>
          <a:noFill/>
        </p:spPr>
        <p:txBody>
          <a:bodyPr wrap="square" rtlCol="0">
            <a:spAutoFit/>
          </a:bodyPr>
          <a:lstStyle/>
          <a:p>
            <a:r>
              <a:rPr lang="pt-BR" sz="6600" b="1" dirty="0">
                <a:solidFill>
                  <a:schemeClr val="accent6"/>
                </a:solidFill>
              </a:rPr>
              <a:t>23° Domingo do</a:t>
            </a:r>
          </a:p>
          <a:p>
            <a:r>
              <a:rPr lang="pt-BR" sz="6600" b="1" dirty="0">
                <a:solidFill>
                  <a:schemeClr val="accent6"/>
                </a:solidFill>
              </a:rPr>
              <a:t>Tempo Comum</a:t>
            </a:r>
          </a:p>
        </p:txBody>
      </p:sp>
      <p:sp>
        <p:nvSpPr>
          <p:cNvPr id="12" name="CaixaDeTexto 11">
            <a:extLst>
              <a:ext uri="{FF2B5EF4-FFF2-40B4-BE49-F238E27FC236}">
                <a16:creationId xmlns:a16="http://schemas.microsoft.com/office/drawing/2014/main" id="{0E5432C0-E5A9-6E3D-7E76-84247BB98C6E}"/>
              </a:ext>
            </a:extLst>
          </p:cNvPr>
          <p:cNvSpPr txBox="1"/>
          <p:nvPr/>
        </p:nvSpPr>
        <p:spPr>
          <a:xfrm>
            <a:off x="1715958" y="4896118"/>
            <a:ext cx="6962863" cy="1938992"/>
          </a:xfrm>
          <a:prstGeom prst="rect">
            <a:avLst/>
          </a:prstGeom>
          <a:noFill/>
        </p:spPr>
        <p:txBody>
          <a:bodyPr wrap="square" rtlCol="0">
            <a:spAutoFit/>
          </a:bodyPr>
          <a:lstStyle/>
          <a:p>
            <a:r>
              <a:rPr lang="pt-BR" sz="6600" b="1" dirty="0">
                <a:solidFill>
                  <a:schemeClr val="bg1">
                    <a:lumMod val="95000"/>
                  </a:schemeClr>
                </a:solidFill>
              </a:rPr>
              <a:t>Paróquia Nome</a:t>
            </a:r>
          </a:p>
          <a:p>
            <a:r>
              <a:rPr lang="pt-BR" sz="5400" dirty="0">
                <a:solidFill>
                  <a:schemeClr val="bg1">
                    <a:lumMod val="95000"/>
                  </a:schemeClr>
                </a:solidFill>
              </a:rPr>
              <a:t>Diocese de Apucarana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59">
            <a:extLst>
              <a:ext uri="{FF2B5EF4-FFF2-40B4-BE49-F238E27FC236}">
                <a16:creationId xmlns:a16="http://schemas.microsoft.com/office/drawing/2014/main" id="{A47391FC-6051-430D-8F42-61DBA194C773}"/>
              </a:ext>
            </a:extLst>
          </p:cNvPr>
          <p:cNvSpPr txBox="1">
            <a:spLocks noGrp="1"/>
          </p:cNvSpPr>
          <p:nvPr>
            <p:ph type="body" idx="4294967295"/>
          </p:nvPr>
        </p:nvSpPr>
        <p:spPr>
          <a:xfrm>
            <a:off x="281354" y="1864659"/>
            <a:ext cx="11630880" cy="5955925"/>
          </a:xfrm>
        </p:spPr>
        <p:txBody>
          <a:bodyPr vert="horz" wrap="square" anchor="t" anchorCtr="0">
            <a:noAutofit/>
          </a:bodyPr>
          <a:lstStyle/>
          <a:p>
            <a:pPr lvl="0" algn="just">
              <a:lnSpc>
                <a:spcPct val="90000"/>
              </a:lnSpc>
              <a:spcBef>
                <a:spcPts val="0"/>
              </a:spcBef>
              <a:tabLst>
                <a:tab pos="0" algn="l"/>
              </a:tabLst>
            </a:pPr>
            <a:r>
              <a:rPr lang="pt-BR" sz="6600" dirty="0">
                <a:solidFill>
                  <a:srgbClr val="92D050"/>
                </a:solidFill>
                <a:highlight>
                  <a:srgbClr val="000000"/>
                </a:highlight>
                <a:latin typeface="Calibri" pitchFamily="18"/>
              </a:rPr>
              <a:t>3.</a:t>
            </a:r>
            <a:r>
              <a:rPr lang="pt-BR" sz="6600" dirty="0">
                <a:solidFill>
                  <a:schemeClr val="bg1"/>
                </a:solidFill>
                <a:highlight>
                  <a:srgbClr val="000000"/>
                </a:highlight>
                <a:latin typeface="Calibri" pitchFamily="18"/>
              </a:rPr>
              <a:t> Partilhando tua Palavra, vemos o outro no irmão, E um mundo novo se constrói já neste chão.</a:t>
            </a:r>
            <a:endParaRPr lang="pt-BR" sz="6000" b="1" dirty="0">
              <a:solidFill>
                <a:schemeClr val="bg1"/>
              </a:solidFill>
              <a:highlight>
                <a:srgbClr val="000000"/>
              </a:highlight>
              <a:latin typeface="Calibri" pitchFamily="18"/>
            </a:endParaRPr>
          </a:p>
        </p:txBody>
      </p:sp>
      <p:sp>
        <p:nvSpPr>
          <p:cNvPr id="2" name="CaixaDeTexto 1">
            <a:extLst>
              <a:ext uri="{FF2B5EF4-FFF2-40B4-BE49-F238E27FC236}">
                <a16:creationId xmlns:a16="http://schemas.microsoft.com/office/drawing/2014/main" id="{F0C6C04E-8201-1DA9-E09B-30844420B3B1}"/>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23948934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Renovai, ó Pai, com a luz do Evangelho, a vossa Igreja (que está em N.). Fortalecei o vínculo da unidade entre os fiéis e os pastores do vosso povo, em comunhão com o nosso Papa Leão, o nosso</a:t>
            </a: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70477256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2FAF2-D48C-1B17-A2B4-86C7FAE98655}"/>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B32EFE88-3731-C28B-FBAA-2539AE7DC98C}"/>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Bispo Carlos e toda a ordem episcopal. Assim, neste mundo dilacerado por discórdias, o vosso povo brilhe como sinal profético de unidade e concórdia.</a:t>
            </a:r>
          </a:p>
        </p:txBody>
      </p:sp>
      <p:sp>
        <p:nvSpPr>
          <p:cNvPr id="4" name="CaixaDeTexto 3">
            <a:extLst>
              <a:ext uri="{FF2B5EF4-FFF2-40B4-BE49-F238E27FC236}">
                <a16:creationId xmlns:a16="http://schemas.microsoft.com/office/drawing/2014/main" id="{28596048-256C-DADC-7922-391E90D0C5C0}"/>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71660045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2931885"/>
            <a:ext cx="11841896" cy="3926115"/>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Confirmai na unidade a vossa Igreja!</a:t>
            </a: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07318890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795236"/>
            <a:ext cx="11841896" cy="4953908"/>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P.</a:t>
            </a:r>
            <a:r>
              <a:rPr lang="pt-BR" sz="6600" dirty="0">
                <a:solidFill>
                  <a:srgbClr val="FFFFFF"/>
                </a:solidFill>
                <a:highlight>
                  <a:srgbClr val="000000"/>
                </a:highlight>
                <a:latin typeface="Calibri" pitchFamily="18"/>
              </a:rPr>
              <a:t> </a:t>
            </a:r>
            <a:r>
              <a:rPr lang="pt-BR" sz="6600" b="1" dirty="0">
                <a:solidFill>
                  <a:schemeClr val="bg1"/>
                </a:solidFill>
                <a:highlight>
                  <a:srgbClr val="000000"/>
                </a:highlight>
                <a:latin typeface="Calibri" pitchFamily="18"/>
              </a:rPr>
              <a:t>Lembrai-vos dos nossos irmãos e irmãs (N. e N.), que adormeceram na paz do vosso Cristo, e de todos os falecidos, cuja fé só vós conhecestes:</a:t>
            </a:r>
            <a:endParaRPr lang="pt-BR" sz="6000" b="1" dirty="0">
              <a:solidFill>
                <a:schemeClr val="bg1"/>
              </a:solidFill>
              <a:highlight>
                <a:srgbClr val="000000"/>
              </a:highlight>
              <a:latin typeface="Calibri" pitchFamily="18"/>
            </a:endParaRPr>
          </a:p>
          <a:p>
            <a:pPr lvl="0" algn="just">
              <a:lnSpc>
                <a:spcPct val="90000"/>
              </a:lnSpc>
              <a:spcBef>
                <a:spcPts val="0"/>
              </a:spcBef>
              <a:tabLst>
                <a:tab pos="0" algn="l"/>
              </a:tabLst>
            </a:pPr>
            <a:endParaRPr lang="pt-BR" sz="54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5750862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C65D7-1FA0-B720-24F3-34F2B43E5B81}"/>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32BBA5AB-FD30-8ED6-5CD8-4ABDA3B5B5A0}"/>
              </a:ext>
            </a:extLst>
          </p:cNvPr>
          <p:cNvSpPr txBox="1">
            <a:spLocks noGrp="1"/>
          </p:cNvSpPr>
          <p:nvPr>
            <p:ph type="body" idx="4294967295"/>
          </p:nvPr>
        </p:nvSpPr>
        <p:spPr>
          <a:xfrm>
            <a:off x="175846" y="1795236"/>
            <a:ext cx="11841896" cy="4953908"/>
          </a:xfrm>
        </p:spPr>
        <p:txBody>
          <a:bodyPr vert="horz" wrap="square" anchor="t" anchorCtr="0">
            <a:noAutofit/>
          </a:bodyPr>
          <a:lstStyle/>
          <a:p>
            <a:pPr lvl="0" algn="just">
              <a:lnSpc>
                <a:spcPct val="90000"/>
              </a:lnSpc>
              <a:spcBef>
                <a:spcPts val="0"/>
              </a:spcBef>
              <a:tabLst>
                <a:tab pos="0" algn="l"/>
              </a:tabLst>
            </a:pPr>
            <a:r>
              <a:rPr lang="pt-BR" sz="6600" b="1" dirty="0">
                <a:solidFill>
                  <a:schemeClr val="bg1"/>
                </a:solidFill>
                <a:highlight>
                  <a:srgbClr val="000000"/>
                </a:highlight>
                <a:latin typeface="Calibri" pitchFamily="18"/>
              </a:rPr>
              <a:t>acolhei-os na luz da vossa face e, na ressurreição, concedei-lhes a plenitude da vida.</a:t>
            </a:r>
          </a:p>
          <a:p>
            <a:pPr lvl="0" algn="just">
              <a:lnSpc>
                <a:spcPct val="90000"/>
              </a:lnSpc>
              <a:spcBef>
                <a:spcPts val="0"/>
              </a:spcBef>
              <a:tabLst>
                <a:tab pos="0" algn="l"/>
              </a:tabLst>
            </a:pPr>
            <a:endParaRPr lang="pt-BR" sz="54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246EFD95-F185-5B21-79DC-6BDBC5592A3E}"/>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6647476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3429000"/>
            <a:ext cx="11855131" cy="2901461"/>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Concedei-lhes, ó Senhor, a luz eterna!</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29489089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spcBef>
                <a:spcPts val="0"/>
              </a:spcBef>
              <a:tabLst>
                <a:tab pos="0" algn="l"/>
              </a:tabLst>
            </a:pPr>
            <a:r>
              <a:rPr lang="pt-BR" sz="6600" b="1" dirty="0">
                <a:solidFill>
                  <a:srgbClr val="92D050"/>
                </a:solidFill>
                <a:highlight>
                  <a:srgbClr val="000000"/>
                </a:highlight>
                <a:latin typeface="Calibri" pitchFamily="18"/>
              </a:rPr>
              <a:t>P. </a:t>
            </a:r>
            <a:r>
              <a:rPr lang="pt-BR" sz="6600" b="1" dirty="0">
                <a:solidFill>
                  <a:schemeClr val="bg1"/>
                </a:solidFill>
                <a:highlight>
                  <a:srgbClr val="000000"/>
                </a:highlight>
                <a:latin typeface="Calibri" pitchFamily="18"/>
              </a:rPr>
              <a:t>Concedei também a nós, no fim da nossa peregrinação terrestre, chegarmos todos à morada eterna, onde viveremos para sempre convosco e, com a</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04268150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08487342-3603-48CC-A1FA-378024AE1CB3}"/>
              </a:ext>
            </a:extLst>
          </p:cNvPr>
          <p:cNvSpPr txBox="1">
            <a:spLocks noGrp="1"/>
          </p:cNvSpPr>
          <p:nvPr>
            <p:ph type="body" idx="4294967295"/>
          </p:nvPr>
        </p:nvSpPr>
        <p:spPr>
          <a:xfrm>
            <a:off x="140677" y="1849680"/>
            <a:ext cx="11912234" cy="5953320"/>
          </a:xfrm>
        </p:spPr>
        <p:txBody>
          <a:bodyPr vert="horz" wrap="square" anchor="t" anchorCtr="0">
            <a:noAutofit/>
          </a:bodyPr>
          <a:lstStyle/>
          <a:p>
            <a:pPr lvl="0" algn="just">
              <a:spcBef>
                <a:spcPts val="0"/>
              </a:spcBef>
              <a:tabLst>
                <a:tab pos="0" algn="l"/>
              </a:tabLst>
            </a:pPr>
            <a:r>
              <a:rPr lang="pt-BR" sz="6600" b="1" dirty="0">
                <a:solidFill>
                  <a:schemeClr val="bg1"/>
                </a:solidFill>
                <a:highlight>
                  <a:srgbClr val="000000"/>
                </a:highlight>
                <a:latin typeface="Calibri" pitchFamily="18"/>
              </a:rPr>
              <a:t>Bem-aventurada Virgem Maria, Mãe de Deus, os Apóstolos e Mártires, (São N.: Santo do dia ou padroeiro)</a:t>
            </a:r>
          </a:p>
        </p:txBody>
      </p:sp>
      <p:sp>
        <p:nvSpPr>
          <p:cNvPr id="4" name="CaixaDeTexto 3">
            <a:extLst>
              <a:ext uri="{FF2B5EF4-FFF2-40B4-BE49-F238E27FC236}">
                <a16:creationId xmlns:a16="http://schemas.microsoft.com/office/drawing/2014/main" id="{096DAD90-CE8C-4BEC-CE5C-23C48BA632D2}"/>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47228264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D55A2-3914-404D-2C76-A89F7955A387}"/>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00831DF1-B7AE-4E0D-7687-F9565F9B93D6}"/>
              </a:ext>
            </a:extLst>
          </p:cNvPr>
          <p:cNvSpPr txBox="1">
            <a:spLocks noGrp="1"/>
          </p:cNvSpPr>
          <p:nvPr>
            <p:ph type="body" idx="4294967295"/>
          </p:nvPr>
        </p:nvSpPr>
        <p:spPr>
          <a:xfrm>
            <a:off x="140677" y="1849680"/>
            <a:ext cx="11912234" cy="5953320"/>
          </a:xfrm>
        </p:spPr>
        <p:txBody>
          <a:bodyPr vert="horz" wrap="square" anchor="t" anchorCtr="0">
            <a:noAutofit/>
          </a:bodyPr>
          <a:lstStyle/>
          <a:p>
            <a:pPr lvl="0" algn="just">
              <a:spcBef>
                <a:spcPts val="0"/>
              </a:spcBef>
              <a:tabLst>
                <a:tab pos="0" algn="l"/>
              </a:tabLst>
            </a:pPr>
            <a:r>
              <a:rPr lang="pt-BR" sz="6600" b="1" dirty="0">
                <a:solidFill>
                  <a:schemeClr val="bg1"/>
                </a:solidFill>
                <a:highlight>
                  <a:srgbClr val="000000"/>
                </a:highlight>
                <a:latin typeface="Calibri" pitchFamily="18"/>
              </a:rPr>
              <a:t>e todos os Santos, vos louvaremos e glorificaremos, por Jesus Cristo, vosso Filho.</a:t>
            </a:r>
          </a:p>
        </p:txBody>
      </p:sp>
      <p:sp>
        <p:nvSpPr>
          <p:cNvPr id="4" name="CaixaDeTexto 3">
            <a:extLst>
              <a:ext uri="{FF2B5EF4-FFF2-40B4-BE49-F238E27FC236}">
                <a16:creationId xmlns:a16="http://schemas.microsoft.com/office/drawing/2014/main" id="{A11C0460-D9EA-F854-B0AE-7BC30033AAE1}"/>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7159438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P. </a:t>
            </a:r>
            <a:r>
              <a:rPr lang="pt-BR" sz="6600" b="1" dirty="0">
                <a:solidFill>
                  <a:schemeClr val="bg1"/>
                </a:solidFill>
                <a:highlight>
                  <a:srgbClr val="000000"/>
                </a:highlight>
                <a:latin typeface="Calibri" pitchFamily="18"/>
              </a:rPr>
              <a:t>Por Cristo, com Cristo, e em Cristo, a vós, Deus Pai todo-poderoso, na unidade do Espírito Santo, toda honra e toda glória, por todos os séculos dos séculos.</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989442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28">
            <a:extLst>
              <a:ext uri="{FF2B5EF4-FFF2-40B4-BE49-F238E27FC236}">
                <a16:creationId xmlns:a16="http://schemas.microsoft.com/office/drawing/2014/main" id="{04E8CE5F-24B0-4CAF-8022-E0FB14EA160F}"/>
              </a:ext>
            </a:extLst>
          </p:cNvPr>
          <p:cNvSpPr txBox="1">
            <a:spLocks noGrp="1"/>
          </p:cNvSpPr>
          <p:nvPr>
            <p:ph type="body" idx="4294967295"/>
          </p:nvPr>
        </p:nvSpPr>
        <p:spPr>
          <a:xfrm>
            <a:off x="249908" y="2452255"/>
            <a:ext cx="11683634" cy="4977908"/>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rgbClr val="FFFFFF"/>
                </a:solidFill>
                <a:highlight>
                  <a:srgbClr val="000000"/>
                </a:highlight>
                <a:latin typeface="Calibri" pitchFamily="18"/>
              </a:rPr>
              <a:t>Reunidos, em família, pra cantar tuas maravilhas! A Palavra nos sustenta, ilumina e orienta. E nos une a celebrar o teu dia, Senhor! </a:t>
            </a:r>
          </a:p>
        </p:txBody>
      </p:sp>
      <p:sp>
        <p:nvSpPr>
          <p:cNvPr id="4" name="CaixaDeTexto 3">
            <a:extLst>
              <a:ext uri="{FF2B5EF4-FFF2-40B4-BE49-F238E27FC236}">
                <a16:creationId xmlns:a16="http://schemas.microsoft.com/office/drawing/2014/main" id="{0376C668-2191-8722-32CC-016E5C0671CF}"/>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259643514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7">
            <a:extLst>
              <a:ext uri="{FF2B5EF4-FFF2-40B4-BE49-F238E27FC236}">
                <a16:creationId xmlns:a16="http://schemas.microsoft.com/office/drawing/2014/main" id="{269FA56A-88E8-4498-9519-2B815CB48CC3}"/>
              </a:ext>
            </a:extLst>
          </p:cNvPr>
          <p:cNvSpPr txBox="1">
            <a:spLocks noGrp="1"/>
          </p:cNvSpPr>
          <p:nvPr>
            <p:ph type="body" idx="4294967295"/>
          </p:nvPr>
        </p:nvSpPr>
        <p:spPr>
          <a:xfrm>
            <a:off x="348238" y="1748935"/>
            <a:ext cx="11497111" cy="5759280"/>
          </a:xfrm>
        </p:spPr>
        <p:txBody>
          <a:bodyPr vert="horz" wrap="square" lIns="91440" tIns="45720" rIns="91440" bIns="45720" anchor="t" anchorCtr="0">
            <a:normAutofit/>
          </a:bodyPr>
          <a:lstStyle/>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ctr" hangingPunct="1">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Amém.</a:t>
            </a:r>
            <a:endParaRPr lang="pt-BR" sz="6000" b="1" u="sng"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4B002BA9-B33F-1622-256A-0D0681A426EB}"/>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4358017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page50">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F91226B-6EDF-4949-ACAF-1106C90A39FB}"/>
              </a:ext>
            </a:extLst>
          </p:cNvPr>
          <p:cNvSpPr txBox="1">
            <a:spLocks noGrp="1"/>
          </p:cNvSpPr>
          <p:nvPr>
            <p:ph type="body" idx="4294967295"/>
          </p:nvPr>
        </p:nvSpPr>
        <p:spPr>
          <a:xfrm>
            <a:off x="211015" y="1754326"/>
            <a:ext cx="11676186" cy="3918600"/>
          </a:xfrm>
        </p:spPr>
        <p:txBody>
          <a:bodyPr vert="horz" wrap="square" anchor="t" anchorCtr="0">
            <a:noAutofit/>
          </a:bodyPr>
          <a:lstStyle/>
          <a:p>
            <a:pPr lvl="0" algn="just">
              <a:lnSpc>
                <a:spcPct val="90000"/>
              </a:lnSpc>
              <a:spcBef>
                <a:spcPts val="1001"/>
              </a:spcBef>
              <a:tabLst>
                <a:tab pos="0" algn="l"/>
              </a:tabLst>
            </a:pPr>
            <a:r>
              <a:rPr lang="pt-BR" sz="4700" b="1" dirty="0">
                <a:solidFill>
                  <a:srgbClr val="92D050"/>
                </a:solidFill>
                <a:highlight>
                  <a:srgbClr val="000000"/>
                </a:highlight>
                <a:latin typeface="Calibri" pitchFamily="18"/>
              </a:rPr>
              <a:t>Todos: </a:t>
            </a:r>
            <a:r>
              <a:rPr lang="pt-BR" sz="4700" b="1" dirty="0">
                <a:solidFill>
                  <a:schemeClr val="bg1"/>
                </a:solidFill>
                <a:highlight>
                  <a:srgbClr val="000000"/>
                </a:highlight>
                <a:latin typeface="Calibri" pitchFamily="18"/>
              </a:rPr>
              <a:t>Pai Nosso que estais nos Céus, santificado seja o vosso Nome, venha a nós o vosso Reino, seja feita a vossa vontade assim na terra como no Céu. O pão nosso de cada dia nos dai hoje, perdoai-nos as nossas ofensas assim como nós perdoamos a quem nos tem ofendido, e não nos deixeis cair em tentação, mas livrai-nos do Mal.</a:t>
            </a:r>
          </a:p>
        </p:txBody>
      </p:sp>
      <p:sp>
        <p:nvSpPr>
          <p:cNvPr id="3" name="CaixaDeTexto 2">
            <a:extLst>
              <a:ext uri="{FF2B5EF4-FFF2-40B4-BE49-F238E27FC236}">
                <a16:creationId xmlns:a16="http://schemas.microsoft.com/office/drawing/2014/main" id="{A2167033-0B47-F563-A53F-3251ED2ADB4C}"/>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page51">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2FB13BF-0403-46DF-AD36-92CEE6413021}"/>
              </a:ext>
            </a:extLst>
          </p:cNvPr>
          <p:cNvSpPr txBox="1">
            <a:spLocks noGrp="1"/>
          </p:cNvSpPr>
          <p:nvPr>
            <p:ph type="body" idx="4294967295"/>
          </p:nvPr>
        </p:nvSpPr>
        <p:spPr>
          <a:xfrm>
            <a:off x="3988" y="1899139"/>
            <a:ext cx="12185612" cy="6854400"/>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P:  </a:t>
            </a:r>
            <a:r>
              <a:rPr lang="pt-BR" sz="5400" b="1" dirty="0">
                <a:solidFill>
                  <a:srgbClr val="FFFFFF"/>
                </a:solidFill>
                <a:highlight>
                  <a:srgbClr val="000000"/>
                </a:highlight>
                <a:latin typeface="Calibri" pitchFamily="18"/>
              </a:rPr>
              <a:t>Livrai-nos de todos os males, ó Pai, e dai-nos hoje a vossa paz. Ajudados pela vossa misericórdia, sejamos sempre livres do pecado e protegidos de todos os perigos, enquanto aguardamos a feliz esperança e a vinda do nosso Salvador, Jesus Cristo.</a:t>
            </a:r>
          </a:p>
        </p:txBody>
      </p:sp>
      <p:sp>
        <p:nvSpPr>
          <p:cNvPr id="3" name="CaixaDeTexto 2">
            <a:extLst>
              <a:ext uri="{FF2B5EF4-FFF2-40B4-BE49-F238E27FC236}">
                <a16:creationId xmlns:a16="http://schemas.microsoft.com/office/drawing/2014/main" id="{B42D2E9B-8D72-9B13-F554-FE740AF034A2}"/>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2FB13BF-0403-46DF-AD36-92CEE6413021}"/>
              </a:ext>
            </a:extLst>
          </p:cNvPr>
          <p:cNvSpPr txBox="1">
            <a:spLocks noGrp="1"/>
          </p:cNvSpPr>
          <p:nvPr>
            <p:ph type="body" idx="4294967295"/>
          </p:nvPr>
        </p:nvSpPr>
        <p:spPr>
          <a:xfrm>
            <a:off x="125086" y="1916723"/>
            <a:ext cx="11674191" cy="6854400"/>
          </a:xfrm>
        </p:spPr>
        <p:txBody>
          <a:bodyPr vert="horz" wrap="square" anchor="t" anchorCtr="0">
            <a:noAutofit/>
          </a:bodyPr>
          <a:lstStyle/>
          <a:p>
            <a:pPr lvl="0" algn="just">
              <a:lnSpc>
                <a:spcPct val="90000"/>
              </a:lnSpc>
              <a:spcBef>
                <a:spcPts val="0"/>
              </a:spcBef>
              <a:tabLst>
                <a:tab pos="0" algn="l"/>
              </a:tabLst>
            </a:pPr>
            <a:endParaRPr lang="pt-BR" sz="5200" b="1" dirty="0">
              <a:solidFill>
                <a:schemeClr val="bg1"/>
              </a:solidFill>
              <a:highlight>
                <a:srgbClr val="000000"/>
              </a:highlight>
              <a:latin typeface="Calibri" pitchFamily="18"/>
            </a:endParaRP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chemeClr val="bg1"/>
                </a:solidFill>
                <a:highlight>
                  <a:srgbClr val="000000"/>
                </a:highlight>
                <a:latin typeface="Calibri" pitchFamily="18"/>
              </a:rPr>
              <a:t>Vosso é o reino, o poder e a glória para sempre.</a:t>
            </a:r>
          </a:p>
        </p:txBody>
      </p:sp>
      <p:sp>
        <p:nvSpPr>
          <p:cNvPr id="3" name="CaixaDeTexto 2">
            <a:extLst>
              <a:ext uri="{FF2B5EF4-FFF2-40B4-BE49-F238E27FC236}">
                <a16:creationId xmlns:a16="http://schemas.microsoft.com/office/drawing/2014/main" id="{D0829588-B936-9641-0AAB-8FD8ED3785D5}"/>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extLst>
      <p:ext uri="{BB962C8B-B14F-4D97-AF65-F5344CB8AC3E}">
        <p14:creationId xmlns:p14="http://schemas.microsoft.com/office/powerpoint/2010/main" val="22160115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page52">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DB0A426-4F5F-4B82-91F1-E5D67BCB902B}"/>
              </a:ext>
            </a:extLst>
          </p:cNvPr>
          <p:cNvSpPr txBox="1">
            <a:spLocks noGrp="1"/>
          </p:cNvSpPr>
          <p:nvPr>
            <p:ph type="body" idx="4294967295"/>
          </p:nvPr>
        </p:nvSpPr>
        <p:spPr>
          <a:xfrm>
            <a:off x="256032" y="1767775"/>
            <a:ext cx="11740896" cy="6854400"/>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P: </a:t>
            </a:r>
            <a:r>
              <a:rPr lang="pt-BR" sz="5400" b="1" dirty="0">
                <a:solidFill>
                  <a:srgbClr val="FFFFFF"/>
                </a:solidFill>
                <a:highlight>
                  <a:srgbClr val="000000"/>
                </a:highlight>
                <a:latin typeface="Calibri" pitchFamily="18"/>
              </a:rPr>
              <a:t>Senhor Jesus Cristo, dissestes aos vossos Apóstolos: Eu vos deixo a paz, eu vos dou a minha paz. Não olheis os nossos pecados, mas a fé que anima vossa Igreja; dai-lhe, segundo o vosso desejo, a paz e a unidade. Vós que sois Deus com o Pai e o Espírito Santo. </a:t>
            </a:r>
          </a:p>
        </p:txBody>
      </p:sp>
      <p:sp>
        <p:nvSpPr>
          <p:cNvPr id="3" name="CaixaDeTexto 2">
            <a:extLst>
              <a:ext uri="{FF2B5EF4-FFF2-40B4-BE49-F238E27FC236}">
                <a16:creationId xmlns:a16="http://schemas.microsoft.com/office/drawing/2014/main" id="{3EAEB941-EB22-C88E-D3AE-9E06BB0720FE}"/>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36" name="Google Shape;36;p7"/>
          <p:cNvSpPr txBox="1">
            <a:spLocks noGrp="1"/>
          </p:cNvSpPr>
          <p:nvPr>
            <p:ph type="body" idx="4294967295"/>
          </p:nvPr>
        </p:nvSpPr>
        <p:spPr>
          <a:xfrm>
            <a:off x="637033" y="3880592"/>
            <a:ext cx="11173800" cy="983508"/>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None/>
            </a:pPr>
            <a:r>
              <a:rPr lang="pt-BR" sz="5200" b="1" dirty="0">
                <a:solidFill>
                  <a:srgbClr val="92D050"/>
                </a:solidFill>
                <a:highlight>
                  <a:srgbClr val="000000"/>
                </a:highlight>
                <a:latin typeface="Calibri"/>
                <a:ea typeface="Calibri"/>
                <a:cs typeface="Calibri"/>
                <a:sym typeface="Calibri"/>
              </a:rPr>
              <a:t>Todos: </a:t>
            </a:r>
            <a:r>
              <a:rPr lang="pt-BR" sz="5200" b="1" dirty="0">
                <a:solidFill>
                  <a:srgbClr val="FFFFFF"/>
                </a:solidFill>
                <a:highlight>
                  <a:srgbClr val="000000"/>
                </a:highlight>
                <a:latin typeface="Calibri"/>
                <a:ea typeface="Calibri"/>
                <a:cs typeface="Calibri"/>
                <a:sym typeface="Calibri"/>
              </a:rPr>
              <a:t>Amém!</a:t>
            </a:r>
            <a:endParaRPr dirty="0"/>
          </a:p>
        </p:txBody>
      </p:sp>
      <p:sp>
        <p:nvSpPr>
          <p:cNvPr id="37" name="Google Shape;37;p7"/>
          <p:cNvSpPr txBox="1"/>
          <p:nvPr/>
        </p:nvSpPr>
        <p:spPr>
          <a:xfrm>
            <a:off x="127183" y="0"/>
            <a:ext cx="12193500" cy="174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dirty="0">
                <a:solidFill>
                  <a:srgbClr val="92D050"/>
                </a:solidFill>
                <a:latin typeface="Calibri"/>
                <a:ea typeface="Calibri"/>
                <a:cs typeface="Calibri"/>
                <a:sym typeface="Calibri"/>
              </a:rPr>
              <a:t>Rito de</a:t>
            </a:r>
            <a:endParaRPr dirty="0"/>
          </a:p>
          <a:p>
            <a:pPr marL="0" marR="0" lvl="0" indent="0" algn="ctr" rtl="0">
              <a:spcBef>
                <a:spcPts val="0"/>
              </a:spcBef>
              <a:spcAft>
                <a:spcPts val="0"/>
              </a:spcAft>
              <a:buNone/>
            </a:pPr>
            <a:r>
              <a:rPr lang="pt-BR" sz="5400" b="1" dirty="0">
                <a:solidFill>
                  <a:srgbClr val="92D050"/>
                </a:solidFill>
                <a:latin typeface="Calibri"/>
                <a:ea typeface="Calibri"/>
                <a:cs typeface="Calibri"/>
                <a:sym typeface="Calibri"/>
              </a:rPr>
              <a:t>Comunhão</a:t>
            </a:r>
            <a:endParaRPr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page53">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B482D214-B773-488C-B735-1162550DE67B}"/>
              </a:ext>
            </a:extLst>
          </p:cNvPr>
          <p:cNvSpPr txBox="1">
            <a:spLocks noGrp="1"/>
          </p:cNvSpPr>
          <p:nvPr>
            <p:ph type="body" idx="4294967295"/>
          </p:nvPr>
        </p:nvSpPr>
        <p:spPr>
          <a:xfrm>
            <a:off x="380063" y="1926692"/>
            <a:ext cx="11433461" cy="50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b="1" dirty="0">
                <a:solidFill>
                  <a:srgbClr val="FFFFFF"/>
                </a:solidFill>
                <a:highlight>
                  <a:srgbClr val="000000"/>
                </a:highlight>
                <a:latin typeface="Calibri" pitchFamily="18"/>
              </a:rPr>
              <a:t>A paz do Senhor esteja sempre convosco.</a:t>
            </a:r>
          </a:p>
          <a:p>
            <a:pPr lvl="0" algn="just">
              <a:lnSpc>
                <a:spcPct val="90000"/>
              </a:lnSpc>
              <a:spcBef>
                <a:spcPts val="0"/>
              </a:spcBef>
              <a:tabLst>
                <a:tab pos="0" algn="l"/>
              </a:tabLst>
            </a:pPr>
            <a:endParaRPr lang="pt-BR" sz="6000" dirty="0">
              <a:solidFill>
                <a:srgbClr val="FFFFFF"/>
              </a:solidFill>
              <a:latin typeface="Arial" pitchFamily="18"/>
            </a:endParaRPr>
          </a:p>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O amor de Cristo nos uniu.</a:t>
            </a:r>
          </a:p>
        </p:txBody>
      </p:sp>
      <p:sp>
        <p:nvSpPr>
          <p:cNvPr id="3" name="CaixaDeTexto 2">
            <a:extLst>
              <a:ext uri="{FF2B5EF4-FFF2-40B4-BE49-F238E27FC236}">
                <a16:creationId xmlns:a16="http://schemas.microsoft.com/office/drawing/2014/main" id="{7DB6E362-70A0-752B-9B52-4F65D4A7C6C3}"/>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page54">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6D9B9717-27D9-4883-856B-34C01F1407AD}"/>
              </a:ext>
            </a:extLst>
          </p:cNvPr>
          <p:cNvSpPr txBox="1">
            <a:spLocks noGrp="1"/>
          </p:cNvSpPr>
          <p:nvPr>
            <p:ph type="body" idx="4294967295"/>
          </p:nvPr>
        </p:nvSpPr>
        <p:spPr>
          <a:xfrm>
            <a:off x="265763" y="1248508"/>
            <a:ext cx="11662062" cy="6924738"/>
          </a:xfrm>
        </p:spPr>
        <p:txBody>
          <a:bodyPr vert="horz" wrap="square" anchor="t" anchorCtr="0">
            <a:noAutofit/>
          </a:bodyPr>
          <a:lstStyle/>
          <a:p>
            <a:pPr lvl="0" algn="just">
              <a:lnSpc>
                <a:spcPct val="90000"/>
              </a:lnSpc>
              <a:spcBef>
                <a:spcPts val="1001"/>
              </a:spcBef>
              <a:tabLst>
                <a:tab pos="0" algn="l"/>
              </a:tabLst>
            </a:pPr>
            <a:endParaRPr lang="pt-BR" dirty="0">
              <a:latin typeface="Arial" pitchFamily="18"/>
            </a:endParaRPr>
          </a:p>
          <a:p>
            <a:pPr lvl="0" algn="just">
              <a:lnSpc>
                <a:spcPct val="90000"/>
              </a:lnSpc>
              <a:spcBef>
                <a:spcPts val="1001"/>
              </a:spcBef>
              <a:tabLst>
                <a:tab pos="0" algn="l"/>
              </a:tabLst>
            </a:pPr>
            <a:r>
              <a:rPr lang="pt-BR" sz="5400" b="1" dirty="0">
                <a:solidFill>
                  <a:srgbClr val="FFFFFF"/>
                </a:solidFill>
                <a:highlight>
                  <a:srgbClr val="000000"/>
                </a:highlight>
                <a:latin typeface="Calibri" pitchFamily="18"/>
              </a:rPr>
              <a:t>Cordeiro de Deus, que tirais o pecado do mundo, tende piedade de nós. </a:t>
            </a:r>
          </a:p>
          <a:p>
            <a:pPr lvl="0" algn="just">
              <a:spcBef>
                <a:spcPts val="1001"/>
              </a:spcBef>
              <a:tabLst>
                <a:tab pos="0" algn="l"/>
              </a:tabLst>
            </a:pPr>
            <a:r>
              <a:rPr lang="pt-BR" sz="5400" b="1" dirty="0">
                <a:solidFill>
                  <a:srgbClr val="FFFFFF"/>
                </a:solidFill>
                <a:highlight>
                  <a:srgbClr val="000000"/>
                </a:highlight>
                <a:latin typeface="Calibri" pitchFamily="18"/>
              </a:rPr>
              <a:t>Cordeiro de Deus, que tirais o pecado do mundo, tende piedade de nós. </a:t>
            </a:r>
          </a:p>
          <a:p>
            <a:pPr lvl="0" algn="just">
              <a:spcBef>
                <a:spcPts val="1001"/>
              </a:spcBef>
              <a:tabLst>
                <a:tab pos="0" algn="l"/>
              </a:tabLst>
            </a:pPr>
            <a:r>
              <a:rPr lang="pt-BR" sz="5400" b="1" dirty="0">
                <a:solidFill>
                  <a:srgbClr val="FFFFFF"/>
                </a:solidFill>
                <a:highlight>
                  <a:srgbClr val="000000"/>
                </a:highlight>
                <a:latin typeface="Calibri" pitchFamily="18"/>
              </a:rPr>
              <a:t>Cordeiro de Deus que tirais o pecado do mundo, dai-nos a paz.</a:t>
            </a:r>
          </a:p>
        </p:txBody>
      </p:sp>
      <p:sp>
        <p:nvSpPr>
          <p:cNvPr id="3" name="CaixaDeTexto 2">
            <a:extLst>
              <a:ext uri="{FF2B5EF4-FFF2-40B4-BE49-F238E27FC236}">
                <a16:creationId xmlns:a16="http://schemas.microsoft.com/office/drawing/2014/main" id="{C40A2FB5-957A-C94B-2B91-74EFA86355EE}"/>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page55">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C0F183B-F4FF-4424-8073-3B047A5D7936}"/>
              </a:ext>
            </a:extLst>
          </p:cNvPr>
          <p:cNvSpPr txBox="1">
            <a:spLocks noGrp="1"/>
          </p:cNvSpPr>
          <p:nvPr>
            <p:ph type="body" idx="4294967295"/>
          </p:nvPr>
        </p:nvSpPr>
        <p:spPr>
          <a:xfrm>
            <a:off x="369277" y="1870754"/>
            <a:ext cx="11455034" cy="4688640"/>
          </a:xfrm>
        </p:spPr>
        <p:txBody>
          <a:bodyPr vert="horz" wrap="square" anchor="t" anchorCtr="0">
            <a:noAutofit/>
          </a:bodyPr>
          <a:lstStyle/>
          <a:p>
            <a:pPr lvl="0" algn="just">
              <a:lnSpc>
                <a:spcPct val="90000"/>
              </a:lnSpc>
              <a:spcBef>
                <a:spcPts val="1001"/>
              </a:spcBef>
              <a:tabLst>
                <a:tab pos="0" algn="l"/>
              </a:tabLst>
            </a:pPr>
            <a:r>
              <a:rPr lang="pt-BR" sz="5800" b="1" dirty="0">
                <a:solidFill>
                  <a:srgbClr val="92D050"/>
                </a:solidFill>
                <a:highlight>
                  <a:srgbClr val="000000"/>
                </a:highlight>
                <a:latin typeface="+mn-lt"/>
              </a:rPr>
              <a:t>Presid.: </a:t>
            </a:r>
            <a:r>
              <a:rPr lang="pt-BR" sz="5800" b="1" dirty="0">
                <a:solidFill>
                  <a:srgbClr val="FFFFFF"/>
                </a:solidFill>
                <a:highlight>
                  <a:srgbClr val="000000"/>
                </a:highlight>
                <a:latin typeface="+mn-lt"/>
              </a:rPr>
              <a:t>Eis o Cordeiro de Deus, que tira o pecado do mundo.</a:t>
            </a:r>
          </a:p>
          <a:p>
            <a:pPr lvl="0" algn="just">
              <a:lnSpc>
                <a:spcPct val="90000"/>
              </a:lnSpc>
              <a:spcBef>
                <a:spcPts val="1001"/>
              </a:spcBef>
              <a:tabLst>
                <a:tab pos="0" algn="l"/>
              </a:tabLst>
            </a:pPr>
            <a:endParaRPr lang="pt-BR" sz="5800" dirty="0">
              <a:solidFill>
                <a:srgbClr val="FFFFFF"/>
              </a:solidFill>
              <a:latin typeface="+mn-lt"/>
            </a:endParaRPr>
          </a:p>
          <a:p>
            <a:pPr lvl="0" algn="just">
              <a:lnSpc>
                <a:spcPct val="90000"/>
              </a:lnSpc>
              <a:spcBef>
                <a:spcPts val="1001"/>
              </a:spcBef>
              <a:tabLst>
                <a:tab pos="0" algn="l"/>
              </a:tabLst>
            </a:pPr>
            <a:r>
              <a:rPr lang="pt-BR" sz="5800" b="1" dirty="0">
                <a:solidFill>
                  <a:srgbClr val="92D050"/>
                </a:solidFill>
                <a:highlight>
                  <a:srgbClr val="000000"/>
                </a:highlight>
                <a:latin typeface="+mn-lt"/>
              </a:rPr>
              <a:t>Todos: </a:t>
            </a:r>
            <a:r>
              <a:rPr lang="pt-BR" sz="5800" b="1" dirty="0">
                <a:solidFill>
                  <a:srgbClr val="FFFFFF"/>
                </a:solidFill>
                <a:highlight>
                  <a:srgbClr val="000000"/>
                </a:highlight>
                <a:latin typeface="+mn-lt"/>
              </a:rPr>
              <a:t>Senhor, eu não sou digno de que entreis em minha morada, mas dizei uma palavra e serei salvo.</a:t>
            </a:r>
          </a:p>
        </p:txBody>
      </p:sp>
      <p:sp>
        <p:nvSpPr>
          <p:cNvPr id="3" name="CaixaDeTexto 2">
            <a:extLst>
              <a:ext uri="{FF2B5EF4-FFF2-40B4-BE49-F238E27FC236}">
                <a16:creationId xmlns:a16="http://schemas.microsoft.com/office/drawing/2014/main" id="{61880E5D-EC18-0B83-BF96-8524B52621F4}"/>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8163C-6BE0-6A6E-2C94-06E268571E07}"/>
            </a:ext>
          </a:extLst>
        </p:cNvPr>
        <p:cNvGrpSpPr/>
        <p:nvPr/>
      </p:nvGrpSpPr>
      <p:grpSpPr>
        <a:xfrm>
          <a:off x="0" y="0"/>
          <a:ext cx="0" cy="0"/>
          <a:chOff x="0" y="0"/>
          <a:chExt cx="0" cy="0"/>
        </a:xfrm>
      </p:grpSpPr>
    </p:spTree>
    <p:extLst>
      <p:ext uri="{BB962C8B-B14F-4D97-AF65-F5344CB8AC3E}">
        <p14:creationId xmlns:p14="http://schemas.microsoft.com/office/powerpoint/2010/main" val="435588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6D2DB17E-8092-65DB-A8A3-36F589E31D07}"/>
              </a:ext>
            </a:extLst>
          </p:cNvPr>
          <p:cNvSpPr txBox="1"/>
          <p:nvPr/>
        </p:nvSpPr>
        <p:spPr>
          <a:xfrm>
            <a:off x="0" y="2921168"/>
            <a:ext cx="12193588" cy="1446550"/>
          </a:xfrm>
          <a:prstGeom prst="rect">
            <a:avLst/>
          </a:prstGeom>
          <a:noFill/>
        </p:spPr>
        <p:txBody>
          <a:bodyPr wrap="square" rtlCol="0">
            <a:spAutoFit/>
          </a:bodyPr>
          <a:lstStyle/>
          <a:p>
            <a:pPr algn="ctr"/>
            <a:r>
              <a:rPr lang="pt-BR" sz="8800" b="1" dirty="0">
                <a:solidFill>
                  <a:srgbClr val="92D050"/>
                </a:solidFill>
              </a:rPr>
              <a:t>Saudação e Acolhida</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CF6DA-B37A-30FC-8F24-592676AFBEE7}"/>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7516C48A-CE48-6182-427D-8B5916726470}"/>
              </a:ext>
            </a:extLst>
          </p:cNvPr>
          <p:cNvSpPr txBox="1">
            <a:spLocks noGrp="1"/>
          </p:cNvSpPr>
          <p:nvPr>
            <p:ph type="body" idx="4294967295"/>
          </p:nvPr>
        </p:nvSpPr>
        <p:spPr>
          <a:xfrm>
            <a:off x="156835" y="1952580"/>
            <a:ext cx="11871941" cy="5522872"/>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1. </a:t>
            </a:r>
            <a:r>
              <a:rPr lang="pt-BR" sz="7200" dirty="0">
                <a:solidFill>
                  <a:schemeClr val="bg1"/>
                </a:solidFill>
                <a:highlight>
                  <a:srgbClr val="000000"/>
                </a:highlight>
                <a:latin typeface="Calibri" pitchFamily="18"/>
              </a:rPr>
              <a:t>O amor não para em fronteiras nem se esbarra em maneiras, faz muito mais que pensa, supera qualquer diferença.</a:t>
            </a: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6855DB4D-766D-8405-0D44-F79A22AD400E}"/>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extLst>
      <p:ext uri="{BB962C8B-B14F-4D97-AF65-F5344CB8AC3E}">
        <p14:creationId xmlns:p14="http://schemas.microsoft.com/office/powerpoint/2010/main" val="399913210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42AF2-6105-7496-6A9A-6C3C1CDD23D0}"/>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40106300-79D7-C891-A74C-0C6634E9F4EF}"/>
              </a:ext>
            </a:extLst>
          </p:cNvPr>
          <p:cNvSpPr txBox="1">
            <a:spLocks noGrp="1"/>
          </p:cNvSpPr>
          <p:nvPr>
            <p:ph type="body" idx="4294967295"/>
          </p:nvPr>
        </p:nvSpPr>
        <p:spPr>
          <a:xfrm>
            <a:off x="245492" y="1847827"/>
            <a:ext cx="11694627" cy="5565704"/>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É Cristo quem traz esse amor que nunca se afasta. Na vida humana que entende que a fé só, não basta! O próximo é aquele que faz a caridade, que ama e serve onde encontra a necessidade. (bis)</a:t>
            </a:r>
            <a:endParaRPr lang="pt-BR" sz="48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32750B18-9DE0-E6D1-5B2F-5D4B68D98B29}"/>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extLst>
      <p:ext uri="{BB962C8B-B14F-4D97-AF65-F5344CB8AC3E}">
        <p14:creationId xmlns:p14="http://schemas.microsoft.com/office/powerpoint/2010/main" val="298954211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E71EB-F560-E269-C266-A92F6E0A0188}"/>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ED1F0AE9-9355-AD8E-FDA7-8CADD5A7176A}"/>
              </a:ext>
            </a:extLst>
          </p:cNvPr>
          <p:cNvSpPr txBox="1">
            <a:spLocks noGrp="1"/>
          </p:cNvSpPr>
          <p:nvPr>
            <p:ph type="body" idx="4294967295"/>
          </p:nvPr>
        </p:nvSpPr>
        <p:spPr>
          <a:xfrm>
            <a:off x="186612" y="1855063"/>
            <a:ext cx="11685329" cy="5539806"/>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2. </a:t>
            </a:r>
            <a:r>
              <a:rPr lang="pt-BR" sz="6600" dirty="0">
                <a:solidFill>
                  <a:schemeClr val="bg1"/>
                </a:solidFill>
                <a:highlight>
                  <a:srgbClr val="000000"/>
                </a:highlight>
                <a:latin typeface="Calibri" pitchFamily="18"/>
              </a:rPr>
              <a:t>O amor não reconhece idade, e respeita as realidades, socorre, anima e dá vida, a justiça tem nele guarida.</a:t>
            </a:r>
          </a:p>
          <a:p>
            <a:pPr lvl="0" algn="just">
              <a:lnSpc>
                <a:spcPct val="90000"/>
              </a:lnSpc>
              <a:spcBef>
                <a:spcPts val="0"/>
              </a:spcBef>
              <a:tabLst>
                <a:tab pos="0" algn="l"/>
              </a:tabLst>
            </a:pPr>
            <a:endParaRPr lang="pt-BR" sz="8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1B198CE7-0D39-EA1F-0F52-04020C0788AD}"/>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extLst>
      <p:ext uri="{BB962C8B-B14F-4D97-AF65-F5344CB8AC3E}">
        <p14:creationId xmlns:p14="http://schemas.microsoft.com/office/powerpoint/2010/main" val="398590108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9F3C4-5773-29E8-F994-344C11D858CB}"/>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A35C49F1-D35C-8AE5-5AA2-567302340D99}"/>
              </a:ext>
            </a:extLst>
          </p:cNvPr>
          <p:cNvSpPr txBox="1">
            <a:spLocks noGrp="1"/>
          </p:cNvSpPr>
          <p:nvPr>
            <p:ph type="body" idx="4294967295"/>
          </p:nvPr>
        </p:nvSpPr>
        <p:spPr>
          <a:xfrm>
            <a:off x="245492" y="1847827"/>
            <a:ext cx="11694627" cy="5565704"/>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É Cristo quem traz esse amor que nunca se afasta. Na vida humana que entende que a fé só, não basta! O próximo é aquele que faz a caridade, que ama e serve onde encontra a necessidade. (bis)</a:t>
            </a:r>
            <a:endParaRPr lang="pt-BR" sz="48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DF905954-1DF1-8126-E9A9-59CE760585F0}"/>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extLst>
      <p:ext uri="{BB962C8B-B14F-4D97-AF65-F5344CB8AC3E}">
        <p14:creationId xmlns:p14="http://schemas.microsoft.com/office/powerpoint/2010/main" val="414598915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3881D-1721-D651-166A-35610AD80317}"/>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B92DB6C0-94D5-D472-211D-B0E220383FE7}"/>
              </a:ext>
            </a:extLst>
          </p:cNvPr>
          <p:cNvSpPr txBox="1">
            <a:spLocks noGrp="1"/>
          </p:cNvSpPr>
          <p:nvPr>
            <p:ph type="body" idx="4294967295"/>
          </p:nvPr>
        </p:nvSpPr>
        <p:spPr>
          <a:xfrm>
            <a:off x="186612" y="1855063"/>
            <a:ext cx="11685329" cy="5539806"/>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3. </a:t>
            </a:r>
            <a:r>
              <a:rPr lang="pt-BR" sz="7200" dirty="0">
                <a:solidFill>
                  <a:schemeClr val="bg1"/>
                </a:solidFill>
                <a:highlight>
                  <a:srgbClr val="000000"/>
                </a:highlight>
                <a:latin typeface="Calibri" pitchFamily="18"/>
              </a:rPr>
              <a:t>O amor muita ação exige, decide com ternura e não se omite, constrói, alimenta e educa, com carinho acolhe e escuta.</a:t>
            </a:r>
          </a:p>
          <a:p>
            <a:pPr lvl="0" algn="just">
              <a:lnSpc>
                <a:spcPct val="90000"/>
              </a:lnSpc>
              <a:spcBef>
                <a:spcPts val="0"/>
              </a:spcBef>
              <a:tabLst>
                <a:tab pos="0" algn="l"/>
              </a:tabLst>
            </a:pPr>
            <a:endParaRPr lang="pt-BR" sz="8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20854709-0EC6-1A76-F388-E483F2A603D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extLst>
      <p:ext uri="{BB962C8B-B14F-4D97-AF65-F5344CB8AC3E}">
        <p14:creationId xmlns:p14="http://schemas.microsoft.com/office/powerpoint/2010/main" val="11304143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A05CB-62B9-801F-7D1B-FD43BD1395D6}"/>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15BEC9A0-A3C4-54DE-D9F4-79D9A7499E05}"/>
              </a:ext>
            </a:extLst>
          </p:cNvPr>
          <p:cNvSpPr txBox="1">
            <a:spLocks noGrp="1"/>
          </p:cNvSpPr>
          <p:nvPr>
            <p:ph type="body" idx="4294967295"/>
          </p:nvPr>
        </p:nvSpPr>
        <p:spPr>
          <a:xfrm>
            <a:off x="245492" y="1847827"/>
            <a:ext cx="11694627" cy="5565704"/>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É Cristo quem traz esse amor que nunca se afasta. Na vida humana que entende que a fé só, não basta! O próximo é aquele que faz a caridade, que ama e serve onde encontra a necessidade. (bis)</a:t>
            </a:r>
            <a:endParaRPr lang="pt-BR" sz="48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56E2236C-B346-85AE-4752-F8ACB6FA8CE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extLst>
      <p:ext uri="{BB962C8B-B14F-4D97-AF65-F5344CB8AC3E}">
        <p14:creationId xmlns:p14="http://schemas.microsoft.com/office/powerpoint/2010/main" val="87240965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page56">
    <p:bg>
      <p:bgPr>
        <a:solidFill>
          <a:srgbClr val="000000"/>
        </a:solidFill>
        <a:effectLst/>
      </p:bgPr>
    </p:bg>
    <p:spTree>
      <p:nvGrpSpPr>
        <p:cNvPr id="1" name=""/>
        <p:cNvGrpSpPr/>
        <p:nvPr/>
      </p:nvGrpSpPr>
      <p:grpSpPr>
        <a:xfrm>
          <a:off x="0" y="0"/>
          <a:ext cx="0" cy="0"/>
          <a:chOff x="0" y="0"/>
          <a:chExt cx="0" cy="0"/>
        </a:xfrm>
      </p:grpSpPr>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BB8F3-1206-A489-1258-D2E29CEA8E48}"/>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3CC98163-88D7-F2FC-D822-067B3BBF2DD8}"/>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
        <p:nvSpPr>
          <p:cNvPr id="6" name="PlaceHolder 2">
            <a:extLst>
              <a:ext uri="{FF2B5EF4-FFF2-40B4-BE49-F238E27FC236}">
                <a16:creationId xmlns:a16="http://schemas.microsoft.com/office/drawing/2014/main" id="{56EBF583-66A5-188E-1A32-A9EF36DC0C4C}"/>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5400" b="1" dirty="0">
                <a:solidFill>
                  <a:schemeClr val="bg1"/>
                </a:solidFill>
                <a:highlight>
                  <a:srgbClr val="000000"/>
                </a:highlight>
                <a:latin typeface="Calibri" pitchFamily="18"/>
              </a:rPr>
              <a:t>O pão da vida, a comunhão, Nos une a Cristo e aos irmãos; E nos ensina a abrir as mãos, Para partir, repartir o Pão. (bis)</a:t>
            </a:r>
          </a:p>
          <a:p>
            <a:pPr algn="just">
              <a:lnSpc>
                <a:spcPct val="90000"/>
              </a:lnSpc>
              <a:spcBef>
                <a:spcPts val="0"/>
              </a:spcBef>
              <a:tabLst>
                <a:tab pos="0" algn="l"/>
              </a:tabLst>
            </a:pP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57337557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CANTO DE COMUNHÃO I">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215168" y="1849570"/>
            <a:ext cx="11755276" cy="59580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1. </a:t>
            </a:r>
            <a:r>
              <a:rPr lang="pt-BR" sz="6000" dirty="0">
                <a:solidFill>
                  <a:schemeClr val="bg1"/>
                </a:solidFill>
                <a:highlight>
                  <a:srgbClr val="000000"/>
                </a:highlight>
                <a:latin typeface="Calibri" pitchFamily="18"/>
              </a:rPr>
              <a:t>Lá, no deserto, a multidão com fome segue o Bom Pastor, com sede busca a Nova Palavra: Jesus tem pena e reparte o pão.</a:t>
            </a: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
        <p:nvSpPr>
          <p:cNvPr id="6" name="PlaceHolder 2">
            <a:extLst>
              <a:ext uri="{FF2B5EF4-FFF2-40B4-BE49-F238E27FC236}">
                <a16:creationId xmlns:a16="http://schemas.microsoft.com/office/drawing/2014/main" id="{80BA744A-8819-BF9A-920F-8571E6310A1C}"/>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5400" b="1" dirty="0">
                <a:solidFill>
                  <a:schemeClr val="bg1"/>
                </a:solidFill>
                <a:highlight>
                  <a:srgbClr val="000000"/>
                </a:highlight>
                <a:latin typeface="Calibri" pitchFamily="18"/>
              </a:rPr>
              <a:t>O pão da vida, a comunhão, Nos une a Cristo e aos irmãos; E nos ensina a abrir as mãos, Para partir, repartir o Pão. (bis)</a:t>
            </a:r>
          </a:p>
          <a:p>
            <a:pPr algn="just">
              <a:lnSpc>
                <a:spcPct val="90000"/>
              </a:lnSpc>
              <a:spcBef>
                <a:spcPts val="0"/>
              </a:spcBef>
              <a:tabLst>
                <a:tab pos="0" algn="l"/>
              </a:tabLst>
            </a:pP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3982348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5">
            <a:extLst>
              <a:ext uri="{FF2B5EF4-FFF2-40B4-BE49-F238E27FC236}">
                <a16:creationId xmlns:a16="http://schemas.microsoft.com/office/drawing/2014/main" id="{51CA22AD-D75D-4092-A918-AAACB37714A3}"/>
              </a:ext>
            </a:extLst>
          </p:cNvPr>
          <p:cNvSpPr txBox="1">
            <a:spLocks noGrp="1"/>
          </p:cNvSpPr>
          <p:nvPr>
            <p:ph type="body" idx="4294967295"/>
          </p:nvPr>
        </p:nvSpPr>
        <p:spPr>
          <a:xfrm>
            <a:off x="307731" y="1862543"/>
            <a:ext cx="11578126"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dirty="0">
                <a:solidFill>
                  <a:srgbClr val="FFFFFF"/>
                </a:solidFill>
                <a:highlight>
                  <a:srgbClr val="000000"/>
                </a:highlight>
                <a:latin typeface="Calibri" pitchFamily="18"/>
              </a:rPr>
              <a:t>Em nome do Pai e do Filho e do Espírito Santo.</a:t>
            </a:r>
          </a:p>
          <a:p>
            <a:pPr lvl="0" algn="just">
              <a:lnSpc>
                <a:spcPct val="90000"/>
              </a:lnSpc>
              <a:spcBef>
                <a:spcPts val="0"/>
              </a:spcBef>
              <a:tabLst>
                <a:tab pos="0" algn="l"/>
              </a:tabLst>
            </a:pPr>
            <a:endParaRPr lang="pt-BR" sz="6000" dirty="0">
              <a:solidFill>
                <a:srgbClr val="FFFFFF"/>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Amém!</a:t>
            </a:r>
          </a:p>
          <a:p>
            <a:pPr lvl="0" algn="just">
              <a:lnSpc>
                <a:spcPct val="90000"/>
              </a:lnSpc>
              <a:spcBef>
                <a:spcPts val="0"/>
              </a:spcBef>
              <a:tabLst>
                <a:tab pos="0" algn="l"/>
              </a:tabLst>
            </a:pPr>
            <a:endParaRPr lang="pt-BR" sz="6000" dirty="0">
              <a:solidFill>
                <a:srgbClr val="FFFFFF"/>
              </a:solidFill>
              <a:highlight>
                <a:srgbClr val="000000"/>
              </a:highlight>
              <a:latin typeface="Calibri" pitchFamily="18"/>
            </a:endParaRPr>
          </a:p>
        </p:txBody>
      </p:sp>
    </p:spTree>
    <p:extLst>
      <p:ext uri="{BB962C8B-B14F-4D97-AF65-F5344CB8AC3E}">
        <p14:creationId xmlns:p14="http://schemas.microsoft.com/office/powerpoint/2010/main" val="178699114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133350" y="1884739"/>
            <a:ext cx="11929696" cy="4763711"/>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2. </a:t>
            </a:r>
            <a:r>
              <a:rPr lang="pt-BR" sz="6000" dirty="0">
                <a:solidFill>
                  <a:schemeClr val="bg1"/>
                </a:solidFill>
                <a:highlight>
                  <a:srgbClr val="000000"/>
                </a:highlight>
                <a:latin typeface="Calibri" pitchFamily="18"/>
              </a:rPr>
              <a:t>Na Páscoa Nova da Nova Lei, quando amou-nos até o fim, partiu o Pão, disse: “Isto é meu Corpo, Por vós doado: tomai, comei!”</a:t>
            </a:r>
          </a:p>
          <a:p>
            <a:pPr lvl="0" algn="just">
              <a:lnSpc>
                <a:spcPct val="90000"/>
              </a:lnSpc>
              <a:spcBef>
                <a:spcPts val="0"/>
              </a:spcBef>
              <a:tabLst>
                <a:tab pos="0" algn="l"/>
              </a:tabLst>
            </a:pPr>
            <a:endParaRPr lang="pt-BR" sz="60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17083031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
        <p:nvSpPr>
          <p:cNvPr id="2" name="PlaceHolder 2">
            <a:extLst>
              <a:ext uri="{FF2B5EF4-FFF2-40B4-BE49-F238E27FC236}">
                <a16:creationId xmlns:a16="http://schemas.microsoft.com/office/drawing/2014/main" id="{69536A0E-BA6B-D228-0C0F-8C8EFC5C2D3F}"/>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5400" b="1" dirty="0">
                <a:solidFill>
                  <a:schemeClr val="bg1"/>
                </a:solidFill>
                <a:highlight>
                  <a:srgbClr val="000000"/>
                </a:highlight>
                <a:latin typeface="Calibri" pitchFamily="18"/>
              </a:rPr>
              <a:t>O pão da vida, a comunhão, Nos une a Cristo e aos irmãos; E nos ensina a abrir as mãos, Para partir, repartir o Pão. (bis)</a:t>
            </a:r>
          </a:p>
          <a:p>
            <a:pPr lvl="0" algn="just">
              <a:lnSpc>
                <a:spcPct val="90000"/>
              </a:lnSpc>
              <a:spcBef>
                <a:spcPts val="0"/>
              </a:spcBef>
              <a:tabLst>
                <a:tab pos="0" algn="l"/>
              </a:tabLst>
            </a:pP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16784950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50428" y="1884739"/>
            <a:ext cx="11959864" cy="4973261"/>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3. </a:t>
            </a:r>
            <a:r>
              <a:rPr lang="pt-BR" sz="6000" dirty="0">
                <a:solidFill>
                  <a:schemeClr val="bg1"/>
                </a:solidFill>
                <a:highlight>
                  <a:srgbClr val="000000"/>
                </a:highlight>
                <a:latin typeface="Calibri" pitchFamily="18"/>
              </a:rPr>
              <a:t>Se, neste Pão, nesta comunhão, Jesus por nós dá a própria vida, vamos também repartir os dons, Doar a vida por nosso irmão.</a:t>
            </a:r>
          </a:p>
          <a:p>
            <a:pPr lvl="0" algn="just">
              <a:lnSpc>
                <a:spcPct val="90000"/>
              </a:lnSpc>
              <a:spcBef>
                <a:spcPts val="0"/>
              </a:spcBef>
              <a:tabLst>
                <a:tab pos="0" algn="l"/>
              </a:tabLst>
            </a:pPr>
            <a:endParaRPr lang="pt-BR" sz="54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278997027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
        <p:nvSpPr>
          <p:cNvPr id="2" name="PlaceHolder 2">
            <a:extLst>
              <a:ext uri="{FF2B5EF4-FFF2-40B4-BE49-F238E27FC236}">
                <a16:creationId xmlns:a16="http://schemas.microsoft.com/office/drawing/2014/main" id="{B9162772-C296-114A-E285-8AB69E835B14}"/>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5400" b="1" dirty="0">
                <a:solidFill>
                  <a:schemeClr val="bg1"/>
                </a:solidFill>
                <a:highlight>
                  <a:srgbClr val="000000"/>
                </a:highlight>
                <a:latin typeface="Calibri" pitchFamily="18"/>
              </a:rPr>
              <a:t>O pão da vida, a comunhão, Nos une a Cristo e aos irmãos; E nos ensina a abrir as mãos, Para partir, repartir o Pão. (bis)</a:t>
            </a:r>
          </a:p>
          <a:p>
            <a:pPr lvl="0" algn="just">
              <a:lnSpc>
                <a:spcPct val="90000"/>
              </a:lnSpc>
              <a:spcBef>
                <a:spcPts val="0"/>
              </a:spcBef>
              <a:tabLst>
                <a:tab pos="0" algn="l"/>
              </a:tabLst>
            </a:pP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35780020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4D32E-DA52-2F9F-DB5B-0FC78EEB9EE4}"/>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0687EDAD-F14C-6873-E9A0-9ABE9032850A}"/>
              </a:ext>
            </a:extLst>
          </p:cNvPr>
          <p:cNvSpPr txBox="1">
            <a:spLocks noGrp="1"/>
          </p:cNvSpPr>
          <p:nvPr>
            <p:ph type="body" idx="4294967295"/>
          </p:nvPr>
        </p:nvSpPr>
        <p:spPr>
          <a:xfrm>
            <a:off x="50428" y="1884739"/>
            <a:ext cx="11959864" cy="4973261"/>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4. </a:t>
            </a:r>
            <a:r>
              <a:rPr lang="pt-BR" sz="6000" dirty="0">
                <a:solidFill>
                  <a:schemeClr val="bg1"/>
                </a:solidFill>
                <a:highlight>
                  <a:srgbClr val="000000"/>
                </a:highlight>
                <a:latin typeface="Calibri" pitchFamily="18"/>
              </a:rPr>
              <a:t>Onde houver fome, reparte o pão, E tuas trevas hão de ser luz: Encontrarás Cristo no irmão, serás bendito do Eterno Pai.</a:t>
            </a:r>
            <a:endParaRPr lang="pt-BR" sz="54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C7DA5005-4D58-8FB5-9535-B7623F5525A1}"/>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105526643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BCF23-83EF-09A0-CF6B-ED92E5139327}"/>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A75038D4-88DD-D97D-AA45-870C56DE9246}"/>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
        <p:nvSpPr>
          <p:cNvPr id="2" name="PlaceHolder 2">
            <a:extLst>
              <a:ext uri="{FF2B5EF4-FFF2-40B4-BE49-F238E27FC236}">
                <a16:creationId xmlns:a16="http://schemas.microsoft.com/office/drawing/2014/main" id="{A504CCAE-93E0-6CC6-14FC-4C046FCAE847}"/>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5400" b="1" dirty="0">
                <a:solidFill>
                  <a:schemeClr val="bg1"/>
                </a:solidFill>
                <a:highlight>
                  <a:srgbClr val="000000"/>
                </a:highlight>
                <a:latin typeface="Calibri" pitchFamily="18"/>
              </a:rPr>
              <a:t>O pão da vida, a comunhão, Nos une a Cristo e aos irmãos; E nos ensina a abrir as mãos, Para partir, repartir o Pão. (bis)</a:t>
            </a:r>
          </a:p>
          <a:p>
            <a:pPr lvl="0" algn="just">
              <a:lnSpc>
                <a:spcPct val="90000"/>
              </a:lnSpc>
              <a:spcBef>
                <a:spcPts val="0"/>
              </a:spcBef>
              <a:tabLst>
                <a:tab pos="0" algn="l"/>
              </a:tabLst>
            </a:pP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142774772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8B6C1-A0CC-0A15-6164-D94215919A77}"/>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12550B70-A617-E4EB-A9F3-814612227547}"/>
              </a:ext>
            </a:extLst>
          </p:cNvPr>
          <p:cNvSpPr txBox="1">
            <a:spLocks noGrp="1"/>
          </p:cNvSpPr>
          <p:nvPr>
            <p:ph type="body" idx="4294967295"/>
          </p:nvPr>
        </p:nvSpPr>
        <p:spPr>
          <a:xfrm>
            <a:off x="50428" y="1884739"/>
            <a:ext cx="11959864" cy="4973261"/>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5. </a:t>
            </a:r>
            <a:r>
              <a:rPr lang="pt-BR" sz="6000" dirty="0">
                <a:solidFill>
                  <a:schemeClr val="bg1"/>
                </a:solidFill>
                <a:highlight>
                  <a:srgbClr val="000000"/>
                </a:highlight>
                <a:latin typeface="Calibri" pitchFamily="18"/>
              </a:rPr>
              <a:t>Não é feliz quem não sabe dar, quem não aprende a lição do altar: de abrir a mão e o coração, para doar-se no próprio dar.</a:t>
            </a:r>
          </a:p>
          <a:p>
            <a:pPr lvl="0" algn="just">
              <a:lnSpc>
                <a:spcPct val="90000"/>
              </a:lnSpc>
              <a:spcBef>
                <a:spcPts val="0"/>
              </a:spcBef>
              <a:tabLst>
                <a:tab pos="0" algn="l"/>
              </a:tabLst>
            </a:pPr>
            <a:endParaRPr lang="pt-BR" sz="54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E53CF9CF-68BD-5D4D-24D1-29BD503ACC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146384015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2729F-D7E2-2C7B-0472-06187EC49C8D}"/>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7C36627C-B519-71D4-7EDE-DB67982EDC66}"/>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
        <p:nvSpPr>
          <p:cNvPr id="2" name="PlaceHolder 2">
            <a:extLst>
              <a:ext uri="{FF2B5EF4-FFF2-40B4-BE49-F238E27FC236}">
                <a16:creationId xmlns:a16="http://schemas.microsoft.com/office/drawing/2014/main" id="{2F68A511-6752-E30B-F778-C6A12D07D519}"/>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5400" b="1" dirty="0">
                <a:solidFill>
                  <a:schemeClr val="bg1"/>
                </a:solidFill>
                <a:highlight>
                  <a:srgbClr val="000000"/>
                </a:highlight>
                <a:latin typeface="Calibri" pitchFamily="18"/>
              </a:rPr>
              <a:t>O pão da vida, a comunhão, Nos une a Cristo e aos irmãos; E nos ensina a abrir as mãos, Para partir, repartir o Pão. (bis)</a:t>
            </a:r>
          </a:p>
          <a:p>
            <a:pPr lvl="0" algn="just">
              <a:lnSpc>
                <a:spcPct val="90000"/>
              </a:lnSpc>
              <a:spcBef>
                <a:spcPts val="0"/>
              </a:spcBef>
              <a:tabLst>
                <a:tab pos="0" algn="l"/>
              </a:tabLst>
            </a:pP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420421763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54315-3561-E346-D71B-C3AAD03FE531}"/>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B42DCABA-E07F-71B0-DAD1-A00FC0385CE9}"/>
              </a:ext>
            </a:extLst>
          </p:cNvPr>
          <p:cNvSpPr txBox="1">
            <a:spLocks noGrp="1"/>
          </p:cNvSpPr>
          <p:nvPr>
            <p:ph type="body" idx="4294967295"/>
          </p:nvPr>
        </p:nvSpPr>
        <p:spPr>
          <a:xfrm>
            <a:off x="50428" y="1884739"/>
            <a:ext cx="11959864" cy="4973261"/>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6. </a:t>
            </a:r>
            <a:r>
              <a:rPr lang="pt-BR" sz="6000" dirty="0">
                <a:solidFill>
                  <a:schemeClr val="bg1"/>
                </a:solidFill>
                <a:highlight>
                  <a:srgbClr val="000000"/>
                </a:highlight>
                <a:latin typeface="Calibri" pitchFamily="18"/>
              </a:rPr>
              <a:t>Abri, Senhor, estas minhas mãos, que para tudo guardar se fecham! Abri </a:t>
            </a:r>
            <a:r>
              <a:rPr lang="pt-BR" sz="6000" dirty="0" err="1">
                <a:solidFill>
                  <a:schemeClr val="bg1"/>
                </a:solidFill>
                <a:highlight>
                  <a:srgbClr val="000000"/>
                </a:highlight>
                <a:latin typeface="Calibri" pitchFamily="18"/>
              </a:rPr>
              <a:t>min’alma</a:t>
            </a:r>
            <a:r>
              <a:rPr lang="pt-BR" sz="6000" dirty="0">
                <a:solidFill>
                  <a:schemeClr val="bg1"/>
                </a:solidFill>
                <a:highlight>
                  <a:srgbClr val="000000"/>
                </a:highlight>
                <a:latin typeface="Calibri" pitchFamily="18"/>
              </a:rPr>
              <a:t>, meu coração, para doar-se no eterno dom.</a:t>
            </a:r>
            <a:endParaRPr lang="pt-BR" sz="54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813B58C-1DE7-9327-F46E-74BF2A4836D7}"/>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31248366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15B05-FB09-1C58-3547-AF9C194BAF47}"/>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44E923E0-6A27-5305-CB5D-1B981DDB11C8}"/>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
        <p:nvSpPr>
          <p:cNvPr id="2" name="PlaceHolder 2">
            <a:extLst>
              <a:ext uri="{FF2B5EF4-FFF2-40B4-BE49-F238E27FC236}">
                <a16:creationId xmlns:a16="http://schemas.microsoft.com/office/drawing/2014/main" id="{2D5B1391-061F-2F7B-030D-AF3A5D34E9AA}"/>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5400" b="1" dirty="0">
                <a:solidFill>
                  <a:schemeClr val="bg1"/>
                </a:solidFill>
                <a:highlight>
                  <a:srgbClr val="000000"/>
                </a:highlight>
                <a:latin typeface="Calibri" pitchFamily="18"/>
              </a:rPr>
              <a:t>O pão da vida, a comunhão, Nos une a Cristo e aos irmãos; E nos ensina a abrir as mãos, Para partir, repartir o Pão. (bis)</a:t>
            </a:r>
          </a:p>
          <a:p>
            <a:pPr lvl="0" algn="just">
              <a:lnSpc>
                <a:spcPct val="90000"/>
              </a:lnSpc>
              <a:spcBef>
                <a:spcPts val="0"/>
              </a:spcBef>
              <a:tabLst>
                <a:tab pos="0" algn="l"/>
              </a:tabLst>
            </a:pP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1134893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5">
            <a:extLst>
              <a:ext uri="{FF2B5EF4-FFF2-40B4-BE49-F238E27FC236}">
                <a16:creationId xmlns:a16="http://schemas.microsoft.com/office/drawing/2014/main" id="{51CA22AD-D75D-4092-A918-AAACB37714A3}"/>
              </a:ext>
            </a:extLst>
          </p:cNvPr>
          <p:cNvSpPr txBox="1">
            <a:spLocks noGrp="1"/>
          </p:cNvSpPr>
          <p:nvPr>
            <p:ph type="body" idx="4294967295"/>
          </p:nvPr>
        </p:nvSpPr>
        <p:spPr>
          <a:xfrm>
            <a:off x="307731" y="1862543"/>
            <a:ext cx="11578126"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dirty="0">
                <a:solidFill>
                  <a:srgbClr val="FFFFFF"/>
                </a:solidFill>
                <a:highlight>
                  <a:srgbClr val="000000"/>
                </a:highlight>
                <a:latin typeface="Calibri" pitchFamily="18"/>
              </a:rPr>
              <a:t>O Deus da esperança, que nos cumula de toda alegria e paz em nossa fé, pela ação do Espírito Santo, esteja convosco.</a:t>
            </a: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Bendito seja Deus, que nos reuniu no amor de Cristo.</a:t>
            </a:r>
          </a:p>
          <a:p>
            <a:pPr lvl="0" algn="just">
              <a:lnSpc>
                <a:spcPct val="90000"/>
              </a:lnSpc>
              <a:spcBef>
                <a:spcPts val="0"/>
              </a:spcBef>
              <a:tabLst>
                <a:tab pos="0" algn="l"/>
              </a:tabLst>
            </a:pPr>
            <a:endParaRPr lang="pt-BR" sz="6000" dirty="0">
              <a:solidFill>
                <a:srgbClr val="FFFFFF"/>
              </a:solidFill>
              <a:highlight>
                <a:srgbClr val="000000"/>
              </a:highlight>
              <a:latin typeface="Calibri" pitchFamily="18"/>
            </a:endParaRPr>
          </a:p>
        </p:txBody>
      </p:sp>
    </p:spTree>
    <p:extLst>
      <p:ext uri="{BB962C8B-B14F-4D97-AF65-F5344CB8AC3E}">
        <p14:creationId xmlns:p14="http://schemas.microsoft.com/office/powerpoint/2010/main" val="271949715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page73">
    <p:bg>
      <p:bgPr>
        <a:solidFill>
          <a:srgbClr val="000000"/>
        </a:solidFill>
        <a:effectLst/>
      </p:bgPr>
    </p:bg>
    <p:spTree>
      <p:nvGrpSpPr>
        <p:cNvPr id="1" name=""/>
        <p:cNvGrpSpPr/>
        <p:nvPr/>
      </p:nvGrpSpPr>
      <p:grpSpPr>
        <a:xfrm>
          <a:off x="0" y="0"/>
          <a:ext cx="0" cy="0"/>
          <a:chOff x="0" y="0"/>
          <a:chExt cx="0" cy="0"/>
        </a:xfrm>
      </p:grpSpPr>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50428" y="1884739"/>
            <a:ext cx="11942280" cy="5958000"/>
          </a:xfrm>
        </p:spPr>
        <p:txBody>
          <a:bodyPr vert="horz" wrap="square" anchor="t" anchorCtr="0">
            <a:noAutofit/>
          </a:bodyPr>
          <a:lstStyle/>
          <a:p>
            <a:pPr lvl="0" algn="just">
              <a:lnSpc>
                <a:spcPct val="90000"/>
              </a:lnSpc>
              <a:spcBef>
                <a:spcPts val="0"/>
              </a:spcBef>
              <a:tabLst>
                <a:tab pos="0" algn="l"/>
              </a:tabLst>
            </a:pPr>
            <a:r>
              <a:rPr lang="pt-BR" sz="7200" b="1" dirty="0">
                <a:solidFill>
                  <a:srgbClr val="92D050"/>
                </a:solidFill>
                <a:highlight>
                  <a:srgbClr val="000000"/>
                </a:highlight>
                <a:latin typeface="Calibri" pitchFamily="18"/>
              </a:rPr>
              <a:t>P. </a:t>
            </a:r>
            <a:r>
              <a:rPr lang="pt-BR" sz="7200" dirty="0">
                <a:solidFill>
                  <a:schemeClr val="bg1"/>
                </a:solidFill>
                <a:highlight>
                  <a:srgbClr val="000000"/>
                </a:highlight>
                <a:latin typeface="Calibri" pitchFamily="18"/>
              </a:rPr>
              <a:t>Senhor, que alimentais e fortaleceis os vossos fiéis com o pão da Palavra e da Eucaristia, concedei-nos desfrutar de tal modo destes dons do vosso</a:t>
            </a: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Oração</a:t>
            </a:r>
          </a:p>
          <a:p>
            <a:pPr algn="ctr"/>
            <a:r>
              <a:rPr lang="pt-BR" sz="5400" b="1" dirty="0">
                <a:solidFill>
                  <a:srgbClr val="92D050"/>
                </a:solidFill>
              </a:rPr>
              <a:t>Pós-Comunhão</a:t>
            </a:r>
          </a:p>
        </p:txBody>
      </p:sp>
    </p:spTree>
    <p:extLst>
      <p:ext uri="{BB962C8B-B14F-4D97-AF65-F5344CB8AC3E}">
        <p14:creationId xmlns:p14="http://schemas.microsoft.com/office/powerpoint/2010/main" val="751933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3F33E-29D2-54F0-D844-EA00C6F27249}"/>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CE658946-FD98-C2C1-7D2B-16E9730DDE0F}"/>
              </a:ext>
            </a:extLst>
          </p:cNvPr>
          <p:cNvSpPr txBox="1">
            <a:spLocks noGrp="1"/>
          </p:cNvSpPr>
          <p:nvPr>
            <p:ph type="body" idx="4294967295"/>
          </p:nvPr>
        </p:nvSpPr>
        <p:spPr>
          <a:xfrm>
            <a:off x="50428" y="1884739"/>
            <a:ext cx="11942280" cy="5958000"/>
          </a:xfrm>
        </p:spPr>
        <p:txBody>
          <a:bodyPr vert="horz" wrap="square" anchor="t" anchorCtr="0">
            <a:noAutofit/>
          </a:bodyPr>
          <a:lstStyle/>
          <a:p>
            <a:pPr lvl="0" algn="just">
              <a:lnSpc>
                <a:spcPct val="90000"/>
              </a:lnSpc>
              <a:spcBef>
                <a:spcPts val="0"/>
              </a:spcBef>
              <a:tabLst>
                <a:tab pos="0" algn="l"/>
              </a:tabLst>
            </a:pPr>
            <a:r>
              <a:rPr lang="pt-BR" sz="6600" dirty="0">
                <a:solidFill>
                  <a:schemeClr val="bg1"/>
                </a:solidFill>
                <a:highlight>
                  <a:srgbClr val="000000"/>
                </a:highlight>
                <a:latin typeface="Calibri" pitchFamily="18"/>
              </a:rPr>
              <a:t>amado Filho, que mereçamos para sempre viver em comunhão com ele. Que vive e reina pelos séculos dos séculos.</a:t>
            </a:r>
          </a:p>
        </p:txBody>
      </p:sp>
      <p:sp>
        <p:nvSpPr>
          <p:cNvPr id="4" name="CaixaDeTexto 3">
            <a:extLst>
              <a:ext uri="{FF2B5EF4-FFF2-40B4-BE49-F238E27FC236}">
                <a16:creationId xmlns:a16="http://schemas.microsoft.com/office/drawing/2014/main" id="{510370F7-8809-8E95-DE1A-9772CD77F798}"/>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Oração</a:t>
            </a:r>
          </a:p>
          <a:p>
            <a:pPr algn="ctr"/>
            <a:r>
              <a:rPr lang="pt-BR" sz="5400" b="1" dirty="0">
                <a:solidFill>
                  <a:srgbClr val="92D050"/>
                </a:solidFill>
              </a:rPr>
              <a:t>Pós-Comunhão</a:t>
            </a:r>
          </a:p>
        </p:txBody>
      </p:sp>
    </p:spTree>
    <p:extLst>
      <p:ext uri="{BB962C8B-B14F-4D97-AF65-F5344CB8AC3E}">
        <p14:creationId xmlns:p14="http://schemas.microsoft.com/office/powerpoint/2010/main" val="322262734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50428" y="1884739"/>
            <a:ext cx="11942280" cy="5958000"/>
          </a:xfrm>
        </p:spPr>
        <p:txBody>
          <a:bodyPr vert="horz" wrap="square" anchor="t" anchorCtr="0">
            <a:noAutofit/>
          </a:bodyPr>
          <a:lstStyle/>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chemeClr val="bg1"/>
                </a:solidFill>
                <a:highlight>
                  <a:srgbClr val="000000"/>
                </a:highlight>
                <a:latin typeface="Calibri" pitchFamily="18"/>
              </a:rPr>
              <a:t>Amém!</a:t>
            </a: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Oração</a:t>
            </a:r>
          </a:p>
          <a:p>
            <a:pPr algn="ctr"/>
            <a:r>
              <a:rPr lang="pt-BR" sz="5400" b="1" dirty="0">
                <a:solidFill>
                  <a:srgbClr val="92D050"/>
                </a:solidFill>
              </a:rPr>
              <a:t>Pós-Comunhão</a:t>
            </a:r>
          </a:p>
        </p:txBody>
      </p:sp>
    </p:spTree>
    <p:extLst>
      <p:ext uri="{BB962C8B-B14F-4D97-AF65-F5344CB8AC3E}">
        <p14:creationId xmlns:p14="http://schemas.microsoft.com/office/powerpoint/2010/main" val="226222631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page75">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0593D16C-D2AC-8422-FB36-1B860B38E199}"/>
              </a:ext>
            </a:extLst>
          </p:cNvPr>
          <p:cNvSpPr txBox="1"/>
          <p:nvPr/>
        </p:nvSpPr>
        <p:spPr>
          <a:xfrm>
            <a:off x="0" y="2551837"/>
            <a:ext cx="12193588" cy="1446550"/>
          </a:xfrm>
          <a:prstGeom prst="rect">
            <a:avLst/>
          </a:prstGeom>
          <a:noFill/>
        </p:spPr>
        <p:txBody>
          <a:bodyPr wrap="square" rtlCol="0">
            <a:spAutoFit/>
          </a:bodyPr>
          <a:lstStyle/>
          <a:p>
            <a:pPr algn="ctr"/>
            <a:r>
              <a:rPr lang="pt-BR" sz="8800" b="1" dirty="0">
                <a:solidFill>
                  <a:srgbClr val="92D050"/>
                </a:solidFill>
              </a:rPr>
              <a:t>Avisos</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O Senhor esteja convosco.</a:t>
            </a:r>
          </a:p>
          <a:p>
            <a:pPr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Ele está no meio de nós.</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Inclinai-vos para receber a benção.</a:t>
            </a: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337403229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CANTO FINAL">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Deus vos abençoe com toda bênção celeste, para serdes sempre santos e irrepreensíveis em sua presença; derrame sobre vós abundantemente as riquezas da sua</a:t>
            </a: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E66E7-9F27-4620-C2DE-FD78A1B05ED6}"/>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0334A496-DC64-8A40-64E4-AE89FE8C31F6}"/>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glória, vos instrua com a palavra da verdade, vos eduque pelo Evangelho da salvação e vos enriqueça com o amor fraterno, por Cristo, nosso Senhor.</a:t>
            </a:r>
          </a:p>
        </p:txBody>
      </p:sp>
      <p:sp>
        <p:nvSpPr>
          <p:cNvPr id="4" name="CaixaDeTexto 3">
            <a:extLst>
              <a:ext uri="{FF2B5EF4-FFF2-40B4-BE49-F238E27FC236}">
                <a16:creationId xmlns:a16="http://schemas.microsoft.com/office/drawing/2014/main" id="{4E2EB3CE-E056-A406-9CD7-2D9E053D6A2E}"/>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202199589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5285B-17BC-10A0-0EA8-7C745AD5FA87}"/>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C3677EF5-F52A-4B70-8C4E-311EE5973982}"/>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Amém!</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AF98A7B3-5DBF-734B-4AD8-2B3DB68BE91B}"/>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344388585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E a bênção de Deus todo-poderoso, Pai e Filho e Espírito Santo, desça sobre vós e permaneça para sempre.</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Amém!</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2223346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FEEB9F5A-D392-CEA2-C164-E93887D0F70C}"/>
              </a:ext>
            </a:extLst>
          </p:cNvPr>
          <p:cNvSpPr txBox="1"/>
          <p:nvPr/>
        </p:nvSpPr>
        <p:spPr>
          <a:xfrm>
            <a:off x="0" y="2921168"/>
            <a:ext cx="12193588" cy="1446550"/>
          </a:xfrm>
          <a:prstGeom prst="rect">
            <a:avLst/>
          </a:prstGeom>
          <a:noFill/>
        </p:spPr>
        <p:txBody>
          <a:bodyPr wrap="square" rtlCol="0">
            <a:spAutoFit/>
          </a:bodyPr>
          <a:lstStyle/>
          <a:p>
            <a:pPr algn="ctr"/>
            <a:r>
              <a:rPr lang="pt-BR" sz="8800" b="1" dirty="0">
                <a:solidFill>
                  <a:srgbClr val="92D050"/>
                </a:solidFill>
              </a:rPr>
              <a:t>Ato penitencial</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Diác. ou Presid.: </a:t>
            </a:r>
            <a:r>
              <a:rPr lang="pt-BR" sz="6000" b="1" dirty="0">
                <a:solidFill>
                  <a:schemeClr val="bg1"/>
                </a:solidFill>
                <a:highlight>
                  <a:srgbClr val="000000"/>
                </a:highlight>
                <a:latin typeface="Calibri" pitchFamily="18"/>
              </a:rPr>
              <a:t>A alegria do Senhor seja a vossa força; ide em paz e o Senhor vos acompanhe.</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Graças a Deus!</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8473617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F3510-E032-D2E1-EB9D-980EFD17F542}"/>
            </a:ext>
          </a:extLst>
        </p:cNvPr>
        <p:cNvGrpSpPr/>
        <p:nvPr/>
      </p:nvGrpSpPr>
      <p:grpSpPr>
        <a:xfrm>
          <a:off x="0" y="0"/>
          <a:ext cx="0" cy="0"/>
          <a:chOff x="0" y="0"/>
          <a:chExt cx="0" cy="0"/>
        </a:xfrm>
      </p:grpSpPr>
      <p:sp>
        <p:nvSpPr>
          <p:cNvPr id="3" name="PlaceHolder 19">
            <a:extLst>
              <a:ext uri="{FF2B5EF4-FFF2-40B4-BE49-F238E27FC236}">
                <a16:creationId xmlns:a16="http://schemas.microsoft.com/office/drawing/2014/main" id="{FFE4CB7B-5410-5730-95D4-1AE5A838AD82}"/>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000" b="1" dirty="0">
                <a:solidFill>
                  <a:schemeClr val="accent6"/>
                </a:solidFill>
                <a:highlight>
                  <a:srgbClr val="000000"/>
                </a:highlight>
                <a:latin typeface="Calibri" pitchFamily="18"/>
              </a:rPr>
              <a:t>R. </a:t>
            </a:r>
            <a:r>
              <a:rPr lang="pt-BR" sz="6000" b="1" dirty="0">
                <a:solidFill>
                  <a:schemeClr val="bg1"/>
                </a:solidFill>
                <a:highlight>
                  <a:srgbClr val="000000"/>
                </a:highlight>
                <a:latin typeface="Calibri" pitchFamily="18"/>
              </a:rPr>
              <a:t>Para que nasceu Maria? Para que Deus a chamou? Esta celestial Menina. Para que nasceu Maria?</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A2269FF8-06D7-7416-BE75-F54D812017BF}"/>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176564066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page84">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1. </a:t>
            </a:r>
            <a:r>
              <a:rPr lang="pt-BR" sz="5400" dirty="0">
                <a:solidFill>
                  <a:schemeClr val="bg1"/>
                </a:solidFill>
                <a:highlight>
                  <a:srgbClr val="000000"/>
                </a:highlight>
                <a:latin typeface="Calibri" pitchFamily="18"/>
              </a:rPr>
              <a:t>Para Senhora da Saúde – os enfermos dirão. Para Senhora dos Remédios – pobres pedem sua luz. Para Senhora do Amparo – desamparados dirão. E unidas todas as vozes, numa só voz, responderemos: Para ser a Mãe de Jesus.</a:t>
            </a: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000" b="1" dirty="0">
                <a:solidFill>
                  <a:schemeClr val="accent6"/>
                </a:solidFill>
                <a:highlight>
                  <a:srgbClr val="000000"/>
                </a:highlight>
                <a:latin typeface="Calibri" pitchFamily="18"/>
              </a:rPr>
              <a:t>R. </a:t>
            </a:r>
            <a:r>
              <a:rPr lang="pt-BR" sz="6000" b="1" dirty="0">
                <a:solidFill>
                  <a:schemeClr val="bg1"/>
                </a:solidFill>
                <a:highlight>
                  <a:srgbClr val="000000"/>
                </a:highlight>
                <a:latin typeface="Calibri" pitchFamily="18"/>
              </a:rPr>
              <a:t>Para que nasceu Maria? Para que Deus a chamou? Esta celestial Menina. Para que nasceu Maria?</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273795860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61852-159C-5B6A-4B10-8855ECC562EF}"/>
            </a:ext>
          </a:extLst>
        </p:cNvPr>
        <p:cNvGrpSpPr/>
        <p:nvPr/>
      </p:nvGrpSpPr>
      <p:grpSpPr>
        <a:xfrm>
          <a:off x="0" y="0"/>
          <a:ext cx="0" cy="0"/>
          <a:chOff x="0" y="0"/>
          <a:chExt cx="0" cy="0"/>
        </a:xfrm>
      </p:grpSpPr>
      <p:sp>
        <p:nvSpPr>
          <p:cNvPr id="3" name="PlaceHolder 19">
            <a:extLst>
              <a:ext uri="{FF2B5EF4-FFF2-40B4-BE49-F238E27FC236}">
                <a16:creationId xmlns:a16="http://schemas.microsoft.com/office/drawing/2014/main" id="{89DCD65D-5721-0AC8-D610-56F8133EDD5A}"/>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2. </a:t>
            </a:r>
            <a:r>
              <a:rPr lang="pt-BR" sz="5400" dirty="0">
                <a:solidFill>
                  <a:schemeClr val="bg1"/>
                </a:solidFill>
                <a:highlight>
                  <a:srgbClr val="000000"/>
                </a:highlight>
                <a:latin typeface="Calibri" pitchFamily="18"/>
              </a:rPr>
              <a:t>Para Senhora Mãe da Glória – seus devotos dirão. Para Senhora Mãe da Igreja – o povo pede sua luz. Para Senhora Mãe de Lourdes – diocesanos dirão. E unidas todas as vozes, numa só voz, responderemos: Para ser a Mãe de Jesus.</a:t>
            </a:r>
          </a:p>
        </p:txBody>
      </p:sp>
      <p:sp>
        <p:nvSpPr>
          <p:cNvPr id="4" name="CaixaDeTexto 3">
            <a:extLst>
              <a:ext uri="{FF2B5EF4-FFF2-40B4-BE49-F238E27FC236}">
                <a16:creationId xmlns:a16="http://schemas.microsoft.com/office/drawing/2014/main" id="{DA7E0AF7-4F9B-2DEB-5EDB-56E86595F653}"/>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129601851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024A3-F60D-2EAF-CB66-34BA66BDD15C}"/>
            </a:ext>
          </a:extLst>
        </p:cNvPr>
        <p:cNvGrpSpPr/>
        <p:nvPr/>
      </p:nvGrpSpPr>
      <p:grpSpPr>
        <a:xfrm>
          <a:off x="0" y="0"/>
          <a:ext cx="0" cy="0"/>
          <a:chOff x="0" y="0"/>
          <a:chExt cx="0" cy="0"/>
        </a:xfrm>
      </p:grpSpPr>
      <p:sp>
        <p:nvSpPr>
          <p:cNvPr id="3" name="PlaceHolder 19">
            <a:extLst>
              <a:ext uri="{FF2B5EF4-FFF2-40B4-BE49-F238E27FC236}">
                <a16:creationId xmlns:a16="http://schemas.microsoft.com/office/drawing/2014/main" id="{252841FF-731D-A297-B79E-10E48E40616B}"/>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000" b="1" dirty="0">
                <a:solidFill>
                  <a:schemeClr val="accent6"/>
                </a:solidFill>
                <a:highlight>
                  <a:srgbClr val="000000"/>
                </a:highlight>
                <a:latin typeface="Calibri" pitchFamily="18"/>
              </a:rPr>
              <a:t>R. </a:t>
            </a:r>
            <a:r>
              <a:rPr lang="pt-BR" sz="6000" b="1" dirty="0">
                <a:solidFill>
                  <a:schemeClr val="bg1"/>
                </a:solidFill>
                <a:highlight>
                  <a:srgbClr val="000000"/>
                </a:highlight>
                <a:latin typeface="Calibri" pitchFamily="18"/>
              </a:rPr>
              <a:t>Para que nasceu Maria? Para que Deus a chamou? Esta celestial Menina. </a:t>
            </a:r>
            <a:r>
              <a:rPr lang="pt-BR" sz="6000" b="1">
                <a:solidFill>
                  <a:schemeClr val="bg1"/>
                </a:solidFill>
                <a:highlight>
                  <a:srgbClr val="000000"/>
                </a:highlight>
                <a:latin typeface="Calibri" pitchFamily="18"/>
              </a:rPr>
              <a:t>Para que nasceu Maria?</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A2DD6A80-81AD-FBE6-5967-1BB9D41EA371}"/>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3835824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5">
            <a:extLst>
              <a:ext uri="{FF2B5EF4-FFF2-40B4-BE49-F238E27FC236}">
                <a16:creationId xmlns:a16="http://schemas.microsoft.com/office/drawing/2014/main" id="{51CA22AD-D75D-4092-A918-AAACB37714A3}"/>
              </a:ext>
            </a:extLst>
          </p:cNvPr>
          <p:cNvSpPr txBox="1">
            <a:spLocks noGrp="1"/>
          </p:cNvSpPr>
          <p:nvPr>
            <p:ph type="body" idx="4294967295"/>
          </p:nvPr>
        </p:nvSpPr>
        <p:spPr>
          <a:xfrm>
            <a:off x="307731" y="1862543"/>
            <a:ext cx="11578126"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dirty="0">
                <a:solidFill>
                  <a:srgbClr val="FFFFFF"/>
                </a:solidFill>
                <a:highlight>
                  <a:srgbClr val="000000"/>
                </a:highlight>
                <a:latin typeface="Calibri" pitchFamily="18"/>
              </a:rPr>
              <a:t>O Senhor Jesus, que nos convida à mesa da Palavra e da Eucaristia, nos chama a segui-lo fielmente. Reconheçamos ser pecadores e invoquemos com confiança a misericórdia do Pai.</a:t>
            </a:r>
          </a:p>
          <a:p>
            <a:pPr lvl="0" algn="just">
              <a:lnSpc>
                <a:spcPct val="90000"/>
              </a:lnSpc>
              <a:spcBef>
                <a:spcPts val="0"/>
              </a:spcBef>
              <a:tabLst>
                <a:tab pos="0" algn="l"/>
              </a:tabLst>
            </a:pPr>
            <a:endParaRPr lang="pt-BR" sz="7200" dirty="0">
              <a:solidFill>
                <a:srgbClr val="FFFFFF"/>
              </a:solidFill>
              <a:highlight>
                <a:srgbClr val="000000"/>
              </a:highlight>
              <a:latin typeface="Calibri" pitchFamily="18"/>
            </a:endParaRPr>
          </a:p>
        </p:txBody>
      </p:sp>
    </p:spTree>
    <p:extLst>
      <p:ext uri="{BB962C8B-B14F-4D97-AF65-F5344CB8AC3E}">
        <p14:creationId xmlns:p14="http://schemas.microsoft.com/office/powerpoint/2010/main" val="1664330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8">
            <a:extLst>
              <a:ext uri="{FF2B5EF4-FFF2-40B4-BE49-F238E27FC236}">
                <a16:creationId xmlns:a16="http://schemas.microsoft.com/office/drawing/2014/main" id="{6BC96508-99A8-4EE2-A28F-E8375794C2B6}"/>
              </a:ext>
            </a:extLst>
          </p:cNvPr>
          <p:cNvSpPr txBox="1">
            <a:spLocks noGrp="1"/>
          </p:cNvSpPr>
          <p:nvPr>
            <p:ph type="body" idx="4294967295"/>
          </p:nvPr>
        </p:nvSpPr>
        <p:spPr>
          <a:xfrm>
            <a:off x="425755" y="2048256"/>
            <a:ext cx="11342077" cy="5392088"/>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1. </a:t>
            </a:r>
            <a:r>
              <a:rPr lang="pt-BR" sz="6000" dirty="0">
                <a:solidFill>
                  <a:srgbClr val="FFFFFF"/>
                </a:solidFill>
                <a:highlight>
                  <a:srgbClr val="000000"/>
                </a:highlight>
                <a:latin typeface="Calibri" pitchFamily="18"/>
              </a:rPr>
              <a:t>Senhor, Senhor, tende piedade de nós! (bis)</a:t>
            </a:r>
            <a:endParaRPr lang="pt-BR" sz="6000" b="1" dirty="0">
              <a:solidFill>
                <a:srgbClr val="FFFFFF"/>
              </a:solidFill>
              <a:highlight>
                <a:srgbClr val="000000"/>
              </a:highlight>
              <a:latin typeface="Calibri" pitchFamily="18"/>
            </a:endParaRPr>
          </a:p>
        </p:txBody>
      </p:sp>
      <p:sp>
        <p:nvSpPr>
          <p:cNvPr id="3" name="CaixaDeTexto 2">
            <a:extLst>
              <a:ext uri="{FF2B5EF4-FFF2-40B4-BE49-F238E27FC236}">
                <a16:creationId xmlns:a16="http://schemas.microsoft.com/office/drawing/2014/main" id="{A6DA7876-195A-0EE7-DFCA-2E3CE3EF7709}"/>
              </a:ext>
            </a:extLst>
          </p:cNvPr>
          <p:cNvSpPr txBox="1"/>
          <p:nvPr/>
        </p:nvSpPr>
        <p:spPr>
          <a:xfrm>
            <a:off x="0" y="-175847"/>
            <a:ext cx="12193588" cy="1938992"/>
          </a:xfrm>
          <a:prstGeom prst="rect">
            <a:avLst/>
          </a:prstGeom>
          <a:noFill/>
        </p:spPr>
        <p:txBody>
          <a:bodyPr wrap="square" rtlCol="0">
            <a:spAutoFit/>
          </a:bodyPr>
          <a:lstStyle/>
          <a:p>
            <a:pPr algn="ctr"/>
            <a:r>
              <a:rPr lang="pt-BR" sz="6000" b="1" dirty="0">
                <a:solidFill>
                  <a:srgbClr val="92D050"/>
                </a:solidFill>
              </a:rPr>
              <a:t>CANTO</a:t>
            </a:r>
          </a:p>
          <a:p>
            <a:pPr algn="ctr"/>
            <a:r>
              <a:rPr lang="pt-BR" sz="6000" b="1" dirty="0">
                <a:solidFill>
                  <a:srgbClr val="92D050"/>
                </a:solidFill>
              </a:rPr>
              <a:t>PENITENCIAL</a:t>
            </a:r>
          </a:p>
        </p:txBody>
      </p:sp>
    </p:spTree>
    <p:extLst>
      <p:ext uri="{BB962C8B-B14F-4D97-AF65-F5344CB8AC3E}">
        <p14:creationId xmlns:p14="http://schemas.microsoft.com/office/powerpoint/2010/main" val="1784589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2AF4-DAFB-C880-182C-C656F368638D}"/>
            </a:ext>
          </a:extLst>
        </p:cNvPr>
        <p:cNvGrpSpPr/>
        <p:nvPr/>
      </p:nvGrpSpPr>
      <p:grpSpPr>
        <a:xfrm>
          <a:off x="0" y="0"/>
          <a:ext cx="0" cy="0"/>
          <a:chOff x="0" y="0"/>
          <a:chExt cx="0" cy="0"/>
        </a:xfrm>
      </p:grpSpPr>
      <p:sp>
        <p:nvSpPr>
          <p:cNvPr id="2" name="PlaceHolder 248">
            <a:extLst>
              <a:ext uri="{FF2B5EF4-FFF2-40B4-BE49-F238E27FC236}">
                <a16:creationId xmlns:a16="http://schemas.microsoft.com/office/drawing/2014/main" id="{E76AECAD-A0F6-8F81-770D-F17333350EB6}"/>
              </a:ext>
            </a:extLst>
          </p:cNvPr>
          <p:cNvSpPr txBox="1">
            <a:spLocks noGrp="1"/>
          </p:cNvSpPr>
          <p:nvPr>
            <p:ph type="body" idx="4294967295"/>
          </p:nvPr>
        </p:nvSpPr>
        <p:spPr>
          <a:xfrm>
            <a:off x="425755" y="2048256"/>
            <a:ext cx="11342077" cy="5392088"/>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2. </a:t>
            </a:r>
            <a:r>
              <a:rPr lang="pt-BR" sz="6000" dirty="0">
                <a:solidFill>
                  <a:srgbClr val="FFFFFF"/>
                </a:solidFill>
                <a:highlight>
                  <a:srgbClr val="000000"/>
                </a:highlight>
                <a:latin typeface="Calibri" pitchFamily="18"/>
              </a:rPr>
              <a:t>Jesus Cristo, tende piedade de nós! (bis)</a:t>
            </a:r>
            <a:endParaRPr lang="pt-BR" sz="6000" b="1" dirty="0">
              <a:solidFill>
                <a:srgbClr val="FFFFFF"/>
              </a:solidFill>
              <a:highlight>
                <a:srgbClr val="000000"/>
              </a:highlight>
              <a:latin typeface="Calibri" pitchFamily="18"/>
            </a:endParaRPr>
          </a:p>
        </p:txBody>
      </p:sp>
      <p:sp>
        <p:nvSpPr>
          <p:cNvPr id="3" name="CaixaDeTexto 2">
            <a:extLst>
              <a:ext uri="{FF2B5EF4-FFF2-40B4-BE49-F238E27FC236}">
                <a16:creationId xmlns:a16="http://schemas.microsoft.com/office/drawing/2014/main" id="{A362FD65-3258-7436-ACE2-C42C7172AF03}"/>
              </a:ext>
            </a:extLst>
          </p:cNvPr>
          <p:cNvSpPr txBox="1"/>
          <p:nvPr/>
        </p:nvSpPr>
        <p:spPr>
          <a:xfrm>
            <a:off x="0" y="-175847"/>
            <a:ext cx="12193588" cy="1938992"/>
          </a:xfrm>
          <a:prstGeom prst="rect">
            <a:avLst/>
          </a:prstGeom>
          <a:noFill/>
        </p:spPr>
        <p:txBody>
          <a:bodyPr wrap="square" rtlCol="0">
            <a:spAutoFit/>
          </a:bodyPr>
          <a:lstStyle/>
          <a:p>
            <a:pPr algn="ctr"/>
            <a:r>
              <a:rPr lang="pt-BR" sz="6000" b="1" dirty="0">
                <a:solidFill>
                  <a:srgbClr val="92D050"/>
                </a:solidFill>
              </a:rPr>
              <a:t>CANTO</a:t>
            </a:r>
          </a:p>
          <a:p>
            <a:pPr algn="ctr"/>
            <a:r>
              <a:rPr lang="pt-BR" sz="6000" b="1" dirty="0">
                <a:solidFill>
                  <a:srgbClr val="92D050"/>
                </a:solidFill>
              </a:rPr>
              <a:t>PENITENCIAL</a:t>
            </a:r>
          </a:p>
        </p:txBody>
      </p:sp>
    </p:spTree>
    <p:extLst>
      <p:ext uri="{BB962C8B-B14F-4D97-AF65-F5344CB8AC3E}">
        <p14:creationId xmlns:p14="http://schemas.microsoft.com/office/powerpoint/2010/main" val="803273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A0789-F2A7-F3D9-BE38-F22F57F7A393}"/>
            </a:ext>
          </a:extLst>
        </p:cNvPr>
        <p:cNvGrpSpPr/>
        <p:nvPr/>
      </p:nvGrpSpPr>
      <p:grpSpPr>
        <a:xfrm>
          <a:off x="0" y="0"/>
          <a:ext cx="0" cy="0"/>
          <a:chOff x="0" y="0"/>
          <a:chExt cx="0" cy="0"/>
        </a:xfrm>
      </p:grpSpPr>
      <p:sp>
        <p:nvSpPr>
          <p:cNvPr id="2" name="PlaceHolder 248">
            <a:extLst>
              <a:ext uri="{FF2B5EF4-FFF2-40B4-BE49-F238E27FC236}">
                <a16:creationId xmlns:a16="http://schemas.microsoft.com/office/drawing/2014/main" id="{71D789AB-7CDC-2110-4936-3EC253BB9441}"/>
              </a:ext>
            </a:extLst>
          </p:cNvPr>
          <p:cNvSpPr txBox="1">
            <a:spLocks noGrp="1"/>
          </p:cNvSpPr>
          <p:nvPr>
            <p:ph type="body" idx="4294967295"/>
          </p:nvPr>
        </p:nvSpPr>
        <p:spPr>
          <a:xfrm>
            <a:off x="425755" y="2048256"/>
            <a:ext cx="11342077" cy="5392088"/>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3. </a:t>
            </a:r>
            <a:r>
              <a:rPr lang="pt-BR" sz="6000" dirty="0">
                <a:solidFill>
                  <a:srgbClr val="FFFFFF"/>
                </a:solidFill>
                <a:highlight>
                  <a:srgbClr val="000000"/>
                </a:highlight>
                <a:latin typeface="Calibri" pitchFamily="18"/>
              </a:rPr>
              <a:t>Senhor, Senhor, tende piedade de nós! (bis)</a:t>
            </a:r>
          </a:p>
        </p:txBody>
      </p:sp>
      <p:sp>
        <p:nvSpPr>
          <p:cNvPr id="3" name="CaixaDeTexto 2">
            <a:extLst>
              <a:ext uri="{FF2B5EF4-FFF2-40B4-BE49-F238E27FC236}">
                <a16:creationId xmlns:a16="http://schemas.microsoft.com/office/drawing/2014/main" id="{7C89B16C-0E60-4040-7F00-6A3320B46866}"/>
              </a:ext>
            </a:extLst>
          </p:cNvPr>
          <p:cNvSpPr txBox="1"/>
          <p:nvPr/>
        </p:nvSpPr>
        <p:spPr>
          <a:xfrm>
            <a:off x="0" y="-175847"/>
            <a:ext cx="12193588" cy="1938992"/>
          </a:xfrm>
          <a:prstGeom prst="rect">
            <a:avLst/>
          </a:prstGeom>
          <a:noFill/>
        </p:spPr>
        <p:txBody>
          <a:bodyPr wrap="square" rtlCol="0">
            <a:spAutoFit/>
          </a:bodyPr>
          <a:lstStyle/>
          <a:p>
            <a:pPr algn="ctr"/>
            <a:r>
              <a:rPr lang="pt-BR" sz="6000" b="1" dirty="0">
                <a:solidFill>
                  <a:srgbClr val="92D050"/>
                </a:solidFill>
              </a:rPr>
              <a:t>CANTO</a:t>
            </a:r>
          </a:p>
          <a:p>
            <a:pPr algn="ctr"/>
            <a:r>
              <a:rPr lang="pt-BR" sz="6000" b="1" dirty="0">
                <a:solidFill>
                  <a:srgbClr val="92D050"/>
                </a:solidFill>
              </a:rPr>
              <a:t>PENITENCIAL</a:t>
            </a:r>
          </a:p>
        </p:txBody>
      </p:sp>
    </p:spTree>
    <p:extLst>
      <p:ext uri="{BB962C8B-B14F-4D97-AF65-F5344CB8AC3E}">
        <p14:creationId xmlns:p14="http://schemas.microsoft.com/office/powerpoint/2010/main" val="2436771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18" name="Google Shape;18;p1"/>
          <p:cNvSpPr txBox="1">
            <a:spLocks noGrp="1"/>
          </p:cNvSpPr>
          <p:nvPr>
            <p:ph type="body" idx="4294967295"/>
          </p:nvPr>
        </p:nvSpPr>
        <p:spPr>
          <a:xfrm>
            <a:off x="297481" y="1874991"/>
            <a:ext cx="11588400" cy="5952300"/>
          </a:xfrm>
          <a:prstGeom prst="rect">
            <a:avLst/>
          </a:prstGeom>
          <a:noFill/>
          <a:ln>
            <a:noFill/>
          </a:ln>
        </p:spPr>
        <p:txBody>
          <a:bodyPr spcFirstLastPara="1" wrap="square" lIns="0" tIns="0" rIns="0" bIns="0" anchor="t" anchorCtr="0">
            <a:noAutofit/>
          </a:bodyPr>
          <a:lstStyle/>
          <a:p>
            <a:pPr algn="just">
              <a:spcBef>
                <a:spcPts val="0"/>
              </a:spcBef>
              <a:buClr>
                <a:srgbClr val="92D050"/>
              </a:buClr>
              <a:buSzPts val="7500"/>
            </a:pPr>
            <a:r>
              <a:rPr lang="pt-BR" sz="9600" b="1" i="0" u="none" strike="noStrike" cap="none" baseline="30000" dirty="0">
                <a:solidFill>
                  <a:srgbClr val="92D050"/>
                </a:solidFill>
                <a:latin typeface="Calibri"/>
                <a:ea typeface="Calibri"/>
                <a:cs typeface="Calibri"/>
                <a:sym typeface="Calibri"/>
              </a:rPr>
              <a:t>C.</a:t>
            </a:r>
            <a:r>
              <a:rPr lang="pt-BR" sz="9600" b="1" i="0" u="none" strike="noStrike" cap="none" baseline="30000" dirty="0">
                <a:solidFill>
                  <a:srgbClr val="FFFFFF"/>
                </a:solidFill>
                <a:latin typeface="Calibri"/>
                <a:ea typeface="Calibri"/>
                <a:cs typeface="Calibri"/>
                <a:sym typeface="Calibri"/>
              </a:rPr>
              <a:t> </a:t>
            </a:r>
            <a:r>
              <a:rPr lang="pt-BR" sz="9600" b="1" i="0" strike="noStrike" cap="none" baseline="30000" dirty="0">
                <a:solidFill>
                  <a:srgbClr val="FFFFFF"/>
                </a:solidFill>
                <a:latin typeface="Calibri"/>
                <a:ea typeface="Calibri"/>
                <a:cs typeface="Calibri"/>
                <a:sym typeface="Calibri"/>
              </a:rPr>
              <a:t>Neste domingo, a Palavra de Deus chamará a atenção para a correção fraterna, que é um ato de amor e caridade cristã, cujo objetivo é ajudar o irmão a</a:t>
            </a:r>
          </a:p>
        </p:txBody>
      </p:sp>
      <p:sp>
        <p:nvSpPr>
          <p:cNvPr id="19" name="Google Shape;19;p1"/>
          <p:cNvSpPr txBox="1"/>
          <p:nvPr/>
        </p:nvSpPr>
        <p:spPr>
          <a:xfrm>
            <a:off x="-5069" y="369277"/>
            <a:ext cx="12193500" cy="1015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6000" b="1">
                <a:solidFill>
                  <a:srgbClr val="92D050"/>
                </a:solidFill>
                <a:latin typeface="Calibri"/>
                <a:ea typeface="Calibri"/>
                <a:cs typeface="Calibri"/>
                <a:sym typeface="Calibri"/>
              </a:rPr>
              <a:t>Comentário</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8">
            <a:extLst>
              <a:ext uri="{FF2B5EF4-FFF2-40B4-BE49-F238E27FC236}">
                <a16:creationId xmlns:a16="http://schemas.microsoft.com/office/drawing/2014/main" id="{6BC96508-99A8-4EE2-A28F-E8375794C2B6}"/>
              </a:ext>
            </a:extLst>
          </p:cNvPr>
          <p:cNvSpPr txBox="1">
            <a:spLocks noGrp="1"/>
          </p:cNvSpPr>
          <p:nvPr>
            <p:ph type="body" idx="4294967295"/>
          </p:nvPr>
        </p:nvSpPr>
        <p:spPr>
          <a:xfrm>
            <a:off x="425755" y="1981200"/>
            <a:ext cx="11342077" cy="45720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dirty="0">
                <a:solidFill>
                  <a:srgbClr val="FFFFFF"/>
                </a:solidFill>
                <a:highlight>
                  <a:srgbClr val="000000"/>
                </a:highlight>
                <a:latin typeface="Calibri" pitchFamily="18"/>
              </a:rPr>
              <a:t>Deus todo-poderoso tenha compaixão de nós, perdoe os nossos pecados e nos conduza à vida eterna.	</a:t>
            </a:r>
          </a:p>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Amém!</a:t>
            </a:r>
          </a:p>
        </p:txBody>
      </p:sp>
      <p:sp>
        <p:nvSpPr>
          <p:cNvPr id="3" name="CaixaDeTexto 2">
            <a:extLst>
              <a:ext uri="{FF2B5EF4-FFF2-40B4-BE49-F238E27FC236}">
                <a16:creationId xmlns:a16="http://schemas.microsoft.com/office/drawing/2014/main" id="{A6DA7876-195A-0EE7-DFCA-2E3CE3EF7709}"/>
              </a:ext>
            </a:extLst>
          </p:cNvPr>
          <p:cNvSpPr txBox="1"/>
          <p:nvPr/>
        </p:nvSpPr>
        <p:spPr>
          <a:xfrm>
            <a:off x="0" y="-175847"/>
            <a:ext cx="12193588" cy="1938992"/>
          </a:xfrm>
          <a:prstGeom prst="rect">
            <a:avLst/>
          </a:prstGeom>
          <a:noFill/>
        </p:spPr>
        <p:txBody>
          <a:bodyPr wrap="square" rtlCol="0">
            <a:spAutoFit/>
          </a:bodyPr>
          <a:lstStyle/>
          <a:p>
            <a:pPr algn="ctr"/>
            <a:r>
              <a:rPr lang="pt-BR" sz="6000" b="1" dirty="0">
                <a:solidFill>
                  <a:srgbClr val="92D050"/>
                </a:solidFill>
              </a:rPr>
              <a:t>ATO</a:t>
            </a:r>
          </a:p>
          <a:p>
            <a:pPr algn="ctr"/>
            <a:r>
              <a:rPr lang="pt-BR" sz="6000" b="1" dirty="0">
                <a:solidFill>
                  <a:srgbClr val="92D050"/>
                </a:solidFill>
              </a:rPr>
              <a:t>PENITENCIAL</a:t>
            </a:r>
          </a:p>
        </p:txBody>
      </p:sp>
    </p:spTree>
    <p:extLst>
      <p:ext uri="{BB962C8B-B14F-4D97-AF65-F5344CB8AC3E}">
        <p14:creationId xmlns:p14="http://schemas.microsoft.com/office/powerpoint/2010/main" val="40706549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GLÓRIA">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077C86C-EE1D-48AF-8731-509EB3EBABCA}"/>
              </a:ext>
            </a:extLst>
          </p:cNvPr>
          <p:cNvSpPr txBox="1">
            <a:spLocks noGrp="1"/>
          </p:cNvSpPr>
          <p:nvPr>
            <p:ph type="body" idx="4294967295"/>
          </p:nvPr>
        </p:nvSpPr>
        <p:spPr>
          <a:xfrm>
            <a:off x="316522" y="1861868"/>
            <a:ext cx="11613297" cy="538080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Glória a Deus nas alturas e paz na terra aos homens por Ele amados. Senhor Deus, Rei dos céus, Deus Pai todo-poderoso: nós vos louvamos, nós vos bendizemos, nós vos adoramos, nós vos glorificamos, nós</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607A9F9D-71EC-85AF-59CC-408D82505841}"/>
              </a:ext>
            </a:extLst>
          </p:cNvPr>
          <p:cNvSpPr txBox="1"/>
          <p:nvPr/>
        </p:nvSpPr>
        <p:spPr>
          <a:xfrm>
            <a:off x="-263769" y="572168"/>
            <a:ext cx="12193588" cy="1015663"/>
          </a:xfrm>
          <a:prstGeom prst="rect">
            <a:avLst/>
          </a:prstGeom>
          <a:noFill/>
        </p:spPr>
        <p:txBody>
          <a:bodyPr wrap="square" rtlCol="0">
            <a:spAutoFit/>
          </a:bodyPr>
          <a:lstStyle/>
          <a:p>
            <a:pPr algn="ctr"/>
            <a:r>
              <a:rPr lang="pt-BR" sz="6000" b="1" dirty="0">
                <a:solidFill>
                  <a:srgbClr val="92D050"/>
                </a:solidFill>
              </a:rPr>
              <a:t>Glória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657A7-A53B-F2E7-8503-B8D99E2ED314}"/>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3D108E5F-0A7F-DB77-CD30-DBA69D0CDDCB}"/>
              </a:ext>
            </a:extLst>
          </p:cNvPr>
          <p:cNvSpPr txBox="1">
            <a:spLocks noGrp="1"/>
          </p:cNvSpPr>
          <p:nvPr>
            <p:ph type="body" idx="4294967295"/>
          </p:nvPr>
        </p:nvSpPr>
        <p:spPr>
          <a:xfrm>
            <a:off x="316522" y="1861868"/>
            <a:ext cx="11613297" cy="538080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vos damos graças, por vossa imensa glória. Senhor Jesus Cristo, Filho Unigênito, Senhor Deus, Cordeiro de Deus, Filho de Deus Pai: vós que tirais o pecado do mundo, tende piedade de nós; vós que tirais o</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96173241-76C3-F7C4-113E-7EE182AEEA7E}"/>
              </a:ext>
            </a:extLst>
          </p:cNvPr>
          <p:cNvSpPr txBox="1"/>
          <p:nvPr/>
        </p:nvSpPr>
        <p:spPr>
          <a:xfrm>
            <a:off x="-263769" y="572168"/>
            <a:ext cx="12193588" cy="1015663"/>
          </a:xfrm>
          <a:prstGeom prst="rect">
            <a:avLst/>
          </a:prstGeom>
          <a:noFill/>
        </p:spPr>
        <p:txBody>
          <a:bodyPr wrap="square" rtlCol="0">
            <a:spAutoFit/>
          </a:bodyPr>
          <a:lstStyle/>
          <a:p>
            <a:pPr algn="ctr"/>
            <a:r>
              <a:rPr lang="pt-BR" sz="6000" b="1" dirty="0">
                <a:solidFill>
                  <a:srgbClr val="92D050"/>
                </a:solidFill>
              </a:rPr>
              <a:t>Glória</a:t>
            </a:r>
          </a:p>
        </p:txBody>
      </p:sp>
    </p:spTree>
    <p:extLst>
      <p:ext uri="{BB962C8B-B14F-4D97-AF65-F5344CB8AC3E}">
        <p14:creationId xmlns:p14="http://schemas.microsoft.com/office/powerpoint/2010/main" val="2231409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0D7F2-DB3B-AD12-BC96-239710CFE951}"/>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A5E13D93-44EC-9CA0-76A2-9B02F8191A73}"/>
              </a:ext>
            </a:extLst>
          </p:cNvPr>
          <p:cNvSpPr txBox="1">
            <a:spLocks noGrp="1"/>
          </p:cNvSpPr>
          <p:nvPr>
            <p:ph type="body" idx="4294967295"/>
          </p:nvPr>
        </p:nvSpPr>
        <p:spPr>
          <a:xfrm>
            <a:off x="316522" y="1861868"/>
            <a:ext cx="11613297" cy="538080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pecado do mundo, acolhei a nossa súplica; vós que estais à direita do Pai, tende piedade de nós. Só vós sois o Santo; só vós, o Senhor; </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56B08BEB-98D7-3CDD-3DC2-BF4C3FF6F075}"/>
              </a:ext>
            </a:extLst>
          </p:cNvPr>
          <p:cNvSpPr txBox="1"/>
          <p:nvPr/>
        </p:nvSpPr>
        <p:spPr>
          <a:xfrm>
            <a:off x="-263769" y="572168"/>
            <a:ext cx="12193588" cy="1015663"/>
          </a:xfrm>
          <a:prstGeom prst="rect">
            <a:avLst/>
          </a:prstGeom>
          <a:noFill/>
        </p:spPr>
        <p:txBody>
          <a:bodyPr wrap="square" rtlCol="0">
            <a:spAutoFit/>
          </a:bodyPr>
          <a:lstStyle/>
          <a:p>
            <a:pPr algn="ctr"/>
            <a:r>
              <a:rPr lang="pt-BR" sz="6000" b="1" dirty="0">
                <a:solidFill>
                  <a:srgbClr val="92D050"/>
                </a:solidFill>
              </a:rPr>
              <a:t>Glória</a:t>
            </a:r>
          </a:p>
        </p:txBody>
      </p:sp>
    </p:spTree>
    <p:extLst>
      <p:ext uri="{BB962C8B-B14F-4D97-AF65-F5344CB8AC3E}">
        <p14:creationId xmlns:p14="http://schemas.microsoft.com/office/powerpoint/2010/main" val="6158660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8A7CB-3B8C-2736-EB87-25D502547256}"/>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8CFCE68D-66F1-D6DD-1B23-62D2AE774961}"/>
              </a:ext>
            </a:extLst>
          </p:cNvPr>
          <p:cNvSpPr txBox="1">
            <a:spLocks noGrp="1"/>
          </p:cNvSpPr>
          <p:nvPr>
            <p:ph type="body" idx="4294967295"/>
          </p:nvPr>
        </p:nvSpPr>
        <p:spPr>
          <a:xfrm>
            <a:off x="316522" y="1861868"/>
            <a:ext cx="11613297" cy="538080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só vós, o Altíssimo, Jesus Cristo; com o Espírito Santo na glória de Deus Pai. Amém, amém! Amém, amém!</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8A0150C0-CAC7-6054-1634-CCE41791D128}"/>
              </a:ext>
            </a:extLst>
          </p:cNvPr>
          <p:cNvSpPr txBox="1"/>
          <p:nvPr/>
        </p:nvSpPr>
        <p:spPr>
          <a:xfrm>
            <a:off x="-263769" y="572168"/>
            <a:ext cx="12193588" cy="1015663"/>
          </a:xfrm>
          <a:prstGeom prst="rect">
            <a:avLst/>
          </a:prstGeom>
          <a:noFill/>
        </p:spPr>
        <p:txBody>
          <a:bodyPr wrap="square" rtlCol="0">
            <a:spAutoFit/>
          </a:bodyPr>
          <a:lstStyle/>
          <a:p>
            <a:pPr algn="ctr"/>
            <a:r>
              <a:rPr lang="pt-BR" sz="6000" b="1" dirty="0">
                <a:solidFill>
                  <a:srgbClr val="92D050"/>
                </a:solidFill>
              </a:rPr>
              <a:t>Glória</a:t>
            </a:r>
          </a:p>
        </p:txBody>
      </p:sp>
    </p:spTree>
    <p:extLst>
      <p:ext uri="{BB962C8B-B14F-4D97-AF65-F5344CB8AC3E}">
        <p14:creationId xmlns:p14="http://schemas.microsoft.com/office/powerpoint/2010/main" val="4206220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ORAÇÃO DO DIA">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0BBA723-6154-43EE-AEA6-F2D031F501FE}"/>
              </a:ext>
            </a:extLst>
          </p:cNvPr>
          <p:cNvSpPr txBox="1">
            <a:spLocks noGrp="1"/>
          </p:cNvSpPr>
          <p:nvPr>
            <p:ph type="body" idx="4294967295"/>
          </p:nvPr>
        </p:nvSpPr>
        <p:spPr>
          <a:xfrm>
            <a:off x="228529" y="1938274"/>
            <a:ext cx="11726392" cy="4758267"/>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latin typeface="+mn-lt"/>
              </a:rPr>
              <a:t>P. </a:t>
            </a:r>
            <a:r>
              <a:rPr lang="pt-BR" sz="6600" b="1" dirty="0">
                <a:solidFill>
                  <a:schemeClr val="bg1"/>
                </a:solidFill>
                <a:latin typeface="+mn-lt"/>
              </a:rPr>
              <a:t>Ó Deus, olhai com bondade os que redimistes e adotastes como filhos e filhas, e concedei aos que creem no Cristo a verdadeira liberdade e a herança eterna. </a:t>
            </a:r>
            <a:endParaRPr lang="pt-BR" sz="6600" b="1" dirty="0">
              <a:solidFill>
                <a:srgbClr val="FFFF00"/>
              </a:solidFill>
              <a:latin typeface="+mn-lt"/>
            </a:endParaRPr>
          </a:p>
        </p:txBody>
      </p:sp>
      <p:sp>
        <p:nvSpPr>
          <p:cNvPr id="4" name="CaixaDeTexto 3">
            <a:extLst>
              <a:ext uri="{FF2B5EF4-FFF2-40B4-BE49-F238E27FC236}">
                <a16:creationId xmlns:a16="http://schemas.microsoft.com/office/drawing/2014/main" id="{7F1DC748-7D08-36AB-7A95-489911C68340}"/>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Oração Coleta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0BBA723-6154-43EE-AEA6-F2D031F501FE}"/>
              </a:ext>
            </a:extLst>
          </p:cNvPr>
          <p:cNvSpPr txBox="1">
            <a:spLocks noGrp="1"/>
          </p:cNvSpPr>
          <p:nvPr>
            <p:ph type="body" idx="4294967295"/>
          </p:nvPr>
        </p:nvSpPr>
        <p:spPr>
          <a:xfrm>
            <a:off x="233598" y="1964266"/>
            <a:ext cx="11726392" cy="4758267"/>
          </a:xfrm>
        </p:spPr>
        <p:txBody>
          <a:bodyPr vert="horz" wrap="square" anchor="t" anchorCtr="0">
            <a:noAutofit/>
          </a:bodyPr>
          <a:lstStyle/>
          <a:p>
            <a:pPr lvl="0" algn="just">
              <a:lnSpc>
                <a:spcPct val="90000"/>
              </a:lnSpc>
              <a:spcBef>
                <a:spcPts val="0"/>
              </a:spcBef>
              <a:tabLst>
                <a:tab pos="0" algn="l"/>
              </a:tabLst>
            </a:pPr>
            <a:r>
              <a:rPr lang="pt-BR" sz="6600" b="1" dirty="0">
                <a:solidFill>
                  <a:schemeClr val="bg1"/>
                </a:solidFill>
                <a:latin typeface="+mn-lt"/>
              </a:rPr>
              <a:t>Por nosso Senhor Jesus Cristo, vosso Filho, que é Deus, e convosco vive e reina, na unidade do Espírito Santo, por todos os séculos dos séculos.</a:t>
            </a:r>
          </a:p>
        </p:txBody>
      </p:sp>
      <p:sp>
        <p:nvSpPr>
          <p:cNvPr id="4" name="CaixaDeTexto 3">
            <a:extLst>
              <a:ext uri="{FF2B5EF4-FFF2-40B4-BE49-F238E27FC236}">
                <a16:creationId xmlns:a16="http://schemas.microsoft.com/office/drawing/2014/main" id="{7F1DC748-7D08-36AB-7A95-489911C68340}"/>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Oração Coleta</a:t>
            </a:r>
          </a:p>
        </p:txBody>
      </p:sp>
    </p:spTree>
    <p:extLst>
      <p:ext uri="{BB962C8B-B14F-4D97-AF65-F5344CB8AC3E}">
        <p14:creationId xmlns:p14="http://schemas.microsoft.com/office/powerpoint/2010/main" val="2701731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0BBA723-6154-43EE-AEA6-F2D031F501FE}"/>
              </a:ext>
            </a:extLst>
          </p:cNvPr>
          <p:cNvSpPr txBox="1">
            <a:spLocks noGrp="1"/>
          </p:cNvSpPr>
          <p:nvPr>
            <p:ph type="body" idx="4294967295"/>
          </p:nvPr>
        </p:nvSpPr>
        <p:spPr>
          <a:xfrm>
            <a:off x="0" y="1863000"/>
            <a:ext cx="12188519" cy="5954760"/>
          </a:xfrm>
        </p:spPr>
        <p:txBody>
          <a:bodyPr vert="horz" wrap="square" anchor="t" anchorCtr="0">
            <a:noAutofit/>
          </a:bodyPr>
          <a:lstStyle/>
          <a:p>
            <a:pPr lvl="0" algn="just">
              <a:lnSpc>
                <a:spcPct val="90000"/>
              </a:lnSpc>
              <a:spcBef>
                <a:spcPts val="0"/>
              </a:spcBef>
              <a:tabLst>
                <a:tab pos="0" algn="l"/>
              </a:tabLst>
            </a:pPr>
            <a:endParaRPr lang="pt-BR" sz="6000" b="1" dirty="0">
              <a:solidFill>
                <a:srgbClr val="92D050"/>
              </a:solidFill>
              <a:latin typeface="+mn-lt"/>
            </a:endParaRPr>
          </a:p>
          <a:p>
            <a:pPr lvl="0" algn="just">
              <a:lnSpc>
                <a:spcPct val="90000"/>
              </a:lnSpc>
              <a:spcBef>
                <a:spcPts val="0"/>
              </a:spcBef>
              <a:tabLst>
                <a:tab pos="0" algn="l"/>
              </a:tabLst>
            </a:pPr>
            <a:endParaRPr lang="pt-BR" sz="6000" b="1" dirty="0">
              <a:solidFill>
                <a:srgbClr val="92D050"/>
              </a:solidFill>
              <a:latin typeface="+mn-lt"/>
            </a:endParaRPr>
          </a:p>
          <a:p>
            <a:pPr lvl="0" algn="ctr">
              <a:lnSpc>
                <a:spcPct val="90000"/>
              </a:lnSpc>
              <a:spcBef>
                <a:spcPts val="0"/>
              </a:spcBef>
              <a:tabLst>
                <a:tab pos="0" algn="l"/>
              </a:tabLst>
            </a:pPr>
            <a:r>
              <a:rPr lang="pt-BR" sz="6000" b="1" dirty="0">
                <a:solidFill>
                  <a:srgbClr val="92D050"/>
                </a:solidFill>
                <a:latin typeface="+mn-lt"/>
              </a:rPr>
              <a:t>TODOS: </a:t>
            </a:r>
            <a:r>
              <a:rPr lang="pt-BR" sz="6000" b="1" dirty="0">
                <a:solidFill>
                  <a:srgbClr val="FFFFFF"/>
                </a:solidFill>
                <a:latin typeface="+mn-lt"/>
              </a:rPr>
              <a:t>Amém!</a:t>
            </a:r>
          </a:p>
          <a:p>
            <a:pPr lvl="0" algn="just">
              <a:lnSpc>
                <a:spcPct val="90000"/>
              </a:lnSpc>
              <a:spcBef>
                <a:spcPts val="0"/>
              </a:spcBef>
              <a:tabLst>
                <a:tab pos="0" algn="l"/>
              </a:tabLst>
            </a:pPr>
            <a:endParaRPr lang="pt-BR" sz="6000" b="1" dirty="0">
              <a:solidFill>
                <a:srgbClr val="FFFF00"/>
              </a:solidFill>
              <a:latin typeface="+mn-lt"/>
            </a:endParaRPr>
          </a:p>
        </p:txBody>
      </p:sp>
      <p:sp>
        <p:nvSpPr>
          <p:cNvPr id="4" name="CaixaDeTexto 3">
            <a:extLst>
              <a:ext uri="{FF2B5EF4-FFF2-40B4-BE49-F238E27FC236}">
                <a16:creationId xmlns:a16="http://schemas.microsoft.com/office/drawing/2014/main" id="{7F1DC748-7D08-36AB-7A95-489911C68340}"/>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Oração Coleta</a:t>
            </a:r>
          </a:p>
        </p:txBody>
      </p:sp>
    </p:spTree>
    <p:extLst>
      <p:ext uri="{BB962C8B-B14F-4D97-AF65-F5344CB8AC3E}">
        <p14:creationId xmlns:p14="http://schemas.microsoft.com/office/powerpoint/2010/main" val="18167672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ED414EC-7FEA-4275-933E-DC3DAABE5F2C}"/>
              </a:ext>
            </a:extLst>
          </p:cNvPr>
          <p:cNvSpPr txBox="1">
            <a:spLocks noGrp="1"/>
          </p:cNvSpPr>
          <p:nvPr>
            <p:ph type="body" idx="4294967295"/>
          </p:nvPr>
        </p:nvSpPr>
        <p:spPr>
          <a:xfrm>
            <a:off x="293869" y="1840263"/>
            <a:ext cx="11595711" cy="6784558"/>
          </a:xfrm>
        </p:spPr>
        <p:txBody>
          <a:bodyPr vert="horz" wrap="square" anchor="t" anchorCtr="0">
            <a:noAutofit/>
          </a:bodyPr>
          <a:lstStyle/>
          <a:p>
            <a:pPr lvl="0" algn="just">
              <a:lnSpc>
                <a:spcPct val="90000"/>
              </a:lnSpc>
              <a:spcBef>
                <a:spcPts val="1001"/>
              </a:spcBef>
              <a:tabLst>
                <a:tab pos="0" algn="l"/>
              </a:tabLst>
            </a:pPr>
            <a:r>
              <a:rPr lang="pt-BR" sz="6000" b="1" i="1" dirty="0">
                <a:solidFill>
                  <a:schemeClr val="bg1"/>
                </a:solidFill>
                <a:latin typeface="+mn-lt"/>
              </a:rPr>
              <a:t>É uma luz tua Palavra, é uma luz pra mim, Senhor!</a:t>
            </a:r>
          </a:p>
          <a:p>
            <a:pPr lvl="0" algn="just">
              <a:lnSpc>
                <a:spcPct val="90000"/>
              </a:lnSpc>
              <a:spcBef>
                <a:spcPts val="1001"/>
              </a:spcBef>
              <a:tabLst>
                <a:tab pos="0" algn="l"/>
              </a:tabLst>
            </a:pPr>
            <a:r>
              <a:rPr lang="pt-BR" sz="6000" b="1" i="1" dirty="0">
                <a:solidFill>
                  <a:schemeClr val="bg1"/>
                </a:solidFill>
                <a:latin typeface="+mn-lt"/>
              </a:rPr>
              <a:t>Brilhe esta luz, tua Palavra, brilhe esta luz em mim, Senhor!</a:t>
            </a:r>
          </a:p>
        </p:txBody>
      </p:sp>
      <p:sp>
        <p:nvSpPr>
          <p:cNvPr id="3" name="CaixaDeTexto 2">
            <a:extLst>
              <a:ext uri="{FF2B5EF4-FFF2-40B4-BE49-F238E27FC236}">
                <a16:creationId xmlns:a16="http://schemas.microsoft.com/office/drawing/2014/main" id="{A06BDEEF-6F08-B49C-B56F-E6DDEFADB52E}"/>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Refrão Orante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LEITURA DOS ATOS DOS APÓSTOLOS&#10;                                ">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DB29782E-DFC1-4B5F-BD03-4DCEE5CEBF8F}"/>
              </a:ext>
            </a:extLst>
          </p:cNvPr>
          <p:cNvSpPr txBox="1">
            <a:spLocks noGrp="1"/>
          </p:cNvSpPr>
          <p:nvPr>
            <p:ph type="body" idx="4294967295"/>
          </p:nvPr>
        </p:nvSpPr>
        <p:spPr>
          <a:xfrm>
            <a:off x="3600" y="1541160"/>
            <a:ext cx="12189600" cy="5118479"/>
          </a:xfrm>
        </p:spPr>
        <p:txBody>
          <a:bodyPr vert="horz" wrap="square" anchor="t" anchorCtr="0">
            <a:noAutofit/>
          </a:bodyPr>
          <a:lstStyle/>
          <a:p>
            <a:pPr lvl="0" algn="just">
              <a:lnSpc>
                <a:spcPct val="90000"/>
              </a:lnSpc>
              <a:spcBef>
                <a:spcPts val="0"/>
              </a:spcBef>
              <a:tabLst>
                <a:tab pos="0" algn="l"/>
              </a:tabLst>
            </a:pPr>
            <a:endParaRPr lang="pt-BR" dirty="0">
              <a:solidFill>
                <a:schemeClr val="bg1"/>
              </a:solidFill>
              <a:latin typeface="Arial" pitchFamily="18"/>
            </a:endParaRPr>
          </a:p>
          <a:p>
            <a:pPr lvl="0" algn="ctr">
              <a:lnSpc>
                <a:spcPct val="90000"/>
              </a:lnSpc>
              <a:spcBef>
                <a:spcPts val="0"/>
              </a:spcBef>
              <a:tabLst>
                <a:tab pos="0" algn="l"/>
              </a:tabLst>
            </a:pPr>
            <a:r>
              <a:rPr lang="pt-BR" sz="6000" dirty="0">
                <a:solidFill>
                  <a:srgbClr val="92D050"/>
                </a:solidFill>
                <a:latin typeface="+mn-lt"/>
              </a:rPr>
              <a:t>I LEITURA - </a:t>
            </a:r>
            <a:r>
              <a:rPr lang="pt-BR" sz="6000" dirty="0" err="1">
                <a:solidFill>
                  <a:srgbClr val="92D050"/>
                </a:solidFill>
                <a:latin typeface="+mn-lt"/>
              </a:rPr>
              <a:t>Ez</a:t>
            </a:r>
            <a:r>
              <a:rPr lang="pt-BR" sz="6000" dirty="0">
                <a:solidFill>
                  <a:srgbClr val="92D050"/>
                </a:solidFill>
                <a:latin typeface="+mn-lt"/>
              </a:rPr>
              <a:t> 33,7-9</a:t>
            </a:r>
          </a:p>
          <a:p>
            <a:pPr lvl="0" algn="just">
              <a:lnSpc>
                <a:spcPct val="90000"/>
              </a:lnSpc>
              <a:spcBef>
                <a:spcPts val="0"/>
              </a:spcBef>
              <a:tabLst>
                <a:tab pos="0" algn="l"/>
              </a:tabLst>
            </a:pPr>
            <a:endParaRPr lang="pt-BR" sz="6000" dirty="0">
              <a:solidFill>
                <a:schemeClr val="bg1"/>
              </a:solidFill>
              <a:latin typeface="+mn-lt"/>
            </a:endParaRPr>
          </a:p>
          <a:p>
            <a:pPr lvl="0" algn="ctr">
              <a:lnSpc>
                <a:spcPct val="90000"/>
              </a:lnSpc>
              <a:spcBef>
                <a:spcPts val="0"/>
              </a:spcBef>
              <a:tabLst>
                <a:tab pos="0" algn="l"/>
              </a:tabLst>
            </a:pPr>
            <a:r>
              <a:rPr lang="pt-BR" sz="6000" b="1" dirty="0">
                <a:solidFill>
                  <a:schemeClr val="bg1"/>
                </a:solidFill>
                <a:latin typeface="+mn-lt"/>
              </a:rPr>
              <a:t>LEITURA DA PROFECIA DE EZEQUIEL</a:t>
            </a:r>
          </a:p>
        </p:txBody>
      </p:sp>
      <p:sp>
        <p:nvSpPr>
          <p:cNvPr id="6" name="CaixaDeTexto 5">
            <a:extLst>
              <a:ext uri="{FF2B5EF4-FFF2-40B4-BE49-F238E27FC236}">
                <a16:creationId xmlns:a16="http://schemas.microsoft.com/office/drawing/2014/main" id="{46E2CBDD-26BA-26D9-E3DA-FBBF342499C6}"/>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18" name="Google Shape;18;p1"/>
          <p:cNvSpPr txBox="1">
            <a:spLocks noGrp="1"/>
          </p:cNvSpPr>
          <p:nvPr>
            <p:ph type="body" idx="4294967295"/>
          </p:nvPr>
        </p:nvSpPr>
        <p:spPr>
          <a:xfrm>
            <a:off x="297481" y="1874991"/>
            <a:ext cx="11588400" cy="5952300"/>
          </a:xfrm>
          <a:prstGeom prst="rect">
            <a:avLst/>
          </a:prstGeom>
          <a:noFill/>
          <a:ln>
            <a:noFill/>
          </a:ln>
        </p:spPr>
        <p:txBody>
          <a:bodyPr spcFirstLastPara="1" wrap="square" lIns="0" tIns="0" rIns="0" bIns="0" anchor="t" anchorCtr="0">
            <a:noAutofit/>
          </a:bodyPr>
          <a:lstStyle/>
          <a:p>
            <a:pPr algn="just">
              <a:spcBef>
                <a:spcPts val="0"/>
              </a:spcBef>
              <a:buClr>
                <a:srgbClr val="92D050"/>
              </a:buClr>
              <a:buSzPts val="7500"/>
            </a:pPr>
            <a:r>
              <a:rPr lang="pt-BR" sz="8800" b="1" i="0" strike="noStrike" cap="none" baseline="30000" dirty="0">
                <a:solidFill>
                  <a:srgbClr val="FFFFFF"/>
                </a:solidFill>
                <a:latin typeface="Calibri"/>
                <a:ea typeface="Calibri"/>
                <a:cs typeface="Calibri"/>
                <a:sym typeface="Calibri"/>
              </a:rPr>
              <a:t>reconhecer um erro e reconciliar-se, em vista da salvação. Deve ser feita com mansidão e amor, buscando o bem do outro, jamais a condenação. Corrigir é ajudar o outro a reorientar as atitudes e o modo de pensar. </a:t>
            </a:r>
          </a:p>
        </p:txBody>
      </p:sp>
      <p:sp>
        <p:nvSpPr>
          <p:cNvPr id="19" name="Google Shape;19;p1"/>
          <p:cNvSpPr txBox="1"/>
          <p:nvPr/>
        </p:nvSpPr>
        <p:spPr>
          <a:xfrm>
            <a:off x="-5069" y="369277"/>
            <a:ext cx="12193500" cy="1015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6000" b="1">
                <a:solidFill>
                  <a:srgbClr val="92D050"/>
                </a:solidFill>
                <a:latin typeface="Calibri"/>
                <a:ea typeface="Calibri"/>
                <a:cs typeface="Calibri"/>
                <a:sym typeface="Calibri"/>
              </a:rPr>
              <a:t>Comentário</a:t>
            </a:r>
            <a:endParaRPr/>
          </a:p>
        </p:txBody>
      </p:sp>
    </p:spTree>
    <p:extLst>
      <p:ext uri="{BB962C8B-B14F-4D97-AF65-F5344CB8AC3E}">
        <p14:creationId xmlns:p14="http://schemas.microsoft.com/office/powerpoint/2010/main" val="35125986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3" name="PlaceHolder 192">
            <a:extLst>
              <a:ext uri="{FF2B5EF4-FFF2-40B4-BE49-F238E27FC236}">
                <a16:creationId xmlns:a16="http://schemas.microsoft.com/office/drawing/2014/main" id="{FC088E26-8FB1-41E4-9695-5830B03CCB34}"/>
              </a:ext>
            </a:extLst>
          </p:cNvPr>
          <p:cNvSpPr txBox="1">
            <a:spLocks noGrp="1"/>
          </p:cNvSpPr>
          <p:nvPr>
            <p:ph type="body" idx="4294967295"/>
          </p:nvPr>
        </p:nvSpPr>
        <p:spPr>
          <a:xfrm>
            <a:off x="174502" y="1904869"/>
            <a:ext cx="11834446" cy="511847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Assim diz o Senhor: “Quanto a ti, filho do homem, eu te estabeleci como vigia para a casa de Israel. Logo que ouvires alguma palavra de minha boca, tu os deves advertir em meu nome. Se eu disser ao ímpio</a:t>
            </a:r>
          </a:p>
        </p:txBody>
      </p:sp>
      <p:sp>
        <p:nvSpPr>
          <p:cNvPr id="4" name="CaixaDeTexto 3">
            <a:extLst>
              <a:ext uri="{FF2B5EF4-FFF2-40B4-BE49-F238E27FC236}">
                <a16:creationId xmlns:a16="http://schemas.microsoft.com/office/drawing/2014/main" id="{CB7BE502-81C8-6847-E8DA-3772F5CFEFE5}"/>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3" name="PlaceHolder 241">
            <a:extLst>
              <a:ext uri="{FF2B5EF4-FFF2-40B4-BE49-F238E27FC236}">
                <a16:creationId xmlns:a16="http://schemas.microsoft.com/office/drawing/2014/main" id="{9C5575C0-10EB-4D38-8B68-399171DCA152}"/>
              </a:ext>
            </a:extLst>
          </p:cNvPr>
          <p:cNvSpPr txBox="1">
            <a:spLocks noGrp="1"/>
          </p:cNvSpPr>
          <p:nvPr>
            <p:ph type="body" idx="4294967295"/>
          </p:nvPr>
        </p:nvSpPr>
        <p:spPr>
          <a:xfrm>
            <a:off x="65269" y="1892852"/>
            <a:ext cx="12052911" cy="511847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que ele vai morrer, e tu não lhe falares, advertindo-o a respeito de sua conduta, o ímpio vai morrer por própria culpa, mas eu te pedirei contas da sua morte. </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1714DC82-9258-D067-70F1-90BFB392F65D}"/>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DB190-423D-B618-4F79-D90749B2D4A7}"/>
            </a:ext>
          </a:extLst>
        </p:cNvPr>
        <p:cNvGrpSpPr/>
        <p:nvPr/>
      </p:nvGrpSpPr>
      <p:grpSpPr>
        <a:xfrm>
          <a:off x="0" y="0"/>
          <a:ext cx="0" cy="0"/>
          <a:chOff x="0" y="0"/>
          <a:chExt cx="0" cy="0"/>
        </a:xfrm>
      </p:grpSpPr>
      <p:sp>
        <p:nvSpPr>
          <p:cNvPr id="3" name="PlaceHolder 241">
            <a:extLst>
              <a:ext uri="{FF2B5EF4-FFF2-40B4-BE49-F238E27FC236}">
                <a16:creationId xmlns:a16="http://schemas.microsoft.com/office/drawing/2014/main" id="{57713460-D756-C103-71F1-FBDF2E5600F3}"/>
              </a:ext>
            </a:extLst>
          </p:cNvPr>
          <p:cNvSpPr txBox="1">
            <a:spLocks noGrp="1"/>
          </p:cNvSpPr>
          <p:nvPr>
            <p:ph type="body" idx="4294967295"/>
          </p:nvPr>
        </p:nvSpPr>
        <p:spPr>
          <a:xfrm>
            <a:off x="65269" y="1892852"/>
            <a:ext cx="12052911" cy="511847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Mas, se advertires o ímpio a respeito de sua conduta, para que se arrependa, e ele não se arrepender, o ímpio morrerá por própria culpa, porém, tu salvarás tua vida.</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F76FBD45-5BE1-4B69-6EB4-C1A6930C37A3}"/>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555303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304">
            <a:extLst>
              <a:ext uri="{FF2B5EF4-FFF2-40B4-BE49-F238E27FC236}">
                <a16:creationId xmlns:a16="http://schemas.microsoft.com/office/drawing/2014/main" id="{3816325F-D3C0-434D-83DC-7C6D112906DA}"/>
              </a:ext>
            </a:extLst>
          </p:cNvPr>
          <p:cNvSpPr txBox="1">
            <a:spLocks noGrp="1"/>
          </p:cNvSpPr>
          <p:nvPr>
            <p:ph type="body" idx="4294967295"/>
          </p:nvPr>
        </p:nvSpPr>
        <p:spPr>
          <a:xfrm>
            <a:off x="3988" y="1783301"/>
            <a:ext cx="12189600" cy="5232960"/>
          </a:xfrm>
        </p:spPr>
        <p:txBody>
          <a:bodyPr vert="horz" wrap="square" anchor="t" anchorCtr="0">
            <a:noAutofit/>
          </a:bodyPr>
          <a:lstStyle/>
          <a:p>
            <a:pPr lvl="0" algn="ctr">
              <a:lnSpc>
                <a:spcPct val="90000"/>
              </a:lnSpc>
              <a:spcBef>
                <a:spcPts val="0"/>
              </a:spcBef>
              <a:tabLst>
                <a:tab pos="0" algn="l"/>
              </a:tabLst>
            </a:pPr>
            <a:endParaRPr lang="pt-BR" sz="52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FFFFFF"/>
                </a:solidFill>
                <a:highlight>
                  <a:srgbClr val="000000"/>
                </a:highlight>
                <a:latin typeface="Calibri" pitchFamily="18"/>
              </a:rPr>
              <a:t>PALAVRA DO SENHOR</a:t>
            </a:r>
          </a:p>
          <a:p>
            <a:pPr lvl="0" algn="ctr">
              <a:lnSpc>
                <a:spcPct val="90000"/>
              </a:lnSpc>
              <a:spcBef>
                <a:spcPts val="0"/>
              </a:spcBef>
              <a:tabLst>
                <a:tab pos="0" algn="l"/>
              </a:tabLst>
            </a:pPr>
            <a:endParaRPr lang="pt-BR" sz="60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Graças a Deus!</a:t>
            </a:r>
          </a:p>
        </p:txBody>
      </p:sp>
      <p:sp>
        <p:nvSpPr>
          <p:cNvPr id="4" name="CaixaDeTexto 3">
            <a:extLst>
              <a:ext uri="{FF2B5EF4-FFF2-40B4-BE49-F238E27FC236}">
                <a16:creationId xmlns:a16="http://schemas.microsoft.com/office/drawing/2014/main" id="{C816F0D7-FCAD-7F73-2B55-2FDF0D45A9A2}"/>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4169432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3" name="PlaceHolder 92">
            <a:extLst>
              <a:ext uri="{FF2B5EF4-FFF2-40B4-BE49-F238E27FC236}">
                <a16:creationId xmlns:a16="http://schemas.microsoft.com/office/drawing/2014/main" id="{15A85341-E9A5-4187-82D5-F2BB707BF4E1}"/>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ctr">
              <a:lnSpc>
                <a:spcPct val="90000"/>
              </a:lnSpc>
              <a:spcBef>
                <a:spcPts val="0"/>
              </a:spcBef>
              <a:tabLst>
                <a:tab pos="0" algn="l"/>
              </a:tabLst>
            </a:pPr>
            <a:r>
              <a:rPr lang="pt-BR" sz="6000" dirty="0">
                <a:solidFill>
                  <a:srgbClr val="92D050"/>
                </a:solidFill>
                <a:latin typeface="+mn-lt"/>
              </a:rPr>
              <a:t>Salmo 94</a:t>
            </a:r>
          </a:p>
          <a:p>
            <a:pPr lvl="0" algn="just">
              <a:lnSpc>
                <a:spcPct val="90000"/>
              </a:lnSpc>
              <a:spcBef>
                <a:spcPts val="0"/>
              </a:spcBef>
              <a:tabLst>
                <a:tab pos="0" algn="l"/>
              </a:tabLst>
            </a:pPr>
            <a:endParaRPr lang="pt-BR" sz="6000" dirty="0">
              <a:solidFill>
                <a:schemeClr val="bg1"/>
              </a:solidFill>
              <a:latin typeface="+mn-lt"/>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Não fecheis o coração, ouvi, hoje, a voz de Deus</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D77B8F8E-DCB7-EBAB-24CF-60D966DC2748}"/>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3" name="PlaceHolder 247">
            <a:extLst>
              <a:ext uri="{FF2B5EF4-FFF2-40B4-BE49-F238E27FC236}">
                <a16:creationId xmlns:a16="http://schemas.microsoft.com/office/drawing/2014/main" id="{B1CF8392-EC72-49CA-BDC7-B288150BAA6C}"/>
              </a:ext>
            </a:extLst>
          </p:cNvPr>
          <p:cNvSpPr txBox="1">
            <a:spLocks noGrp="1"/>
          </p:cNvSpPr>
          <p:nvPr>
            <p:ph type="body" idx="4294967295"/>
          </p:nvPr>
        </p:nvSpPr>
        <p:spPr>
          <a:xfrm>
            <a:off x="126815" y="1943100"/>
            <a:ext cx="11929819" cy="5697705"/>
          </a:xfrm>
        </p:spPr>
        <p:txBody>
          <a:bodyPr vert="horz" wrap="square" anchor="t" anchorCtr="0">
            <a:noAutofit/>
          </a:bodyPr>
          <a:lstStyle/>
          <a:p>
            <a:pPr lvl="0" algn="just">
              <a:lnSpc>
                <a:spcPct val="90000"/>
              </a:lnSpc>
              <a:spcBef>
                <a:spcPts val="0"/>
              </a:spcBef>
              <a:tabLst>
                <a:tab pos="0" algn="l"/>
              </a:tabLst>
            </a:pPr>
            <a:r>
              <a:rPr lang="pt-BR" sz="6000" dirty="0">
                <a:solidFill>
                  <a:srgbClr val="92D050"/>
                </a:solidFill>
                <a:latin typeface="+mn-lt"/>
              </a:rPr>
              <a:t>01. </a:t>
            </a:r>
            <a:r>
              <a:rPr lang="pt-BR" sz="6000" dirty="0">
                <a:solidFill>
                  <a:schemeClr val="bg1"/>
                </a:solidFill>
                <a:latin typeface="+mn-lt"/>
              </a:rPr>
              <a:t>Vinde, exultemos de alegria no Senhor, aclamemos o Rochedo que nos salva! Ao seu encontro caminhemos com louvores, e com cantos de alegria o celebremos!</a:t>
            </a:r>
          </a:p>
          <a:p>
            <a:pPr lvl="0" algn="just">
              <a:lnSpc>
                <a:spcPct val="90000"/>
              </a:lnSpc>
              <a:spcBef>
                <a:spcPts val="0"/>
              </a:spcBef>
              <a:tabLst>
                <a:tab pos="0" algn="l"/>
              </a:tabLst>
            </a:pPr>
            <a:endParaRPr lang="pt-BR" sz="6000" dirty="0">
              <a:solidFill>
                <a:schemeClr val="bg1"/>
              </a:solidFill>
              <a:latin typeface="+mn-lt"/>
            </a:endParaRPr>
          </a:p>
        </p:txBody>
      </p:sp>
      <p:sp>
        <p:nvSpPr>
          <p:cNvPr id="4" name="CaixaDeTexto 3">
            <a:extLst>
              <a:ext uri="{FF2B5EF4-FFF2-40B4-BE49-F238E27FC236}">
                <a16:creationId xmlns:a16="http://schemas.microsoft.com/office/drawing/2014/main" id="{264DEFD4-1BE2-ECFB-5AC2-7B424383DFFF}"/>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92">
            <a:extLst>
              <a:ext uri="{FF2B5EF4-FFF2-40B4-BE49-F238E27FC236}">
                <a16:creationId xmlns:a16="http://schemas.microsoft.com/office/drawing/2014/main" id="{15A85341-E9A5-4187-82D5-F2BB707BF4E1}"/>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Não fecheis o coração, ouvi, hoje, a voz de Deus</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5" name="CaixaDeTexto 4">
            <a:extLst>
              <a:ext uri="{FF2B5EF4-FFF2-40B4-BE49-F238E27FC236}">
                <a16:creationId xmlns:a16="http://schemas.microsoft.com/office/drawing/2014/main" id="{256C0397-BAB0-5255-3F68-976139321CD5}"/>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40405212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77">
            <a:extLst>
              <a:ext uri="{FF2B5EF4-FFF2-40B4-BE49-F238E27FC236}">
                <a16:creationId xmlns:a16="http://schemas.microsoft.com/office/drawing/2014/main" id="{0CBFCE60-8C80-425E-9D3E-8E00AF9F22F7}"/>
              </a:ext>
            </a:extLst>
          </p:cNvPr>
          <p:cNvSpPr txBox="1">
            <a:spLocks noGrp="1"/>
          </p:cNvSpPr>
          <p:nvPr>
            <p:ph type="body" idx="4294967295"/>
          </p:nvPr>
        </p:nvSpPr>
        <p:spPr>
          <a:xfrm>
            <a:off x="197154" y="1882589"/>
            <a:ext cx="11789142" cy="581097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latin typeface="+mn-lt"/>
              </a:rPr>
              <a:t>02. </a:t>
            </a:r>
            <a:r>
              <a:rPr lang="pt-BR" sz="6000" dirty="0">
                <a:solidFill>
                  <a:schemeClr val="bg1"/>
                </a:solidFill>
                <a:latin typeface="+mn-lt"/>
              </a:rPr>
              <a:t>Vinde, adoremos e prostremo-nos por terra, e ajoelhemos ante o Deus que nos criou! Porque ele é o nosso Deus, nosso Pastor, e nós somos o seu povo e seu rebanho, as ovelhas que conduz com sua mão.</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43340432-4220-792D-A7BF-694ECC870F25}"/>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28599489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92">
            <a:extLst>
              <a:ext uri="{FF2B5EF4-FFF2-40B4-BE49-F238E27FC236}">
                <a16:creationId xmlns:a16="http://schemas.microsoft.com/office/drawing/2014/main" id="{15A85341-E9A5-4187-82D5-F2BB707BF4E1}"/>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Não fecheis o coração, ouvi, hoje, a voz de Deus</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D06AFBDF-BDCA-D914-7679-2C93B3EAB3A1}"/>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38443154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77">
            <a:extLst>
              <a:ext uri="{FF2B5EF4-FFF2-40B4-BE49-F238E27FC236}">
                <a16:creationId xmlns:a16="http://schemas.microsoft.com/office/drawing/2014/main" id="{0CBFCE60-8C80-425E-9D3E-8E00AF9F22F7}"/>
              </a:ext>
            </a:extLst>
          </p:cNvPr>
          <p:cNvSpPr txBox="1">
            <a:spLocks noGrp="1"/>
          </p:cNvSpPr>
          <p:nvPr>
            <p:ph type="body" idx="4294967295"/>
          </p:nvPr>
        </p:nvSpPr>
        <p:spPr>
          <a:xfrm>
            <a:off x="228013" y="1857982"/>
            <a:ext cx="11727423" cy="5924879"/>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latin typeface="+mn-lt"/>
              </a:rPr>
              <a:t>03. </a:t>
            </a:r>
            <a:r>
              <a:rPr lang="pt-BR" sz="6000" dirty="0">
                <a:solidFill>
                  <a:schemeClr val="bg1"/>
                </a:solidFill>
                <a:latin typeface="+mn-lt"/>
              </a:rPr>
              <a:t>Oxalá ouvísseis hoje a sua voz: “Não fecheis os corações como em </a:t>
            </a:r>
            <a:r>
              <a:rPr lang="pt-BR" sz="6000" dirty="0" err="1">
                <a:solidFill>
                  <a:schemeClr val="bg1"/>
                </a:solidFill>
                <a:latin typeface="+mn-lt"/>
              </a:rPr>
              <a:t>Meriba</a:t>
            </a:r>
            <a:r>
              <a:rPr lang="pt-BR" sz="6000" dirty="0">
                <a:solidFill>
                  <a:schemeClr val="bg1"/>
                </a:solidFill>
                <a:latin typeface="+mn-lt"/>
              </a:rPr>
              <a:t>, como em Massa, no deserto, aquele dia, em que outrora vossos pais me provocaram, apesar de terem visto as Minhas obras”.</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CEC8588B-2C90-750E-B481-B48A764AB42C}"/>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3288068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
          <a:extLst>
            <a:ext uri="{FF2B5EF4-FFF2-40B4-BE49-F238E27FC236}">
              <a16:creationId xmlns:a16="http://schemas.microsoft.com/office/drawing/2014/main" id="{0FAFB388-A75B-9DE4-677A-D3F0CF011FB1}"/>
            </a:ext>
          </a:extLst>
        </p:cNvPr>
        <p:cNvGrpSpPr/>
        <p:nvPr/>
      </p:nvGrpSpPr>
      <p:grpSpPr>
        <a:xfrm>
          <a:off x="0" y="0"/>
          <a:ext cx="0" cy="0"/>
          <a:chOff x="0" y="0"/>
          <a:chExt cx="0" cy="0"/>
        </a:xfrm>
      </p:grpSpPr>
      <p:sp>
        <p:nvSpPr>
          <p:cNvPr id="18" name="Google Shape;18;p1">
            <a:extLst>
              <a:ext uri="{FF2B5EF4-FFF2-40B4-BE49-F238E27FC236}">
                <a16:creationId xmlns:a16="http://schemas.microsoft.com/office/drawing/2014/main" id="{5091C525-653A-FF78-60D8-3FF651970BCF}"/>
              </a:ext>
            </a:extLst>
          </p:cNvPr>
          <p:cNvSpPr txBox="1">
            <a:spLocks noGrp="1"/>
          </p:cNvSpPr>
          <p:nvPr>
            <p:ph type="body" idx="4294967295"/>
          </p:nvPr>
        </p:nvSpPr>
        <p:spPr>
          <a:xfrm>
            <a:off x="297481" y="1874991"/>
            <a:ext cx="11588400" cy="5952300"/>
          </a:xfrm>
          <a:prstGeom prst="rect">
            <a:avLst/>
          </a:prstGeom>
          <a:noFill/>
          <a:ln>
            <a:noFill/>
          </a:ln>
        </p:spPr>
        <p:txBody>
          <a:bodyPr spcFirstLastPara="1" wrap="square" lIns="0" tIns="0" rIns="0" bIns="0" anchor="t" anchorCtr="0">
            <a:noAutofit/>
          </a:bodyPr>
          <a:lstStyle/>
          <a:p>
            <a:pPr algn="just">
              <a:spcBef>
                <a:spcPts val="0"/>
              </a:spcBef>
              <a:buClr>
                <a:srgbClr val="92D050"/>
              </a:buClr>
              <a:buSzPts val="7500"/>
            </a:pPr>
            <a:r>
              <a:rPr lang="pt-BR" sz="9600" b="1" i="0" strike="noStrike" cap="none" baseline="30000" dirty="0">
                <a:solidFill>
                  <a:srgbClr val="FFFFFF"/>
                </a:solidFill>
                <a:latin typeface="Calibri"/>
                <a:ea typeface="Calibri"/>
                <a:cs typeface="Calibri"/>
                <a:sym typeface="Calibri"/>
              </a:rPr>
              <a:t>Abramos o coração e deixemo-nos transformar pela graça divina. Cantemos:</a:t>
            </a:r>
          </a:p>
        </p:txBody>
      </p:sp>
      <p:sp>
        <p:nvSpPr>
          <p:cNvPr id="19" name="Google Shape;19;p1">
            <a:extLst>
              <a:ext uri="{FF2B5EF4-FFF2-40B4-BE49-F238E27FC236}">
                <a16:creationId xmlns:a16="http://schemas.microsoft.com/office/drawing/2014/main" id="{84F98B7C-D2CA-AC12-83EC-7B081311F3A8}"/>
              </a:ext>
            </a:extLst>
          </p:cNvPr>
          <p:cNvSpPr txBox="1"/>
          <p:nvPr/>
        </p:nvSpPr>
        <p:spPr>
          <a:xfrm>
            <a:off x="-5069" y="369277"/>
            <a:ext cx="12193500" cy="1015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6000" b="1">
                <a:solidFill>
                  <a:srgbClr val="92D050"/>
                </a:solidFill>
                <a:latin typeface="Calibri"/>
                <a:ea typeface="Calibri"/>
                <a:cs typeface="Calibri"/>
                <a:sym typeface="Calibri"/>
              </a:rPr>
              <a:t>Comentário</a:t>
            </a:r>
            <a:endParaRPr/>
          </a:p>
        </p:txBody>
      </p:sp>
    </p:spTree>
    <p:extLst>
      <p:ext uri="{BB962C8B-B14F-4D97-AF65-F5344CB8AC3E}">
        <p14:creationId xmlns:p14="http://schemas.microsoft.com/office/powerpoint/2010/main" val="18933012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92">
            <a:extLst>
              <a:ext uri="{FF2B5EF4-FFF2-40B4-BE49-F238E27FC236}">
                <a16:creationId xmlns:a16="http://schemas.microsoft.com/office/drawing/2014/main" id="{15A85341-E9A5-4187-82D5-F2BB707BF4E1}"/>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Não fecheis o coração, ouvi, hoje, a voz de Deus</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E7479B79-3E56-2152-C2D9-6BF8B4A1DE5C}"/>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41897981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1"/>
          <p:cNvSpPr txBox="1">
            <a:spLocks noGrp="1"/>
          </p:cNvSpPr>
          <p:nvPr>
            <p:ph type="body" idx="4294967295"/>
          </p:nvPr>
        </p:nvSpPr>
        <p:spPr>
          <a:xfrm>
            <a:off x="385570" y="1729432"/>
            <a:ext cx="11412300" cy="5925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None/>
            </a:pPr>
            <a:endParaRPr sz="3600" dirty="0">
              <a:solidFill>
                <a:schemeClr val="lt1"/>
              </a:solidFill>
            </a:endParaRPr>
          </a:p>
          <a:p>
            <a:pPr marL="0" lvl="0" indent="0" algn="ctr" rtl="0">
              <a:lnSpc>
                <a:spcPct val="90000"/>
              </a:lnSpc>
              <a:spcBef>
                <a:spcPts val="0"/>
              </a:spcBef>
              <a:spcAft>
                <a:spcPts val="0"/>
              </a:spcAft>
              <a:buNone/>
            </a:pPr>
            <a:endParaRPr sz="3600" dirty="0">
              <a:solidFill>
                <a:schemeClr val="lt1"/>
              </a:solidFill>
            </a:endParaRPr>
          </a:p>
          <a:p>
            <a:pPr marL="0" lvl="0" indent="0" algn="ctr" rtl="0">
              <a:lnSpc>
                <a:spcPct val="90000"/>
              </a:lnSpc>
              <a:spcBef>
                <a:spcPts val="0"/>
              </a:spcBef>
              <a:spcAft>
                <a:spcPts val="0"/>
              </a:spcAft>
              <a:buNone/>
            </a:pPr>
            <a:r>
              <a:rPr lang="pt-BR" sz="6000" dirty="0">
                <a:solidFill>
                  <a:srgbClr val="92D050"/>
                </a:solidFill>
                <a:latin typeface="Calibri"/>
                <a:ea typeface="Calibri"/>
                <a:cs typeface="Calibri"/>
                <a:sym typeface="Calibri"/>
              </a:rPr>
              <a:t>II LEITURA -  </a:t>
            </a:r>
            <a:r>
              <a:rPr lang="pt-BR" sz="6000" dirty="0" err="1">
                <a:solidFill>
                  <a:srgbClr val="92D050"/>
                </a:solidFill>
                <a:latin typeface="Calibri"/>
                <a:ea typeface="Calibri"/>
                <a:cs typeface="Calibri"/>
                <a:sym typeface="Calibri"/>
              </a:rPr>
              <a:t>Rm</a:t>
            </a:r>
            <a:r>
              <a:rPr lang="pt-BR" sz="6000" dirty="0">
                <a:solidFill>
                  <a:srgbClr val="92D050"/>
                </a:solidFill>
                <a:latin typeface="Calibri"/>
                <a:ea typeface="Calibri"/>
                <a:cs typeface="Calibri"/>
                <a:sym typeface="Calibri"/>
              </a:rPr>
              <a:t> 13, 8-10</a:t>
            </a:r>
          </a:p>
          <a:p>
            <a:pPr marL="0" lvl="0" indent="0" algn="ctr" rtl="0">
              <a:lnSpc>
                <a:spcPct val="90000"/>
              </a:lnSpc>
              <a:spcBef>
                <a:spcPts val="0"/>
              </a:spcBef>
              <a:spcAft>
                <a:spcPts val="0"/>
              </a:spcAft>
              <a:buNone/>
            </a:pPr>
            <a:endParaRPr dirty="0"/>
          </a:p>
          <a:p>
            <a:pPr marL="0" lvl="0" indent="0" algn="ctr" rtl="0">
              <a:lnSpc>
                <a:spcPct val="90000"/>
              </a:lnSpc>
              <a:spcBef>
                <a:spcPts val="0"/>
              </a:spcBef>
              <a:spcAft>
                <a:spcPts val="0"/>
              </a:spcAft>
              <a:buNone/>
            </a:pPr>
            <a:r>
              <a:rPr lang="pt-BR" sz="6000" dirty="0">
                <a:solidFill>
                  <a:schemeClr val="lt1"/>
                </a:solidFill>
                <a:latin typeface="Calibri"/>
                <a:ea typeface="Calibri"/>
                <a:cs typeface="Calibri"/>
                <a:sym typeface="Calibri"/>
              </a:rPr>
              <a:t>LEITURA DA CARTA DE SÃO PAULO AOS ROMANOS</a:t>
            </a:r>
            <a:endParaRPr sz="6000" b="1" dirty="0">
              <a:solidFill>
                <a:schemeClr val="lt1"/>
              </a:solidFill>
              <a:highlight>
                <a:srgbClr val="000000"/>
              </a:highlight>
              <a:latin typeface="Calibri"/>
              <a:ea typeface="Calibri"/>
              <a:cs typeface="Calibri"/>
              <a:sym typeface="Calibri"/>
            </a:endParaRPr>
          </a:p>
        </p:txBody>
      </p:sp>
      <p:sp>
        <p:nvSpPr>
          <p:cNvPr id="41" name="Google Shape;41;p1"/>
          <p:cNvSpPr txBox="1"/>
          <p:nvPr/>
        </p:nvSpPr>
        <p:spPr>
          <a:xfrm>
            <a:off x="-5069" y="369277"/>
            <a:ext cx="121935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a:solidFill>
                  <a:srgbClr val="92D050"/>
                </a:solidFill>
                <a:latin typeface="Calibri"/>
                <a:ea typeface="Calibri"/>
                <a:cs typeface="Calibri"/>
                <a:sym typeface="Calibri"/>
              </a:rPr>
              <a:t>Liturgia da Palavra</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LEITURA DA PRIMEIRA CARTA DE SÃO PEDRO                         ">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6948CAE8-2BDD-439B-89E8-E6FDED0CCFF0}"/>
              </a:ext>
            </a:extLst>
          </p:cNvPr>
          <p:cNvSpPr txBox="1">
            <a:spLocks noGrp="1"/>
          </p:cNvSpPr>
          <p:nvPr>
            <p:ph type="body" idx="4294967295"/>
          </p:nvPr>
        </p:nvSpPr>
        <p:spPr>
          <a:xfrm>
            <a:off x="153192" y="1876500"/>
            <a:ext cx="11877065" cy="523296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Irmãos: Não fiqueis devendo nada a ninguém, a não ser o amor mútuo, pois quem ama o próximo está cumprindo a Lei. De fato, os mandamentos: “Não cometerás adultério”, “Não matarás”, </a:t>
            </a:r>
          </a:p>
        </p:txBody>
      </p:sp>
      <p:sp>
        <p:nvSpPr>
          <p:cNvPr id="4" name="CaixaDeTexto 3">
            <a:extLst>
              <a:ext uri="{FF2B5EF4-FFF2-40B4-BE49-F238E27FC236}">
                <a16:creationId xmlns:a16="http://schemas.microsoft.com/office/drawing/2014/main" id="{F4994549-FBCC-476D-84E4-7D4698175E0D}"/>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24" name="Google Shape;24;p3"/>
          <p:cNvSpPr txBox="1">
            <a:spLocks noGrp="1"/>
          </p:cNvSpPr>
          <p:nvPr>
            <p:ph type="body" idx="4294967295"/>
          </p:nvPr>
        </p:nvSpPr>
        <p:spPr>
          <a:xfrm>
            <a:off x="158262" y="1853640"/>
            <a:ext cx="11799300" cy="5232900"/>
          </a:xfrm>
          <a:prstGeom prst="rect">
            <a:avLst/>
          </a:prstGeom>
          <a:noFill/>
          <a:ln>
            <a:noFill/>
          </a:ln>
        </p:spPr>
        <p:txBody>
          <a:bodyPr spcFirstLastPara="1" wrap="square" lIns="0" tIns="0" rIns="0" bIns="0" anchor="t" anchorCtr="0">
            <a:noAutofit/>
          </a:bodyPr>
          <a:lstStyle/>
          <a:p>
            <a:pPr lvl="0" algn="just">
              <a:lnSpc>
                <a:spcPct val="90000"/>
              </a:lnSpc>
              <a:spcBef>
                <a:spcPts val="0"/>
              </a:spcBef>
              <a:tabLst>
                <a:tab pos="0" algn="l"/>
              </a:tabLst>
            </a:pPr>
            <a:r>
              <a:rPr lang="pt-BR" sz="6600" b="1" dirty="0">
                <a:solidFill>
                  <a:srgbClr val="FFFFFF"/>
                </a:solidFill>
                <a:highlight>
                  <a:srgbClr val="000000"/>
                </a:highlight>
                <a:latin typeface="Calibri" pitchFamily="18"/>
              </a:rPr>
              <a:t>“Não roubarás”, “Não cobiçarás”, e qualquer outro mandamento, se resumem neste: “Amarás a teu próximo como a ti mesmo”. </a:t>
            </a:r>
          </a:p>
        </p:txBody>
      </p:sp>
      <p:sp>
        <p:nvSpPr>
          <p:cNvPr id="25" name="Google Shape;25;p3"/>
          <p:cNvSpPr txBox="1"/>
          <p:nvPr/>
        </p:nvSpPr>
        <p:spPr>
          <a:xfrm>
            <a:off x="-5069" y="369277"/>
            <a:ext cx="121935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a:solidFill>
                  <a:srgbClr val="92D050"/>
                </a:solidFill>
                <a:latin typeface="Calibri"/>
                <a:ea typeface="Calibri"/>
                <a:cs typeface="Calibri"/>
                <a:sym typeface="Calibri"/>
              </a:rPr>
              <a:t>Liturgia da Palavra</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3">
          <a:extLst>
            <a:ext uri="{FF2B5EF4-FFF2-40B4-BE49-F238E27FC236}">
              <a16:creationId xmlns:a16="http://schemas.microsoft.com/office/drawing/2014/main" id="{74E17FA3-A300-91D1-B1AF-19B81368D7E5}"/>
            </a:ext>
          </a:extLst>
        </p:cNvPr>
        <p:cNvGrpSpPr/>
        <p:nvPr/>
      </p:nvGrpSpPr>
      <p:grpSpPr>
        <a:xfrm>
          <a:off x="0" y="0"/>
          <a:ext cx="0" cy="0"/>
          <a:chOff x="0" y="0"/>
          <a:chExt cx="0" cy="0"/>
        </a:xfrm>
      </p:grpSpPr>
      <p:sp>
        <p:nvSpPr>
          <p:cNvPr id="24" name="Google Shape;24;p3">
            <a:extLst>
              <a:ext uri="{FF2B5EF4-FFF2-40B4-BE49-F238E27FC236}">
                <a16:creationId xmlns:a16="http://schemas.microsoft.com/office/drawing/2014/main" id="{B8E22FC8-AD23-5D59-272C-ED61C2EF36EE}"/>
              </a:ext>
            </a:extLst>
          </p:cNvPr>
          <p:cNvSpPr txBox="1">
            <a:spLocks noGrp="1"/>
          </p:cNvSpPr>
          <p:nvPr>
            <p:ph type="body" idx="4294967295"/>
          </p:nvPr>
        </p:nvSpPr>
        <p:spPr>
          <a:xfrm>
            <a:off x="158262" y="1853640"/>
            <a:ext cx="11799300" cy="5232900"/>
          </a:xfrm>
          <a:prstGeom prst="rect">
            <a:avLst/>
          </a:prstGeom>
          <a:noFill/>
          <a:ln>
            <a:noFill/>
          </a:ln>
        </p:spPr>
        <p:txBody>
          <a:bodyPr spcFirstLastPara="1" wrap="square" lIns="0" tIns="0" rIns="0" bIns="0" anchor="t" anchorCtr="0">
            <a:noAutofit/>
          </a:bodyPr>
          <a:lstStyle/>
          <a:p>
            <a:pPr lvl="0" algn="just">
              <a:lnSpc>
                <a:spcPct val="90000"/>
              </a:lnSpc>
              <a:spcBef>
                <a:spcPts val="0"/>
              </a:spcBef>
              <a:tabLst>
                <a:tab pos="0" algn="l"/>
              </a:tabLst>
            </a:pPr>
            <a:r>
              <a:rPr lang="pt-BR" sz="6600" b="1" dirty="0">
                <a:solidFill>
                  <a:srgbClr val="FFFFFF"/>
                </a:solidFill>
                <a:highlight>
                  <a:srgbClr val="000000"/>
                </a:highlight>
                <a:latin typeface="Calibri" pitchFamily="18"/>
              </a:rPr>
              <a:t>O amor não faz nenhum mal contra o próximo. Portanto, o amor é o cumprimento perfeito da Lei.</a:t>
            </a:r>
          </a:p>
        </p:txBody>
      </p:sp>
      <p:sp>
        <p:nvSpPr>
          <p:cNvPr id="25" name="Google Shape;25;p3">
            <a:extLst>
              <a:ext uri="{FF2B5EF4-FFF2-40B4-BE49-F238E27FC236}">
                <a16:creationId xmlns:a16="http://schemas.microsoft.com/office/drawing/2014/main" id="{D58D236C-A256-747B-078C-86B040DC9288}"/>
              </a:ext>
            </a:extLst>
          </p:cNvPr>
          <p:cNvSpPr txBox="1"/>
          <p:nvPr/>
        </p:nvSpPr>
        <p:spPr>
          <a:xfrm>
            <a:off x="-5069" y="369277"/>
            <a:ext cx="121935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a:solidFill>
                  <a:srgbClr val="92D050"/>
                </a:solidFill>
                <a:latin typeface="Calibri"/>
                <a:ea typeface="Calibri"/>
                <a:cs typeface="Calibri"/>
                <a:sym typeface="Calibri"/>
              </a:rPr>
              <a:t>Liturgia da Palavra</a:t>
            </a:r>
            <a:endParaRPr/>
          </a:p>
        </p:txBody>
      </p:sp>
    </p:spTree>
    <p:extLst>
      <p:ext uri="{BB962C8B-B14F-4D97-AF65-F5344CB8AC3E}">
        <p14:creationId xmlns:p14="http://schemas.microsoft.com/office/powerpoint/2010/main" val="32132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304">
            <a:extLst>
              <a:ext uri="{FF2B5EF4-FFF2-40B4-BE49-F238E27FC236}">
                <a16:creationId xmlns:a16="http://schemas.microsoft.com/office/drawing/2014/main" id="{3816325F-D3C0-434D-83DC-7C6D112906DA}"/>
              </a:ext>
            </a:extLst>
          </p:cNvPr>
          <p:cNvSpPr txBox="1">
            <a:spLocks noGrp="1"/>
          </p:cNvSpPr>
          <p:nvPr>
            <p:ph type="body" idx="4294967295"/>
          </p:nvPr>
        </p:nvSpPr>
        <p:spPr>
          <a:xfrm>
            <a:off x="3988" y="1783301"/>
            <a:ext cx="12189600" cy="5232960"/>
          </a:xfrm>
        </p:spPr>
        <p:txBody>
          <a:bodyPr vert="horz" wrap="square" anchor="t" anchorCtr="0">
            <a:noAutofit/>
          </a:bodyPr>
          <a:lstStyle/>
          <a:p>
            <a:pPr lvl="0" algn="ctr">
              <a:lnSpc>
                <a:spcPct val="90000"/>
              </a:lnSpc>
              <a:spcBef>
                <a:spcPts val="0"/>
              </a:spcBef>
              <a:tabLst>
                <a:tab pos="0" algn="l"/>
              </a:tabLst>
            </a:pPr>
            <a:endParaRPr lang="pt-BR" sz="52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FFFFFF"/>
                </a:solidFill>
                <a:highlight>
                  <a:srgbClr val="000000"/>
                </a:highlight>
                <a:latin typeface="Calibri" pitchFamily="18"/>
              </a:rPr>
              <a:t>PALAVRA DO SENHOR</a:t>
            </a:r>
          </a:p>
          <a:p>
            <a:pPr lvl="0" algn="ctr">
              <a:lnSpc>
                <a:spcPct val="90000"/>
              </a:lnSpc>
              <a:spcBef>
                <a:spcPts val="0"/>
              </a:spcBef>
              <a:tabLst>
                <a:tab pos="0" algn="l"/>
              </a:tabLst>
            </a:pPr>
            <a:endParaRPr lang="pt-BR" sz="60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Graças a Deus!</a:t>
            </a:r>
          </a:p>
        </p:txBody>
      </p:sp>
      <p:sp>
        <p:nvSpPr>
          <p:cNvPr id="4" name="CaixaDeTexto 3">
            <a:extLst>
              <a:ext uri="{FF2B5EF4-FFF2-40B4-BE49-F238E27FC236}">
                <a16:creationId xmlns:a16="http://schemas.microsoft.com/office/drawing/2014/main" id="{C816F0D7-FCAD-7F73-2B55-2FDF0D45A9A2}"/>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1445530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page24">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A3DCAB0-A39B-48A4-888B-E195E589D57A}"/>
              </a:ext>
            </a:extLst>
          </p:cNvPr>
          <p:cNvSpPr txBox="1">
            <a:spLocks noGrp="1"/>
          </p:cNvSpPr>
          <p:nvPr>
            <p:ph type="body" idx="4294967295"/>
          </p:nvPr>
        </p:nvSpPr>
        <p:spPr>
          <a:xfrm>
            <a:off x="228600" y="2444619"/>
            <a:ext cx="11816862" cy="6215873"/>
          </a:xfrm>
        </p:spPr>
        <p:txBody>
          <a:bodyPr vert="horz" wrap="square" anchor="t" anchorCtr="0">
            <a:noAutofit/>
          </a:bodyPr>
          <a:lstStyle/>
          <a:p>
            <a:pPr lvl="0" algn="just">
              <a:lnSpc>
                <a:spcPct val="90000"/>
              </a:lnSpc>
              <a:spcBef>
                <a:spcPts val="1001"/>
              </a:spcBef>
              <a:tabLst>
                <a:tab pos="0" algn="l"/>
              </a:tabLst>
            </a:pPr>
            <a:r>
              <a:rPr lang="pt-BR" sz="5400" b="1" dirty="0">
                <a:solidFill>
                  <a:srgbClr val="92D050"/>
                </a:solidFill>
                <a:highlight>
                  <a:srgbClr val="000000"/>
                </a:highlight>
                <a:latin typeface="Calibri" pitchFamily="18"/>
              </a:rPr>
              <a:t>R. </a:t>
            </a:r>
            <a:r>
              <a:rPr lang="pt-BR" sz="5400" b="1" dirty="0">
                <a:solidFill>
                  <a:schemeClr val="bg1"/>
                </a:solidFill>
                <a:highlight>
                  <a:srgbClr val="000000"/>
                </a:highlight>
                <a:latin typeface="Calibri" pitchFamily="18"/>
              </a:rPr>
              <a:t>Aleluia, aleluia! Aleluia, aleluia! (bis) </a:t>
            </a:r>
          </a:p>
          <a:p>
            <a:pPr lvl="0" algn="just">
              <a:lnSpc>
                <a:spcPct val="90000"/>
              </a:lnSpc>
              <a:spcBef>
                <a:spcPts val="1001"/>
              </a:spcBef>
              <a:tabLst>
                <a:tab pos="0" algn="l"/>
              </a:tabLst>
            </a:pPr>
            <a:r>
              <a:rPr lang="pt-BR" sz="5400" b="1" dirty="0">
                <a:solidFill>
                  <a:srgbClr val="92D050"/>
                </a:solidFill>
                <a:highlight>
                  <a:srgbClr val="000000"/>
                </a:highlight>
                <a:latin typeface="Calibri" pitchFamily="18"/>
              </a:rPr>
              <a:t>1. </a:t>
            </a:r>
            <a:r>
              <a:rPr lang="pt-BR" sz="5400" dirty="0">
                <a:solidFill>
                  <a:schemeClr val="bg1"/>
                </a:solidFill>
                <a:highlight>
                  <a:srgbClr val="000000"/>
                </a:highlight>
                <a:latin typeface="Calibri" pitchFamily="18"/>
              </a:rPr>
              <a:t>O Senhor reconciliou o mundo em Cristo, confiando-nos sua Palavra; a Palavra da reconciliação, a Palavra que hoje, aqui, nos salva.</a:t>
            </a:r>
          </a:p>
        </p:txBody>
      </p:sp>
      <p:sp>
        <p:nvSpPr>
          <p:cNvPr id="3" name="CaixaDeTexto 2">
            <a:extLst>
              <a:ext uri="{FF2B5EF4-FFF2-40B4-BE49-F238E27FC236}">
                <a16:creationId xmlns:a16="http://schemas.microsoft.com/office/drawing/2014/main" id="{BD495FBF-1E57-7AC6-4A34-8D111DF94B5A}"/>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Aclamação ao </a:t>
            </a:r>
          </a:p>
          <a:p>
            <a:pPr algn="ctr"/>
            <a:r>
              <a:rPr lang="pt-BR" sz="5400" b="1" dirty="0">
                <a:solidFill>
                  <a:srgbClr val="92D050"/>
                </a:solidFill>
              </a:rPr>
              <a:t>Evangelho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304">
            <a:extLst>
              <a:ext uri="{FF2B5EF4-FFF2-40B4-BE49-F238E27FC236}">
                <a16:creationId xmlns:a16="http://schemas.microsoft.com/office/drawing/2014/main" id="{3816325F-D3C0-434D-83DC-7C6D112906DA}"/>
              </a:ext>
            </a:extLst>
          </p:cNvPr>
          <p:cNvSpPr txBox="1">
            <a:spLocks noGrp="1"/>
          </p:cNvSpPr>
          <p:nvPr>
            <p:ph type="body" idx="4294967295"/>
          </p:nvPr>
        </p:nvSpPr>
        <p:spPr>
          <a:xfrm>
            <a:off x="197154" y="1783301"/>
            <a:ext cx="11789142" cy="5232960"/>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EVANGELHO - </a:t>
            </a:r>
            <a:r>
              <a:rPr lang="pt-BR" sz="6000" b="1" dirty="0" err="1">
                <a:solidFill>
                  <a:srgbClr val="92D050"/>
                </a:solidFill>
                <a:highlight>
                  <a:srgbClr val="000000"/>
                </a:highlight>
                <a:latin typeface="Calibri" pitchFamily="18"/>
              </a:rPr>
              <a:t>Mt</a:t>
            </a:r>
            <a:r>
              <a:rPr lang="pt-BR" sz="6000" b="1" dirty="0">
                <a:solidFill>
                  <a:srgbClr val="92D050"/>
                </a:solidFill>
                <a:highlight>
                  <a:srgbClr val="000000"/>
                </a:highlight>
                <a:latin typeface="Calibri" pitchFamily="18"/>
              </a:rPr>
              <a:t> 18, 15-20</a:t>
            </a:r>
          </a:p>
          <a:p>
            <a:pPr lvl="0" algn="ctr">
              <a:lnSpc>
                <a:spcPct val="90000"/>
              </a:lnSpc>
              <a:spcBef>
                <a:spcPts val="0"/>
              </a:spcBef>
              <a:tabLst>
                <a:tab pos="0" algn="l"/>
              </a:tabLst>
            </a:pPr>
            <a:endParaRPr lang="pt-BR" sz="60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FFFFFF"/>
                </a:solidFill>
                <a:highlight>
                  <a:srgbClr val="000000"/>
                </a:highlight>
                <a:latin typeface="Calibri" pitchFamily="18"/>
              </a:rPr>
              <a:t>PROCLAMAÇÃO DO EVANGELHO DE JESUS CRISTO SEGUNDO MATEUS</a:t>
            </a: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Glória a vós Senhor</a:t>
            </a:r>
          </a:p>
        </p:txBody>
      </p:sp>
      <p:sp>
        <p:nvSpPr>
          <p:cNvPr id="4" name="CaixaDeTexto 3">
            <a:extLst>
              <a:ext uri="{FF2B5EF4-FFF2-40B4-BE49-F238E27FC236}">
                <a16:creationId xmlns:a16="http://schemas.microsoft.com/office/drawing/2014/main" id="{C816F0D7-FCAD-7F73-2B55-2FDF0D45A9A2}"/>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3621812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 EVANGELHO DE JESUS CRISTO SEGUNDO JOÃO -                      ">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8C62FDC-88F9-4666-B53E-B604FDBB03C8}"/>
              </a:ext>
            </a:extLst>
          </p:cNvPr>
          <p:cNvSpPr txBox="1">
            <a:spLocks noGrp="1"/>
          </p:cNvSpPr>
          <p:nvPr>
            <p:ph type="body" idx="4294967295"/>
          </p:nvPr>
        </p:nvSpPr>
        <p:spPr>
          <a:xfrm>
            <a:off x="158262" y="1834697"/>
            <a:ext cx="11834446"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Naquele tempo, Jesus disse a seus discípulos: “Se o teu irmão pecar contra ti, vai corrigi-lo, mas em particular, a sós contigo! Se ele te ouvir, tu ganhaste o teu irmão. Se ele não te ouvir, toma contigo mais</a:t>
            </a:r>
          </a:p>
        </p:txBody>
      </p:sp>
      <p:sp>
        <p:nvSpPr>
          <p:cNvPr id="4" name="CaixaDeTexto 3">
            <a:extLst>
              <a:ext uri="{FF2B5EF4-FFF2-40B4-BE49-F238E27FC236}">
                <a16:creationId xmlns:a16="http://schemas.microsoft.com/office/drawing/2014/main" id="{5C14FD32-84E4-5244-89B9-389BC210D6A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8C62FDC-88F9-4666-B53E-B604FDBB03C8}"/>
              </a:ext>
            </a:extLst>
          </p:cNvPr>
          <p:cNvSpPr txBox="1">
            <a:spLocks noGrp="1"/>
          </p:cNvSpPr>
          <p:nvPr>
            <p:ph type="body" idx="4294967295"/>
          </p:nvPr>
        </p:nvSpPr>
        <p:spPr>
          <a:xfrm>
            <a:off x="158262" y="1834697"/>
            <a:ext cx="11834446"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uma ou duas pessoas, para que toda a questão seja decidida sob a palavra de duas ou três testemunhas. Se ele não vos der ouvido, dize-o à Igreja. Se nem mesmo à Igreja ele ouvir, seja tratado como se fosse um</a:t>
            </a:r>
          </a:p>
        </p:txBody>
      </p:sp>
      <p:sp>
        <p:nvSpPr>
          <p:cNvPr id="4" name="CaixaDeTexto 3">
            <a:extLst>
              <a:ext uri="{FF2B5EF4-FFF2-40B4-BE49-F238E27FC236}">
                <a16:creationId xmlns:a16="http://schemas.microsoft.com/office/drawing/2014/main" id="{5C14FD32-84E4-5244-89B9-389BC210D6A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1281955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29CBA-05EB-D52C-A2E0-50353B112B77}"/>
            </a:ext>
          </a:extLst>
        </p:cNvPr>
        <p:cNvGrpSpPr/>
        <p:nvPr/>
      </p:nvGrpSpPr>
      <p:grpSpPr>
        <a:xfrm>
          <a:off x="0" y="0"/>
          <a:ext cx="0" cy="0"/>
          <a:chOff x="0" y="0"/>
          <a:chExt cx="0" cy="0"/>
        </a:xfrm>
      </p:grpSpPr>
      <p:sp>
        <p:nvSpPr>
          <p:cNvPr id="3" name="PlaceHolder 228">
            <a:extLst>
              <a:ext uri="{FF2B5EF4-FFF2-40B4-BE49-F238E27FC236}">
                <a16:creationId xmlns:a16="http://schemas.microsoft.com/office/drawing/2014/main" id="{B8DE6DA8-5592-B161-A793-9A3270285854}"/>
              </a:ext>
            </a:extLst>
          </p:cNvPr>
          <p:cNvSpPr txBox="1">
            <a:spLocks noGrp="1"/>
          </p:cNvSpPr>
          <p:nvPr>
            <p:ph type="body" idx="4294967295"/>
          </p:nvPr>
        </p:nvSpPr>
        <p:spPr>
          <a:xfrm>
            <a:off x="254977" y="2038350"/>
            <a:ext cx="11683634" cy="308229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rgbClr val="FFFFFF"/>
                </a:solidFill>
                <a:highlight>
                  <a:srgbClr val="000000"/>
                </a:highlight>
                <a:latin typeface="Calibri" pitchFamily="18"/>
              </a:rPr>
              <a:t>Reunidos, em família, pra cantar tuas maravilhas! A Palavra nos sustenta, ilumina e orienta. E nos une a celebrar o teu dia, Senhor! </a:t>
            </a:r>
          </a:p>
        </p:txBody>
      </p:sp>
      <p:sp>
        <p:nvSpPr>
          <p:cNvPr id="4" name="CaixaDeTexto 3">
            <a:extLst>
              <a:ext uri="{FF2B5EF4-FFF2-40B4-BE49-F238E27FC236}">
                <a16:creationId xmlns:a16="http://schemas.microsoft.com/office/drawing/2014/main" id="{69E81EBC-03A3-BBDF-2D28-683453D3515B}"/>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39880853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page26">
    <p:spTree>
      <p:nvGrpSpPr>
        <p:cNvPr id="1" name=""/>
        <p:cNvGrpSpPr/>
        <p:nvPr/>
      </p:nvGrpSpPr>
      <p:grpSpPr>
        <a:xfrm>
          <a:off x="0" y="0"/>
          <a:ext cx="0" cy="0"/>
          <a:chOff x="0" y="0"/>
          <a:chExt cx="0" cy="0"/>
        </a:xfrm>
      </p:grpSpPr>
      <p:sp>
        <p:nvSpPr>
          <p:cNvPr id="2" name="PlaceHolder 25">
            <a:extLst>
              <a:ext uri="{FF2B5EF4-FFF2-40B4-BE49-F238E27FC236}">
                <a16:creationId xmlns:a16="http://schemas.microsoft.com/office/drawing/2014/main" id="{2D818AF4-87AE-4D80-9904-AA68735F85B8}"/>
              </a:ext>
            </a:extLst>
          </p:cNvPr>
          <p:cNvSpPr txBox="1">
            <a:spLocks noGrp="1"/>
          </p:cNvSpPr>
          <p:nvPr>
            <p:ph type="body" idx="4294967295"/>
          </p:nvPr>
        </p:nvSpPr>
        <p:spPr>
          <a:xfrm>
            <a:off x="144400" y="1852284"/>
            <a:ext cx="11894650"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pagão ou um pecador público. Em verdade vos digo, tudo o que ligardes na terra será ligado no céu, e tudo o que desligardes na terra será desligado no céu. De novo, eu vos digo: se dois de vós estiverem de</a:t>
            </a:r>
          </a:p>
        </p:txBody>
      </p:sp>
      <p:sp>
        <p:nvSpPr>
          <p:cNvPr id="4" name="CaixaDeTexto 3">
            <a:extLst>
              <a:ext uri="{FF2B5EF4-FFF2-40B4-BE49-F238E27FC236}">
                <a16:creationId xmlns:a16="http://schemas.microsoft.com/office/drawing/2014/main" id="{2225C848-AEB5-ABD8-ACBE-AEB003BF0CF6}"/>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5">
            <a:extLst>
              <a:ext uri="{FF2B5EF4-FFF2-40B4-BE49-F238E27FC236}">
                <a16:creationId xmlns:a16="http://schemas.microsoft.com/office/drawing/2014/main" id="{2D818AF4-87AE-4D80-9904-AA68735F85B8}"/>
              </a:ext>
            </a:extLst>
          </p:cNvPr>
          <p:cNvSpPr txBox="1">
            <a:spLocks noGrp="1"/>
          </p:cNvSpPr>
          <p:nvPr>
            <p:ph type="body" idx="4294967295"/>
          </p:nvPr>
        </p:nvSpPr>
        <p:spPr>
          <a:xfrm>
            <a:off x="144400" y="1852284"/>
            <a:ext cx="11894650"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acordo na terra sobre qualquer coisa que quiserem pedir, isso lhes será concedido por meu Pai que está nos céus. Pois, onde dois ou três estiverem reunidos em meu nome, eu estou aí, no meio deles”.</a:t>
            </a:r>
          </a:p>
        </p:txBody>
      </p:sp>
      <p:sp>
        <p:nvSpPr>
          <p:cNvPr id="4" name="CaixaDeTexto 3">
            <a:extLst>
              <a:ext uri="{FF2B5EF4-FFF2-40B4-BE49-F238E27FC236}">
                <a16:creationId xmlns:a16="http://schemas.microsoft.com/office/drawing/2014/main" id="{2225C848-AEB5-ABD8-ACBE-AEB003BF0CF6}"/>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5814260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12">
            <a:extLst>
              <a:ext uri="{FF2B5EF4-FFF2-40B4-BE49-F238E27FC236}">
                <a16:creationId xmlns:a16="http://schemas.microsoft.com/office/drawing/2014/main" id="{42CBAE1C-B1BD-4E9B-94D8-ABF805F35A05}"/>
              </a:ext>
            </a:extLst>
          </p:cNvPr>
          <p:cNvSpPr txBox="1">
            <a:spLocks noGrp="1"/>
          </p:cNvSpPr>
          <p:nvPr>
            <p:ph type="body" idx="4294967295"/>
          </p:nvPr>
        </p:nvSpPr>
        <p:spPr>
          <a:xfrm>
            <a:off x="3988" y="1764360"/>
            <a:ext cx="12189600" cy="5775840"/>
          </a:xfrm>
        </p:spPr>
        <p:txBody>
          <a:bodyPr vert="horz" wrap="square" anchor="t" anchorCtr="0">
            <a:noAutofit/>
          </a:bodyPr>
          <a:lstStyle/>
          <a:p>
            <a:pPr lvl="0" algn="ctr">
              <a:lnSpc>
                <a:spcPct val="90000"/>
              </a:lnSpc>
              <a:spcBef>
                <a:spcPts val="0"/>
              </a:spcBef>
              <a:tabLst>
                <a:tab pos="0" algn="l"/>
              </a:tabLst>
            </a:pPr>
            <a:endParaRPr lang="pt-BR" sz="52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FFFFFF"/>
                </a:solidFill>
                <a:highlight>
                  <a:srgbClr val="000000"/>
                </a:highlight>
                <a:latin typeface="Calibri" pitchFamily="18"/>
              </a:rPr>
              <a:t>PALAVRA DA SALVAÇÃO</a:t>
            </a:r>
          </a:p>
          <a:p>
            <a:pPr lvl="0" algn="ctr">
              <a:lnSpc>
                <a:spcPct val="90000"/>
              </a:lnSpc>
              <a:spcBef>
                <a:spcPts val="0"/>
              </a:spcBef>
              <a:tabLst>
                <a:tab pos="0" algn="l"/>
              </a:tabLst>
            </a:pPr>
            <a:endParaRPr lang="pt-BR" sz="60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Glória a vós Senhor!</a:t>
            </a:r>
          </a:p>
          <a:p>
            <a:pPr lvl="0" algn="just">
              <a:lnSpc>
                <a:spcPct val="90000"/>
              </a:lnSpc>
              <a:spcBef>
                <a:spcPts val="0"/>
              </a:spcBef>
              <a:tabLst>
                <a:tab pos="0" algn="l"/>
              </a:tabLst>
            </a:pPr>
            <a:r>
              <a:rPr lang="pt-BR" sz="5000" b="1" dirty="0">
                <a:solidFill>
                  <a:srgbClr val="FFFFFF"/>
                </a:solidFill>
                <a:highlight>
                  <a:srgbClr val="000000"/>
                </a:highlight>
                <a:latin typeface="Calibri" pitchFamily="18"/>
              </a:rPr>
              <a:t> </a:t>
            </a:r>
          </a:p>
        </p:txBody>
      </p:sp>
      <p:sp>
        <p:nvSpPr>
          <p:cNvPr id="3" name="CaixaDeTexto 2">
            <a:extLst>
              <a:ext uri="{FF2B5EF4-FFF2-40B4-BE49-F238E27FC236}">
                <a16:creationId xmlns:a16="http://schemas.microsoft.com/office/drawing/2014/main" id="{41BFCB55-6410-F381-C83B-EAA1DE1AD464}"/>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19205570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page28">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25BB59EF-A65F-5A4E-9142-0CBC08D97F2C}"/>
              </a:ext>
            </a:extLst>
          </p:cNvPr>
          <p:cNvSpPr txBox="1"/>
          <p:nvPr/>
        </p:nvSpPr>
        <p:spPr>
          <a:xfrm>
            <a:off x="0" y="2967335"/>
            <a:ext cx="12193588" cy="1446550"/>
          </a:xfrm>
          <a:prstGeom prst="rect">
            <a:avLst/>
          </a:prstGeom>
          <a:noFill/>
        </p:spPr>
        <p:txBody>
          <a:bodyPr wrap="square" rtlCol="0">
            <a:spAutoFit/>
          </a:bodyPr>
          <a:lstStyle/>
          <a:p>
            <a:pPr algn="ctr"/>
            <a:r>
              <a:rPr lang="pt-BR" sz="8800" b="1" dirty="0">
                <a:solidFill>
                  <a:srgbClr val="92D050"/>
                </a:solidFill>
              </a:rPr>
              <a:t>Homilia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page29">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67703" y="1784243"/>
            <a:ext cx="11848043" cy="4015080"/>
          </a:xfrm>
        </p:spPr>
        <p:txBody>
          <a:bodyPr vert="horz" wrap="square" anchor="t" anchorCtr="0">
            <a:noAutofit/>
          </a:bodyPr>
          <a:lstStyle/>
          <a:p>
            <a:pPr lvl="0" algn="just">
              <a:lnSpc>
                <a:spcPct val="90000"/>
              </a:lnSpc>
              <a:spcBef>
                <a:spcPts val="1001"/>
              </a:spcBef>
              <a:tabLst>
                <a:tab pos="0" algn="l"/>
              </a:tabLst>
            </a:pPr>
            <a:r>
              <a:rPr lang="pt-BR" sz="5400" b="1" dirty="0">
                <a:solidFill>
                  <a:schemeClr val="bg1"/>
                </a:solidFill>
                <a:highlight>
                  <a:srgbClr val="000000"/>
                </a:highlight>
                <a:latin typeface="Calibri" pitchFamily="18"/>
              </a:rPr>
              <a:t>Creio em Deus-Pai, todo poderoso, criador do céu e da terra e em Jesus Cristo seu único filho Nosso Senhor, que foi concebido pelo poder do Espírito Santo. Nasceu da Virgem Maria, Padeceu sob </a:t>
            </a:r>
            <a:r>
              <a:rPr lang="pt-BR" sz="5400" b="1" dirty="0" err="1">
                <a:solidFill>
                  <a:schemeClr val="bg1"/>
                </a:solidFill>
                <a:highlight>
                  <a:srgbClr val="000000"/>
                </a:highlight>
                <a:latin typeface="Calibri" pitchFamily="18"/>
              </a:rPr>
              <a:t>Poncio</a:t>
            </a:r>
            <a:r>
              <a:rPr lang="pt-BR" sz="5400" b="1" dirty="0">
                <a:solidFill>
                  <a:schemeClr val="bg1"/>
                </a:solidFill>
                <a:highlight>
                  <a:srgbClr val="000000"/>
                </a:highlight>
                <a:latin typeface="Calibri" pitchFamily="18"/>
              </a:rPr>
              <a:t> Pilatos, Foi crucificado, morto e sepultado,</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Profissão de Fé</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6496" y="2012843"/>
            <a:ext cx="11830458" cy="4015080"/>
          </a:xfrm>
        </p:spPr>
        <p:txBody>
          <a:bodyPr vert="horz" wrap="square" anchor="t" anchorCtr="0">
            <a:noAutofit/>
          </a:bodyPr>
          <a:lstStyle/>
          <a:p>
            <a:pPr lvl="0" algn="just">
              <a:lnSpc>
                <a:spcPct val="90000"/>
              </a:lnSpc>
              <a:spcBef>
                <a:spcPts val="1001"/>
              </a:spcBef>
              <a:tabLst>
                <a:tab pos="0" algn="l"/>
              </a:tabLst>
            </a:pPr>
            <a:r>
              <a:rPr lang="pt-BR" sz="5400" b="1" dirty="0">
                <a:solidFill>
                  <a:schemeClr val="bg1"/>
                </a:solidFill>
                <a:highlight>
                  <a:srgbClr val="000000"/>
                </a:highlight>
                <a:latin typeface="Calibri" pitchFamily="18"/>
              </a:rPr>
              <a:t>desceu a mansão dos mortos, ressuscitou ao terceiro dia, subiu aos céus, está sentado à direita de Deus Pai, todo poderoso, de onde há de vir a julgar os vivos e os mortos. </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Profissão de Fé</a:t>
            </a:r>
          </a:p>
        </p:txBody>
      </p:sp>
    </p:spTree>
    <p:extLst>
      <p:ext uri="{BB962C8B-B14F-4D97-AF65-F5344CB8AC3E}">
        <p14:creationId xmlns:p14="http://schemas.microsoft.com/office/powerpoint/2010/main" val="23930101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93430" y="1784243"/>
            <a:ext cx="11781693" cy="4015080"/>
          </a:xfrm>
        </p:spPr>
        <p:txBody>
          <a:bodyPr vert="horz" wrap="square" anchor="t" anchorCtr="0">
            <a:noAutofit/>
          </a:bodyPr>
          <a:lstStyle/>
          <a:p>
            <a:pPr lvl="0" algn="just">
              <a:lnSpc>
                <a:spcPct val="90000"/>
              </a:lnSpc>
              <a:spcBef>
                <a:spcPts val="1001"/>
              </a:spcBef>
              <a:tabLst>
                <a:tab pos="0" algn="l"/>
              </a:tabLst>
            </a:pPr>
            <a:r>
              <a:rPr lang="pt-BR" sz="5400" b="1" dirty="0">
                <a:solidFill>
                  <a:schemeClr val="bg1"/>
                </a:solidFill>
                <a:highlight>
                  <a:srgbClr val="000000"/>
                </a:highlight>
                <a:latin typeface="Calibri" pitchFamily="18"/>
              </a:rPr>
              <a:t>Creio no Espírito Santo, na Santa Igreja Católica, na comunhão dos Santos,  remissão dos pecados, na ressurreição da carne, e na vida eterna.</a:t>
            </a:r>
          </a:p>
          <a:p>
            <a:pPr lvl="0" algn="just">
              <a:lnSpc>
                <a:spcPct val="90000"/>
              </a:lnSpc>
              <a:spcBef>
                <a:spcPts val="1001"/>
              </a:spcBef>
              <a:tabLst>
                <a:tab pos="0" algn="l"/>
              </a:tabLst>
            </a:pPr>
            <a:endParaRPr lang="pt-BR" sz="5400" b="1" dirty="0">
              <a:solidFill>
                <a:schemeClr val="bg1"/>
              </a:solidFill>
              <a:highlight>
                <a:srgbClr val="000000"/>
              </a:highlight>
              <a:latin typeface="Calibri" pitchFamily="18"/>
            </a:endParaRPr>
          </a:p>
          <a:p>
            <a:pPr lvl="0" algn="ctr">
              <a:lnSpc>
                <a:spcPct val="90000"/>
              </a:lnSpc>
              <a:spcBef>
                <a:spcPts val="1001"/>
              </a:spcBef>
              <a:tabLst>
                <a:tab pos="0" algn="l"/>
              </a:tabLst>
            </a:pPr>
            <a:r>
              <a:rPr lang="pt-BR" sz="5400" b="1" dirty="0">
                <a:solidFill>
                  <a:schemeClr val="bg1"/>
                </a:solidFill>
                <a:highlight>
                  <a:srgbClr val="000000"/>
                </a:highlight>
                <a:latin typeface="Calibri" pitchFamily="18"/>
              </a:rPr>
              <a:t>AMÉM.</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Profissão de Fé</a:t>
            </a:r>
          </a:p>
        </p:txBody>
      </p:sp>
    </p:spTree>
    <p:extLst>
      <p:ext uri="{BB962C8B-B14F-4D97-AF65-F5344CB8AC3E}">
        <p14:creationId xmlns:p14="http://schemas.microsoft.com/office/powerpoint/2010/main" val="21997508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1819412"/>
            <a:ext cx="11824311" cy="4375648"/>
          </a:xfrm>
        </p:spPr>
        <p:txBody>
          <a:bodyPr vert="horz" wrap="square" anchor="t" anchorCtr="0">
            <a:noAutofit/>
          </a:bodyPr>
          <a:lstStyle/>
          <a:p>
            <a:pPr lvl="0" algn="just">
              <a:lnSpc>
                <a:spcPct val="90000"/>
              </a:lnSpc>
              <a:spcBef>
                <a:spcPts val="1001"/>
              </a:spcBef>
              <a:tabLst>
                <a:tab pos="0" algn="l"/>
              </a:tabLst>
            </a:pPr>
            <a:r>
              <a:rPr lang="pt-BR" sz="5400" b="1" dirty="0">
                <a:solidFill>
                  <a:srgbClr val="92D050"/>
                </a:solidFill>
                <a:highlight>
                  <a:srgbClr val="000000"/>
                </a:highlight>
                <a:latin typeface="Calibri" pitchFamily="18"/>
              </a:rPr>
              <a:t>P. </a:t>
            </a:r>
            <a:r>
              <a:rPr lang="pt-BR" sz="5400" b="1" dirty="0">
                <a:solidFill>
                  <a:schemeClr val="bg1"/>
                </a:solidFill>
                <a:highlight>
                  <a:srgbClr val="000000"/>
                </a:highlight>
                <a:latin typeface="Calibri" pitchFamily="18"/>
              </a:rPr>
              <a:t>Caríssimos irmãos e irmãs, em nome do todos os homens e mulheres do mundo, imploremos a Jesus, que está no meio de nós, que lhes conceda os bens de que precisam, dizendo, com toda confiança:</a:t>
            </a:r>
            <a:endParaRPr lang="pt-BR" sz="60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433723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2810932"/>
            <a:ext cx="11824311" cy="3384127"/>
          </a:xfrm>
        </p:spPr>
        <p:txBody>
          <a:bodyPr vert="horz" wrap="square" anchor="t" anchorCtr="0">
            <a:noAutofit/>
          </a:bodyPr>
          <a:lstStyle/>
          <a:p>
            <a:pPr lvl="0" algn="just">
              <a:lnSpc>
                <a:spcPct val="90000"/>
              </a:lnSpc>
              <a:spcBef>
                <a:spcPts val="1001"/>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Concedei-nos, Senhor, a vossa graça.</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31856983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1819412"/>
            <a:ext cx="11824311" cy="4015080"/>
          </a:xfrm>
        </p:spPr>
        <p:txBody>
          <a:bodyPr vert="horz" wrap="square" anchor="t" anchorCtr="0">
            <a:noAutofit/>
          </a:bodyPr>
          <a:lstStyle/>
          <a:p>
            <a:pPr lvl="0" algn="just">
              <a:lnSpc>
                <a:spcPct val="90000"/>
              </a:lnSpc>
              <a:spcBef>
                <a:spcPts val="1001"/>
              </a:spcBef>
              <a:tabLst>
                <a:tab pos="0" algn="l"/>
              </a:tabLst>
            </a:pPr>
            <a:r>
              <a:rPr lang="pt-BR" sz="6000" b="1" dirty="0">
                <a:solidFill>
                  <a:srgbClr val="92D050"/>
                </a:solidFill>
                <a:highlight>
                  <a:srgbClr val="000000"/>
                </a:highlight>
                <a:latin typeface="Calibri" pitchFamily="18"/>
              </a:rPr>
              <a:t>1. </a:t>
            </a:r>
            <a:r>
              <a:rPr lang="pt-BR" sz="6000" b="1" dirty="0">
                <a:solidFill>
                  <a:schemeClr val="bg1"/>
                </a:solidFill>
                <a:highlight>
                  <a:srgbClr val="000000"/>
                </a:highlight>
                <a:latin typeface="Calibri" pitchFamily="18"/>
              </a:rPr>
              <a:t>Por nossa Diocese de Apucarana e suas comunidades paroquiais, pelos fiéis que nelas exercem algum ministério e pelos responsáveis da catequese, da liturgia e da caridade, rezemos ao Senhor.</a:t>
            </a:r>
            <a:endParaRPr lang="pt-BR" sz="5000" b="1" dirty="0">
              <a:solidFill>
                <a:srgbClr val="FFFF00"/>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240478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3" name="PlaceHolder 228">
            <a:extLst>
              <a:ext uri="{FF2B5EF4-FFF2-40B4-BE49-F238E27FC236}">
                <a16:creationId xmlns:a16="http://schemas.microsoft.com/office/drawing/2014/main" id="{04E8CE5F-24B0-4CAF-8022-E0FB14EA160F}"/>
              </a:ext>
            </a:extLst>
          </p:cNvPr>
          <p:cNvSpPr txBox="1">
            <a:spLocks noGrp="1"/>
          </p:cNvSpPr>
          <p:nvPr>
            <p:ph type="body" idx="4294967295"/>
          </p:nvPr>
        </p:nvSpPr>
        <p:spPr>
          <a:xfrm>
            <a:off x="249908" y="1869208"/>
            <a:ext cx="11683634" cy="2429229"/>
          </a:xfrm>
        </p:spPr>
        <p:txBody>
          <a:bodyPr vert="horz" wrap="square" anchor="t" anchorCtr="0">
            <a:noAutofit/>
          </a:bodyPr>
          <a:lstStyle/>
          <a:p>
            <a:pPr lvl="0" algn="just">
              <a:lnSpc>
                <a:spcPct val="90000"/>
              </a:lnSpc>
              <a:spcBef>
                <a:spcPts val="0"/>
              </a:spcBef>
              <a:tabLst>
                <a:tab pos="0" algn="l"/>
              </a:tabLst>
            </a:pPr>
            <a:r>
              <a:rPr lang="pt-BR" sz="6600" dirty="0">
                <a:solidFill>
                  <a:srgbClr val="92D050"/>
                </a:solidFill>
                <a:highlight>
                  <a:srgbClr val="000000"/>
                </a:highlight>
                <a:latin typeface="Calibri" pitchFamily="18"/>
              </a:rPr>
              <a:t>1. </a:t>
            </a:r>
            <a:r>
              <a:rPr lang="pt-BR" sz="6600" dirty="0">
                <a:solidFill>
                  <a:srgbClr val="FFFFFF"/>
                </a:solidFill>
                <a:highlight>
                  <a:srgbClr val="000000"/>
                </a:highlight>
                <a:latin typeface="Calibri" pitchFamily="18"/>
              </a:rPr>
              <a:t>Proclamando tua Palavra, o próprio Cristo a nos falar. Desponta em nós uma alegria sem cessar!</a:t>
            </a:r>
            <a:endParaRPr lang="pt-BR" sz="6000"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0376C668-2191-8722-32CC-016E5C0671CF}"/>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3209730"/>
            <a:ext cx="11824311" cy="2624761"/>
          </a:xfrm>
        </p:spPr>
        <p:txBody>
          <a:bodyPr vert="horz" wrap="square" anchor="t" anchorCtr="0">
            <a:noAutofit/>
          </a:bodyPr>
          <a:lstStyle/>
          <a:p>
            <a:pPr lvl="0" algn="ctr">
              <a:lnSpc>
                <a:spcPct val="90000"/>
              </a:lnSpc>
              <a:spcBef>
                <a:spcPts val="1001"/>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Concedei-nos, Senhor, a vossa graça.</a:t>
            </a:r>
          </a:p>
          <a:p>
            <a:pPr lvl="0" algn="ctr">
              <a:lnSpc>
                <a:spcPct val="90000"/>
              </a:lnSpc>
              <a:spcBef>
                <a:spcPts val="1001"/>
              </a:spcBef>
              <a:tabLst>
                <a:tab pos="0" algn="l"/>
              </a:tabLst>
            </a:pPr>
            <a:endParaRPr lang="pt-BR" sz="60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8684858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205740" y="1784243"/>
            <a:ext cx="11750040" cy="4015080"/>
          </a:xfrm>
        </p:spPr>
        <p:txBody>
          <a:bodyPr vert="horz" wrap="square" anchor="t" anchorCtr="0">
            <a:noAutofit/>
          </a:bodyPr>
          <a:lstStyle/>
          <a:p>
            <a:pPr lvl="0" algn="just">
              <a:lnSpc>
                <a:spcPct val="90000"/>
              </a:lnSpc>
              <a:spcBef>
                <a:spcPts val="1001"/>
              </a:spcBef>
              <a:tabLst>
                <a:tab pos="0" algn="l"/>
              </a:tabLst>
            </a:pPr>
            <a:r>
              <a:rPr lang="pt-BR" sz="6000" b="1" dirty="0">
                <a:solidFill>
                  <a:srgbClr val="92D050"/>
                </a:solidFill>
                <a:highlight>
                  <a:srgbClr val="000000"/>
                </a:highlight>
                <a:latin typeface="Calibri" pitchFamily="18"/>
              </a:rPr>
              <a:t>2. </a:t>
            </a:r>
            <a:r>
              <a:rPr lang="pt-BR" sz="6000" b="1" dirty="0">
                <a:solidFill>
                  <a:schemeClr val="bg1"/>
                </a:solidFill>
                <a:highlight>
                  <a:srgbClr val="000000"/>
                </a:highlight>
                <a:latin typeface="Calibri" pitchFamily="18"/>
              </a:rPr>
              <a:t>Para que tenhamos a coragem de auxiliar o irmão que erra, não por julgamento, mas por amor, procurando sempre “ganhar o irmão” para Deus, rezemos ao Senhor.</a:t>
            </a:r>
          </a:p>
          <a:p>
            <a:pPr lvl="0" algn="just">
              <a:lnSpc>
                <a:spcPct val="90000"/>
              </a:lnSpc>
              <a:spcBef>
                <a:spcPts val="1001"/>
              </a:spcBef>
              <a:tabLst>
                <a:tab pos="0" algn="l"/>
              </a:tabLst>
            </a:pPr>
            <a:endParaRPr lang="pt-BR" sz="6000" b="1" dirty="0">
              <a:solidFill>
                <a:srgbClr val="FFFF00"/>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30287102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3116424"/>
            <a:ext cx="11824311" cy="2942002"/>
          </a:xfrm>
        </p:spPr>
        <p:txBody>
          <a:bodyPr vert="horz" wrap="square" anchor="t" anchorCtr="0">
            <a:noAutofit/>
          </a:bodyPr>
          <a:lstStyle/>
          <a:p>
            <a:pPr lvl="0" algn="ctr">
              <a:lnSpc>
                <a:spcPct val="90000"/>
              </a:lnSpc>
              <a:spcBef>
                <a:spcPts val="1001"/>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Concedei-nos, Senhor, a vossa graça.</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0820963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251460" y="1784242"/>
            <a:ext cx="11681460" cy="4387957"/>
          </a:xfrm>
        </p:spPr>
        <p:txBody>
          <a:bodyPr vert="horz" wrap="square" anchor="t" anchorCtr="0">
            <a:noAutofit/>
          </a:bodyPr>
          <a:lstStyle/>
          <a:p>
            <a:pPr lvl="0" algn="just">
              <a:lnSpc>
                <a:spcPct val="90000"/>
              </a:lnSpc>
              <a:spcBef>
                <a:spcPts val="1001"/>
              </a:spcBef>
              <a:tabLst>
                <a:tab pos="0" algn="l"/>
              </a:tabLst>
            </a:pPr>
            <a:r>
              <a:rPr lang="pt-BR" sz="6000" b="1" dirty="0">
                <a:solidFill>
                  <a:srgbClr val="92D050"/>
                </a:solidFill>
                <a:highlight>
                  <a:srgbClr val="000000"/>
                </a:highlight>
                <a:latin typeface="Calibri" pitchFamily="18"/>
              </a:rPr>
              <a:t>3. </a:t>
            </a:r>
            <a:r>
              <a:rPr lang="pt-BR" sz="6000" b="1" dirty="0">
                <a:solidFill>
                  <a:schemeClr val="bg1"/>
                </a:solidFill>
                <a:highlight>
                  <a:srgbClr val="000000"/>
                </a:highlight>
                <a:latin typeface="Calibri" pitchFamily="18"/>
              </a:rPr>
              <a:t>Para que a Bíblia Sagrada seja alimento de esperança e força na caminhada de cada um de nós, rezemos ao Senhor.</a:t>
            </a:r>
          </a:p>
          <a:p>
            <a:pPr lvl="0" algn="just">
              <a:lnSpc>
                <a:spcPct val="90000"/>
              </a:lnSpc>
              <a:spcBef>
                <a:spcPts val="1001"/>
              </a:spcBef>
              <a:tabLst>
                <a:tab pos="0" algn="l"/>
              </a:tabLst>
            </a:pPr>
            <a:endParaRPr lang="pt-BR" sz="60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0880040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3236976"/>
            <a:ext cx="11824311" cy="2597516"/>
          </a:xfrm>
        </p:spPr>
        <p:txBody>
          <a:bodyPr vert="horz" wrap="square" anchor="t" anchorCtr="0">
            <a:noAutofit/>
          </a:bodyPr>
          <a:lstStyle/>
          <a:p>
            <a:pPr lvl="0" algn="ctr">
              <a:lnSpc>
                <a:spcPct val="90000"/>
              </a:lnSpc>
              <a:spcBef>
                <a:spcPts val="1001"/>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Concedei-nos, Senhor, a vossa graça.</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5439029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1811215"/>
            <a:ext cx="11824311" cy="4519247"/>
          </a:xfrm>
        </p:spPr>
        <p:txBody>
          <a:bodyPr vert="horz" wrap="square" anchor="t" anchorCtr="0">
            <a:noAutofit/>
          </a:bodyPr>
          <a:lstStyle/>
          <a:p>
            <a:pPr algn="just">
              <a:lnSpc>
                <a:spcPct val="90000"/>
              </a:lnSpc>
              <a:spcBef>
                <a:spcPts val="1001"/>
              </a:spcBef>
              <a:tabLst>
                <a:tab pos="0" algn="l"/>
              </a:tabLst>
            </a:pPr>
            <a:r>
              <a:rPr lang="pt-BR" sz="7200" b="1" dirty="0">
                <a:solidFill>
                  <a:schemeClr val="accent6"/>
                </a:solidFill>
                <a:highlight>
                  <a:srgbClr val="000000"/>
                </a:highlight>
                <a:latin typeface="Calibri" pitchFamily="18"/>
              </a:rPr>
              <a:t>P. </a:t>
            </a:r>
            <a:r>
              <a:rPr lang="pt-BR" sz="7200" b="1" dirty="0">
                <a:solidFill>
                  <a:schemeClr val="bg1"/>
                </a:solidFill>
                <a:highlight>
                  <a:srgbClr val="000000"/>
                </a:highlight>
                <a:latin typeface="Calibri" pitchFamily="18"/>
              </a:rPr>
              <a:t>Senhor Jesus Cristo, que prometestes estar no meio de nós, quando dois ou três se reúnem em vosso nome, ajudai-nos a escutar vossa</a:t>
            </a:r>
            <a:endParaRPr lang="pt-BR" sz="5000" b="1" dirty="0">
              <a:solidFill>
                <a:srgbClr val="FFFF00"/>
              </a:solidFill>
              <a:highlight>
                <a:srgbClr val="000000"/>
              </a:highlight>
              <a:latin typeface="Calibri" pitchFamily="18"/>
            </a:endParaRPr>
          </a:p>
        </p:txBody>
      </p:sp>
    </p:spTree>
    <p:extLst>
      <p:ext uri="{BB962C8B-B14F-4D97-AF65-F5344CB8AC3E}">
        <p14:creationId xmlns:p14="http://schemas.microsoft.com/office/powerpoint/2010/main" val="30977372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70FD4-30F8-3BC6-871C-82FF89E20F94}"/>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7F6BBAAE-3154-2C1E-9020-226E26FE697B}"/>
              </a:ext>
            </a:extLst>
          </p:cNvPr>
          <p:cNvSpPr txBox="1">
            <a:spLocks noGrp="1"/>
          </p:cNvSpPr>
          <p:nvPr>
            <p:ph type="body" idx="4294967295"/>
          </p:nvPr>
        </p:nvSpPr>
        <p:spPr>
          <a:xfrm>
            <a:off x="179569" y="1811215"/>
            <a:ext cx="11824311" cy="4519247"/>
          </a:xfrm>
        </p:spPr>
        <p:txBody>
          <a:bodyPr vert="horz" wrap="square" anchor="t" anchorCtr="0">
            <a:noAutofit/>
          </a:bodyPr>
          <a:lstStyle/>
          <a:p>
            <a:pPr algn="just">
              <a:lnSpc>
                <a:spcPct val="90000"/>
              </a:lnSpc>
              <a:spcBef>
                <a:spcPts val="1001"/>
              </a:spcBef>
              <a:tabLst>
                <a:tab pos="0" algn="l"/>
              </a:tabLst>
            </a:pPr>
            <a:r>
              <a:rPr lang="pt-BR" sz="7200" b="1" dirty="0">
                <a:solidFill>
                  <a:schemeClr val="bg1"/>
                </a:solidFill>
                <a:highlight>
                  <a:srgbClr val="000000"/>
                </a:highlight>
                <a:latin typeface="Calibri" pitchFamily="18"/>
              </a:rPr>
              <a:t>Palavra, e a abrir o coração aos apelos dos nossos irmãos. Vós que viveis e reinais pelos séculos dos séculos.</a:t>
            </a:r>
          </a:p>
        </p:txBody>
      </p:sp>
    </p:spTree>
    <p:extLst>
      <p:ext uri="{BB962C8B-B14F-4D97-AF65-F5344CB8AC3E}">
        <p14:creationId xmlns:p14="http://schemas.microsoft.com/office/powerpoint/2010/main" val="4793879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2907792"/>
            <a:ext cx="11824311" cy="3422670"/>
          </a:xfrm>
        </p:spPr>
        <p:txBody>
          <a:bodyPr vert="horz" wrap="square" anchor="t" anchorCtr="0">
            <a:noAutofit/>
          </a:bodyPr>
          <a:lstStyle/>
          <a:p>
            <a:pPr algn="ctr">
              <a:lnSpc>
                <a:spcPct val="90000"/>
              </a:lnSpc>
              <a:spcBef>
                <a:spcPts val="1001"/>
              </a:spcBef>
              <a:tabLst>
                <a:tab pos="0" algn="l"/>
              </a:tabLst>
            </a:pPr>
            <a:r>
              <a:rPr lang="pt-BR" sz="7200" b="1" dirty="0">
                <a:solidFill>
                  <a:srgbClr val="92D050"/>
                </a:solidFill>
                <a:highlight>
                  <a:srgbClr val="000000"/>
                </a:highlight>
                <a:latin typeface="Calibri" pitchFamily="18"/>
              </a:rPr>
              <a:t>T.  </a:t>
            </a:r>
            <a:r>
              <a:rPr lang="pt-BR" sz="7200" b="1" dirty="0">
                <a:solidFill>
                  <a:schemeClr val="bg1"/>
                </a:solidFill>
                <a:highlight>
                  <a:srgbClr val="000000"/>
                </a:highlight>
                <a:latin typeface="Calibri" pitchFamily="18"/>
              </a:rPr>
              <a:t>Amém.</a:t>
            </a:r>
            <a:endParaRPr lang="pt-BR" sz="6000" b="1" dirty="0">
              <a:solidFill>
                <a:srgbClr val="FFFF00"/>
              </a:solidFill>
              <a:highlight>
                <a:srgbClr val="000000"/>
              </a:highlight>
              <a:latin typeface="Calibri" pitchFamily="18"/>
            </a:endParaRPr>
          </a:p>
        </p:txBody>
      </p:sp>
    </p:spTree>
    <p:extLst>
      <p:ext uri="{BB962C8B-B14F-4D97-AF65-F5344CB8AC3E}">
        <p14:creationId xmlns:p14="http://schemas.microsoft.com/office/powerpoint/2010/main" val="28809882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28929-7C97-AA4F-9EC1-E631B0B046D4}"/>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5BE6DFDF-7785-DB5A-7AC1-04D185115D5C}"/>
              </a:ext>
            </a:extLst>
          </p:cNvPr>
          <p:cNvSpPr txBox="1">
            <a:spLocks noGrp="1"/>
          </p:cNvSpPr>
          <p:nvPr>
            <p:ph type="body" idx="4294967295"/>
          </p:nvPr>
        </p:nvSpPr>
        <p:spPr>
          <a:xfrm>
            <a:off x="263770" y="1792413"/>
            <a:ext cx="11658600" cy="595368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1. </a:t>
            </a:r>
            <a:r>
              <a:rPr lang="pt-BR" sz="6600" dirty="0">
                <a:solidFill>
                  <a:schemeClr val="bg1"/>
                </a:solidFill>
                <a:highlight>
                  <a:srgbClr val="000000"/>
                </a:highlight>
                <a:latin typeface="Calibri" pitchFamily="18"/>
              </a:rPr>
              <a:t>Que poderei retribuir ao Senhor por tudo aquilo que Ele me deu?</a:t>
            </a:r>
            <a:endParaRPr lang="pt-BR" sz="72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9EC759D-A5ED-DA71-6D42-BBB91062AD9D}"/>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4896473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B4D47C9-8870-40E4-AD8D-23CE2892E63B}"/>
              </a:ext>
            </a:extLst>
          </p:cNvPr>
          <p:cNvSpPr txBox="1">
            <a:spLocks noGrp="1"/>
          </p:cNvSpPr>
          <p:nvPr>
            <p:ph type="body" idx="4294967295"/>
          </p:nvPr>
        </p:nvSpPr>
        <p:spPr>
          <a:xfrm>
            <a:off x="114300" y="1953491"/>
            <a:ext cx="11925300" cy="5915693"/>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600" b="1" dirty="0">
                <a:solidFill>
                  <a:schemeClr val="bg1"/>
                </a:solidFill>
                <a:highlight>
                  <a:srgbClr val="000000"/>
                </a:highlight>
                <a:latin typeface="Calibri" pitchFamily="18"/>
              </a:rPr>
              <a:t>Oferecei o seu sacrifício e invocarei o seu santo nome. </a:t>
            </a:r>
          </a:p>
        </p:txBody>
      </p:sp>
      <p:sp>
        <p:nvSpPr>
          <p:cNvPr id="4" name="CaixaDeTexto 3">
            <a:extLst>
              <a:ext uri="{FF2B5EF4-FFF2-40B4-BE49-F238E27FC236}">
                <a16:creationId xmlns:a16="http://schemas.microsoft.com/office/drawing/2014/main" id="{4D00B133-ED93-E5FD-3CD3-FF884E8B9759}"/>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3970774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28">
            <a:extLst>
              <a:ext uri="{FF2B5EF4-FFF2-40B4-BE49-F238E27FC236}">
                <a16:creationId xmlns:a16="http://schemas.microsoft.com/office/drawing/2014/main" id="{04E8CE5F-24B0-4CAF-8022-E0FB14EA160F}"/>
              </a:ext>
            </a:extLst>
          </p:cNvPr>
          <p:cNvSpPr txBox="1">
            <a:spLocks noGrp="1"/>
          </p:cNvSpPr>
          <p:nvPr>
            <p:ph type="body" idx="4294967295"/>
          </p:nvPr>
        </p:nvSpPr>
        <p:spPr>
          <a:xfrm>
            <a:off x="254977" y="2038350"/>
            <a:ext cx="11683634" cy="308229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rgbClr val="FFFFFF"/>
                </a:solidFill>
                <a:highlight>
                  <a:srgbClr val="000000"/>
                </a:highlight>
                <a:latin typeface="Calibri" pitchFamily="18"/>
              </a:rPr>
              <a:t>Reunidos, em família, pra cantar tuas maravilhas! A Palavra nos sustenta, ilumina e orienta. E nos une a celebrar o teu dia, Senhor! </a:t>
            </a:r>
          </a:p>
        </p:txBody>
      </p:sp>
      <p:sp>
        <p:nvSpPr>
          <p:cNvPr id="4" name="CaixaDeTexto 3">
            <a:extLst>
              <a:ext uri="{FF2B5EF4-FFF2-40B4-BE49-F238E27FC236}">
                <a16:creationId xmlns:a16="http://schemas.microsoft.com/office/drawing/2014/main" id="{0376C668-2191-8722-32CC-016E5C0671CF}"/>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26323576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B4D47C9-8870-40E4-AD8D-23CE2892E63B}"/>
              </a:ext>
            </a:extLst>
          </p:cNvPr>
          <p:cNvSpPr txBox="1">
            <a:spLocks noGrp="1"/>
          </p:cNvSpPr>
          <p:nvPr>
            <p:ph type="body" idx="4294967295"/>
          </p:nvPr>
        </p:nvSpPr>
        <p:spPr>
          <a:xfrm>
            <a:off x="263770" y="1792413"/>
            <a:ext cx="11658600" cy="595368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2. </a:t>
            </a:r>
            <a:r>
              <a:rPr lang="pt-BR" sz="6600" dirty="0">
                <a:solidFill>
                  <a:schemeClr val="bg1"/>
                </a:solidFill>
                <a:highlight>
                  <a:srgbClr val="000000"/>
                </a:highlight>
                <a:latin typeface="Calibri" pitchFamily="18"/>
              </a:rPr>
              <a:t>Que poderei oferecer ao meu Deus pelos imensos benefícios que me fez? </a:t>
            </a:r>
          </a:p>
          <a:p>
            <a:pPr lvl="0" algn="just">
              <a:lnSpc>
                <a:spcPct val="90000"/>
              </a:lnSpc>
              <a:spcBef>
                <a:spcPts val="0"/>
              </a:spcBef>
              <a:tabLst>
                <a:tab pos="0" algn="l"/>
              </a:tabLst>
            </a:pPr>
            <a:endParaRPr lang="pt-BR" sz="72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4D00B133-ED93-E5FD-3CD3-FF884E8B9759}"/>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27517896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B4D47C9-8870-40E4-AD8D-23CE2892E63B}"/>
              </a:ext>
            </a:extLst>
          </p:cNvPr>
          <p:cNvSpPr txBox="1">
            <a:spLocks noGrp="1"/>
          </p:cNvSpPr>
          <p:nvPr>
            <p:ph type="body" idx="4294967295"/>
          </p:nvPr>
        </p:nvSpPr>
        <p:spPr>
          <a:xfrm>
            <a:off x="114300" y="1911927"/>
            <a:ext cx="11887200" cy="5957257"/>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600" b="1" dirty="0">
                <a:solidFill>
                  <a:schemeClr val="bg1"/>
                </a:solidFill>
                <a:highlight>
                  <a:srgbClr val="000000"/>
                </a:highlight>
                <a:latin typeface="Calibri" pitchFamily="18"/>
              </a:rPr>
              <a:t>Oferecei o seu sacrifício e invocarei o seu santo nome. </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4D00B133-ED93-E5FD-3CD3-FF884E8B9759}"/>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9643812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F94B2-AA00-6CE0-3476-A52DF52A4CFB}"/>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5C2C63AF-5465-6AED-2C15-63FA041E51BC}"/>
              </a:ext>
            </a:extLst>
          </p:cNvPr>
          <p:cNvSpPr txBox="1">
            <a:spLocks noGrp="1"/>
          </p:cNvSpPr>
          <p:nvPr>
            <p:ph type="body" idx="4294967295"/>
          </p:nvPr>
        </p:nvSpPr>
        <p:spPr>
          <a:xfrm>
            <a:off x="263770" y="1792413"/>
            <a:ext cx="11658600" cy="595368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3. </a:t>
            </a:r>
            <a:r>
              <a:rPr lang="pt-BR" sz="6600" dirty="0">
                <a:solidFill>
                  <a:schemeClr val="bg1"/>
                </a:solidFill>
                <a:highlight>
                  <a:srgbClr val="000000"/>
                </a:highlight>
                <a:latin typeface="Calibri" pitchFamily="18"/>
              </a:rPr>
              <a:t>Eu cumprirei minhas promessas ao Senhor, na reunião do povo santo de Deus. </a:t>
            </a:r>
          </a:p>
          <a:p>
            <a:pPr lvl="0" algn="just">
              <a:lnSpc>
                <a:spcPct val="90000"/>
              </a:lnSpc>
              <a:spcBef>
                <a:spcPts val="0"/>
              </a:spcBef>
              <a:tabLst>
                <a:tab pos="0" algn="l"/>
              </a:tabLst>
            </a:pPr>
            <a:endParaRPr lang="pt-BR" sz="72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5A366973-ED89-15FE-A891-3FAFB6D1FDFA}"/>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41538437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00677-7E41-4C42-B288-2C5DA164CACD}"/>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2AA5656B-9D53-F00D-FCCB-0B8C3B0AA8A4}"/>
              </a:ext>
            </a:extLst>
          </p:cNvPr>
          <p:cNvSpPr txBox="1">
            <a:spLocks noGrp="1"/>
          </p:cNvSpPr>
          <p:nvPr>
            <p:ph type="body" idx="4294967295"/>
          </p:nvPr>
        </p:nvSpPr>
        <p:spPr>
          <a:xfrm>
            <a:off x="114300" y="1911927"/>
            <a:ext cx="11887200" cy="5957257"/>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600" b="1" dirty="0">
                <a:solidFill>
                  <a:schemeClr val="bg1"/>
                </a:solidFill>
                <a:highlight>
                  <a:srgbClr val="000000"/>
                </a:highlight>
                <a:latin typeface="Calibri" pitchFamily="18"/>
              </a:rPr>
              <a:t>Oferecei o seu sacrifício e invocarei o seu santo nome. </a:t>
            </a: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1C6BA5D9-387D-3A61-6775-2B918DC2075A}"/>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19502684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F13F7-C3D2-AD5B-38A7-8869EDDAD6C6}"/>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2AE48EE6-B3BA-0146-5A61-3D1544C7F7B5}"/>
              </a:ext>
            </a:extLst>
          </p:cNvPr>
          <p:cNvSpPr txBox="1">
            <a:spLocks noGrp="1"/>
          </p:cNvSpPr>
          <p:nvPr>
            <p:ph type="body" idx="4294967295"/>
          </p:nvPr>
        </p:nvSpPr>
        <p:spPr>
          <a:xfrm>
            <a:off x="263770" y="1792413"/>
            <a:ext cx="11658600" cy="595368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4. </a:t>
            </a:r>
            <a:r>
              <a:rPr lang="pt-BR" sz="6600" dirty="0">
                <a:solidFill>
                  <a:schemeClr val="bg1"/>
                </a:solidFill>
                <a:highlight>
                  <a:srgbClr val="000000"/>
                </a:highlight>
                <a:latin typeface="Calibri" pitchFamily="18"/>
              </a:rPr>
              <a:t>Vós me quebrastes os grilhões da escravidão, e é por isso que hoje canto vosso amor. </a:t>
            </a:r>
            <a:endParaRPr lang="pt-BR" sz="72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EF7542C4-8B77-9C25-E551-90FCD125E992}"/>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11436464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4447E-0D0E-E149-A553-239F7EE87E2D}"/>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D334C243-11F5-2C6E-D5E1-4D60F04D6D36}"/>
              </a:ext>
            </a:extLst>
          </p:cNvPr>
          <p:cNvSpPr txBox="1">
            <a:spLocks noGrp="1"/>
          </p:cNvSpPr>
          <p:nvPr>
            <p:ph type="body" idx="4294967295"/>
          </p:nvPr>
        </p:nvSpPr>
        <p:spPr>
          <a:xfrm>
            <a:off x="114300" y="1911927"/>
            <a:ext cx="11887200" cy="5957257"/>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600" b="1" dirty="0">
                <a:solidFill>
                  <a:schemeClr val="bg1"/>
                </a:solidFill>
                <a:highlight>
                  <a:srgbClr val="000000"/>
                </a:highlight>
                <a:latin typeface="Calibri" pitchFamily="18"/>
              </a:rPr>
              <a:t>Oferecei o seu sacrifício e invocarei o seu santo nome. </a:t>
            </a: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79A55036-0ADD-CEF4-6B8F-71E9DF5602AF}"/>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19977734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08487342-3603-48CC-A1FA-378024AE1CB3}"/>
              </a:ext>
            </a:extLst>
          </p:cNvPr>
          <p:cNvSpPr txBox="1">
            <a:spLocks noGrp="1"/>
          </p:cNvSpPr>
          <p:nvPr>
            <p:ph type="body" idx="4294967295"/>
          </p:nvPr>
        </p:nvSpPr>
        <p:spPr>
          <a:xfrm>
            <a:off x="140677" y="2146040"/>
            <a:ext cx="11912234" cy="5656959"/>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P.</a:t>
            </a:r>
            <a:r>
              <a:rPr lang="pt-BR" sz="5400" dirty="0">
                <a:solidFill>
                  <a:srgbClr val="FFFFFF"/>
                </a:solidFill>
                <a:highlight>
                  <a:srgbClr val="000000"/>
                </a:highlight>
                <a:latin typeface="Calibri" pitchFamily="18"/>
              </a:rPr>
              <a:t> Orai, irmãos e irmãs...</a:t>
            </a:r>
          </a:p>
          <a:p>
            <a:pPr lvl="0" algn="just">
              <a:lnSpc>
                <a:spcPct val="90000"/>
              </a:lnSpc>
              <a:spcBef>
                <a:spcPts val="0"/>
              </a:spcBef>
              <a:tabLst>
                <a:tab pos="0" algn="l"/>
              </a:tabLst>
            </a:pPr>
            <a:endParaRPr lang="pt-BR" sz="5400" dirty="0">
              <a:solidFill>
                <a:srgbClr val="FFFFFF"/>
              </a:solidFill>
              <a:highlight>
                <a:srgbClr val="000000"/>
              </a:highlight>
              <a:latin typeface="Calibri" pitchFamily="18"/>
            </a:endParaRPr>
          </a:p>
          <a:p>
            <a:pPr algn="just">
              <a:lnSpc>
                <a:spcPct val="90000"/>
              </a:lnSpc>
              <a:spcBef>
                <a:spcPts val="0"/>
              </a:spcBef>
              <a:tabLst>
                <a:tab pos="0" algn="l"/>
              </a:tabLst>
            </a:pPr>
            <a:r>
              <a:rPr lang="pt-BR" sz="5400" b="1" dirty="0">
                <a:solidFill>
                  <a:srgbClr val="92D050"/>
                </a:solidFill>
                <a:highlight>
                  <a:srgbClr val="000000"/>
                </a:highlight>
                <a:latin typeface="Calibri" pitchFamily="18"/>
              </a:rPr>
              <a:t>T.</a:t>
            </a:r>
            <a:r>
              <a:rPr lang="pt-BR" sz="5400" b="1" dirty="0">
                <a:solidFill>
                  <a:srgbClr val="FFFFFF"/>
                </a:solidFill>
                <a:highlight>
                  <a:srgbClr val="000000"/>
                </a:highlight>
                <a:latin typeface="Calibri" pitchFamily="18"/>
              </a:rPr>
              <a:t> Receba o Senhor por tuas mãos este sacrifício, para glória do seu nome, para nosso bem e de toda a sua santa Igreja.</a:t>
            </a:r>
          </a:p>
          <a:p>
            <a:pPr lvl="0" algn="just">
              <a:lnSpc>
                <a:spcPct val="90000"/>
              </a:lnSpc>
              <a:spcBef>
                <a:spcPts val="0"/>
              </a:spcBef>
              <a:tabLst>
                <a:tab pos="0" algn="l"/>
              </a:tabLst>
            </a:pPr>
            <a:endParaRPr lang="pt-BR" sz="5400"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096DAD90-CE8C-4BEC-CE5C-23C48BA632D2}"/>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5254225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ORAÇÃO SOBRE AS OFERENDAS">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08487342-3603-48CC-A1FA-378024AE1CB3}"/>
              </a:ext>
            </a:extLst>
          </p:cNvPr>
          <p:cNvSpPr txBox="1">
            <a:spLocks noGrp="1"/>
          </p:cNvSpPr>
          <p:nvPr>
            <p:ph type="body" idx="4294967295"/>
          </p:nvPr>
        </p:nvSpPr>
        <p:spPr>
          <a:xfrm>
            <a:off x="140677" y="1864660"/>
            <a:ext cx="11912234" cy="5938340"/>
          </a:xfrm>
        </p:spPr>
        <p:txBody>
          <a:bodyPr vert="horz" wrap="square" anchor="t" anchorCtr="0">
            <a:noAutofit/>
          </a:bodyPr>
          <a:lstStyle/>
          <a:p>
            <a:pPr lvl="0" algn="just">
              <a:lnSpc>
                <a:spcPct val="90000"/>
              </a:lnSpc>
              <a:spcBef>
                <a:spcPts val="0"/>
              </a:spcBef>
              <a:tabLst>
                <a:tab pos="0" algn="l"/>
              </a:tabLst>
            </a:pPr>
            <a:r>
              <a:rPr lang="pt-BR" sz="7200" b="1" dirty="0">
                <a:solidFill>
                  <a:srgbClr val="92D050"/>
                </a:solidFill>
                <a:highlight>
                  <a:srgbClr val="000000"/>
                </a:highlight>
                <a:latin typeface="Calibri" pitchFamily="18"/>
              </a:rPr>
              <a:t>P.</a:t>
            </a:r>
            <a:r>
              <a:rPr lang="pt-BR" sz="7200" dirty="0">
                <a:solidFill>
                  <a:srgbClr val="FFFFFF"/>
                </a:solidFill>
                <a:highlight>
                  <a:srgbClr val="000000"/>
                </a:highlight>
                <a:latin typeface="Calibri" pitchFamily="18"/>
              </a:rPr>
              <a:t> Ó Deus, fonte da verdadeira piedade e da paz, concedei que vos honremos dignamente nesta celebração e, pela fiel participação nos sagrados</a:t>
            </a:r>
            <a:endParaRPr lang="pt-BR" sz="6600"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096DAD90-CE8C-4BEC-CE5C-23C48BA632D2}"/>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072A7-9419-6A5B-0DB0-B30926445070}"/>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CF9B63DE-7D03-046D-8D9B-9483C93C6F3D}"/>
              </a:ext>
            </a:extLst>
          </p:cNvPr>
          <p:cNvSpPr txBox="1">
            <a:spLocks noGrp="1"/>
          </p:cNvSpPr>
          <p:nvPr>
            <p:ph type="body" idx="4294967295"/>
          </p:nvPr>
        </p:nvSpPr>
        <p:spPr>
          <a:xfrm>
            <a:off x="140677" y="1864660"/>
            <a:ext cx="11912234" cy="5938340"/>
          </a:xfrm>
        </p:spPr>
        <p:txBody>
          <a:bodyPr vert="horz" wrap="square" anchor="t" anchorCtr="0">
            <a:noAutofit/>
          </a:bodyPr>
          <a:lstStyle/>
          <a:p>
            <a:pPr lvl="0" algn="just">
              <a:lnSpc>
                <a:spcPct val="90000"/>
              </a:lnSpc>
              <a:spcBef>
                <a:spcPts val="0"/>
              </a:spcBef>
              <a:tabLst>
                <a:tab pos="0" algn="l"/>
              </a:tabLst>
            </a:pPr>
            <a:r>
              <a:rPr lang="pt-BR" sz="7200" dirty="0">
                <a:solidFill>
                  <a:srgbClr val="FFFFFF"/>
                </a:solidFill>
                <a:highlight>
                  <a:srgbClr val="000000"/>
                </a:highlight>
                <a:latin typeface="Calibri" pitchFamily="18"/>
              </a:rPr>
              <a:t>mistérios, sejam reforçados os laços que nos unem. Por Cristo, nosso Senhor.</a:t>
            </a:r>
            <a:endParaRPr lang="pt-BR" sz="6600"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CD3ABEBE-C881-EE2C-2477-046463858347}"/>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301690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08487342-3603-48CC-A1FA-378024AE1CB3}"/>
              </a:ext>
            </a:extLst>
          </p:cNvPr>
          <p:cNvSpPr txBox="1">
            <a:spLocks noGrp="1"/>
          </p:cNvSpPr>
          <p:nvPr>
            <p:ph type="body" idx="4294967295"/>
          </p:nvPr>
        </p:nvSpPr>
        <p:spPr>
          <a:xfrm>
            <a:off x="140677" y="1849680"/>
            <a:ext cx="11912234" cy="5953320"/>
          </a:xfrm>
        </p:spPr>
        <p:txBody>
          <a:bodyPr vert="horz" wrap="square" anchor="t" anchorCtr="0">
            <a:noAutofit/>
          </a:bodyPr>
          <a:lstStyle/>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Amém</a:t>
            </a:r>
          </a:p>
        </p:txBody>
      </p:sp>
      <p:sp>
        <p:nvSpPr>
          <p:cNvPr id="4" name="CaixaDeTexto 3">
            <a:extLst>
              <a:ext uri="{FF2B5EF4-FFF2-40B4-BE49-F238E27FC236}">
                <a16:creationId xmlns:a16="http://schemas.microsoft.com/office/drawing/2014/main" id="{096DAD90-CE8C-4BEC-CE5C-23C48BA632D2}"/>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06286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3" name="PlaceHolder 259">
            <a:extLst>
              <a:ext uri="{FF2B5EF4-FFF2-40B4-BE49-F238E27FC236}">
                <a16:creationId xmlns:a16="http://schemas.microsoft.com/office/drawing/2014/main" id="{A47391FC-6051-430D-8F42-61DBA194C773}"/>
              </a:ext>
            </a:extLst>
          </p:cNvPr>
          <p:cNvSpPr txBox="1">
            <a:spLocks noGrp="1"/>
          </p:cNvSpPr>
          <p:nvPr>
            <p:ph type="body" idx="4294967295"/>
          </p:nvPr>
        </p:nvSpPr>
        <p:spPr>
          <a:xfrm>
            <a:off x="220998" y="1921164"/>
            <a:ext cx="11741454" cy="3351539"/>
          </a:xfrm>
        </p:spPr>
        <p:txBody>
          <a:bodyPr vert="horz" wrap="square" anchor="t" anchorCtr="0">
            <a:noAutofit/>
          </a:bodyPr>
          <a:lstStyle/>
          <a:p>
            <a:pPr lvl="0" algn="just">
              <a:lnSpc>
                <a:spcPct val="90000"/>
              </a:lnSpc>
              <a:spcBef>
                <a:spcPts val="0"/>
              </a:spcBef>
              <a:tabLst>
                <a:tab pos="0" algn="l"/>
              </a:tabLst>
            </a:pPr>
            <a:r>
              <a:rPr lang="pt-BR" sz="6000" dirty="0">
                <a:solidFill>
                  <a:srgbClr val="92D050"/>
                </a:solidFill>
                <a:highlight>
                  <a:srgbClr val="000000"/>
                </a:highlight>
                <a:latin typeface="Calibri" pitchFamily="18"/>
              </a:rPr>
              <a:t>2. </a:t>
            </a:r>
            <a:r>
              <a:rPr lang="pt-BR" sz="6000" dirty="0">
                <a:solidFill>
                  <a:schemeClr val="bg1"/>
                </a:solidFill>
                <a:highlight>
                  <a:srgbClr val="000000"/>
                </a:highlight>
                <a:latin typeface="Calibri" pitchFamily="18"/>
              </a:rPr>
              <a:t>Escutando tua Palavra, se arde em brasa o coração. E nos motiva à partilha-doação.</a:t>
            </a:r>
          </a:p>
          <a:p>
            <a:pPr lvl="0" algn="just">
              <a:lnSpc>
                <a:spcPct val="90000"/>
              </a:lnSpc>
              <a:spcBef>
                <a:spcPts val="0"/>
              </a:spcBef>
              <a:tabLst>
                <a:tab pos="0" algn="l"/>
              </a:tabLst>
            </a:pPr>
            <a:endParaRPr lang="pt-BR" sz="60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7990FD7D-A590-3A33-AEA6-56A4924D5419}"/>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PREFÁCIO">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40D81BC8-922C-446A-BC9A-B905F5810416}"/>
              </a:ext>
            </a:extLst>
          </p:cNvPr>
          <p:cNvSpPr txBox="1">
            <a:spLocks noGrp="1"/>
          </p:cNvSpPr>
          <p:nvPr>
            <p:ph type="body" idx="4294967295"/>
          </p:nvPr>
        </p:nvSpPr>
        <p:spPr>
          <a:xfrm>
            <a:off x="474785" y="1691112"/>
            <a:ext cx="11271738" cy="5756040"/>
          </a:xfrm>
        </p:spPr>
        <p:txBody>
          <a:bodyPr vert="horz" wrap="square" anchor="t" anchorCtr="0">
            <a:noAutofit/>
          </a:bodyPr>
          <a:lstStyle/>
          <a:p>
            <a:pPr lvl="0" algn="just">
              <a:lnSpc>
                <a:spcPct val="115000"/>
              </a:lnSpc>
              <a:spcBef>
                <a:spcPts val="0"/>
              </a:spcBef>
              <a:tabLst>
                <a:tab pos="0" algn="l"/>
              </a:tabLst>
            </a:pPr>
            <a:r>
              <a:rPr lang="pt-BR" sz="5000" b="1" dirty="0">
                <a:solidFill>
                  <a:srgbClr val="92D050"/>
                </a:solidFill>
                <a:latin typeface="Calibri" pitchFamily="18"/>
              </a:rPr>
              <a:t>P: </a:t>
            </a:r>
            <a:r>
              <a:rPr lang="pt-BR" sz="5000" b="1" dirty="0">
                <a:solidFill>
                  <a:srgbClr val="FFFFFF"/>
                </a:solidFill>
                <a:latin typeface="Calibri" pitchFamily="18"/>
              </a:rPr>
              <a:t>O Senhor esteja convosco.</a:t>
            </a:r>
          </a:p>
          <a:p>
            <a:pPr lvl="0" algn="just">
              <a:lnSpc>
                <a:spcPct val="115000"/>
              </a:lnSpc>
              <a:spcBef>
                <a:spcPts val="0"/>
              </a:spcBef>
              <a:tabLst>
                <a:tab pos="0" algn="l"/>
              </a:tabLst>
            </a:pPr>
            <a:r>
              <a:rPr lang="pt-BR" sz="5000" b="1" dirty="0">
                <a:solidFill>
                  <a:srgbClr val="92D050"/>
                </a:solidFill>
                <a:latin typeface="Calibri" pitchFamily="18"/>
              </a:rPr>
              <a:t>Todos: </a:t>
            </a:r>
            <a:r>
              <a:rPr lang="pt-BR" sz="5000" b="1" dirty="0">
                <a:solidFill>
                  <a:srgbClr val="FFFFFF"/>
                </a:solidFill>
                <a:latin typeface="Calibri" pitchFamily="18"/>
              </a:rPr>
              <a:t>Ele está no meio de nós.</a:t>
            </a:r>
          </a:p>
          <a:p>
            <a:pPr lvl="0" algn="just">
              <a:lnSpc>
                <a:spcPct val="115000"/>
              </a:lnSpc>
              <a:spcBef>
                <a:spcPts val="0"/>
              </a:spcBef>
              <a:tabLst>
                <a:tab pos="0" algn="l"/>
              </a:tabLst>
            </a:pPr>
            <a:r>
              <a:rPr lang="pt-BR" sz="5000" b="1" dirty="0">
                <a:solidFill>
                  <a:srgbClr val="92D050"/>
                </a:solidFill>
                <a:latin typeface="Calibri" pitchFamily="18"/>
              </a:rPr>
              <a:t>P: </a:t>
            </a:r>
            <a:r>
              <a:rPr lang="pt-BR" sz="5000" b="1" dirty="0">
                <a:solidFill>
                  <a:srgbClr val="FFFFFF"/>
                </a:solidFill>
                <a:latin typeface="Calibri" pitchFamily="18"/>
              </a:rPr>
              <a:t>Corações ao alto.</a:t>
            </a:r>
          </a:p>
          <a:p>
            <a:pPr lvl="0" algn="just">
              <a:lnSpc>
                <a:spcPct val="115000"/>
              </a:lnSpc>
              <a:spcBef>
                <a:spcPts val="0"/>
              </a:spcBef>
              <a:tabLst>
                <a:tab pos="0" algn="l"/>
              </a:tabLst>
            </a:pPr>
            <a:r>
              <a:rPr lang="pt-BR" sz="5000" b="1" dirty="0">
                <a:solidFill>
                  <a:srgbClr val="92D050"/>
                </a:solidFill>
                <a:latin typeface="Calibri" pitchFamily="18"/>
              </a:rPr>
              <a:t>Todos: </a:t>
            </a:r>
            <a:r>
              <a:rPr lang="pt-BR" sz="5000" b="1" dirty="0">
                <a:solidFill>
                  <a:srgbClr val="FFFFFF"/>
                </a:solidFill>
                <a:latin typeface="Calibri" pitchFamily="18"/>
              </a:rPr>
              <a:t>O nosso coração está em Deus.</a:t>
            </a:r>
          </a:p>
          <a:p>
            <a:pPr lvl="0" algn="just">
              <a:lnSpc>
                <a:spcPct val="115000"/>
              </a:lnSpc>
              <a:spcBef>
                <a:spcPts val="0"/>
              </a:spcBef>
              <a:tabLst>
                <a:tab pos="0" algn="l"/>
              </a:tabLst>
            </a:pPr>
            <a:r>
              <a:rPr lang="pt-BR" sz="5000" b="1" dirty="0">
                <a:solidFill>
                  <a:srgbClr val="92D050"/>
                </a:solidFill>
                <a:latin typeface="Calibri" pitchFamily="18"/>
              </a:rPr>
              <a:t>P: </a:t>
            </a:r>
            <a:r>
              <a:rPr lang="pt-BR" sz="5000" b="1" dirty="0">
                <a:solidFill>
                  <a:srgbClr val="FFFFFF"/>
                </a:solidFill>
                <a:latin typeface="Calibri" pitchFamily="18"/>
              </a:rPr>
              <a:t>Demos graças ao Senhor, nosso Deus.</a:t>
            </a:r>
          </a:p>
          <a:p>
            <a:pPr lvl="0" algn="just">
              <a:lnSpc>
                <a:spcPct val="115000"/>
              </a:lnSpc>
              <a:spcBef>
                <a:spcPts val="0"/>
              </a:spcBef>
              <a:tabLst>
                <a:tab pos="0" algn="l"/>
              </a:tabLst>
            </a:pPr>
            <a:r>
              <a:rPr lang="pt-BR" sz="5000" b="1" dirty="0">
                <a:solidFill>
                  <a:srgbClr val="92D050"/>
                </a:solidFill>
                <a:latin typeface="Calibri" pitchFamily="18"/>
              </a:rPr>
              <a:t>Todos: </a:t>
            </a:r>
            <a:r>
              <a:rPr lang="pt-BR" sz="5000" b="1" dirty="0">
                <a:solidFill>
                  <a:srgbClr val="FFFFFF"/>
                </a:solidFill>
                <a:latin typeface="Calibri" pitchFamily="18"/>
              </a:rPr>
              <a:t>É nosso dever e nossa salvação.</a:t>
            </a:r>
          </a:p>
        </p:txBody>
      </p:sp>
      <p:sp>
        <p:nvSpPr>
          <p:cNvPr id="4" name="CaixaDeTexto 3">
            <a:extLst>
              <a:ext uri="{FF2B5EF4-FFF2-40B4-BE49-F238E27FC236}">
                <a16:creationId xmlns:a16="http://schemas.microsoft.com/office/drawing/2014/main" id="{3DB29988-EBB3-C120-7648-60559CC3275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PREFÁCIO (2)">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b="1" dirty="0">
                <a:solidFill>
                  <a:schemeClr val="bg1"/>
                </a:solidFill>
                <a:highlight>
                  <a:srgbClr val="000000"/>
                </a:highlight>
                <a:latin typeface="Calibri" pitchFamily="18"/>
              </a:rPr>
              <a:t>Na verdade, é digno e justo, é nosso dever e salvação dar-vos graças e cantar-vos um hino de glória e louvor, Senhor, Pai de infinita bondade. Pela palavra do Evangelho do vosso Filho reunistes uma só</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2372F-F6ED-1062-2BF4-F1943CB291FB}"/>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1A76B9FD-C97A-231B-EC2D-D03F8B38ADB6}"/>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Igreja de todos os povos, línguas e nações. Por ela, vivificada pela força do vosso Espírito, não deixais de congregar na unidade todo o gênero humano. Manifestando a aliança do vosso amor, a Igreja irradia sem</a:t>
            </a:r>
          </a:p>
        </p:txBody>
      </p:sp>
      <p:sp>
        <p:nvSpPr>
          <p:cNvPr id="4" name="CaixaDeTexto 3">
            <a:extLst>
              <a:ext uri="{FF2B5EF4-FFF2-40B4-BE49-F238E27FC236}">
                <a16:creationId xmlns:a16="http://schemas.microsoft.com/office/drawing/2014/main" id="{AC12984C-C1D6-69FB-C596-0C253F63693B}"/>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4430411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AF0D6-52DF-A4A8-B1B2-22009D5FA886}"/>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8F9294C8-872E-56A6-56AB-6AA1363096F1}"/>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cessar a alegre esperança do vosso reino e brilha como sinal da vossa fidelidade que prometestes para sempre em Cristo Jesus, Senhor nosso. </a:t>
            </a:r>
          </a:p>
        </p:txBody>
      </p:sp>
      <p:sp>
        <p:nvSpPr>
          <p:cNvPr id="4" name="CaixaDeTexto 3">
            <a:extLst>
              <a:ext uri="{FF2B5EF4-FFF2-40B4-BE49-F238E27FC236}">
                <a16:creationId xmlns:a16="http://schemas.microsoft.com/office/drawing/2014/main" id="{BC9C3B7B-5A59-961E-E135-FB42718A38E8}"/>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40675776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183D6-22BA-7FC0-F619-A48B03B0C2AD}"/>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95DDE7A2-B53E-7E23-FF4B-52A2F96DD458}"/>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Por isso, unidos a todos os Anjos dos céus, nós vos celebramos na terra, cantando (dizendo) com a Igreja inteira a uma só voz:</a:t>
            </a:r>
          </a:p>
        </p:txBody>
      </p:sp>
      <p:sp>
        <p:nvSpPr>
          <p:cNvPr id="4" name="CaixaDeTexto 3">
            <a:extLst>
              <a:ext uri="{FF2B5EF4-FFF2-40B4-BE49-F238E27FC236}">
                <a16:creationId xmlns:a16="http://schemas.microsoft.com/office/drawing/2014/main" id="{C4FFAAF0-A7C5-2918-BBE0-135FB3A2ABFD}"/>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2616732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29"/>
        <p:cNvGrpSpPr/>
        <p:nvPr/>
      </p:nvGrpSpPr>
      <p:grpSpPr>
        <a:xfrm>
          <a:off x="0" y="0"/>
          <a:ext cx="0" cy="0"/>
          <a:chOff x="0" y="0"/>
          <a:chExt cx="0" cy="0"/>
        </a:xfrm>
      </p:grpSpPr>
      <p:sp>
        <p:nvSpPr>
          <p:cNvPr id="30" name="Google Shape;30;p5"/>
          <p:cNvSpPr txBox="1">
            <a:spLocks noGrp="1"/>
          </p:cNvSpPr>
          <p:nvPr>
            <p:ph type="body" idx="4294967295"/>
          </p:nvPr>
        </p:nvSpPr>
        <p:spPr>
          <a:xfrm>
            <a:off x="372951" y="1906846"/>
            <a:ext cx="11447700" cy="6854700"/>
          </a:xfrm>
          <a:prstGeom prst="rect">
            <a:avLst/>
          </a:prstGeom>
          <a:noFill/>
          <a:ln>
            <a:noFill/>
          </a:ln>
        </p:spPr>
        <p:txBody>
          <a:bodyPr spcFirstLastPara="1" wrap="square" lIns="0" tIns="0" rIns="0" bIns="0" anchor="t" anchorCtr="0">
            <a:noAutofit/>
          </a:bodyPr>
          <a:lstStyle/>
          <a:p>
            <a:pPr marL="0" lvl="0" indent="0" algn="just" rtl="0">
              <a:lnSpc>
                <a:spcPct val="90000"/>
              </a:lnSpc>
              <a:spcBef>
                <a:spcPts val="0"/>
              </a:spcBef>
              <a:spcAft>
                <a:spcPts val="0"/>
              </a:spcAft>
              <a:buNone/>
            </a:pPr>
            <a:r>
              <a:rPr lang="pt-BR" sz="6000" b="1" dirty="0">
                <a:solidFill>
                  <a:srgbClr val="FFFFFF"/>
                </a:solidFill>
                <a:highlight>
                  <a:srgbClr val="000000"/>
                </a:highlight>
                <a:latin typeface="Calibri"/>
                <a:ea typeface="Calibri"/>
                <a:cs typeface="Calibri"/>
                <a:sym typeface="Calibri"/>
              </a:rPr>
              <a:t>Santo, Santo, Santo, Senhor Deus do universo, o céu e a terra proclamam a vossa glória, hosana nas alturas, bendito o que vem em Nome do Senhor, hosana nas alturas.</a:t>
            </a:r>
            <a:endParaRPr dirty="0"/>
          </a:p>
        </p:txBody>
      </p:sp>
      <p:sp>
        <p:nvSpPr>
          <p:cNvPr id="31" name="Google Shape;31;p5"/>
          <p:cNvSpPr txBox="1"/>
          <p:nvPr/>
        </p:nvSpPr>
        <p:spPr>
          <a:xfrm>
            <a:off x="0" y="386862"/>
            <a:ext cx="121935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a:solidFill>
                  <a:srgbClr val="92D050"/>
                </a:solidFill>
                <a:latin typeface="Calibri"/>
                <a:ea typeface="Calibri"/>
                <a:cs typeface="Calibri"/>
                <a:sym typeface="Calibri"/>
              </a:rPr>
              <a:t>Liturgia Eucarística</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Na verdade, vós sois Santo e digno de louvor, ó Deus, que amais os seres humanos e sempre os acompanhais no caminho da vida. Na verdade, é bendito o vosso Filho, </a:t>
            </a: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1372400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C7AA5-B9B9-ACB6-AA00-A56279EDD2B5}"/>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5A01B9C8-40B1-DD64-EC2E-6765A7ABF758}"/>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presente no meio de nós, quando nos reunimos por seu amor. Como outrora aos discípulos de Emaús, ele nos revela as Escrituras e parte o Pão para nós.</a:t>
            </a:r>
          </a:p>
        </p:txBody>
      </p:sp>
      <p:sp>
        <p:nvSpPr>
          <p:cNvPr id="4" name="CaixaDeTexto 3">
            <a:extLst>
              <a:ext uri="{FF2B5EF4-FFF2-40B4-BE49-F238E27FC236}">
                <a16:creationId xmlns:a16="http://schemas.microsoft.com/office/drawing/2014/main" id="{E1D8052D-66F1-D332-082E-9150240D4310}"/>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6751068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8BAF2-BD36-4090-7108-FB04C083D4CD}"/>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04714642-A1C3-E1B7-5498-299DE1860C50}"/>
              </a:ext>
            </a:extLst>
          </p:cNvPr>
          <p:cNvSpPr txBox="1">
            <a:spLocks noGrp="1"/>
          </p:cNvSpPr>
          <p:nvPr>
            <p:ph type="body" idx="4294967295"/>
          </p:nvPr>
        </p:nvSpPr>
        <p:spPr>
          <a:xfrm>
            <a:off x="169228" y="3429000"/>
            <a:ext cx="11855131" cy="2901461"/>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Bendito o vosso Filho, presente entre nós!</a:t>
            </a:r>
          </a:p>
          <a:p>
            <a:pPr lvl="0" algn="ctr">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6A589C29-8ED1-022A-FF52-A97738B1961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7209048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F80BF-2ED4-C7B5-44F9-D368701A8F9C}"/>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D541AD2D-6DB7-5769-0B89-E7DA86F0B63F}"/>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Por isso, nós vos suplicamos, Pai de bondade: enviai o vosso Espírito Santo para que santifique estes dons do pão e do vinho, e se tornem para nós o Corpo e + o Sangue de nosso Senhor Jesus Cristo.</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52CFC89-9B05-B019-D5BA-CF05C6BAE2C5}"/>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631158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28">
            <a:extLst>
              <a:ext uri="{FF2B5EF4-FFF2-40B4-BE49-F238E27FC236}">
                <a16:creationId xmlns:a16="http://schemas.microsoft.com/office/drawing/2014/main" id="{04E8CE5F-24B0-4CAF-8022-E0FB14EA160F}"/>
              </a:ext>
            </a:extLst>
          </p:cNvPr>
          <p:cNvSpPr txBox="1">
            <a:spLocks noGrp="1"/>
          </p:cNvSpPr>
          <p:nvPr>
            <p:ph type="body" idx="4294967295"/>
          </p:nvPr>
        </p:nvSpPr>
        <p:spPr>
          <a:xfrm>
            <a:off x="249908" y="2209801"/>
            <a:ext cx="11683634" cy="364236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rgbClr val="FFFFFF"/>
                </a:solidFill>
                <a:highlight>
                  <a:srgbClr val="000000"/>
                </a:highlight>
                <a:latin typeface="Calibri" pitchFamily="18"/>
              </a:rPr>
              <a:t>Reunidos, em família, pra cantar tuas maravilhas! A Palavra nos sustenta, ilumina e orienta. E nos une a celebrar o teu dia, Senhor! </a:t>
            </a:r>
          </a:p>
        </p:txBody>
      </p:sp>
      <p:sp>
        <p:nvSpPr>
          <p:cNvPr id="4" name="CaixaDeTexto 3">
            <a:extLst>
              <a:ext uri="{FF2B5EF4-FFF2-40B4-BE49-F238E27FC236}">
                <a16:creationId xmlns:a16="http://schemas.microsoft.com/office/drawing/2014/main" id="{0376C668-2191-8722-32CC-016E5C0671CF}"/>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45703723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E0CDB-C1FB-FA8B-9A5C-F20A172FF3A2}"/>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5EF4F287-4AE3-6266-EB4E-7E16AA3791E1}"/>
              </a:ext>
            </a:extLst>
          </p:cNvPr>
          <p:cNvSpPr txBox="1">
            <a:spLocks noGrp="1"/>
          </p:cNvSpPr>
          <p:nvPr>
            <p:ph type="body" idx="4294967295"/>
          </p:nvPr>
        </p:nvSpPr>
        <p:spPr>
          <a:xfrm>
            <a:off x="169228" y="3429000"/>
            <a:ext cx="11855131" cy="2901461"/>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Enviai o vosso Espírito Santo!</a:t>
            </a:r>
          </a:p>
        </p:txBody>
      </p:sp>
      <p:sp>
        <p:nvSpPr>
          <p:cNvPr id="4" name="CaixaDeTexto 3">
            <a:extLst>
              <a:ext uri="{FF2B5EF4-FFF2-40B4-BE49-F238E27FC236}">
                <a16:creationId xmlns:a16="http://schemas.microsoft.com/office/drawing/2014/main" id="{B95C8920-DCF6-AB1A-9F67-508667D9DFB8}"/>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418898346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D0036-255E-44CB-0A42-5EADD4706BC7}"/>
            </a:ext>
          </a:extLst>
        </p:cNvPr>
        <p:cNvGrpSpPr/>
        <p:nvPr/>
      </p:nvGrpSpPr>
      <p:grpSpPr>
        <a:xfrm>
          <a:off x="0" y="0"/>
          <a:ext cx="0" cy="0"/>
          <a:chOff x="0" y="0"/>
          <a:chExt cx="0" cy="0"/>
        </a:xfrm>
      </p:grpSpPr>
    </p:spTree>
    <p:extLst>
      <p:ext uri="{BB962C8B-B14F-4D97-AF65-F5344CB8AC3E}">
        <p14:creationId xmlns:p14="http://schemas.microsoft.com/office/powerpoint/2010/main" val="241634024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756BC-5D5B-4124-6429-C36A2A8E0768}"/>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E6046EE4-1C1E-CDA4-CD25-308E70526F87}"/>
              </a:ext>
            </a:extLst>
          </p:cNvPr>
          <p:cNvSpPr txBox="1">
            <a:spLocks noGrp="1"/>
          </p:cNvSpPr>
          <p:nvPr>
            <p:ph type="body" idx="4294967295"/>
          </p:nvPr>
        </p:nvSpPr>
        <p:spPr>
          <a:xfrm>
            <a:off x="175846" y="2952751"/>
            <a:ext cx="11841896" cy="3905250"/>
          </a:xfrm>
        </p:spPr>
        <p:txBody>
          <a:bodyPr vert="horz" wrap="square" anchor="t" anchorCtr="0">
            <a:noAutofit/>
          </a:bodyPr>
          <a:lstStyle/>
          <a:p>
            <a:pPr lvl="0" algn="ctr">
              <a:lnSpc>
                <a:spcPct val="90000"/>
              </a:lnSpc>
              <a:spcBef>
                <a:spcPts val="0"/>
              </a:spcBef>
              <a:tabLst>
                <a:tab pos="0" algn="l"/>
              </a:tabLst>
            </a:pPr>
            <a:r>
              <a:rPr lang="pt-BR" sz="6600" b="1" dirty="0">
                <a:solidFill>
                  <a:srgbClr val="92D050"/>
                </a:solidFill>
                <a:highlight>
                  <a:srgbClr val="000000"/>
                </a:highlight>
                <a:latin typeface="Calibri" pitchFamily="18"/>
              </a:rPr>
              <a:t>P.</a:t>
            </a:r>
            <a:r>
              <a:rPr lang="pt-BR" sz="6600" dirty="0">
                <a:solidFill>
                  <a:srgbClr val="FFFFFF"/>
                </a:solidFill>
                <a:highlight>
                  <a:srgbClr val="000000"/>
                </a:highlight>
                <a:latin typeface="Calibri" pitchFamily="18"/>
              </a:rPr>
              <a:t> </a:t>
            </a:r>
            <a:r>
              <a:rPr lang="pt-BR" sz="6600" b="1" dirty="0">
                <a:solidFill>
                  <a:schemeClr val="bg1"/>
                </a:solidFill>
                <a:highlight>
                  <a:srgbClr val="000000"/>
                </a:highlight>
                <a:latin typeface="Calibri" pitchFamily="18"/>
              </a:rPr>
              <a:t>Mistério da fé e do amor!</a:t>
            </a:r>
          </a:p>
        </p:txBody>
      </p:sp>
      <p:sp>
        <p:nvSpPr>
          <p:cNvPr id="4" name="CaixaDeTexto 3">
            <a:extLst>
              <a:ext uri="{FF2B5EF4-FFF2-40B4-BE49-F238E27FC236}">
                <a16:creationId xmlns:a16="http://schemas.microsoft.com/office/drawing/2014/main" id="{A2F8FAC4-530A-BF18-CA0A-D29EB2129215}"/>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8893985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Todas as vezes que comemos deste pão e bebemos deste cálice, anunciamos, Senhor, a vossa morte, enquanto esperamos vossa vinda!</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62941818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P.</a:t>
            </a:r>
            <a:r>
              <a:rPr lang="pt-BR" sz="6600" dirty="0">
                <a:solidFill>
                  <a:srgbClr val="FFFFFF"/>
                </a:solidFill>
                <a:highlight>
                  <a:srgbClr val="000000"/>
                </a:highlight>
                <a:latin typeface="Calibri" pitchFamily="18"/>
              </a:rPr>
              <a:t> </a:t>
            </a:r>
            <a:r>
              <a:rPr lang="pt-BR" sz="6600" b="1" dirty="0">
                <a:solidFill>
                  <a:schemeClr val="bg1"/>
                </a:solidFill>
                <a:highlight>
                  <a:srgbClr val="000000"/>
                </a:highlight>
                <a:latin typeface="Calibri" pitchFamily="18"/>
              </a:rPr>
              <a:t>Celebrando, pois, ó Pai santo, o memorial da Páscoa de Cristo, vosso Filho, nosso Salvador, anunciamos a obra do vosso amor; pela paixão e morte de</a:t>
            </a: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4824811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0D485-443F-D894-2FA5-25952AB88791}"/>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0704770C-A9E8-91C5-7558-980BFDC6E746}"/>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cruz, vós o fizestes entrar na glória da ressurreição e o colocastes à vossa direita. Enquanto esperamos sua vinda gloriosa, nós vos oferecemos o Pão da vida e o Cálice da bênção.</a:t>
            </a:r>
          </a:p>
        </p:txBody>
      </p:sp>
      <p:sp>
        <p:nvSpPr>
          <p:cNvPr id="4" name="CaixaDeTexto 3">
            <a:extLst>
              <a:ext uri="{FF2B5EF4-FFF2-40B4-BE49-F238E27FC236}">
                <a16:creationId xmlns:a16="http://schemas.microsoft.com/office/drawing/2014/main" id="{967E1711-4E35-E918-23B9-F0AF477AAAF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54884503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3429000"/>
            <a:ext cx="11855131" cy="2901461"/>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Aceitai, ó Senhor, a nossa oferta!</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7298618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784879"/>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Olhai com bondade a oferta da vossa Igreja; nela vos apresentamos o sacrifício pascal de Cristo, que nos foi entregue. E concedei que, pela força do Espírito do vosso amor, </a:t>
            </a:r>
            <a:endParaRPr lang="pt-BR" sz="54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4775229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CDFB3-8E05-9C2E-884E-2B1E389FC1F8}"/>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3D8968C0-24C2-77E9-0A32-BCBD0DA5946F}"/>
              </a:ext>
            </a:extLst>
          </p:cNvPr>
          <p:cNvSpPr txBox="1">
            <a:spLocks noGrp="1"/>
          </p:cNvSpPr>
          <p:nvPr>
            <p:ph type="body" idx="4294967295"/>
          </p:nvPr>
        </p:nvSpPr>
        <p:spPr>
          <a:xfrm>
            <a:off x="175846" y="1784879"/>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sejamos contados, agora e por toda a eternidade, entre os membros do vosso Filho, cujo Corpo e Sangue comungamos.</a:t>
            </a:r>
            <a:endParaRPr lang="pt-BR" sz="54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8EACF31D-47EA-29E2-5623-CD8AD116923D}"/>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10092357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36CFF-1881-E9A9-69AA-A8B296DDEEC0}"/>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254CFD73-7CD0-15F9-1293-640905AD29A2}"/>
              </a:ext>
            </a:extLst>
          </p:cNvPr>
          <p:cNvSpPr txBox="1">
            <a:spLocks noGrp="1"/>
          </p:cNvSpPr>
          <p:nvPr>
            <p:ph type="body" idx="4294967295"/>
          </p:nvPr>
        </p:nvSpPr>
        <p:spPr>
          <a:xfrm>
            <a:off x="169228" y="3429000"/>
            <a:ext cx="11855131" cy="2901461"/>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O Espírito nos una num só corpo!</a:t>
            </a:r>
          </a:p>
        </p:txBody>
      </p:sp>
      <p:sp>
        <p:nvSpPr>
          <p:cNvPr id="4" name="CaixaDeTexto 3">
            <a:extLst>
              <a:ext uri="{FF2B5EF4-FFF2-40B4-BE49-F238E27FC236}">
                <a16:creationId xmlns:a16="http://schemas.microsoft.com/office/drawing/2014/main" id="{B3C0088E-66F3-70A9-CA1C-2A81F98B1041}"/>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42388696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AY_IGNORE_UCW" val="true"/>
  <p:tag name="PPT/SLIDES/SLIDE56.XML" val="1257959444"/>
  <p:tag name="PPT/SLIDES/SLIDE1.XML" val="60303939"/>
  <p:tag name="PPT/SLIDES/SLIDE2.XML" val="4230717621"/>
  <p:tag name="PPT/SLIDES/SLIDE3.XML" val="3064636745"/>
  <p:tag name="PPT/SLIDES/SLIDE4.XML" val="4113107665"/>
  <p:tag name="PPT/SLIDES/SLIDE5.XML" val="2556830829"/>
  <p:tag name="PPT/SLIDES/SLIDE6.XML" val="1705866736"/>
  <p:tag name="PPT/SLIDES/SLIDE7.XML" val="1910031757"/>
  <p:tag name="PPT/SLIDES/SLIDE8.XML" val="1237939777"/>
  <p:tag name="PPT/SLIDES/SLIDE9.XML" val="1574142160"/>
  <p:tag name="PPT/SLIDES/SLIDE10.XML" val="3322747927"/>
  <p:tag name="PPT/SLIDES/SLIDE11.XML" val="2969032233"/>
  <p:tag name="PPT/SLIDES/SLIDE12.XML" val="2670887340"/>
  <p:tag name="PPT/SLIDES/SLIDE13.XML" val="3694343939"/>
  <p:tag name="PPT/SLIDES/SLIDE14.XML" val="2380044897"/>
  <p:tag name="PPT/SLIDES/SLIDE15.XML" val="3651993440"/>
  <p:tag name="PPT/SLIDES/SLIDE16.XML" val="3675499124"/>
  <p:tag name="PPT/SLIDES/SLIDE17.XML" val="3070080621"/>
  <p:tag name="PPT/SLIDES/SLIDE18.XML" val="2700015371"/>
  <p:tag name="PPT/SLIDES/SLIDE19.XML" val="1924208611"/>
  <p:tag name="PPT/SLIDES/SLIDE20.XML" val="3925390688"/>
  <p:tag name="PPT/SLIDES/SLIDE21.XML" val="100232371"/>
  <p:tag name="PPT/SLIDES/SLIDE22.XML" val="2880918896"/>
  <p:tag name="PPT/SLIDES/SLIDE23.XML" val="1472385688"/>
  <p:tag name="PPT/SLIDES/SLIDE24.XML" val="1798557157"/>
  <p:tag name="PPT/SLIDES/SLIDE25.XML" val="921713726"/>
  <p:tag name="PPT/SLIDES/SLIDE26.XML" val="3266166827"/>
  <p:tag name="PPT/SLIDES/SLIDE27.XML" val="3545778919"/>
  <p:tag name="PPT/SLIDES/SLIDE28.XML" val="4204050277"/>
  <p:tag name="PPT/SLIDES/SLIDE29.XML" val="3097100435"/>
  <p:tag name="PPT/SLIDES/SLIDE30.XML" val="2942897947"/>
  <p:tag name="PPT/SLIDES/SLIDE31.XML" val="99262265"/>
  <p:tag name="PPT/SLIDES/SLIDE32.XML" val="1119572354"/>
  <p:tag name="PPT/SLIDES/SLIDE33.XML" val="3128637242"/>
  <p:tag name="PPT/SLIDES/SLIDE34.XML" val="3322611898"/>
  <p:tag name="PPT/SLIDES/SLIDE35.XML" val="2747119484"/>
  <p:tag name="PPT/SLIDES/SLIDE36.XML" val="602792371"/>
  <p:tag name="PPT/SLIDES/SLIDE37.XML" val="3560563171"/>
  <p:tag name="PPT/SLIDES/SLIDE38.XML" val="1459905972"/>
  <p:tag name="PPT/SLIDES/SLIDE39.XML" val="220837252"/>
  <p:tag name="PPT/SLIDES/SLIDE40.XML" val="2489660088"/>
  <p:tag name="PPT/SLIDES/SLIDE41.XML" val="1082116365"/>
  <p:tag name="PPT/SLIDES/SLIDE42.XML" val="170187745"/>
  <p:tag name="PPT/SLIDES/SLIDE43.XML" val="414908355"/>
  <p:tag name="PPT/SLIDES/SLIDE44.XML" val="2107746614"/>
  <p:tag name="PPT/SLIDES/SLIDE45.XML" val="3000271153"/>
  <p:tag name="PPT/SLIDES/SLIDE46.XML" val="3542397127"/>
  <p:tag name="PPT/SLIDES/SLIDE47.XML" val="1815084308"/>
  <p:tag name="PPT/SLIDES/SLIDE48.XML" val="2625210225"/>
  <p:tag name="PPT/SLIDES/SLIDE49.XML" val="621919212"/>
  <p:tag name="PPT/SLIDES/SLIDE50.XML" val="435638300"/>
  <p:tag name="PPT/SLIDES/SLIDE51.XML" val="2884762316"/>
  <p:tag name="PPT/SLIDES/SLIDE52.XML" val="3244954387"/>
  <p:tag name="PPT/SLIDES/SLIDE53.XML" val="1251002794"/>
  <p:tag name="PPT/SLIDES/SLIDE54.XML" val="1547233358"/>
  <p:tag name="PPT/SLIDES/SLIDE55.XML" val="4066294785"/>
  <p:tag name="PPT/SLIDES/SLIDE57.XML" val="2962248476"/>
  <p:tag name="PPT/SLIDES/SLIDE58.XML" val="1104965684"/>
  <p:tag name="PPT/SLIDES/SLIDE59.XML" val="528878545"/>
  <p:tag name="PPT/SLIDES/SLIDE60.XML" val="1654392324"/>
  <p:tag name="PPT/SLIDES/SLIDE61.XML" val="1897934114"/>
  <p:tag name="PPT/SLIDES/SLIDE62.XML" val="3900848009"/>
  <p:tag name="PPT/SLIDES/SLIDE63.XML" val="4157699372"/>
  <p:tag name="PPT/SLIDES/SLIDE64.XML" val="2760017441"/>
  <p:tag name="PPT/SLIDES/SLIDE65.XML" val="40797473"/>
  <p:tag name="PPT/SLIDES/SLIDE66.XML" val="1292635284"/>
  <p:tag name="PPT/SLIDES/SLIDE67.XML" val="1791559290"/>
  <p:tag name="PPT/SLIDES/SLIDE68.XML" val="1485702349"/>
  <p:tag name="PPT/SLIDES/SLIDE69.XML" val="3458237366"/>
  <p:tag name="PPT/SLIDES/SLIDE70.XML" val="343019950"/>
  <p:tag name="PPT/SLIDES/SLIDE71.XML" val="4290544178"/>
  <p:tag name="PPT/SLIDES/SLIDE72.XML" val="3931743257"/>
  <p:tag name="PPT/SLIDES/SLIDE73.XML" val="4069597561"/>
  <p:tag name="PPT/SLIDES/SLIDE74.XML" val="4086163046"/>
  <p:tag name="PPT/SLIDES/SLIDE75.XML" val="1410251893"/>
  <p:tag name="PPT/SLIDES/SLIDE76.XML" val="571416640"/>
  <p:tag name="PPT/SLIDES/SLIDE77.XML" val="1632643005"/>
  <p:tag name="PPT/SLIDES/SLIDE78.XML" val="3061101053"/>
  <p:tag name="PPT/SLIDES/SLIDE79.XML" val="594119283"/>
  <p:tag name="PPT/SLIDES/SLIDE80.XML" val="3304707985"/>
  <p:tag name="PPT/SLIDES/SLIDE81.XML" val="1213893469"/>
  <p:tag name="PPT/SLIDES/SLIDE82.XML" val="1240301683"/>
  <p:tag name="PPT/SLIDES/SLIDE83.XML" val="2443907960"/>
  <p:tag name="PPT/SLIDES/SLIDE84.XML" val="2216164064"/>
  <p:tag name="PPT/SLIDES/SLIDE85.XML" val="966965916"/>
  <p:tag name="PPT/SLIDES/SLIDE86.XML" val="3534857551"/>
  <p:tag name="PPT/SLIDES/SLIDE87.XML" val="704379753"/>
  <p:tag name="PPT/SLIDES/SLIDE88.XML" val="3420951277"/>
  <p:tag name="PPT/SLIDES/SLIDE89.XML" val="76891139"/>
  <p:tag name="PPT/SLIDES/SLIDE90.XML" val="3188183061"/>
  <p:tag name="PPT/SLIDES/SLIDE91.XML" val="59081415"/>
  <p:tag name="PPT/SLIDES/SLIDE92.XML" val="644945974"/>
  <p:tag name="PPT/SLIDES/SLIDE93.XML" val="4173260948"/>
  <p:tag name="PPT/SLIDES/SLIDE94.XML" val="199009454"/>
  <p:tag name="PPT/SLIDES/SLIDE95.XML" val="3129415030"/>
  <p:tag name="PPT/SLIDES/SLIDE96.XML" val="2938019016"/>
  <p:tag name="PPT/SLIDES/SLIDE97.XML" val="2613319988"/>
  <p:tag name="PPT/SLIDES/SLIDE98.XML" val="3570495141"/>
  <p:tag name="PPT/SLIDES/SLIDE99.XML" val="1411200849"/>
  <p:tag name="PPT/SLIDES/SLIDE100.XML" val="739016956"/>
  <p:tag name="PPT/SLIDES/SLIDE101.XML" val="3017451477"/>
  <p:tag name="PPT/SLIDES/SLIDE102.XML" val="548747440"/>
  <p:tag name="PPT/SLIDES/SLIDE103.XML" val="2751064994"/>
  <p:tag name="PPT/SLIDES/SLIDE104.XML" val="3786431193"/>
  <p:tag name="PPT/SLIDES/SLIDE105.XML" val="1863565928"/>
  <p:tag name="PPT/SLIDES/SLIDE106.XML" val="607463412"/>
  <p:tag name="PPT/SLIDES/SLIDE107.XML" val="677682527"/>
  <p:tag name="PPT/SLIDES/SLIDE108.XML" val="3410368404"/>
  <p:tag name="PPT/SLIDES/SLIDE109.XML" val="2910402157"/>
  <p:tag name="PPT/SLIDES/SLIDE110.XML" val="481044048"/>
  <p:tag name="PPT/SLIDES/SLIDE111.XML" val="946750403"/>
  <p:tag name="PPT/SLIDES/SLIDE112.XML" val="2558307127"/>
  <p:tag name="PPT/SLIDES/SLIDE113.XML" val="4200239790"/>
  <p:tag name="PPT/SLIDES/SLIDE114.XML" val="3137453676"/>
  <p:tag name="PPT/SLIDES/SLIDE115.XML" val="2862578011"/>
  <p:tag name="PPT/SLIDES/SLIDE116.XML" val="4181732054"/>
  <p:tag name="PPT/SLIDES/SLIDE117.XML" val="3876127285"/>
  <p:tag name="PPT/SLIDES/SLIDE118.XML" val="387023430"/>
  <p:tag name="PPT/SLIDES/SLIDE119.XML" val="4021668929"/>
  <p:tag name="PPT/SLIDES/SLIDE120.XML" val="2890490764"/>
  <p:tag name="PPT/SLIDES/SLIDE121.XML" val="1847645336"/>
  <p:tag name="PPT/SLIDES/SLIDE122.XML" val="3410282027"/>
  <p:tag name="PPT/SLIDES/SLIDE123.XML" val="2644193220"/>
  <p:tag name="PPT/SLIDES/SLIDE124.XML" val="2507819088"/>
  <p:tag name="PPT/SLIDES/SLIDE125.XML" val="3179093132"/>
  <p:tag name="PPT/SLIDES/SLIDE126.XML" val="3409178224"/>
  <p:tag name="PPT/SLIDES/SLIDE127.XML" val="2007393459"/>
  <p:tag name="PPT/SLIDES/SLIDE128.XML" val="591039180"/>
  <p:tag name="PPT/SLIDES/SLIDE129.XML" val="1383383944"/>
  <p:tag name="PPT/SLIDES/SLIDE130.XML" val="1060065150"/>
  <p:tag name="PPT/SLIDES/SLIDE131.XML" val="1175308303"/>
  <p:tag name="PPT/SLIDES/SLIDE132.XML" val="635112318"/>
  <p:tag name="PPT/SLIDES/SLIDE133.XML" val="2491839287"/>
  <p:tag name="PPT/SLIDES/SLIDE134.XML" val="718881255"/>
  <p:tag name="PPT/SLIDES/SLIDE135.XML" val="1178247943"/>
  <p:tag name="PPT/SLIDES/SLIDE136.XML" val="2520702888"/>
  <p:tag name="PPT/SLIDES/SLIDE137.XML" val="426988546"/>
  <p:tag name="PPT/SLIDES/SLIDE138.XML" val="2129743628"/>
  <p:tag name="PPT/SLIDES/SLIDE139.XML" val="521742655"/>
  <p:tag name="PPT/SLIDES/SLIDE140.XML" val="378949811"/>
  <p:tag name="PPT/SLIDES/SLIDE141.XML" val="3554338300"/>
  <p:tag name="PPT/SLIDES/SLIDE142.XML" val="3299015834"/>
  <p:tag name="PPT/SLIDES/SLIDE143.XML" val="2937002"/>
  <p:tag name="PPT/SLIDES/SLIDE144.XML" val="3782727425"/>
  <p:tag name="PPT/SLIDES/SLIDE145.XML" val="1580928654"/>
  <p:tag name="PPT/SLIDES/SLIDE146.XML" val="2672268275"/>
  <p:tag name="PPT/SLIDES/SLIDE147.XML" val="2082987807"/>
  <p:tag name="PPT/SLIDES/SLIDE148.XML" val="690072193"/>
  <p:tag name="PPT/SLIDES/SLIDE149.XML" val="3710930599"/>
  <p:tag name="PPT/SLIDES/SLIDE150.XML" val="3559399103"/>
  <p:tag name="PPT/SLIDES/SLIDE151.XML" val="2712938156"/>
  <p:tag name="PPT/SLIDES/SLIDE152.XML" val="2751395289"/>
  <p:tag name="PPT/SLIDES/SLIDE153.XML" val="662345041"/>
  <p:tag name="PPT/SLIDES/SLIDE154.XML" val="539104128"/>
  <p:tag name="PPT/SLIDES/SLIDE155.XML" val="3341756493"/>
  <p:tag name="PPT/SLIDES/SLIDE156.XML" val="1991428736"/>
  <p:tag name="PPT/SLIDES/SLIDE157.XML" val="3817306275"/>
  <p:tag name="PPT/SLIDES/SLIDE158.XML" val="1783675174"/>
  <p:tag name="PPT/SLIDES/SLIDE159.XML" val="2643817532"/>
  <p:tag name="PPT/SLIDES/SLIDE160.XML" val="2092955276"/>
  <p:tag name="PPT/SLIDES/SLIDE161.XML" val="3202445071"/>
  <p:tag name="PPT/SLIDES/SLIDE162.XML" val="3577079283"/>
  <p:tag name="PPT/NOTESSLIDES/NOTESSLIDE92.XML" val="2525972390"/>
  <p:tag name="PPT/NOTESSLIDES/NOTESSLIDE93.XML" val="1101043730"/>
  <p:tag name="PPT/NOTESSLIDES/NOTESSLIDE94.XML" val="87571964"/>
  <p:tag name="PPT/NOTESSLIDES/NOTESSLIDE95.XML" val="2877350910"/>
  <p:tag name="PPT/NOTESSLIDES/NOTESSLIDE96.XML" val="671740309"/>
  <p:tag name="PPT/NOTESSLIDES/NOTESSLIDE97.XML" val="68219898"/>
  <p:tag name="PPT/NOTESSLIDES/NOTESSLIDE98.XML" val="127711661"/>
  <p:tag name="PPT/NOTESSLIDES/NOTESSLIDE99.XML" val="2837937539"/>
  <p:tag name="PPT/NOTESSLIDES/NOTESSLIDE100.XML" val="2124544243"/>
  <p:tag name="PPT/NOTESSLIDES/NOTESSLIDE101.XML" val="4041399005"/>
  <p:tag name="PPT/NOTESSLIDES/NOTESSLIDE102.XML" val="1083902407"/>
  <p:tag name="PPT/NOTESSLIDES/NOTESSLIDE103.XML" val="3788298845"/>
  <p:tag name="PPT/NOTESSLIDES/NOTESSLIDE104.XML" val="161093377"/>
  <p:tag name="PPT/NOTESSLIDES/NOTESSLIDE105.XML" val="1128571817"/>
  <p:tag name="PPT/NOTESSLIDES/NOTESSLIDE106.XML" val="3252746423"/>
  <p:tag name="PPT/NOTESSLIDES/NOTESSLIDE107.XML" val="585005968"/>
  <p:tag name="PPT/NOTESSLIDES/NOTESSLIDE108.XML" val="1656908700"/>
  <p:tag name="PPT/NOTESSLIDES/NOTESSLIDE109.XML" val="2547980283"/>
  <p:tag name="PPT/NOTESSLIDES/NOTESSLIDE110.XML" val="1125458315"/>
  <p:tag name="PPT/NOTESSLIDES/NOTESSLIDE111.XML" val="3026964591"/>
  <p:tag name="PPT/NOTESSLIDES/NOTESSLIDE112.XML" val="2601744752"/>
  <p:tag name="PPT/NOTESSLIDES/NOTESSLIDE113.XML" val="2708652787"/>
  <p:tag name="PPT/NOTESSLIDES/NOTESSLIDE114.XML" val="2722236339"/>
  <p:tag name="PPT/NOTESSLIDES/NOTESSLIDE115.XML" val="4030156034"/>
  <p:tag name="PPT/NOTESSLIDES/NOTESSLIDE116.XML" val="1774146195"/>
  <p:tag name="PPT/NOTESSLIDES/NOTESSLIDE117.XML" val="2884005354"/>
  <p:tag name="PPT/NOTESSLIDES/NOTESSLIDE118.XML" val="3103435915"/>
  <p:tag name="PPT/NOTESSLIDES/NOTESSLIDE119.XML" val="910742777"/>
  <p:tag name="PPT/NOTESSLIDES/NOTESSLIDE120.XML" val="2748498440"/>
  <p:tag name="PPT/NOTESSLIDES/NOTESSLIDE121.XML" val="4145727723"/>
  <p:tag name="PPT/NOTESSLIDES/NOTESSLIDE122.XML" val="2732543330"/>
  <p:tag name="PPT/NOTESSLIDES/NOTESSLIDE123.XML" val="1572997585"/>
  <p:tag name="PPT/NOTESSLIDES/NOTESSLIDE124.XML" val="3665104421"/>
  <p:tag name="PPT/NOTESSLIDES/NOTESSLIDE125.XML" val="3665813103"/>
  <p:tag name="PPT/NOTESSLIDES/NOTESSLIDE126.XML" val="1939351073"/>
  <p:tag name="PPT/NOTESSLIDES/NOTESSLIDE127.XML" val="2229027874"/>
  <p:tag name="PPT/NOTESSLIDES/NOTESSLIDE128.XML" val="3128208998"/>
  <p:tag name="PPT/NOTESSLIDES/NOTESSLIDE129.XML" val="3763018258"/>
  <p:tag name="PPT/NOTESSLIDES/NOTESSLIDE130.XML" val="875352215"/>
  <p:tag name="PPT/NOTESSLIDES/NOTESSLIDE131.XML" val="2618758790"/>
  <p:tag name="PPT/NOTESSLIDES/NOTESSLIDE132.XML" val="3333979130"/>
  <p:tag name="PPT/NOTESSLIDES/NOTESSLIDE133.XML" val="991701429"/>
  <p:tag name="PPT/NOTESSLIDES/NOTESSLIDE134.XML" val="3333915870"/>
  <p:tag name="PPT/NOTESSLIDES/NOTESSLIDE135.XML" val="3286374788"/>
  <p:tag name="PPT/NOTESSLIDES/NOTESSLIDE136.XML" val="2099067373"/>
  <p:tag name="PPT/NOTESSLIDES/NOTESSLIDE137.XML" val="1175677502"/>
  <p:tag name="PPT/NOTESSLIDES/NOTESSLIDE138.XML" val="3131860712"/>
  <p:tag name="PPT/NOTESSLIDES/NOTESSLIDE139.XML" val="2330973925"/>
  <p:tag name="PPT/NOTESSLIDES/NOTESSLIDE140.XML" val="725884471"/>
  <p:tag name="PPT/NOTESSLIDES/NOTESSLIDE141.XML" val="1043592274"/>
  <p:tag name="PPT/NOTESSLIDES/NOTESSLIDE142.XML" val="4004146058"/>
  <p:tag name="PPT/NOTESSLIDES/NOTESSLIDE143.XML" val="2589028310"/>
  <p:tag name="PPT/NOTESSLIDES/NOTESSLIDE144.XML" val="1102083401"/>
  <p:tag name="PPT/NOTESSLIDES/NOTESSLIDE145.XML" val="37074800"/>
  <p:tag name="PPT/NOTESSLIDES/NOTESSLIDE146.XML" val="2141018530"/>
  <p:tag name="PPT/NOTESSLIDES/NOTESSLIDE147.XML" val="1288469394"/>
  <p:tag name="PPT/NOTESSLIDES/NOTESSLIDE148.XML" val="3689368420"/>
  <p:tag name="PPT/NOTESSLIDES/NOTESSLIDE149.XML" val="3106238036"/>
  <p:tag name="PPT/NOTESSLIDES/NOTESSLIDE150.XML" val="1769731750"/>
  <p:tag name="PPT/NOTESSLIDES/NOTESSLIDE151.XML" val="45797954"/>
  <p:tag name="PPT/NOTESSLIDES/NOTESSLIDE152.XML" val="4119483979"/>
  <p:tag name="PPT/NOTESSLIDES/NOTESSLIDE153.XML" val="3762432305"/>
  <p:tag name="PPT/NOTESSLIDES/NOTESSLIDE154.XML" val="54861434"/>
  <p:tag name="PPT/NOTESSLIDES/NOTESSLIDE155.XML" val="3805594962"/>
  <p:tag name="PPT/NOTESSLIDES/NOTESSLIDE156.XML" val="264621234"/>
  <p:tag name="PPT/NOTESSLIDES/NOTESSLIDE59.XML" val="1365169127"/>
  <p:tag name="PPT/NOTESSLIDES/NOTESSLIDE158.XML" val="1320668447"/>
  <p:tag name="PPT/NOTESSLIDES/NOTESSLIDE159.XML" val="1302526393"/>
  <p:tag name="PPT/NOTESSLIDES/NOTESSLIDE160.XML" val="3251787500"/>
  <p:tag name="PPT/NOTESSLIDES/NOTESSLIDE161.XML" val="2233091529"/>
  <p:tag name="PPT/SLIDEMASTERS/SLIDEMASTER1.XML" val="4121467285"/>
  <p:tag name="PPT/SLIDEMASTERS/SLIDEMASTER2.XML" val="3062222599"/>
  <p:tag name="PPT/SLIDEMASTERS/SLIDEMASTER3.XML" val="64964950"/>
  <p:tag name="PPT/SLIDEMASTERS/SLIDEMASTER4.XML" val="65669529"/>
  <p:tag name="PPT/SLIDEMASTERS/SLIDEMASTER6.XML" val="3729258903"/>
  <p:tag name="PPT/SLIDELAYOUTS/SLIDELAYOUT1.XML" val="469860050"/>
  <p:tag name="PPT/SLIDELAYOUTS/SLIDELAYOUT2.XML" val="2715888461"/>
  <p:tag name="PPT/SLIDELAYOUTS/SLIDELAYOUT3.XML" val="1760783486"/>
  <p:tag name="PPT/SLIDELAYOUTS/SLIDELAYOUT4.XML" val="4110546128"/>
  <p:tag name="PPT/SLIDELAYOUTS/SLIDELAYOUT5.XML" val="2294492927"/>
  <p:tag name="PPT/SLIDELAYOUTS/SLIDELAYOUT6.XML" val="3808304240"/>
  <p:tag name="PPT/SLIDELAYOUTS/SLIDELAYOUT7.XML" val="769282087"/>
  <p:tag name="PPT/SLIDELAYOUTS/SLIDELAYOUT8.XML" val="124045678"/>
  <p:tag name="PPT/SLIDELAYOUTS/SLIDELAYOUT9.XML" val="1801133971"/>
  <p:tag name="PPT/SLIDELAYOUTS/SLIDELAYOUT10.XML" val="2411241056"/>
  <p:tag name="PPT/SLIDELAYOUTS/SLIDELAYOUT11.XML" val="477757161"/>
  <p:tag name="PPT/SLIDELAYOUTS/SLIDELAYOUT12.XML" val="2304059474"/>
  <p:tag name="PPT/SLIDELAYOUTS/SLIDELAYOUT13.XML" val="3521328882"/>
  <p:tag name="PPT/SLIDELAYOUTS/SLIDELAYOUT14.XML" val="3257859482"/>
  <p:tag name="PPT/SLIDELAYOUTS/SLIDELAYOUT15.XML" val="485277244"/>
  <p:tag name="PPT/SLIDELAYOUTS/SLIDELAYOUT16.XML" val="3410864739"/>
  <p:tag name="PPT/SLIDELAYOUTS/SLIDELAYOUT17.XML" val="985862490"/>
  <p:tag name="PPT/SLIDELAYOUTS/SLIDELAYOUT18.XML" val="2814200049"/>
  <p:tag name="PPT/SLIDELAYOUTS/SLIDELAYOUT19.XML" val="125145428"/>
  <p:tag name="PPT/SLIDELAYOUTS/SLIDELAYOUT20.XML" val="2002268910"/>
  <p:tag name="PPT/SLIDELAYOUTS/SLIDELAYOUT21.XML" val="983084465"/>
  <p:tag name="PPT/SLIDELAYOUTS/SLIDELAYOUT22.XML" val="1758685569"/>
  <p:tag name="PPT/SLIDELAYOUTS/SLIDELAYOUT23.XML" val="1143188323"/>
  <p:tag name="PPT/SLIDELAYOUTS/SLIDELAYOUT24.XML" val="2877686957"/>
  <p:tag name="PPT/SLIDELAYOUTS/SLIDELAYOUT25.XML" val="1572139040"/>
  <p:tag name="PPT/SLIDELAYOUTS/SLIDELAYOUT26.XML" val="1476336809"/>
  <p:tag name="PPT/SLIDELAYOUTS/SLIDELAYOUT27.XML" val="4052139514"/>
  <p:tag name="PPT/SLIDELAYOUTS/SLIDELAYOUT28.XML" val="4148266544"/>
  <p:tag name="PPT/SLIDELAYOUTS/SLIDELAYOUT29.XML" val="738224005"/>
  <p:tag name="PPT/SLIDELAYOUTS/SLIDELAYOUT30.XML" val="627577851"/>
  <p:tag name="PPT/SLIDELAYOUTS/SLIDELAYOUT31.XML" val="1800287352"/>
  <p:tag name="PPT/SLIDELAYOUTS/SLIDELAYOUT32.XML" val="1561161928"/>
  <p:tag name="PPT/SLIDELAYOUTS/SLIDELAYOUT33.XML" val="2830197969"/>
  <p:tag name="PPT/SLIDELAYOUTS/SLIDELAYOUT34.XML" val="2004333431"/>
  <p:tag name="PPT/SLIDELAYOUTS/SLIDELAYOUT35.XML" val="3477973752"/>
  <p:tag name="PPT/SLIDELAYOUTS/SLIDELAYOUT36.XML" val="1841663642"/>
  <p:tag name="PPT/SLIDELAYOUTS/SLIDELAYOUT37.XML" val="2217582305"/>
  <p:tag name="PPT/SLIDELAYOUTS/SLIDELAYOUT38.XML" val="2636016634"/>
  <p:tag name="PPT/SLIDELAYOUTS/SLIDELAYOUT39.XML" val="2804285360"/>
  <p:tag name="PPT/SLIDELAYOUTS/SLIDELAYOUT40.XML" val="2794130509"/>
  <p:tag name="PPT/SLIDELAYOUTS/SLIDELAYOUT41.XML" val="3932258494"/>
  <p:tag name="PPT/SLIDELAYOUTS/SLIDELAYOUT42.XML" val="2376925062"/>
  <p:tag name="PPT/SLIDELAYOUTS/SLIDELAYOUT43.XML" val="3447113120"/>
  <p:tag name="PPT/SLIDELAYOUTS/SLIDELAYOUT44.XML" val="2221171591"/>
  <p:tag name="PPT/SLIDELAYOUTS/SLIDELAYOUT45.XML" val="622456809"/>
  <p:tag name="PPT/SLIDELAYOUTS/SLIDELAYOUT46.XML" val="2627376760"/>
  <p:tag name="PPT/SLIDELAYOUTS/SLIDELAYOUT47.XML" val="2098953908"/>
  <p:tag name="PPT/SLIDELAYOUTS/SLIDELAYOUT48.XML" val="3911304509"/>
  <p:tag name="PPT/SLIDELAYOUTS/SLIDELAYOUT49.XML" val="1139445144"/>
  <p:tag name="PPT/SLIDELAYOUTS/SLIDELAYOUT50.XML" val="2325021840"/>
  <p:tag name="PPT/SLIDELAYOUTS/SLIDELAYOUT51.XML" val="310873338"/>
  <p:tag name="PPT/SLIDELAYOUTS/SLIDELAYOUT52.XML" val="576720982"/>
  <p:tag name="PPT/SLIDELAYOUTS/SLIDELAYOUT53.XML" val="1694585010"/>
  <p:tag name="PPT/SLIDELAYOUTS/SLIDELAYOUT54.XML" val="4239508036"/>
  <p:tag name="PPT/SLIDELAYOUTS/SLIDELAYOUT55.XML" val="2406384384"/>
  <p:tag name="PPT/NOTESSLIDES/NOTESSLIDE1.XML" val="1308505541"/>
  <p:tag name="PPT/NOTESSLIDES/NOTESSLIDE2.XML" val="4226716849"/>
  <p:tag name="PPT/NOTESSLIDES/NOTESSLIDE3.XML" val="922982449"/>
  <p:tag name="PPT/NOTESSLIDES/NOTESSLIDE4.XML" val="3272013877"/>
  <p:tag name="PPT/NOTESSLIDES/NOTESSLIDE5.XML" val="830809014"/>
  <p:tag name="PPT/NOTESSLIDES/NOTESSLIDE6.XML" val="3848769589"/>
  <p:tag name="PPT/NOTESSLIDES/NOTESSLIDE7.XML" val="1443528749"/>
  <p:tag name="PPT/NOTESSLIDES/NOTESSLIDE8.XML" val="176927718"/>
  <p:tag name="PPT/NOTESSLIDES/NOTESSLIDE9.XML" val="3354578599"/>
  <p:tag name="PPT/NOTESSLIDES/NOTESSLIDE10.XML" val="602244356"/>
  <p:tag name="PPT/NOTESSLIDES/NOTESSLIDE11.XML" val="2435456806"/>
  <p:tag name="PPT/NOTESSLIDES/NOTESSLIDE157.XML" val="3216514659"/>
  <p:tag name="PPT/NOTESSLIDES/NOTESSLIDE12.XML" val="3796637994"/>
  <p:tag name="PPT/NOTESSLIDES/NOTESSLIDE13.XML" val="1845952336"/>
  <p:tag name="PPT/NOTESSLIDES/NOTESSLIDE14.XML" val="3154747262"/>
  <p:tag name="PPT/NOTESSLIDES/NOTESSLIDE15.XML" val="4239626901"/>
  <p:tag name="PPT/NOTESSLIDES/NOTESSLIDE16.XML" val="511582612"/>
  <p:tag name="PPT/NOTESSLIDES/NOTESSLIDE17.XML" val="615378816"/>
  <p:tag name="PPT/NOTESSLIDES/NOTESSLIDE18.XML" val="195749520"/>
  <p:tag name="PPT/NOTESSLIDES/NOTESSLIDE19.XML" val="177054854"/>
  <p:tag name="PPT/NOTESSLIDES/NOTESSLIDE20.XML" val="3710820828"/>
  <p:tag name="PPT/NOTESSLIDES/NOTESSLIDE21.XML" val="544310961"/>
  <p:tag name="PPT/NOTESSLIDES/NOTESSLIDE22.XML" val="3598083718"/>
  <p:tag name="PPT/NOTESSLIDES/NOTESSLIDE23.XML" val="2544344336"/>
  <p:tag name="PPT/NOTESSLIDES/NOTESSLIDE24.XML" val="1384215495"/>
  <p:tag name="PPT/NOTESSLIDES/NOTESSLIDE25.XML" val="2097262989"/>
  <p:tag name="PPT/NOTESSLIDES/NOTESSLIDE26.XML" val="3921694121"/>
  <p:tag name="PPT/NOTESSLIDES/NOTESSLIDE27.XML" val="2360464409"/>
  <p:tag name="PPT/NOTESSLIDES/NOTESSLIDE28.XML" val="2982643379"/>
  <p:tag name="PPT/NOTESSLIDES/NOTESSLIDE29.XML" val="2144618749"/>
  <p:tag name="PPT/NOTESSLIDES/NOTESSLIDE30.XML" val="820968155"/>
  <p:tag name="PPT/NOTESSLIDES/NOTESSLIDE31.XML" val="1828517712"/>
  <p:tag name="PPT/NOTESSLIDES/NOTESSLIDE32.XML" val="3098219460"/>
  <p:tag name="PPT/NOTESSLIDES/NOTESSLIDE33.XML" val="897114776"/>
  <p:tag name="PPT/NOTESSLIDES/NOTESSLIDE34.XML" val="2295561249"/>
  <p:tag name="PPT/NOTESSLIDES/NOTESSLIDE35.XML" val="4084594146"/>
  <p:tag name="PPT/NOTESSLIDES/NOTESSLIDE36.XML" val="2610631682"/>
  <p:tag name="PPT/NOTESSLIDES/NOTESSLIDE37.XML" val="2723697387"/>
  <p:tag name="PPT/NOTESSLIDES/NOTESSLIDE38.XML" val="3007268662"/>
  <p:tag name="PPT/NOTESSLIDES/NOTESSLIDE39.XML" val="3273624307"/>
  <p:tag name="PPT/NOTESSLIDES/NOTESSLIDE40.XML" val="483519002"/>
  <p:tag name="PPT/NOTESSLIDES/NOTESSLIDE41.XML" val="1913082034"/>
  <p:tag name="PPT/NOTESSLIDES/NOTESSLIDE42.XML" val="4260086238"/>
  <p:tag name="PPT/NOTESSLIDES/NOTESSLIDE43.XML" val="1061408943"/>
  <p:tag name="PPT/NOTESSLIDES/NOTESSLIDE44.XML" val="1925122151"/>
  <p:tag name="PPT/NOTESSLIDES/NOTESSLIDE45.XML" val="3806489876"/>
  <p:tag name="PPT/NOTESSLIDES/NOTESSLIDE46.XML" val="2763690222"/>
  <p:tag name="PPT/NOTESSLIDES/NOTESSLIDE47.XML" val="2517355045"/>
  <p:tag name="PPT/NOTESSLIDES/NOTESSLIDE48.XML" val="576602100"/>
  <p:tag name="PPT/NOTESSLIDES/NOTESSLIDE49.XML" val="4123486206"/>
  <p:tag name="PPT/NOTESSLIDES/NOTESSLIDE50.XML" val="1930014922"/>
  <p:tag name="PPT/NOTESSLIDES/NOTESSLIDE51.XML" val="1443572725"/>
  <p:tag name="PPT/NOTESSLIDES/NOTESSLIDE52.XML" val="385433484"/>
  <p:tag name="PPT/NOTESSLIDES/NOTESSLIDE53.XML" val="156906945"/>
  <p:tag name="PPT/NOTESSLIDES/NOTESSLIDE54.XML" val="823288136"/>
  <p:tag name="PPT/NOTESSLIDES/NOTESSLIDE55.XML" val="768876126"/>
  <p:tag name="PPT/NOTESSLIDES/NOTESSLIDE56.XML" val="1860864499"/>
  <p:tag name="PPT/NOTESSLIDES/NOTESSLIDE57.XML" val="2094087149"/>
  <p:tag name="PPT/NOTESSLIDES/NOTESSLIDE58.XML" val="2756162042"/>
  <p:tag name="PPT/NOTESSLIDES/NOTESSLIDE60.XML" val="66860103"/>
  <p:tag name="PPT/NOTESSLIDES/NOTESSLIDE61.XML" val="23747979"/>
  <p:tag name="PPT/NOTESSLIDES/NOTESSLIDE62.XML" val="286666622"/>
  <p:tag name="PPT/NOTESSLIDES/NOTESSLIDE63.XML" val="979329982"/>
  <p:tag name="PPT/NOTESSLIDES/NOTESSLIDE64.XML" val="1186958757"/>
  <p:tag name="PPT/NOTESSLIDES/NOTESSLIDE65.XML" val="1637046380"/>
  <p:tag name="PPT/NOTESSLIDES/NOTESSLIDE66.XML" val="574924026"/>
  <p:tag name="PPT/NOTESSLIDES/NOTESSLIDE67.XML" val="2941552121"/>
  <p:tag name="PPT/NOTESSLIDES/NOTESSLIDE68.XML" val="2924602652"/>
  <p:tag name="PPT/NOTESSLIDES/NOTESSLIDE69.XML" val="2369033361"/>
  <p:tag name="PPT/NOTESSLIDES/NOTESSLIDE70.XML" val="167379757"/>
  <p:tag name="PPT/NOTESSLIDES/NOTESSLIDE71.XML" val="352316014"/>
  <p:tag name="PPT/NOTESSLIDES/NOTESSLIDE72.XML" val="1106932771"/>
  <p:tag name="PPT/NOTESSLIDES/NOTESSLIDE73.XML" val="2429851568"/>
  <p:tag name="PPT/NOTESSLIDES/NOTESSLIDE74.XML" val="2042342281"/>
  <p:tag name="PPT/NOTESSLIDES/NOTESSLIDE75.XML" val="11451560"/>
  <p:tag name="PPT/NOTESSLIDES/NOTESSLIDE76.XML" val="3400567618"/>
  <p:tag name="PPT/NOTESSLIDES/NOTESSLIDE77.XML" val="4211281835"/>
  <p:tag name="PPT/NOTESSLIDES/NOTESSLIDE78.XML" val="2402558550"/>
  <p:tag name="PPT/NOTESSLIDES/NOTESSLIDE79.XML" val="3673429879"/>
  <p:tag name="PPT/NOTESSLIDES/NOTESSLIDE80.XML" val="662632488"/>
  <p:tag name="PPT/NOTESSLIDES/NOTESSLIDE81.XML" val="1594587687"/>
  <p:tag name="PPT/NOTESSLIDES/NOTESSLIDE82.XML" val="3475003544"/>
  <p:tag name="PPT/NOTESSLIDES/NOTESSLIDE83.XML" val="3155294909"/>
  <p:tag name="PPT/NOTESSLIDES/NOTESSLIDE84.XML" val="1222882121"/>
  <p:tag name="PPT/NOTESSLIDES/NOTESSLIDE85.XML" val="4114505167"/>
  <p:tag name="PPT/NOTESSLIDES/NOTESSLIDE86.XML" val="2873513615"/>
  <p:tag name="PPT/NOTESSLIDES/NOTESSLIDE87.XML" val="3339388335"/>
  <p:tag name="PPT/NOTESSLIDES/NOTESSLIDE88.XML" val="2678000845"/>
  <p:tag name="PPT/NOTESSLIDES/NOTESSLIDE89.XML" val="556314201"/>
  <p:tag name="PPT/NOTESSLIDES/NOTESSLIDE90.XML" val="1420276061"/>
  <p:tag name="PPT/NOTESSLIDES/NOTESSLIDE91.XML" val="3979211369"/>
  <p:tag name="PPT/THEME/THEME1.XML" val="748829465"/>
  <p:tag name="PPT/NOTESMASTERS/NOTESMASTER1.XML" val="3856756388"/>
  <p:tag name="PPT/MEDIA/IMAGE2.JPG" val="1775717950"/>
  <p:tag name="PPT/THEME/THEME7.XML" val="1572619131"/>
  <p:tag name="PPT/THEME/THEME6.XML" val="3694475385"/>
  <p:tag name="PPT/THEME/THEME4.XML" val="3122390200"/>
  <p:tag name="PPT/THEME/THEME3.XML" val="1992894096"/>
  <p:tag name="PPT/THEME/THEME2.XML" val="517379260"/>
  <p:tag name="PPT/MEDIA/IMAGE1.JPG" val="2759833935"/>
</p:tagLst>
</file>

<file path=ppt/theme/theme1.xml><?xml version="1.0" encoding="utf-8"?>
<a:theme xmlns:a="http://schemas.openxmlformats.org/drawingml/2006/main" name="Blank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10897</TotalTime>
  <Words>5550</Words>
  <Application>Microsoft Office PowerPoint</Application>
  <PresentationFormat>Personalizar</PresentationFormat>
  <Paragraphs>1476</Paragraphs>
  <Slides>155</Slides>
  <Notes>154</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155</vt:i4>
      </vt:variant>
    </vt:vector>
  </HeadingPairs>
  <TitlesOfParts>
    <vt:vector size="161" baseType="lpstr">
      <vt:lpstr>Arial</vt:lpstr>
      <vt:lpstr>Calibri</vt:lpstr>
      <vt:lpstr>Liberation Sans</vt:lpstr>
      <vt:lpstr>Liberation Serif</vt:lpstr>
      <vt:lpstr>Times New Roman</vt:lpstr>
      <vt:lpstr>Blank Slide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User</dc:creator>
  <cp:lastModifiedBy>Matheus Nascimento</cp:lastModifiedBy>
  <cp:revision>21</cp:revision>
  <dcterms:modified xsi:type="dcterms:W3CDTF">2026-09-02T13:04:54Z</dcterms:modified>
</cp:coreProperties>
</file>