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9"/>
  </p:notesMasterIdLst>
  <p:sldIdLst>
    <p:sldId id="256" r:id="rId2"/>
    <p:sldId id="257" r:id="rId3"/>
    <p:sldId id="258" r:id="rId4"/>
    <p:sldId id="794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75" r:id="rId13"/>
    <p:sldId id="276" r:id="rId14"/>
    <p:sldId id="277" r:id="rId15"/>
    <p:sldId id="278" r:id="rId16"/>
    <p:sldId id="279" r:id="rId17"/>
    <p:sldId id="531" r:id="rId18"/>
    <p:sldId id="532" r:id="rId19"/>
    <p:sldId id="285" r:id="rId20"/>
    <p:sldId id="286" r:id="rId21"/>
    <p:sldId id="533" r:id="rId22"/>
    <p:sldId id="534" r:id="rId23"/>
    <p:sldId id="535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511" r:id="rId32"/>
    <p:sldId id="809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810" r:id="rId42"/>
    <p:sldId id="811" r:id="rId43"/>
    <p:sldId id="309" r:id="rId44"/>
    <p:sldId id="310" r:id="rId45"/>
    <p:sldId id="311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812" r:id="rId54"/>
    <p:sldId id="813" r:id="rId55"/>
    <p:sldId id="814" r:id="rId56"/>
    <p:sldId id="815" r:id="rId57"/>
    <p:sldId id="816" r:id="rId58"/>
    <p:sldId id="320" r:id="rId59"/>
    <p:sldId id="321" r:id="rId60"/>
    <p:sldId id="322" r:id="rId61"/>
    <p:sldId id="323" r:id="rId62"/>
    <p:sldId id="324" r:id="rId63"/>
    <p:sldId id="325" r:id="rId64"/>
    <p:sldId id="424" r:id="rId65"/>
    <p:sldId id="326" r:id="rId66"/>
    <p:sldId id="327" r:id="rId67"/>
    <p:sldId id="328" r:id="rId68"/>
    <p:sldId id="329" r:id="rId69"/>
    <p:sldId id="330" r:id="rId70"/>
    <p:sldId id="331" r:id="rId71"/>
    <p:sldId id="332" r:id="rId72"/>
    <p:sldId id="543" r:id="rId73"/>
    <p:sldId id="427" r:id="rId74"/>
    <p:sldId id="817" r:id="rId75"/>
    <p:sldId id="818" r:id="rId76"/>
    <p:sldId id="819" r:id="rId77"/>
    <p:sldId id="820" r:id="rId78"/>
    <p:sldId id="821" r:id="rId79"/>
    <p:sldId id="550" r:id="rId80"/>
    <p:sldId id="335" r:id="rId81"/>
    <p:sldId id="336" r:id="rId82"/>
    <p:sldId id="337" r:id="rId83"/>
    <p:sldId id="538" r:id="rId84"/>
    <p:sldId id="539" r:id="rId85"/>
    <p:sldId id="796" r:id="rId86"/>
    <p:sldId id="797" r:id="rId87"/>
    <p:sldId id="340" r:id="rId88"/>
    <p:sldId id="341" r:id="rId89"/>
    <p:sldId id="798" r:id="rId90"/>
    <p:sldId id="342" r:id="rId91"/>
    <p:sldId id="343" r:id="rId92"/>
    <p:sldId id="344" r:id="rId93"/>
    <p:sldId id="789" r:id="rId94"/>
    <p:sldId id="790" r:id="rId95"/>
    <p:sldId id="822" r:id="rId96"/>
    <p:sldId id="347" r:id="rId97"/>
    <p:sldId id="348" r:id="rId98"/>
    <p:sldId id="800" r:id="rId99"/>
    <p:sldId id="523" r:id="rId100"/>
    <p:sldId id="801" r:id="rId101"/>
    <p:sldId id="802" r:id="rId102"/>
    <p:sldId id="353" r:id="rId103"/>
    <p:sldId id="354" r:id="rId104"/>
    <p:sldId id="627" r:id="rId105"/>
    <p:sldId id="629" r:id="rId106"/>
    <p:sldId id="719" r:id="rId107"/>
    <p:sldId id="628" r:id="rId108"/>
    <p:sldId id="522" r:id="rId109"/>
    <p:sldId id="803" r:id="rId110"/>
    <p:sldId id="651" r:id="rId111"/>
    <p:sldId id="631" r:id="rId112"/>
    <p:sldId id="720" r:id="rId113"/>
    <p:sldId id="355" r:id="rId114"/>
    <p:sldId id="351" r:id="rId115"/>
    <p:sldId id="804" r:id="rId116"/>
    <p:sldId id="352" r:id="rId117"/>
    <p:sldId id="356" r:id="rId118"/>
    <p:sldId id="358" r:id="rId119"/>
    <p:sldId id="805" r:id="rId120"/>
    <p:sldId id="359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8" r:id="rId131"/>
    <p:sldId id="390" r:id="rId132"/>
    <p:sldId id="391" r:id="rId133"/>
    <p:sldId id="392" r:id="rId134"/>
    <p:sldId id="762" r:id="rId135"/>
    <p:sldId id="763" r:id="rId136"/>
    <p:sldId id="764" r:id="rId137"/>
    <p:sldId id="823" r:id="rId138"/>
    <p:sldId id="824" r:id="rId139"/>
    <p:sldId id="825" r:id="rId140"/>
    <p:sldId id="826" r:id="rId141"/>
    <p:sldId id="380" r:id="rId142"/>
    <p:sldId id="382" r:id="rId143"/>
    <p:sldId id="383" r:id="rId144"/>
    <p:sldId id="384" r:id="rId145"/>
    <p:sldId id="385" r:id="rId146"/>
    <p:sldId id="402" r:id="rId147"/>
    <p:sldId id="403" r:id="rId148"/>
    <p:sldId id="779" r:id="rId149"/>
    <p:sldId id="404" r:id="rId150"/>
    <p:sldId id="405" r:id="rId151"/>
    <p:sldId id="436" r:id="rId152"/>
    <p:sldId id="406" r:id="rId153"/>
    <p:sldId id="768" r:id="rId154"/>
    <p:sldId id="409" r:id="rId155"/>
    <p:sldId id="410" r:id="rId156"/>
    <p:sldId id="792" r:id="rId157"/>
    <p:sldId id="412" r:id="rId158"/>
  </p:sldIdLst>
  <p:sldSz cx="12193588" cy="6858000"/>
  <p:notesSz cx="6858000" cy="9144000"/>
  <p:custDataLst>
    <p:tags r:id="rId160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3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tags" Target="tags/tag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10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C312-5233-92FC-872A-1BBD9963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8B6F3509-106D-3895-DD3A-E1F7CA3A5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0E54971B-FB00-9097-63FB-5866686341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DC06C05-59E1-E65E-F525-1F1DA6AF97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BA95C935-B5BD-0C95-0C4D-B92ECFA937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41E7363-EFAF-B60C-D5A1-EEFCA78BA2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E7D05CFE-2858-8D89-0CE1-3196FFC8B4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8D9BFC41-2DFF-2CC2-7BF9-6E6225BDAB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E2827E5-C92D-1D07-5610-C5A8153F04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1F3067B5-75E4-5F8D-61B2-1734A19028F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EE056C4-BF55-8961-32AE-6778A0A663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390625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DBDF9-9B57-E199-8A6D-FE9C4BABA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64A9854-D88F-925C-D422-10D615CDC8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1E9FFF7-D870-DBED-BFF6-19A5E923A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A608859-F1B4-09E4-C156-0BB5DC352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67958C-9E35-0B98-AF12-D058608743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A77B767-6EBB-3A78-8596-1C96D637F1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4571A15-2AA6-3698-8EE2-BFD74807D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046631F-2FF6-8669-82C2-3A7077E9D0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494C983D-BA49-3200-17EA-E094D3C369E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101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B41CAEB-D23D-E7CF-F496-771F2FB3B9C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AA237EE-37E9-BDD7-CFA1-1A497AFE47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36938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7DD7-D72F-9604-8214-8BF3BCDA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328DC0A-E6A9-2344-41EF-43E732C8ED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102</a:t>
            </a:fld>
            <a:endParaRPr lang="pt-BR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DD9AC053-6834-7A65-57C8-B2A3556221DA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102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BAA5837D-D2A6-3BCA-448F-C45A2B1D2645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102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DC08AD1-0107-9ECB-087A-C64F9442B7E2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102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EB6BE39-46B0-B551-2EE0-A05E3E281343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102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04719877-045E-071E-3338-4441AF01A301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04/09/2026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41B23D23-E631-DD5A-D004-4DE9587CB7A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102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D7F49E30-46A4-A0DB-69EB-1992395EB94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102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28563D96-562A-7ECD-DD43-FD2D1A6376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9F25C06B-9C13-1B5F-1D4E-69486E3ED8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>
                <a:solidFill>
                  <a:srgbClr val="000000"/>
                </a:solidFill>
              </a:rPr>
              <a:t>Deixar esse slide durante a </a:t>
            </a:r>
            <a:r>
              <a:rPr lang="pt-BR" b="1">
                <a:solidFill>
                  <a:srgbClr val="000000"/>
                </a:solidFill>
              </a:rPr>
              <a:t>CONSAGRAÇÃO. </a:t>
            </a:r>
            <a:r>
              <a:rPr lang="pt-BR">
                <a:solidFill>
                  <a:srgbClr val="000000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40657582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838A-EF42-BE77-27FC-AE49BBE2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C6B67406-2D00-9CEC-3278-42E7B897D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EC40E028-1356-251F-3A1D-06E95C7D06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2600A0F-4B34-C355-FA32-995AEE5A5C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5806E2DF-C535-B6CE-0FF7-E5BBB41E3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D57F586-E2E7-564E-A8C0-FC28BBBF4B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CA5FE1D-E124-AE79-0ACC-67FB7628F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DFEC86FF-29FA-3EC7-E988-5962CC9E14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4F4AAE8-2428-0222-EBDD-BAB9B8C3B0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103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D5AAC47A-B988-6019-B50C-E5906360F5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5BCE0210-854E-79F2-6376-F873F905080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1072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39407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69356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0E58-211A-25B4-70A0-97A9A895E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D1BBABF9-A77F-E107-106A-7673A1C3B0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C1F88869-171B-6E99-E21E-DC4FEE49BC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BAC354-A26B-DF18-CB54-4745CEDE5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9ADC5E46-2442-2DA6-A268-F6E68AEC0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0BCE3B0C-E0BD-12F1-C5AA-3A61AC621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4BE50014-C4CE-FB5A-D8BD-DC1B3CE345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F42F3400-DA49-8740-5395-D8A5BEFDD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BBB80E9-D5E4-5BE8-1978-76EF7CF85A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08ED6DBC-B25E-C38A-F569-F814D983BC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2DAF3CE-E97E-EB9F-95C5-C77472242C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36666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594696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66629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3F8B0-7D20-AFAB-E9F5-DF39A3E1F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35F30501-AB5F-3BC5-A68E-A2FC0DBF62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1BEF3BAE-3C57-C69D-B06F-B4B8D82CEA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C0453A7-5794-1F7F-BBF9-F1FEDD1AB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C81B3E7A-BCCA-DB82-7938-55F4AEA2B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DD846B9B-1C2A-AFAB-529D-1CDF7B4982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D5BE569-7DF0-3270-557C-3C2B4719C3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1168215-EB29-C852-1AA9-797C6FD045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4EB2E886-E64A-02BE-FB68-0D53FC4BDA4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62BC8F90-13AF-C5DF-0AA8-A259D04859B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E274EC0-BA69-74F8-E22A-B6DF66202B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387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FBBD-FC71-6041-006E-3880AA7B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9E0FB4-5A73-4016-5E3F-90BCE73BA2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2773077-ABAD-3BC6-CFDA-CDB13955A6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26E1B5F-C70E-CF46-B7CB-C5FCA4FDB7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445B1B-7FA3-1E59-DB92-8F2C2AE4D8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D799A04-C3EF-7487-CF82-683CA1C0BA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32BAD9-EC2A-89CC-7692-C3E1E0F057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70B3CE-B18C-9BA2-7DE8-17F0680E3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917A1D7-138C-77A5-D139-E91D3A980A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EAB3D88-A0F8-E846-3906-76753088FB7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25D45E4-9B5F-AAD1-51A4-994F66197E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690378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451018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9363-10E5-9EF8-5A69-38F0C6C0A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22920D82-75AB-EC12-F4EA-1A03075E5F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778F476C-DF4E-CD19-770E-8DFE4BF41E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B1B6E974-1D33-6799-3AE0-EBBA041CFB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816DE08F-EC29-43DF-BB6D-364F276454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A2909E1E-3339-2BF4-EF8D-22C116868F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A477ABA-3500-B53E-1CC6-E84483E39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8A15E8BF-9DC0-DEEA-9E0E-0E8E2E600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E5B90AC-DF3E-CDBA-C66B-64111797507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112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C6691A07-3086-9E43-6EAD-3E63CAB2723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974133BD-8374-EB4E-9975-65E88C2708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977749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113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E4B50-2090-F098-4DC1-11FAEA06A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4DE91F1C-364B-9565-D670-BF1640FCF8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0A901DD3-7462-B750-F4A4-2C980CC6F9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73725E70-6F7B-8DA7-7773-E9C84183F5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E741B967-17C1-E085-55D0-E24C618C77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CBE0B915-C2E1-7435-67EF-32D05681BA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17CD99DB-0700-CC32-E041-61208CA17A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90E96CD2-4CBE-2D81-3A8E-FAEE88B02A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DCDD93C0-1E15-E2A7-5FA5-F20243394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115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204C0FCD-E416-AEF1-0F18-D1B8391DFC7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36119B76-84DC-05EC-F5EE-26E36544B13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610312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118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298054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E1B4-FDB5-ECFB-CE61-6DBCDE669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9724782-8891-3019-E51E-A35236FF1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A5CD35D-A507-D8CB-CB36-E7461B1986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DFC48FC-8D11-62BC-851F-5AF49BB958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DD27357-3243-7479-CA25-101FDA23E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CCA08E-933B-0078-6103-BAD676B9B9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64A71CA-F7BE-79B0-7876-B875B56A9F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C47F4E3-82A6-D7A1-AE5F-6F495CA190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357CB7DD-0FBA-F580-74AB-280B79E5F9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4101365A-C079-46FC-1FB3-A6AC9250697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119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46B0069D-47D0-C91B-E96F-59134BC39B1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A85EEFB-3BEF-1600-324D-ADAC7E2806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083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12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120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80117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121</a:t>
            </a:fld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121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121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121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04/09/2026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121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121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>
                <a:solidFill>
                  <a:srgbClr val="000000"/>
                </a:solidFill>
              </a:rPr>
              <a:t>Por gentileza! No momento da </a:t>
            </a:r>
            <a:r>
              <a:rPr lang="pt-BR" b="1">
                <a:solidFill>
                  <a:srgbClr val="000000"/>
                </a:solidFill>
              </a:rPr>
              <a:t>CONSAGRAÇÃO</a:t>
            </a:r>
            <a:r>
              <a:rPr lang="pt-BR">
                <a:solidFill>
                  <a:srgbClr val="000000"/>
                </a:solidFill>
              </a:rPr>
              <a:t> deixar no slide que esteja </a:t>
            </a:r>
            <a:r>
              <a:rPr lang="pt-BR" b="1">
                <a:solidFill>
                  <a:srgbClr val="000000"/>
                </a:solidFill>
              </a:rPr>
              <a:t>TODO PRETO</a:t>
            </a:r>
            <a:r>
              <a:rPr lang="pt-BR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13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4B2EA-71DF-2BF8-2295-1328ABB9A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433D1A5-9876-E7D6-815E-77CABE290C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A6FF833-F806-0CF5-4930-75B98305F1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98C28BB-5273-4FE0-CE07-512DDC707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3720DC9-16A8-110B-F9A4-F27306CA7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E936B89-164B-4791-BBE9-E1C722BF59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C4F445A-C365-1A82-A2F8-5BFD81BDC7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AA70F5-980C-CA9B-B274-22D7FC1A2FF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6C5402-4AC8-7E96-84A8-46931274CC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421580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CCB57-7816-DF3C-5277-CBDAF87B3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E35C723-89F3-F65F-C36D-821CFD16F6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857D73D-9534-35DF-999E-B7E1773A2F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B50913A-0CDD-8B16-C7B9-E59DDF269B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EECF2DC-7B32-E266-F01A-C218F7305E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6357D9-4A8D-DB04-EFC1-7A258F30B2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FC43D7-E03F-1D03-315B-24A197087E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13542E-6822-C1D0-6BB5-7A6B575F1C6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F193EAE-340E-7E73-7FE0-423E623B64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07030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4DD22-87B8-5585-588D-9082E845D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A7DA97D-4EB6-8F10-D5EA-8E68E0708F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F9B69B1-60F3-AF0F-AFF2-787C3E7AD9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0D433D-59B4-C191-8866-34FC32DCB2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7A370DB-9CFF-6677-52BE-896A87043C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E904B3-EBCB-BC65-27A6-7DC906F257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09CADE3-CF09-FC75-3883-EDBFE9B4CD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6A279DB-631A-E404-2A0F-90D7687A40F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891BF3-5FCB-901B-1671-4938D0410DD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49493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B8B31-CCB8-7801-AA44-63EF7DE3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067167E-E35C-BA35-2A13-AB8505EBB2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A103794-ACC9-1E90-A5FC-58926D9701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68BBAAA-4AD7-D67E-6017-30E160128B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549C76-FE85-11A5-E41E-1422E9AF8B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29C96D5-05B4-E797-F2B3-75AD99162F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3AE9BF2-A633-EE9C-BBFA-5F4FF75A8D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AFC75E5-AA55-2B30-78E2-8E7575DB9D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FF37EAC-7FC6-83B5-CEDB-7CE708BC485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234154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8EBF-500A-FF0D-ABA2-1A6BD6D29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F0B8A9-44F9-A356-B38B-D12D994C32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B98D130-6B76-C273-EB96-F6AD4919F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EF8A9E1-2EA2-F393-1C20-72E3CB14CA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DCB464A-8E86-88E1-AADD-B0ACE1D436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773159F-8799-ECCA-2717-EFA7F225F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09EAB0-DAC7-0BED-2818-8F4E30D83FE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46ACEEF-0C3E-3240-543D-6CC85E28FF7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F70FB61-5590-CD54-918E-2379E96CE97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916936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FEE75-8E7B-5363-7535-F1FE94C1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C283510-ABFD-EB67-790D-0823CA904F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EA27C63-03ED-7208-0B01-BA193EE287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3EB583-BD69-F7B6-B800-3DF8E3D97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850C768-F4F7-1703-1F3E-92F115680F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E0DBB2C-39C7-0228-4DE7-8BB4E01952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9C2B11E-9290-BC98-FA68-BA5E1411709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7F983A7-129A-2F2D-7A9E-5DDFA2763D6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E0DA19C-2257-126F-0F98-C75BEDF311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49817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E455F-A057-B649-17D9-C7B81AA48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8D293F2-6443-94E0-ACDD-62D1A75F5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9B1C2BE-D333-A304-CF1C-C2E9A3893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20F6683-A401-EB50-2789-E5CF9C83D9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DA7D26F-336D-9B0A-73AA-D0575C109C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98F9598-0090-100E-674C-3B6A6DC830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48D5028-E088-C08C-9F95-95B379B8AF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4F8B466-35CB-02D6-A78E-A2DD7D860B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4A0A945-6B0A-99CB-EF5E-010A94A76C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227521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BA723-9542-C6B0-53B1-D3D919CE1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2B31500-8387-EA2F-444C-A7099D5213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BBCCEC-973C-1347-523F-EC36E562D4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7BDA996-ED89-78AC-8D25-8835916520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CE198F71-D6E8-477D-A55D-E0F837613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3A3377-2F7F-1CBE-B45F-08B3633698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FBCC1A4-7F36-A1B9-B7EC-B368C06544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BA4D399-2840-87B1-295F-75A5688ABBD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A0CEFB0-CCC7-049A-5320-D6F7B8A8EF8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0400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9144D-4F4B-BB24-912B-9290127C2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CC8B5F0-0A2B-2E77-F5CF-2275B6A29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8959C3-13AF-87ED-9EBA-087A0A20E2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83C3A44-2723-6FAB-8A3C-6E4E656BCD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5B3A3AB-8CE7-344A-B92A-20F108E627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49F727-B1DE-B2C7-E885-EAF467F2FE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400C966-F6B7-1F47-251E-626896BB63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4FC62AB-1DDD-0026-6E4E-7A4165EA91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F429D98-440F-0EF4-634D-2724EEC7DD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238276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A00F6-1F5C-1036-35ED-0BEA591DE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11857EE-9386-C01C-6A09-ADEBBDCA4F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8D78BE5-B58D-9E38-C90A-6C12DCCC21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3F1C7EC-192C-819D-8CE6-C10B6F7853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4C0E253-1D50-F0E1-C213-47D431C96E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B57AF2-303C-175E-FC4C-048A9EADFB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4DE175-1778-5592-03EE-63E7B6366DB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3E5B24-F0CC-1602-4394-37C03DF5B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F3B908-1216-C014-7586-5B3987CF63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777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FDFE2-B3E7-5BE7-A27B-9D07D8BD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FF46B19-CE45-C4C7-C22D-0832B66700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DBC601B-29BB-D8DA-9609-F297A38AE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4AF169C-9893-8032-9FD2-4CA07C6FEB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7D1C428-CDBA-DF3A-F64D-3CC7A2E49F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97BC2EC-2936-8222-A86C-CA9F14741D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6CAF75E-7478-A3C3-DBA4-7F1FF0A94ED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0B019A-0CCB-67C3-4EE8-12C55FFC56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3A22C5A-87AA-0347-608B-4C1629E91C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5927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150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15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2B23-23D4-6B50-343D-E788E8C1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C97E54-8778-9B0B-02C7-86C11CBD89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05C36A1-9480-080E-A2BB-C909B2BEFB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979E32D-2360-0B6D-85D1-C7DFF6D114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44D30DB-A96B-360E-7B0E-DD866E2740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9E4E16-D3AF-6D20-883B-9B633E634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B430610-5E5C-61A7-4C23-F5A9F3372C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ABCDB79-831A-B9BD-92CF-EE27AD3C72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A02B35-E137-1C40-99E1-7C7DBB5845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979495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C0C21-162C-D4D1-5590-53E4C3D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D156ED60-A23F-54DD-8DBD-40930BA7BB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EF7A995-CC1D-C7FE-DAE0-8697C188B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B7986B8B-5430-6F83-97EF-F7932EE1C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3E23DA46-86C6-D2AF-B256-B4241EB475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397D60FB-D275-B19B-E92C-3EDC1F6A2A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8C8C04F-60C5-C7E4-3186-FF1A7791507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156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9009EAC5-9386-F077-BF8F-E9CC853405F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10D05316-5F77-D482-557F-64B34923C4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413708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157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16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78BA-9D85-CFB5-621A-08D1DB2F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FC0B2401-65A9-38EB-6A80-6D2F9634B4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639D6DE4-9898-F710-D5F8-7C65B170F0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31374B23-50CF-2FB4-811B-CBE903CEC8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B820DC80-CEA2-F40A-C7B3-93409660A8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9ED6817-7CCF-5704-00A6-2537A18C4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EC8C54-A71E-09BA-DBAB-936D31DA95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06163F22-B3AB-2F28-4FEF-CC4D2048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74068F1A-FA23-18A5-C182-4AE931AD5E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6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AE47-29FC-CCB2-351B-191886DB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67AEAEC9-12BB-60CF-A103-23CE01BA4B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59F6A424-2BED-87B8-A321-EE8693EAC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D408CBF6-A94F-4AA0-E61C-944AEB46C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C29729E6-8F83-6820-8CB7-2BC555763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DF6A140-A09C-EB96-FDD3-1766D61C5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7725D5-6132-85E8-65F1-52F4D158D1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9C609D96-8293-346F-AC15-4F09A252D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54499E8C-E19E-2499-74B3-40F88653F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206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29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30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31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C14D6-E0D9-8713-0B85-D263B3A7B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E11DCCA9-A4DA-099B-2612-E3CEFA0C1F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1A818B5A-7832-ABDB-0746-BC07F9C1E9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5A88BEDC-6573-1CE0-F32F-3615E2A675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27C03E32-43D4-E2DE-B8C0-2AD81471A4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8F9CD83B-0B72-D562-90FC-07E7CCCB32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87AEBAB-4BB8-AC7E-A052-21CAE0EB120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32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1431C03D-B489-15B9-D1F9-C293DBE70C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512AB952-1161-D49A-D8C2-B1C7239C52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9831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33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34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35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36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37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38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39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F7FB5-8BF7-2559-8B4A-A9E2C838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43A5ECC9-CBC0-CDE7-C572-2A397CC5AE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14AC8C75-3A3E-1D82-3820-17D5BDE376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0D3360D8-CA1D-13C9-C640-AE257B65EA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C04A4DDE-AC33-3C60-8FE3-E9DBDBBCC3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A4178BA-DB93-4C76-09ED-741FD5C864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A4735D21-5627-9800-3499-E57C9E5E0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A8315F7-4593-4EBE-4210-F560693A02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A244EA13-2C47-EFE6-24AF-7397BFE5BE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55705C3-E423-A4B9-A42D-CA4D8F8DB8D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4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934693B6-B11E-975E-042C-F13AAA2E0C0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426B4116-1A94-FE22-1BC1-5B15B592BC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21890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40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1D1FE-E84C-CA73-FFEB-08BEE2CB5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8A21F3EC-FA50-7E85-4B11-4605DB003F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396C1CBC-5D6C-F43F-A0E7-E08A2DEA4B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C3ABA775-714E-37CB-EC0A-50762DEE97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0E8303EC-D700-5A04-634F-C68ACDD1DE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19EFDDE7-B8BD-2528-1CA5-1D8E8614C5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989FBBE-01F3-EA07-7039-7D66BF7CBC0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41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4AF47A55-2A9B-F387-4E52-16D50E28BC0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B7AC0ECD-CECC-8DDA-585E-315C5E1D22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55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FB27F-89AA-7261-D043-60478C70A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ABA9F28B-8658-BE25-3DD1-5769834122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716C68D5-5C01-30CC-3133-50EDD7ADB8C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28FD08D3-C1A9-3FDC-8E8B-88499559ED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D6874B2D-85DC-7236-43AC-3A8F2C6CB5B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8277F25D-2FE1-CC4E-FE37-5B9272FA86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A2D8B22-75BA-2D6B-BA12-13152E45FD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42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57AD7309-0270-69FF-3336-175EC3740A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BDB0FDE8-1BC6-9AAC-A695-CFE3E863F8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7095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43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45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46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48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50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51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52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CD06A-650E-C0E8-9844-796894BB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676A5321-B85D-229C-83AC-4DEBCB7855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93814F16-38C8-93A6-374E-FC7B78B007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40802747-739D-BCBD-BA8B-59C571AFBD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C3F2DBCE-A119-D7DA-3DCF-DD6E705BFA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8BEFCBF-6BE3-1B3C-4173-F0AC51C990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F0B876C-1112-7E70-C27C-0A990953DD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53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6B3AB1B2-588B-C60F-5C9A-14B09A55EA7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674008D-4E48-5D75-A9A4-6B37A04913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59039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F8BC-8692-E1E2-362E-40F7F6604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E8451406-C0C9-00D9-805E-35E33EF96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8702B2C4-6E99-6A58-361C-8E63B78C45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B5AE445C-A44A-B27F-62EC-5B4D809B8E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F76C19F2-0C55-E286-E9AA-24FCBB5486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B384DA-A295-6877-A4F9-D70615EEA0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817A265-0478-9584-4970-CC3F7A951B3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54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780B4F61-F84F-A8E4-2078-ECF050CF8A7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E5EC6D3D-D9D6-A753-D2D5-11D0B5D36F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34302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56787-6B79-D619-7D5E-F2BAF37DF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2A60D759-B92F-BDEF-40B5-D022D9C066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7B2C7B67-7E79-39F8-F501-5F6633E4F1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EBEC49A1-EE6E-ADFE-3F38-4C95BFBB47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660069A7-905B-1116-F46F-06275FB029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F549755A-7A6A-C0D8-C91E-B0F591771D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E8936F-3890-2173-E9F1-7E4FA5B7EA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71A73E9-6F90-B147-8982-A132A7683AF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20618DDB-98F7-3E25-DD0C-CE2A555ED3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79464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A3C2B-5BA6-2B38-3AA6-E18F138BF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2635614F-220C-EE97-63BF-C9B7DE26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702ECE70-F77D-B407-EBAC-A17135D82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6BBA6192-DBBD-0976-E0FE-4FD9B3DFB8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E9290DDD-8C10-EE2C-56F3-E30610FE21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FA13D90-8D33-FC9C-1759-ADB47E9346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6529EE9-A661-D17F-0720-AD672D2D4D9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FEED2BEA-7D54-E5AD-94E7-A2FEF61C61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B264571B-8F6B-2700-AF86-D71B79C54D5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622985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31BA5-ACA3-4561-CF41-05261734B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052D93A3-EDB4-10A7-046D-2B38A38D2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CB3575B0-D34B-682C-E8C0-630AC19B2A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84A7CCD9-C797-C1EF-914C-49FB448176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EDD33371-8DC9-271A-E386-DB97F99408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1556BB72-2A56-273E-D9AD-18FE46BBD8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CBE5A5E-7461-2760-F371-943F26E564B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57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1A3C7D25-732A-EE38-D45F-8108FAE775E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9DCA5CD0-C293-E513-441F-C31EED9E9F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84166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58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59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6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7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5FFA2-B326-E702-D361-9C4CF89E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CD81A4C-701B-57DF-ECC9-CBA7A10142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ADE7904-EE6D-E078-6B2F-B607168C9D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E0710D0-B192-4234-1D46-552C1EA1B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031D19-BE92-5BEA-F660-167912E409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CBF7466-3C61-412E-A1B7-8A7A5C49C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7AC6F9-2548-4602-C271-59539CFC71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7B58450-CC76-4DF3-B5F0-CC02039058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8923340-E8EA-7434-D00E-BF6098B14F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46138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D48C0-2C09-09D5-FCFD-C299C48B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0648A02-5309-4571-9619-12D8709EB9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BC90FE3-2DB1-602E-7CD3-B54268D814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46F0A8A-503B-54B4-EAED-248343B26E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3C2D7BB-F62A-578C-5040-1A0B615152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0EEF1FF-55B2-B5E9-0019-6A0482665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A7B78A9-C09E-1F9A-5506-83B64C2977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BB701C6-9617-0028-0A5D-B68B3AF951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3CD2293-72E6-1450-679C-711DA61351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8F97158F-B4A8-3CEB-C6F2-4155CCD8A93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95117989-22A1-A3C7-DF19-6D8D6E5C854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9CB251A6-0C9B-F7A3-5619-A3B421D7D8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181337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B910A-4C90-2A52-F9A5-06F29662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28A124-D3DC-16FC-E05D-AB1107EECD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05B42F6-4AF4-E255-372A-2004659E0A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4E82579-6710-7E78-534C-7D8EDD9CA7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EED0FA3-C07A-1102-BE1F-35E718A5DA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C55D16-AF1B-84A3-1230-3CDFBF108F1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E9252DB-53AF-C99E-88B4-5CE16E61EA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5CE625B-CD3F-B60C-7421-C68281AEE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337144A-97CA-61A0-5A5D-2FFE718A21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13E7B5F-14AE-FF18-300B-329FDC33CA3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BAB13341-4EC7-45D8-2BDC-0E72BD48521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AE3CE83-11E6-23FA-B958-302E0EB321E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11949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E710F-78D6-4860-8D51-73257E29C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4360071-FBF7-1AED-444D-1CC9B7A54A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B890543-E244-2F8E-33DC-7826CB8636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6A2AB1-EC74-E8ED-2FE9-9C570975C8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8ABD7C3-C528-F5FC-A2E6-238954DB8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559AFA6-3E96-FF88-2025-B767DECA43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E819306-D23F-DC7D-9D22-0BAF2819FF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2163FC4-4C66-FA71-27C5-36CD95EC06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B837A6A-B7C9-D0F9-A230-F1E85B4D67E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178DC386-89FA-9169-4364-B23EE794DB6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BD92EF85-FBC0-C40E-7225-7EDB13D542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A786BCB-845A-A46A-0E06-B35CF369492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912819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AC338-B20B-034B-E88F-36B143DED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E1DEDA2-0316-B45E-C888-C421A1924D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35EBF7D-FB46-BBBD-3714-4238A62EFD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60CE0E1-AFC0-921E-B07F-C60EB7A059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B0560F2-4DBA-08F3-F31B-AA8C543A02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1FC192E-86EF-7CE0-7A7C-92E76FBA4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1D319-490C-9F6C-A8C8-269A96A671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52AB065-A8D3-B25C-4757-9C61836477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82C98FB-85F4-8B51-1C3F-756A7054CD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D240A72-2937-E89F-CA89-0DAFD3F7B98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4C8A1002-F9D8-6E86-DC26-8C518109B12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75B736B-68CA-C1C3-D25A-026FCA5DC7D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2020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CD3E7-A904-8406-390D-C8D2E6037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C423E5-97BC-6A5A-D312-B8405C36FD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C1F0F16-4C0D-EC67-848D-49C4E80F8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095B5C-917D-C06A-A33A-A8258D6330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D712DAC-71A9-38CA-8D1B-34D5293BF3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7D0D78E-088D-8EB6-65F3-4D37F58A1C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83CD5CA-D9D6-FBBE-D33B-9D2B4692E3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132BE62-58E0-F9DB-EF44-E8871B181B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AB390E5C-CF86-A2EA-D1D3-5EFCA490C6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847D18D0-E9AE-9C56-6F50-884498D2F7F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772DE4A0-0747-9242-A2A7-5AB01AED4F5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3AC949A0-6617-DD1F-E1DC-3F043BC4E8E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103562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F764-A263-849E-936B-C21A843D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6C26E33-1807-E024-A642-09427B737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5EE71EB-6667-6F70-1A1F-01D2A2563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1966D45-6915-D1ED-AD6C-9907E7F70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C400D75-8C13-550A-D239-4BDD18FCE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CB022FE-9471-0748-EAF3-5C935C3FA1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236471-8BE8-CF75-F333-4239142758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223F217-EFDA-86A2-B008-A820B1EF54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5E2D7C2-167E-1122-AAAA-E6EF29847E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D71321A-4665-05D2-197F-E0A418C84F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04C6979-208D-C06D-EB62-1C0E8D960C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FE9C94-4655-D01F-8F56-5E682B1B24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777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8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8C69C-288D-E583-0840-85948F70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872CAD-A55B-DB5C-C873-6E12653482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F67782-D222-C4BD-23A3-FC58465F5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57B97B-CA25-EC00-99A6-24892850EB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12CB22-327D-B9B1-9A09-78A732FA7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107D46E-1925-F2C6-6F79-E0ADFDF19F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A16070B-1786-6C82-0F23-2B0B0DE5D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C63ED10-649A-3B2D-BE20-18EF33814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9599F72-EEE1-A9A6-88DC-423AF03B3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728B911E-F956-91D0-6411-9CFF38C53C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9D3F4A2-55EE-5275-4929-A52B435F5C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8B52862-19B7-03E6-8D9A-BE2D76D476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807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56FD-917B-EBB6-2DF7-FA45E5F0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06EF3D-B586-726F-ACCF-679C490299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4511751-971D-520D-80AB-D3A12CC5A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82D7C10-C208-9FAB-A2F2-B3EB4F4335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BC055C5-DDDC-A8CB-1E01-E79982008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8902E4-E6C3-B933-E52A-F92220A1B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9130C1D-B8DF-EA48-284C-982DDC9B03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D4508F4-C82E-3F47-2C09-57D6A1606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C4A3D7-FFBA-7F78-B3BC-B60172BD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04EF085-F671-CF7C-72FB-153D8D657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76FEC1E-F264-6039-079B-CD13131460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36BEE11-54F9-C159-182D-D87AF566B2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692006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FDB2C-F5E0-5A20-621C-54EBD9137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EA9FA4B-B6D9-E9CD-C566-F263D58546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349BA19-48BA-E7E0-1401-0A7E7F7CB4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71BD6B0-E5C5-7E80-64F1-870E982332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C6EA0BCE-935D-FCAB-A0E4-A4F0F9FB0C1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DA3CE80-D6D0-5CB9-17E1-0F71029F05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BAB08E7-E60E-F56D-EC29-7339A208BB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FB0AB4D-C922-9392-AA8B-4B38C33D3B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A8CD73D-E47B-DA11-10FE-9C8B8E79C7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084930E-5868-4E86-6311-65642E33C57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7D8FB505-9C22-6E15-7C53-A1260167984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3EAC59BA-C180-876F-E83D-AD1F503F2F4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53327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39596-9F31-9AB3-93B8-AAC193753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04F024D-F7E8-4732-1E7E-67B5E5187F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56E91A9-BB28-A844-2CEF-FF63A75D7D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51B30B3-A437-B201-C0C9-AF7CBFAF85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1C5AE9C-CDA6-2D80-A24A-D5ECE9FCE9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828A3F9-9CA4-3456-92DC-A574E4B4E2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ABC3735-1353-B06D-41E7-0459C15ED1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34D20DD-24DF-FE39-583B-4A3FCA20BB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D7E941D-D26D-C4EF-58EB-13F0412AF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6C77830-1ABF-F650-3285-5505FFEF30F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86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7834C723-6364-51C9-B3CE-D76E7042F9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2196EE2-3AF3-9CCD-EF2B-F1359742844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716866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7947C-29D9-64D8-AC05-B7CE8E730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9468F93-1D8A-7799-0427-106290FF21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F7887B-9C1A-1EBA-068D-DE524AD20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4193BDF-892D-65DB-E191-4D4A76530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6AC9A5A-002E-290B-3AAB-61311BA99B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B9E17C7-0F6D-FE0F-CABE-09B3D01B2C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4362281-CB8E-3FA3-A258-A3F41EBBB9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C87F1F2-3F56-37C7-ED59-A82F87A18B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5441D305-724E-7964-CDCF-AC39604319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D42383F9-AA3E-CB0E-9E15-0C4CA7D12BD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F10FF1B3-CCFB-8CB0-1CCF-D1D1BA9F98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1EAED41E-75C4-D263-E858-F11FE15ED9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245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9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90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90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91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F2D08-BA6A-A970-7572-A72D44488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BC2859D-EA65-3A17-4852-1C164CE971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670CFE5-E0B3-EF2B-DB1E-E14FD4160C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574CE4E-7E88-B3D4-A954-DB7F6F63C0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CA4F3C4-67A4-36F4-DEBD-1BB546DE3B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91CB570-3401-87B6-1881-A593F45B8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F6B72BE-1D7B-43A5-0353-13683973FC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5134290-A6B8-7BC9-C99C-1AB5BB4232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87085003-0867-322C-78BF-516C22E75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33AC814-D7C6-7528-06E5-0F1D16DBBCC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58DDE75-F8FD-3C7B-AC78-9C6A317CB9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73276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37F24-21C7-4EA7-277A-3DAF3D95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E72E8C3-67E9-8E5C-3851-028806569E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1032684-B2D3-E719-85E4-ACC43F3628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398490-1B8F-EB7E-FF97-ECD3FA4645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A949D08-D120-85ED-7AF6-52B57572D5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343D447-6D34-015B-C731-0BE0D9D9D4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E90AD5-A478-501C-B76D-1D7A7E003A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3396C7A-9D95-6DEA-ABDC-94E72980AF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6EB0AA6-229A-F875-1BC3-3AF71BF0CF3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569357-E701-B9AE-531B-3F3EFB192D2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F6D5406-478D-3289-3692-BD753EA775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5426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F2DAC-9538-7CD3-0B31-F1CD2270E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EFD2FBC-010D-1ED6-1838-4A89909F99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E532398-6F00-818B-FD8D-373555304B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747BB62-1E3A-6A51-AE74-133B0D9CE5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1940875-36D5-83FA-DDBA-E959334610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965A96D-9099-C1D1-CAF4-821949C26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5504518-1ED2-66C1-60ED-9082749F54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8165449-1664-DCA7-8270-C20007E9D3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E502C3-8D74-A1C3-F2B7-5A3904DBAD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40364A6-58B0-CF9E-7D16-B532F4E5C07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B5730C7-A75C-72C8-392F-FBC5B43332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4555987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96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96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97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832B3-7FDE-CDB6-4DA6-53BB5140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62918D22-2666-C04F-6CA4-AE9CFB660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760E94E0-9671-25A3-201F-6DB47527B3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0063C1AF-1488-2D39-D3BB-6F3DE4ADF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AC2C7F13-6D27-AABB-3E9A-2215BA4278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14097C9A-8EA5-58D2-1529-C2CC9C924C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AEB8D2C3-FD5A-7FEE-001A-1B8E5BFE3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06C9BB70-C262-84CD-C719-66CB1871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927C55C-982E-6948-4CC7-78BFB1173F9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4E80F203-F277-30F2-D51B-21152C339C7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B6DAF0D8-90BB-97BD-75C8-63457FA9FC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681858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E67E-480F-8510-6DB6-FF1FB8955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18502F1-86CB-BA9D-CAE3-131AD9D3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4CB3F26-FF96-5A46-7186-0BEA03A488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49176E5-12B2-B363-5884-2F2D2BA8E5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BA7FEDA-7097-30A3-31FA-336941590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B3477B-34AC-1294-7B8E-51D1B51D8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1C5085-613E-DF5A-6E63-EDD04AAC96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8D6630-057E-97E2-6BF6-A69349D62E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3F837C-4E39-9470-7238-059A5301F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DB5A789-48A0-8742-0027-E016A9CEF8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6A208DE-54D0-ED14-1B57-A3C0CDD4B9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37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>
                <a:solidFill>
                  <a:schemeClr val="accent6"/>
                </a:solidFill>
              </a:rPr>
              <a:t>24° </a:t>
            </a:r>
            <a:r>
              <a:rPr lang="pt-BR" sz="6600" b="1" dirty="0">
                <a:solidFill>
                  <a:schemeClr val="accent6"/>
                </a:solidFill>
              </a:rPr>
              <a:t>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80BF-2ED4-C7B5-44F9-D368701A8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D541AD2D-6DB7-5769-0B89-E7DA86F0B63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isso, nós vos suplicamos, Pai de bondade: enviai o vosso Espírito Santo para que santifique estes dons do pão e do vinho, e se tornem para nós o Corpo e + o Sangue de nosso Senhor Jesus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2CFC89-9B05-B019-D5BA-CF05C6BAE2C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3115822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E0CDB-C1FB-FA8B-9A5C-F20A172F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EF4F287-4AE3-6266-EB4E-7E16AA3791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5C8920-DCF6-AB1A-9F67-508667D9DFB8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18898346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D0036-255E-44CB-0A42-5EADD470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34024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56BC-5D5B-4124-6429-C36A2A8E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E6046EE4-1C1E-CDA4-CD25-308E70526F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Mistério da fé e do amor!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F8FAC4-530A-BF18-CA0A-D29EB212921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88939853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anunciamos, Senhor, a vossa morte, enquanto esperamos vossa vinda!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2941818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Celebrando, pois, ó Pai santo, o memorial da Páscoa de Cristo, vosso Filho, nosso Salvador, anunciamos a obra do vosso amor; pela paixão e morte de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824811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485-443F-D894-2FA5-25952AB8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0704770C-A9E8-91C5-7558-980BFDC6E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cruz, vós o fizestes entrar na glória da ressurreição e o colocastes à vossa direita. Enquanto esperamos sua vinda gloriosa, nós vos oferecemos o Pão da vida e o Cálice da bênção.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7E1711-4E35-E918-23B9-F0AF477AAAF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4884503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298618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Olhai com bondade a oferta da vossa Igreja; nela vos apresentamos o sacrifício pascal de Cristo, que nos foi entregue. E concedei que, pela força do Espírito do vosso amor, 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752292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CDFB3-8E05-9C2E-884E-2B1E389FC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3D8968C0-24C2-77E9-0A32-BCBD0DA5946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sejamos contados, agora e por toda a eternidade, entre os membros do vosso Filho, cujo Corpo e Sangue comungamos.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ACF31D-47EA-29E2-5623-CD8AD116923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100923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36CFF-1881-E9A9-69AA-A8B296DD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54CFD73-7CD0-15F9-1293-640905AD29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Espírito nos una num só corpo!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C0088E-66F3-70A9-CA1C-2A81F98B104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23886962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Renovai, ó Pai, com a luz do Evangelho, a vossa Igreja (que está em N.). Fortalecei o vínculo da unidade entre os fiéis e os pastores do vosso povo, em comunhão com o nosso Papa Leão, o nosso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0477256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2FAF2-D48C-1B17-A2B4-86C7FAE98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B32EFE88-3731-C28B-FBAA-2539AE7DC9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Bispo Carlos e toda a ordem episcopal. Assim, neste mundo dilacerado por discórdias, o vosso povo brilhe como sinal profético de unidade e concórdia.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596048-256C-DADC-7922-391E90D0C5C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16600458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31885"/>
            <a:ext cx="11841896" cy="392611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Confirmai na unidade 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 dos nossos irmãos e irmãs (N. e N.), que adormeceram na paz do vosso Cristo, e de todos os falecidos, cuja fé só vós conhecestes: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C65D7-1FA0-B720-24F3-34F2B43E5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32BBA5AB-FD30-8ED6-5CD8-4ABDA3B5B5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acolhei-os na luz da vossa face e, na ressurreição, concedei-lhes a plenitude da vida.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46EFD95-F185-5B21-79DC-6BDBC5592A3E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66474764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Concedei-lhes, ó Senhor, a luz eterna!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Concedei também a nós, no fim da nossa peregrinação terrestre, chegarmos todos à morada eterna, onde viveremos para sempre convosco e, com 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Bem-aventurada Virgem Maria, Mãe de Deus, os Apóstolos e Mártires, (São N.: Santo do dia ou padroeiro)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228264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D55A2-3914-404D-2C76-A89F7955A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0831DF1-B7AE-4E0D-7687-F9565F9B93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todos os Santos, vos louvaremos e glorificaremos, por Jesus Cristo, vosso Filho.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1C0460-D9EA-F854-B0AE-7BC30033AAE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715943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8944288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98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 dirty="0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 dirty="0"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vós, irmãos, paz e fé da parte de Deus, o Pai, e do Senhor Jesus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8163C-6BE0-6A6E-2C94-06E26857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58877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F6DA-B37A-30FC-8F24-592676AFB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516C48A-CE48-6182-427D-8B591672647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Cristo, quero ser instrumento de tua paz e do teu infinito amor. Onde houver ódio e rancor, que eu leve a concórdia, que eu leve o amor.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55DB4D-766D-8405-0D44-F79A22AD400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9913210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42AF2-6105-7496-6A9A-6C3C1CDD2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106300-79D7-C891-A74C-0C6634E9F4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há ofensa que dói, que eu leve o perdão. Onde houver a discórdia, que eu leve a união e tua paz.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2750B18-9DE0-E6D1-5B2F-5D4B68D98B2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98954211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E71EB-F560-E269-C266-A92F6E0A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D1F0AE9-9355-AD8E-FDA7-8CADD5A7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Mesmo que haja um só coração, que duvide do bem, do amor e do céu. Quero com firmeza anunciar, a Palavra que traz a clareza da fé.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198CE7-0D39-EA1F-0F52-04020C0788AD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85901083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9F3C4-5773-29E8-F994-344C11D85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35C49F1-D35C-8AE5-5AA2-567302340D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há ofensa que dói, que eu leve o perdão. Onde houver a discórdia, que eu leve a união e tua paz.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905954-1DF1-8126-E9A9-59CE760585F0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414598915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3881D-1721-D651-166A-35610AD8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92DB6C0-94D5-D472-211D-B0E220383F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houver erro Senhor, que eu leve a verdade, fruto da tua luz. Onde encontrar desespero, que eu leve a esperança do teu nome Jesus.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854709-0EC6-1A76-F388-E483F2A603D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1304143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A05CB-62B9-801F-7D1B-FD43BD139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5BEC9A0-A3C4-54DE-D9F4-79D9A7499E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há ofensa que dói, que eu leve o perdão. Onde houver a discórdia, que eu leve a união e tua paz.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E2236C-B346-85AE-4752-F8ACB6FA8CE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87240965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C0BAD-02E2-8FC1-51C6-AA2ED1903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1F750E0-6815-5B78-C416-EE1BA22C7FA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eu encontrar um irmão a chorar de tristeza, sem ter voz e nem vez. Quero bem no seu coração semear alegria pra florir gratidão.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FA3209-2CD0-003D-AE18-30DDA84BF47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85974569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FDB93-6AAE-AAA8-6AB4-92B1E549B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EAE299D-6647-1E9D-8434-9A81AAC5547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há ofensa que dói, que eu leve o perdão. Onde houver a discórdia, que eu leve a união e tua paz.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52DBF6-A958-BA3C-029F-377961A9537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53692718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0DD16-11DD-C7B0-EC55-4390052BB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8947B-CEA7-93F3-451A-D41FB1A398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Mestre, que eu saiba amar, compreender, consolar e dar sem receber. Quero sempre mais perdoar, trabalhar na conquista e vitória da paz.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E4DA9D-40EF-429D-7BCD-075A541FC6E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769055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26D69-355C-CC08-F881-E6696A7C0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D8CF856-28A2-FA22-F1C2-C7B9AC68D04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Onde há ofensa que dói, que eu leve o perdão. Onde houver a discórdia, que eu leve a união e tua paz.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FF7E5AA-AA04-D365-B991-511A40CE4135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16686129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Ainda que eu fale, a língua dos homens. Ainda que eu fale a língua dos anjos, serei como um bronze, que soa em vão! Se eu não tenho amor, amor aos irmãos.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amor é paciente e tudo crê... É compassivo, não tem rancor, não se alegra com a injustiça e com o mal. Tudo suporta! É dom total!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Ainda que eu tenha vigor de profeta, e o dom da ciência, firmeza na fé. Ainda que eu possa transpor as montanhas. Se eu não tenho amor, de nada adianta!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amor é paciente e tudo crê... É compassivo, não tem rancor, não se alegra com a injustiça e com o mal. Tudo suporta! É dom total!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o vosso dom celeste penetre nossas mentes e nossos corpos, para que em vós prevaleça sempre, não 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3F33E-29D2-54F0-D844-EA00C6F2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E658946-FD98-C2C1-7D2B-16E9730DDE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sentimento, mas a força deste sacramento.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0370F7-8809-8E95-DE1A-9772CD77F79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3222627347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 coração contrito e humilde, aproximemo-nos do Deus justo e santo, para que tenha piedade de nós pecadores.</a:t>
            </a: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 paz de Deus, que supera todo entendimento, guarde vossos corações e vossas mentes no conhecimento e no amor de Deus e de seu Filho, nosso Senhor Jesus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285B-17BC-10A0-0EA8-7C745AD5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3677EF5-F52A-4B70-8C4E-311EE59739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98A7B3-5DBF-734B-4AD8-2B3DB68BE91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443885856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Ide em paz, e anunciai o Evangelho do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510-E032-D2E1-EB9D-980EFD17F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FFE4CB7B-5410-5730-95D4-1AE5A838AD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Dá-me a palavra certa, na hora certa e do jeito certo e pra pessoa certa. Dá-me a cantiga certa, na hora certa e do jeito certo e pra pessoa certa.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69FF8-06D7-7416-BE75-F54D812017BF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4066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Palavra é como pedra preciosa, sim, quem sabe o valor cuida bem do que diz. Palavra é como brasa, queima até o fim, quem sabe o que diz há de ser mais feliz.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Senhor, tende piedade de nós! (bis)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2AF4-DAFB-C880-182C-C656F368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E76AECAD-A0F6-8F81-770D-F17333350E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Jesus Cristo, tende piedade de nós! (bis)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2FD65-3258-7436-ACE2-C42C7172AF0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803273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0789-F2A7-F3D9-BE38-F22F57F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71D789AB-7CDC-2110-4936-3EC253BB94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Senhor, tende piedade de nós!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89B16C-0E60-4040-7F00-6A3320B46866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436771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Deus revelou, ao longo da história da salvação, seu amor gratuito, convidando-nos a repetir tal doação no relacionamento com o próximo. 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 nós vos louvamos, nós vos bendizemos, nós vos adoramos, nós vos glorificamos, nós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vos damos graças, por vossa imensa glória. Senhor Jesus Cristo, Filho Unigênito, Senhor Deus, Cordeiro de Deus, Filho de Deus Pai: vós que tirais o pecado do mundo, tende piedade de nós; vós que tirais 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pecado do mundo, acolhei a nossa súplica; vós que estais à direita do Pai, tende piedade de nós. Só vós sois o Santo; só vós, o Senhor;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vós, o Altíssimo, Jesus Cristo; com o Espírito Santo na glória de Deus Pai. Amém, amém! Amém,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529" y="1938274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600" b="1" dirty="0">
                <a:solidFill>
                  <a:schemeClr val="bg1"/>
                </a:solidFill>
                <a:latin typeface="+mn-lt"/>
              </a:rPr>
              <a:t>Ó Deus, vós que criais e governais todas as coisas, volvei o vosso olhar e, para sentirmos a ação da vossa misericórdia, dai-nos a graça de vos servir de todo</a:t>
            </a:r>
            <a:endParaRPr lang="pt-BR" sz="66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latin typeface="+mn-lt"/>
              </a:rPr>
              <a:t>o coração. Por nosso Senhor Jesus Cristo, vosso Filho, que é Deus, e convosco vive e reina, na unidade do Espírito Santo, por todos os séculos dos séculos.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É uma luz tua Palavra, é uma luz pra mim, Senhor!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Brilhe esta luz, tua Palavra, brilhe esta luz em mim, Senhor!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</a:t>
            </a:r>
            <a:r>
              <a:rPr lang="pt-BR" sz="6000" dirty="0" err="1">
                <a:solidFill>
                  <a:srgbClr val="92D050"/>
                </a:solidFill>
                <a:latin typeface="+mn-lt"/>
              </a:rPr>
              <a:t>Eclo</a:t>
            </a:r>
            <a:r>
              <a:rPr lang="pt-BR" sz="6000" dirty="0">
                <a:solidFill>
                  <a:srgbClr val="92D050"/>
                </a:solidFill>
                <a:latin typeface="+mn-lt"/>
              </a:rPr>
              <a:t> 27,33-28,9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ECLESIÁSTICO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O rancor e a raiva são coisas detestáveis; até o pecador procura dominá-las. Quem se vingar encontrará a vingança do Senhor, que pedirá severas contas dos seus pecados. 2Perdoa a injustiça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 amor, necessariamente, passa pelo perdão. Peçamos, nesta liturgia, a graça de amar sem reservas os irmãos e irmãs que o Senhor nos concedeu!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cometida por teu próximo: assim, quando orares, teus pecados serão perdoados. Se alguém guarda raiva contra o outro, como poderá pedir a Deus a cura? Se não tem compaixão do seu semelhante, como poderá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pedir perdão dos seus pecados? Se ele, que é um mortal, guarda rancor, quem é que vai alcançar perdão para os seus pecados? Lembra-te do teu fim e deixa de odiar; pensa na destruição e na morte, e persevera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8E6F0-054E-64A3-BD49-4E81904E4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C9907D3F-393A-D89F-A6F2-29DEA9D58E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nos mandamentos. Pensa nos mandamentos, e não guardes rancor ao teu próximo. Pensa na aliança do Altíssimo, e não leves em conta a falta alheia!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7C9B2E-1C32-0B20-E369-DA60ED7B5F09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171815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102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é bondoso, compassivo e carinhoso.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Bendize, ó minha alma, ao Senhor, e todo o meu ser, seu santo nome! Bendize, ó minha alma, ao Senhor, não te esqueças de nenhum de seus favores!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é bondoso, compassivo e carinhoso.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Pois ele te perdoa toda culpa, e cura toda a tua enfermidade; da sepultura ele salva a tua vida e te cerca de carinho e compaixão.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é bondoso, compassivo e carinhoso.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Não fica sempre repetindo as suas queixas, nem guarda eternamente o seu rancor. Não nos trata como exigem nossas faltas, nem nos pune em proporção às nossas culpas.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29CBA-05EB-D52C-A2E0-50353B11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B8DE6DA8-5592-B161-A793-9A327028585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9E81EBC-03A3-BBDF-2D28-683453D3515B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39880853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é bondoso, compassivo e carinhoso.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A2F54-D776-D39D-8017-8ADF39E48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B9A1F4AC-612E-637B-4DC9-2A66050FAFC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04.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Quanto os céus por sobre a terra se elevam, tanto é grande o seu amor aos que o temem; quanto dista o nascente do poente, tanto afasta para longe nossos crimes.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5B2F2C1-2E5F-422F-4E28-86C310DE06AE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1055385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D819A-03A3-C803-2791-06752D5B6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6F341CC0-BA71-E4E3-7236-0FDA5F82C65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é bondoso, compassivo e carinhoso.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DC27DFE-6718-D995-B425-EEA4C8A93E8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15072835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14,7-9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Irmãos: Ninguém dentre nós vive para si mesmo ou morre para si mesmo. Se estamos vivos, é para o Senhor que vivemos; se morremos, é para o Senhor que morremos.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Portanto, vivos ou mortos, pertencemos ao Senhor. Cristo morreu e ressuscitou exatamente para isto: para ser o Senhor dos mortos e dos vivos.</a:t>
            </a:r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vou dou este novo mandamento, nova ordem agora, vos dou; que, também, vos ameis uns aos outros como eu vos amei, diz o Senhor.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18, 21-35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tempo, Pedro aproximou-se de Jesus e perguntou: “Senhor, quantas vezes devo perdoar, se meu irmão pecar contra mim? Até sete vezes?” Jesus respondeu: “Não te digo até sete vezes, mas até setenta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Proclamando tua Palavra, o próprio Cristo a nos falar. Desponta em nós uma alegria sem cessar!</a:t>
            </a: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vezes sete. Porque o Reino dos Céus é como um rei que resolveu acertar as contas com seus empregados. Quando começou o acerto, levaram-lhe um que lhe devia uma enorme fortuna. Como 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empregado não tivesse com que pagar, o patrão mandou que fosse vendido como escravo, junto com a mulher e os filhos e tudo o que possuía, para que pagasse a dívida. O empregado, porém, caiu aos pés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do patrão e, prostrado, suplicava: ‘Dá-me um prazo! e eu te pagarei tudo!’ Diante disso, o patrão teve compaixão, soltou o empregado e perdoou-lhe a dívida. Ao sair dali, aquele empregado encontrou um 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E273C-8620-CAE1-B61B-3910A2AB6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4E895F52-3AF1-9676-0DF4-B8FF783EB8C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seus companheiros que lhe devia apenas cem moedas. Ele o agarrou e começou a sufocá-lo, dizendo: ‘Paga o que me deves’. O companheiro, caindo aos seus pés, suplicava: ‘Dá-me um prazo, e eu te pagarei!’ Mas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04E42-B8C9-E4CF-6BE0-8DA88D9E7A8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372971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27D71-1E87-121A-15B0-A6ACBE47F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9BBE802B-99E5-E71A-AEA4-4940485925C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empregado não quis saber disso. Saiu e mandou jogá-lo na prisão, até que pagasse o que devia. Vendo o que havia acontecido, os outros empregados ficaram muito tristes,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EE1921-10FF-D18A-44FD-92F8DD2310E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8632689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09A6F-0D5E-7C6F-3B89-7168363FA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E369507-3BA2-28DE-9B27-7674B2485B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procuraram o patrão e lhe contaram tudo. Então o patrão mandou chamá-lo e lhe disse: ‘Empregado perverso, eu te perdoei toda a tua dívida, porque tu me suplicaste. Não devias tu também ter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AFC770A-8FAA-0662-FD97-67EE9BC70B6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287243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C2CE2-ED3C-3DF8-AFD1-1183303AE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1BDF5BE6-6354-5166-9760-93FE4953936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compaixão do teu companheiro, como eu tive compaixão de ti?’ O patrão indignou-se e mandou entregar aquele empregado aos torturadores, até que pagasse toda a sua dívida.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AE59704-51D0-A270-AFAA-7384D845655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839176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66742-019C-B96A-4E0F-6CA102A36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C59247B6-4A82-46FB-95FE-A272DC3BEE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É assim que o meu Pai que está nos céus fará convosco, se cada um não perdoar de coração ao seu irmão”.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961449-573F-A94E-061F-D9B9B987D2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27763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979069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Caríssimos irmãos e irmãs, neste dia, em que reconhecemos a grandeza de Deus que perdoa e a do ser humano que aprende a perdoar, digamos, com fé:</a:t>
            </a: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ministros e fiéis da nossa Diocese de Apucarana, para que aprendam a perdoar-se mutuamente, como Cristo ensinou a Pedro, rezemos ao Senhor.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Pelos que detêm o poder de governo, para que fomentem na sociedade a concórdia, a solidariedade e a paz, rezemos ao Senhor.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nós aqui reunidos, para que a Palavra de Deus não seja apenas ouvida, mas cultivada em nossos corações e transformada em gestos de amor ao próximo, rezemos ao Senhor.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Escutando tua Palavra, se arde em brasa o coração. E nos motiva à partilha-doação.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 de misericórdia infinita, não limiteis a vossa indulgência à nossa capacidade de perdoar, mas ensinai-nos a descobrir em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0FD4-30F8-3BC6-871C-82FF89E2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6BBAAE-3154-2C1E-9020-226E26FE69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Filho a medida do vosso perdão. Por Cristo, nosso Senhor.</a:t>
            </a:r>
          </a:p>
        </p:txBody>
      </p:sp>
    </p:spTree>
    <p:extLst>
      <p:ext uri="{BB962C8B-B14F-4D97-AF65-F5344CB8AC3E}">
        <p14:creationId xmlns:p14="http://schemas.microsoft.com/office/powerpoint/2010/main" val="4793879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8EBD-FCB6-69DE-D42E-358D6E04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AF1753F-0A49-80EA-9CC5-D207449A1BE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meu Deus, sempre vos peço bênçãos e graças, mas hoje quero me prostrar diante de Vós apenas para agradecer, pois a minha vida já é uma grande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4ED9982-311F-F533-DA39-36FE806D4330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348845191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FAE25-2279-C373-0765-3941C7950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62B6F58-F0FE-6474-08D8-0F039F1AD9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bênção e uma sucessão de graças recebidas. Em cada dia vivido e em cada noite de descanso, em cada pessoa que existe, em cada encontro, cada amanhecer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2089D31-BEDA-A4D6-5C16-00F63090D1F4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6622030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4793D-A87B-B495-1876-8389C4F02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71BE79-007E-0C1E-63A6-771FA59A2E0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anoitecer, em cada refeição e em cada oração, em tudo encontro a oportunidade de me lembrar de todo bem que de Vós recebo e de quanto vos devo agradecer. Muito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A4A199D-C000-11A8-5F56-1C14AA7511A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34511504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0CFD-7AA9-1BAA-9B47-4F097502B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A2E85A4-7FF3-7982-C535-025FDBC36F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obrigado, meu Deus, por tudo o que tenho e sou! Que o meu Dízimo seja sempre um compromisso fiel em reconhecimento e gratidão por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76A61F7-5D02-F484-7FD2-BA749DA45BC5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68066994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60560-FEA3-2B89-885D-186489538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BF68DA4-F5B1-D9D2-C881-363550F2C16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todos os bens que continuamente me concedeis! E que em toda a minha vida eu vos louve sem cessar! 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3769827-BB10-9A94-CCF4-4FA7A44DA71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 DO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DIZIMISTA</a:t>
            </a:r>
          </a:p>
        </p:txBody>
      </p:sp>
    </p:spTree>
    <p:extLst>
      <p:ext uri="{BB962C8B-B14F-4D97-AF65-F5344CB8AC3E}">
        <p14:creationId xmlns:p14="http://schemas.microsoft.com/office/powerpoint/2010/main" val="40662679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8929-7C97-AA4F-9EC1-E631B0B0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BE6DFDF-7785-DB5A-7AC1-04D185115D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poderei retribuir ao Senhor por tudo aquilo que Ele me deu?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EC759D-A5ED-DA71-6D42-BBB91062AD9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8964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Oferecei o seu sacrifício e invocarei o seu santo nome.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Que poderei oferecer ao meu Deus pelos imensos benefícios que me fez?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Oferecei o seu sacrifício e invocarei o seu santo nome.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F94B2-AA00-6CE0-3476-A52DF52A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2C63AF-5465-6AED-2C15-63FA041E5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Eu cumprirei minhas promessas ao Senhor, na reunião do povo santo de Deus.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66973-ED89-15FE-A891-3FAFB6D1FDF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15384375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0677-7E41-4C42-B288-2C5DA164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A5656B-9D53-F00D-FCCB-0B8C3B0AA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Oferecei o seu sacrifício e invocarei o seu santo nome.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BA5D9-387D-3A61-6775-2B918DC207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5026848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F13F7-C3D2-AD5B-38A7-8869EDDAD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48EE6-B3BA-0146-5A61-3D1544C7F7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Vós me quebrastes os grilhões da escravidão, e é por isso que hoje canto vosso amor. </a:t>
            </a: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F7542C4-8B77-9C25-E551-90FCD125E992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1436464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4447E-0D0E-E149-A553-239F7EE87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334C243-11F5-2C6E-D5E1-4D60F04D6D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Oferecei o seu sacrifício e invocarei o seu santo nome.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A55036-0ADD-CEF4-6B8F-71E9DF5602AF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9777345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72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Inclinai-vos, Senhor, às nossas súplicas e acolhei benigno as oferendas dos vossos fiéis, a fim de que os dons, que cada um trouxe em</a:t>
            </a:r>
            <a:endParaRPr lang="pt-BR" sz="66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072A7-9419-6A5B-0DB0-B30926445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F9B63DE-7D03-046D-8D9B-9483C93C6F3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vossa honra, sirvam à salvação de todos. Por Cristo, nosso Senhor.</a:t>
            </a:r>
            <a:endParaRPr lang="pt-BR" sz="66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3ABEBE-C881-EE2C-2477-046463858347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30169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Partilhando tua Palavra, vemos o outro no irmão, E um mundo novo se constrói já neste chão.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dar-vos graças, sempre e em todo lugar, Senhor, Pai santo, criador do mundo e fonte de toda vida. Nunca abandonais a obra da vossa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2372F-F6ED-1062-2BF4-F1943CB29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A76B9FD-C97A-231B-EC2D-D03F8B38AD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sabedoria, mas, em vossa providência, continuais agindo no meio de nós. Com braço estendido e mão forte, guiastes o vosso povo de Israel pelo deserto. Agora, com a força do Espírito Santo, acompanhais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12984C-C1D6-69FB-C596-0C253F63693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4430411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AF0D6-52DF-A4A8-B1B2-22009D5F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F9294C8-872E-56A6-56AB-6AA1363096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sempre a vossa Igreja, peregrina neste mundo, e a conduzis pelos caminhos da história até à felicidade perfeita em vosso reino por Jesus Cristo, Senhor nosso.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C9C3B7B-5A59-961E-E135-FB42718A38E8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6757765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AD4C8-8E53-9725-6E0F-54FF26F96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2AD51C8-981B-2C61-230F-B8A88255F8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isso, também nós, com os Anjos e Santos, proclamamos o hino de vossa glória, cantando (dizendo) sem cessar: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F644A1-DB99-2623-009C-380BC987D0A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85712220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vós sois Santo e digno de louvor, ó Deus, que amais os seres humanos e sempre os acompanhais no caminho da vida. Na verdade, é bendito o vosso Filho,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C7AA5-B9B9-ACB6-AA00-A56279EDD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5A01B9C8-40B1-DD64-EC2E-6765A7ABF7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presente no meio de nós, quando nos reunimos por seu amor. Como outrora aos discípulos de Emaús, ele nos revela as Escrituras e parte o Pão para nós.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1D8052D-66F1-D332-082E-9150240D431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7510680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BAF2-BD36-4090-7108-FB04C083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4714642-A1C3-E1B7-5498-299DE1860C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Bendito o vosso Filho, presente entre nós!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89C29-8ED1-022A-FF52-A97738B1961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720904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11005</TotalTime>
  <Words>5500</Words>
  <Application>Microsoft Office PowerPoint</Application>
  <PresentationFormat>Personalizar</PresentationFormat>
  <Paragraphs>1506</Paragraphs>
  <Slides>157</Slides>
  <Notes>156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157</vt:i4>
      </vt:variant>
    </vt:vector>
  </HeadingPairs>
  <TitlesOfParts>
    <vt:vector size="163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23</cp:revision>
  <dcterms:modified xsi:type="dcterms:W3CDTF">2026-09-04T17:17:51Z</dcterms:modified>
</cp:coreProperties>
</file>