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1"/>
  </p:notesMasterIdLst>
  <p:sldIdLst>
    <p:sldId id="256" r:id="rId2"/>
    <p:sldId id="257" r:id="rId3"/>
    <p:sldId id="258" r:id="rId4"/>
    <p:sldId id="827" r:id="rId5"/>
    <p:sldId id="794" r:id="rId6"/>
    <p:sldId id="260" r:id="rId7"/>
    <p:sldId id="261" r:id="rId8"/>
    <p:sldId id="262" r:id="rId9"/>
    <p:sldId id="263" r:id="rId10"/>
    <p:sldId id="264" r:id="rId11"/>
    <p:sldId id="265" r:id="rId12"/>
    <p:sldId id="274" r:id="rId13"/>
    <p:sldId id="275" r:id="rId14"/>
    <p:sldId id="276" r:id="rId15"/>
    <p:sldId id="277" r:id="rId16"/>
    <p:sldId id="278" r:id="rId17"/>
    <p:sldId id="279" r:id="rId18"/>
    <p:sldId id="531" r:id="rId19"/>
    <p:sldId id="532" r:id="rId20"/>
    <p:sldId id="285" r:id="rId21"/>
    <p:sldId id="286" r:id="rId22"/>
    <p:sldId id="533" r:id="rId23"/>
    <p:sldId id="534" r:id="rId24"/>
    <p:sldId id="535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511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828" r:id="rId45"/>
    <p:sldId id="313" r:id="rId46"/>
    <p:sldId id="314" r:id="rId47"/>
    <p:sldId id="315" r:id="rId48"/>
    <p:sldId id="316" r:id="rId49"/>
    <p:sldId id="317" r:id="rId50"/>
    <p:sldId id="318" r:id="rId51"/>
    <p:sldId id="319" r:id="rId52"/>
    <p:sldId id="812" r:id="rId53"/>
    <p:sldId id="813" r:id="rId54"/>
    <p:sldId id="814" r:id="rId55"/>
    <p:sldId id="815" r:id="rId56"/>
    <p:sldId id="816" r:id="rId57"/>
    <p:sldId id="320" r:id="rId58"/>
    <p:sldId id="321" r:id="rId59"/>
    <p:sldId id="322" r:id="rId60"/>
    <p:sldId id="323" r:id="rId61"/>
    <p:sldId id="324" r:id="rId62"/>
    <p:sldId id="325" r:id="rId63"/>
    <p:sldId id="424" r:id="rId64"/>
    <p:sldId id="326" r:id="rId65"/>
    <p:sldId id="327" r:id="rId66"/>
    <p:sldId id="328" r:id="rId67"/>
    <p:sldId id="329" r:id="rId68"/>
    <p:sldId id="330" r:id="rId69"/>
    <p:sldId id="331" r:id="rId70"/>
    <p:sldId id="332" r:id="rId71"/>
    <p:sldId id="543" r:id="rId72"/>
    <p:sldId id="427" r:id="rId73"/>
    <p:sldId id="550" r:id="rId74"/>
    <p:sldId id="335" r:id="rId75"/>
    <p:sldId id="336" r:id="rId76"/>
    <p:sldId id="337" r:id="rId77"/>
    <p:sldId id="538" r:id="rId78"/>
    <p:sldId id="539" r:id="rId79"/>
    <p:sldId id="340" r:id="rId80"/>
    <p:sldId id="341" r:id="rId81"/>
    <p:sldId id="798" r:id="rId82"/>
    <p:sldId id="342" r:id="rId83"/>
    <p:sldId id="343" r:id="rId84"/>
    <p:sldId id="344" r:id="rId85"/>
    <p:sldId id="789" r:id="rId86"/>
    <p:sldId id="790" r:id="rId87"/>
    <p:sldId id="822" r:id="rId88"/>
    <p:sldId id="347" r:id="rId89"/>
    <p:sldId id="348" r:id="rId90"/>
    <p:sldId id="800" r:id="rId91"/>
    <p:sldId id="523" r:id="rId92"/>
    <p:sldId id="801" r:id="rId93"/>
    <p:sldId id="802" r:id="rId94"/>
    <p:sldId id="353" r:id="rId95"/>
    <p:sldId id="354" r:id="rId96"/>
    <p:sldId id="627" r:id="rId97"/>
    <p:sldId id="629" r:id="rId98"/>
    <p:sldId id="719" r:id="rId99"/>
    <p:sldId id="628" r:id="rId100"/>
    <p:sldId id="522" r:id="rId101"/>
    <p:sldId id="803" r:id="rId102"/>
    <p:sldId id="651" r:id="rId103"/>
    <p:sldId id="631" r:id="rId104"/>
    <p:sldId id="720" r:id="rId105"/>
    <p:sldId id="355" r:id="rId106"/>
    <p:sldId id="351" r:id="rId107"/>
    <p:sldId id="804" r:id="rId108"/>
    <p:sldId id="352" r:id="rId109"/>
    <p:sldId id="356" r:id="rId110"/>
    <p:sldId id="358" r:id="rId111"/>
    <p:sldId id="805" r:id="rId112"/>
    <p:sldId id="359" r:id="rId113"/>
    <p:sldId id="371" r:id="rId114"/>
    <p:sldId id="372" r:id="rId115"/>
    <p:sldId id="373" r:id="rId116"/>
    <p:sldId id="374" r:id="rId117"/>
    <p:sldId id="375" r:id="rId118"/>
    <p:sldId id="376" r:id="rId119"/>
    <p:sldId id="377" r:id="rId120"/>
    <p:sldId id="378" r:id="rId121"/>
    <p:sldId id="379" r:id="rId122"/>
    <p:sldId id="388" r:id="rId123"/>
    <p:sldId id="829" r:id="rId124"/>
    <p:sldId id="390" r:id="rId125"/>
    <p:sldId id="391" r:id="rId126"/>
    <p:sldId id="392" r:id="rId127"/>
    <p:sldId id="762" r:id="rId128"/>
    <p:sldId id="763" r:id="rId129"/>
    <p:sldId id="764" r:id="rId130"/>
    <p:sldId id="823" r:id="rId131"/>
    <p:sldId id="824" r:id="rId132"/>
    <p:sldId id="825" r:id="rId133"/>
    <p:sldId id="826" r:id="rId134"/>
    <p:sldId id="380" r:id="rId135"/>
    <p:sldId id="830" r:id="rId136"/>
    <p:sldId id="382" r:id="rId137"/>
    <p:sldId id="383" r:id="rId138"/>
    <p:sldId id="384" r:id="rId139"/>
    <p:sldId id="385" r:id="rId140"/>
    <p:sldId id="831" r:id="rId141"/>
    <p:sldId id="832" r:id="rId142"/>
    <p:sldId id="833" r:id="rId143"/>
    <p:sldId id="834" r:id="rId144"/>
    <p:sldId id="402" r:id="rId145"/>
    <p:sldId id="403" r:id="rId146"/>
    <p:sldId id="779" r:id="rId147"/>
    <p:sldId id="404" r:id="rId148"/>
    <p:sldId id="405" r:id="rId149"/>
    <p:sldId id="436" r:id="rId150"/>
    <p:sldId id="406" r:id="rId151"/>
    <p:sldId id="768" r:id="rId152"/>
    <p:sldId id="835" r:id="rId153"/>
    <p:sldId id="836" r:id="rId154"/>
    <p:sldId id="837" r:id="rId155"/>
    <p:sldId id="838" r:id="rId156"/>
    <p:sldId id="409" r:id="rId157"/>
    <p:sldId id="410" r:id="rId158"/>
    <p:sldId id="792" r:id="rId159"/>
    <p:sldId id="412" r:id="rId160"/>
  </p:sldIdLst>
  <p:sldSz cx="12193588" cy="6858000"/>
  <p:notesSz cx="6858000" cy="9144000"/>
  <p:custDataLst>
    <p:tags r:id="rId162"/>
  </p:custDataLst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83" autoAdjust="0"/>
    <p:restoredTop sz="94660"/>
  </p:normalViewPr>
  <p:slideViewPr>
    <p:cSldViewPr snapToGrid="0">
      <p:cViewPr>
        <p:scale>
          <a:sx n="50" d="100"/>
          <a:sy n="50" d="100"/>
        </p:scale>
        <p:origin x="2082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notesMaster" Target="notesMasters/notesMaster1.xml"/><Relationship Id="rId16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tags" Target="tags/tag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presProps" Target="pres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theme" Target="theme/theme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B0ACCD-0D2B-4184-8365-CFF609C257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6000" y="812520"/>
            <a:ext cx="7127279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C9E4A-CCF9-4B49-826B-565584659244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40E2B85-C84F-4068-B5BF-142908525C6A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903592-3DF0-4B34-B199-C11651B18EF5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F8704-AA87-47CF-9BCE-8495D2441E9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668909-0B14-42AA-917D-4DC76C542B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pt-BR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E5130364-0F2F-44FD-A182-EFA2E837455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929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t-BR" sz="2000" b="0" i="0" u="none" strike="noStrike" kern="1200" cap="none">
        <a:ln>
          <a:noFill/>
        </a:ln>
        <a:highlight>
          <a:scrgbClr r="0" g="0" b="0">
            <a:alpha val="0"/>
          </a:scrgbClr>
        </a:highlight>
        <a:latin typeface="Liberation Sans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A5BBDE7-194F-4948-B60A-2AEECC7D16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7D977E-8643-4928-A51E-E0805CBEF85A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0524F3F-2238-428C-9F67-5DAF295C84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D3E7C1C-5855-438F-89D6-D24F24D70F0E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735220-6263-4D33-9825-3D1574C4EC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C7D6C8C-0BC4-4499-A866-70678AE1CF82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680933E-D844-44FA-92F9-16DE65C506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9EE279C-0044-4347-A011-936FDD668681}" type="slidenum">
              <a:t>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3A06CFD-2871-431A-8A0F-81926421D1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E14EB54-7ADF-45BF-8B72-A1EF887D3DD0}" type="slidenum">
              <a:t>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1FD50C5-D06A-4E11-B116-8E75B5AA1A6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9A4646E-57FF-4B34-85B6-CC4A3C29D382}" type="slidenum">
              <a:t>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6B23F0B-F3F0-42D7-9C9E-29127CCCF38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7875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CCAFFAD-0138-4197-A4C7-F7A03D9051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10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066464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100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1666629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3F8B0-7D20-AFAB-E9F5-DF39A3E1F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35F30501-AB5F-3BC5-A68E-A2FC0DBF62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1BEF3BAE-3C57-C69D-B06F-B4B8D82CEA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DC0453A7-5794-1F7F-BBF9-F1FEDD1AB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C81B3E7A-BCCA-DB82-7938-55F4AEA2B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DD846B9B-1C2A-AFAB-529D-1CDF7B4982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D5BE569-7DF0-3270-557C-3C2B4719C3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1168215-EB29-C852-1AA9-797C6FD045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4EB2E886-E64A-02BE-FB68-0D53FC4BDA4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101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62BC8F90-13AF-C5DF-0AA8-A259D04859B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E274EC0-BA69-74F8-E22A-B6DF66202B9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838765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FBBD-FC71-6041-006E-3880AA7BF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9E0FB4-5A73-4016-5E3F-90BCE73BA2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2773077-ABAD-3BC6-CFDA-CDB13955A6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26E1B5F-C70E-CF46-B7CB-C5FCA4FDB7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445B1B-7FA3-1E59-DB92-8F2C2AE4D8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D799A04-C3EF-7487-CF82-683CA1C0BA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932BAD9-EC2A-89CC-7692-C3E1E0F057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70B3CE-B18C-9BA2-7DE8-17F0680E3B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917A1D7-138C-77A5-D139-E91D3A980AA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102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DEAB3D88-A0F8-E846-3906-76753088FB7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25D45E4-9B5F-AAD1-51A4-994F66197E2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469037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103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6451018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F9363-10E5-9EF8-5A69-38F0C6C0A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22920D82-75AB-EC12-F4EA-1A03075E5F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778F476C-DF4E-CD19-770E-8DFE4BF41E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B1B6E974-1D33-6799-3AE0-EBBA041CFB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816DE08F-EC29-43DF-BB6D-364F276454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A2909E1E-3339-2BF4-EF8D-22C116868F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FA477ABA-3500-B53E-1CC6-E84483E398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8A15E8BF-9DC0-DEEA-9E0E-0E8E2E600B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E5B90AC-DF3E-CDBA-C66B-64111797507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104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C6691A07-3086-9E43-6EAD-3E63CAB2723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974133BD-8374-EB4E-9975-65E88C27083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4977749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105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295658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106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6279279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E4B50-2090-F098-4DC1-11FAEA06A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4DE91F1C-364B-9565-D670-BF1640FCF8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0A901DD3-7462-B750-F4A4-2C980CC6F9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73725E70-6F7B-8DA7-7773-E9C84183F5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E741B967-17C1-E085-55D0-E24C618C77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CBE0B915-C2E1-7435-67EF-32D05681BA1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17CD99DB-0700-CC32-E041-61208CA17A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107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90E96CD2-4CBE-2D81-3A8E-FAEE88B02A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107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DCDD93C0-1E15-E2A7-5FA5-F20243394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107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204C0FCD-E416-AEF1-0F18-D1B8391DFC7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36119B76-84DC-05EC-F5EE-26E36544B13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3610312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108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6543372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109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109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109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4939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11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6728994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110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110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110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0298054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1E1B4-FDB5-ECFB-CE61-6DBCDE669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9724782-8891-3019-E51E-A35236FF1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A5CD35D-A507-D8CB-CB36-E7461B1986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DFC48FC-8D11-62BC-851F-5AF49BB958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DD27357-3243-7479-CA25-101FDA23E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CCA08E-933B-0078-6103-BAD676B9B98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64A71CA-F7BE-79B0-7876-B875B56A9F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C47F4E3-82A6-D7A1-AE5F-6F495CA190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111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357CB7DD-0FBA-F580-74AB-280B79E5F9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111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4101365A-C079-46FC-1FB3-A6AC9250697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111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46B0069D-47D0-C91B-E96F-59134BC39B1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A85EEFB-3BEF-1600-324D-ADAC7E2806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7083304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112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112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112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801175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7F8133B-9C11-44E8-9B95-31447AA95C2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F1E01B4-BEA4-4308-981C-67154A74ED94}" type="slidenum">
              <a:t>113</a:t>
            </a:fld>
            <a:endParaRPr lang="pt-BR"/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F87E7E-A2B3-4609-BFCA-E3DED34CA21E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77CD6E-BE20-441F-A85A-893B03082B33}" type="slidenum">
              <a:t>113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">
            <a:extLst>
              <a:ext uri="{FF2B5EF4-FFF2-40B4-BE49-F238E27FC236}">
                <a16:creationId xmlns:a16="http://schemas.microsoft.com/office/drawing/2014/main" id="{C2D32D48-10BE-4DA8-95F2-C7D5A8001E4E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206E3EE-07E4-46EE-B1E2-82B4CCFB46AE}" type="slidenum">
              <a:t>113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CB8A62A0-AA44-4055-8922-D1BE9D33DC00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2072F4E0-7793-4129-9864-C4BBBA1FD18C}" type="slidenum">
              <a:t>113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Espaço Reservado para Data 1">
            <a:extLst>
              <a:ext uri="{FF2B5EF4-FFF2-40B4-BE49-F238E27FC236}">
                <a16:creationId xmlns:a16="http://schemas.microsoft.com/office/drawing/2014/main" id="{CB93CEDA-3146-42D4-B34C-D830949D80D6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34449F1-033B-411F-B20A-D9C36209D17C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04/09/2026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6" name="Espaço Reservado para Número de Slide 4">
            <a:extLst>
              <a:ext uri="{FF2B5EF4-FFF2-40B4-BE49-F238E27FC236}">
                <a16:creationId xmlns:a16="http://schemas.microsoft.com/office/drawing/2014/main" id="{6718916D-9D88-4FEC-8A77-C6A1B975801D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473CD8A-2DBE-4542-BB55-FCDED56A5535}" type="slidenum">
              <a:t>113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7" name="Espaço Reservado para Número de Slide 9">
            <a:extLst>
              <a:ext uri="{FF2B5EF4-FFF2-40B4-BE49-F238E27FC236}">
                <a16:creationId xmlns:a16="http://schemas.microsoft.com/office/drawing/2014/main" id="{8407F5DB-8B22-4396-ABAE-3E3319B40B3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14398102-B718-4FA3-86DE-F6D16C78E348}" type="slidenum">
              <a:t>113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Imagem de Slide 1">
            <a:extLst>
              <a:ext uri="{FF2B5EF4-FFF2-40B4-BE49-F238E27FC236}">
                <a16:creationId xmlns:a16="http://schemas.microsoft.com/office/drawing/2014/main" id="{597354AF-C0D4-4B0B-8CD3-38F35C0FF4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Espaço Reservado para Anotações 1">
            <a:extLst>
              <a:ext uri="{FF2B5EF4-FFF2-40B4-BE49-F238E27FC236}">
                <a16:creationId xmlns:a16="http://schemas.microsoft.com/office/drawing/2014/main" id="{B8514D36-E312-4093-BE60-2600369F5E1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6560" cy="48099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648000" algn="l"/>
              </a:tabLst>
            </a:pPr>
            <a:r>
              <a:rPr lang="pt-BR">
                <a:solidFill>
                  <a:srgbClr val="000000"/>
                </a:solidFill>
              </a:rPr>
              <a:t>Por gentileza! No momento da </a:t>
            </a:r>
            <a:r>
              <a:rPr lang="pt-BR" b="1">
                <a:solidFill>
                  <a:srgbClr val="000000"/>
                </a:solidFill>
              </a:rPr>
              <a:t>CONSAGRAÇÃO</a:t>
            </a:r>
            <a:r>
              <a:rPr lang="pt-BR">
                <a:solidFill>
                  <a:srgbClr val="000000"/>
                </a:solidFill>
              </a:rPr>
              <a:t> deixar no slide que esteja </a:t>
            </a:r>
            <a:r>
              <a:rPr lang="pt-BR" b="1">
                <a:solidFill>
                  <a:srgbClr val="000000"/>
                </a:solidFill>
              </a:rPr>
              <a:t>TODO PRETO</a:t>
            </a:r>
            <a:r>
              <a:rPr lang="pt-BR">
                <a:solidFill>
                  <a:srgbClr val="000000"/>
                </a:solidFill>
              </a:rPr>
              <a:t>! Obrigado!</a:t>
            </a:r>
          </a:p>
        </p:txBody>
      </p:sp>
    </p:spTree>
    <p:extLst>
      <p:ext uri="{BB962C8B-B14F-4D97-AF65-F5344CB8AC3E}">
        <p14:creationId xmlns:p14="http://schemas.microsoft.com/office/powerpoint/2010/main" val="744023820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FB4F6E6-1750-4A46-877B-9045E47E14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3A1218C-96EC-4BFB-B176-D1B9A61ED84F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3E69B56-9B54-477D-8D70-3AF620D02F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8A5844B-06D7-451C-AA47-A553628FBF3F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B93A2D0-D5EA-4E64-8F58-4AAF1B6D5B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A1B0035-B107-43E8-AAA2-0CCE48518CD5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C21D447-AF5D-46FA-ACCD-ABC4339B9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A0271E5-9E6B-4AB1-922F-A287EE711B84}" type="slidenum">
              <a:t>114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C8D40-2F72-4F65-BD23-7107C0B2EB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33F8D19-793C-4664-B751-494A4142CB5F}" type="slidenum">
              <a:t>114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79FA695-CC65-422A-9196-8BC35720A76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764CF84-C5E8-476A-A01E-5D91B197641C}" type="slidenum">
              <a:t>114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515B00E-1EEB-4E1E-92DB-E5ADC1BDD9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7EDBA92-E82E-43D5-B044-5B5235A66A0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115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1F24BA-7E96-4EF9-899F-8C2EE9CAB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76F0214-26B1-4EDA-B6C0-F4F7EFCA6111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15BE099-E205-443A-BC2E-7C2FB4796B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652C59D-03A7-4D94-A9BE-118418A4A69F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0823E43-2AE6-461D-974B-0F765747FF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32DC1A0-34A0-48B1-9F13-D023EC2B6256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9B51542-9ECA-4CFA-959D-D4D8A7546A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20347D-6BD5-450F-B031-570FA487E0D9}" type="slidenum">
              <a:t>116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13AD9A5-ADC7-491A-BA9A-3A6DF7C21A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37EDF43D-555C-4DF7-AADC-366AC32AFF8F}" type="slidenum">
              <a:t>116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D82A57A-9550-4BF2-8426-A5FA6BC1669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CAC2701-681E-4CA4-9E2E-E6AD9F3B52C6}" type="slidenum">
              <a:t>116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A9F91EB-7B0D-44EC-8292-06ACDF12D1E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4D663B5-4CE2-4D9C-A254-10DB8F02836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127999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D8CBD4C-E3DB-4587-B40C-E10A6EA7020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8D2E7C9-6B07-415C-85A9-F98176A7A15C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FDE3CB2-0EB5-4BFB-947B-CADB7D9F9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60347E-B4AA-4C42-985F-17070A1F8809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5F52430-51E0-4E02-AD64-B144308EAB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5642AAE-38A1-431B-8BE4-E2F6EC12CAEB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C27E070-89FB-4D46-AA9D-672B92E3F8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54050EF-AA5E-4A9F-9A40-ADD21F811B42}" type="slidenum">
              <a:t>118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AEFAC9C-7918-4E7E-ACA6-07FA87A2C4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C12E3E0-A7B2-434B-B1D0-8CC61360C1A8}" type="slidenum">
              <a:t>118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822D408-5495-4059-B448-748A6E42853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AEADB4-86E8-4EFC-A194-3B92ED4BE2E1}" type="slidenum">
              <a:t>118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CB6E312-D790-42FB-8449-0B2E79334B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8B90D7C-E798-4B37-BF7E-C71071C3270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427072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A42CBD9-2978-4EA8-A236-71910A70F13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99AB6FC-7CD8-49F3-8592-0E0E30CB06C9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EC0BFC0-752E-4688-9BCD-E4735A7F0B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3A240C49-0CE8-4984-BACB-8D15ACBF1757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416F759-C2CE-43C9-A423-DFBEDB58FD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98CF81-9B66-46B7-9B7B-2A4AF158BDCE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5DF508C-0807-44DD-BF84-348A90B48C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7E6D56D-45ED-48E5-ACD8-8933389A5312}" type="slidenum">
              <a:t>119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03FF65E-9A9C-4CE3-8F85-651EF562BF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85E2B9-56E6-4A24-83D3-CC6BEF2014D3}" type="slidenum">
              <a:t>119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4F80841-485F-4B80-A8CE-FA886103959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C70273A-0255-4F52-AA22-78D14AAC250C}" type="slidenum">
              <a:t>119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969636A-66BF-4CCE-9C75-46689302C2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6998102-C0F1-4903-87F7-BE0ED8312A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1354B04-F5CF-45ED-9E29-084EB00525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210F6F8C-FA92-4991-935A-9C0CA2CC0BFE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FD96571-04BC-449A-9D0B-6E981DA04C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14975C1-B878-45DC-B51D-6DCD2488FE05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B44B368-9CD7-4CA8-8FC2-1F72B8823A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80EF5C9-00B2-4D0A-8E25-B7FC15658F84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A88A8A5-58C6-459B-80F1-3FE4A8D4D6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843EA3B-6DC8-4CD9-884B-B776DE3AFCEB}" type="slidenum">
              <a:t>12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4191861-2599-4CD4-9799-06E79C8FFE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7634EDC-8E7C-46AA-A088-6713E3799D1D}" type="slidenum">
              <a:t>12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653682B-F8F2-4D7F-9104-C6BF5527A8E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946E5D71-1BDE-4FF0-849D-1575C8F87B44}" type="slidenum">
              <a:t>12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F242F8-CAF7-403D-BF93-88968ECDE56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8228AF5-8542-4AF1-8FD4-B47F4689FE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A3188A-86F4-48A5-A583-3859AB80F7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B7831B5-7DA5-409D-9B31-486D8DD5FF0F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3F0DE73-8C48-478B-8905-489290C43E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AE33A75-6EB6-4EEB-8C6C-EB6373F9BCCA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B5FCD7-6E36-490F-A477-1E97C2E795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419D445-CAA0-4B3A-865D-25699CF22196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3592462-201B-4F5D-928D-EAD49A7046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E00DDE6-00F2-4EF4-9E74-21790D20D804}" type="slidenum">
              <a:t>120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8FF349B-50EF-4A02-A9EC-0A1C0FB511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BD8C017-0856-4EEA-823C-BD65A18D59D0}" type="slidenum">
              <a:t>120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A6BE26-667D-469E-A4F2-FD9A7B2C228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EF33A4-C062-4114-8CA2-419C664F9DED}" type="slidenum">
              <a:t>120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1F00F47-1CBE-41E3-9329-6EA3AD46FF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1ED0BBD-2BDA-4D4E-A7F4-702C5D17EA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0E7464F-3A45-43C6-8CCB-AD578C7546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8A99EFF-5F47-4F47-B563-02382032C8EA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A00B014-02B2-4218-8344-D1DEB64C9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99311DFF-D16C-4769-82AE-D6A42D9F67E8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552834-1F5A-480A-83ED-AC7D3BC74F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1AD906E-48B6-48D4-B5AD-AE89E59E60B8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1A85646-1D6C-4A37-8C7E-C4BD5437C5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1A3AB7F-73FE-4075-B5B3-3EEC8BC51423}" type="slidenum">
              <a:t>121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6F88E3-3AA2-4747-B66C-34C2D0D88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33F7A41-A889-4C80-A6AB-808DDCF7F74E}" type="slidenum">
              <a:t>121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4E66950-99E7-42AB-8C57-7A00E0F59CA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C4D920-23E1-4196-B7AB-829F109EE7C9}" type="slidenum">
              <a:t>121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F285D7C-3F58-4CE8-AA7D-1B56194718F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4435EF3-5816-475E-A619-AE1CDA4A234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EB7C1-4249-6965-25A9-63ADB1E5F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C2BAA97-9A69-1481-DA65-B3F0A4BCD1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DE86A57-2A4B-1DF1-C27A-83146FD8C8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59DA8BF8-33E0-CB66-EBBF-E0340D08DA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D764CE8-4FDE-EEF2-0F2F-4C573052B7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39AED87-C1D6-394E-A894-907D0E1CD1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E040A65-12C3-BCB9-71DF-2CD74FEE00D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7BA61B6-5673-7CFA-BC24-FBA48441C66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CB4E3B9-47F0-F30F-7AF1-0559C4726F8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7053893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4B2EA-71DF-2BF8-2295-1328ABB9A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433D1A5-9876-E7D6-815E-77CABE290C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A6FF833-F806-0CF5-4930-75B98305F1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98C28BB-5273-4FE0-CE07-512DDC707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3720DC9-16A8-110B-F9A4-F27306CA7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E936B89-164B-4791-BBE9-E1C722BF59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C4F445A-C365-1A82-A2F8-5BFD81BDC7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AA70F5-980C-CA9B-B274-22D7FC1A2FF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6C5402-4AC8-7E96-84A8-46931274CC4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9421580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CCB57-7816-DF3C-5277-CBDAF87B3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E35C723-89F3-F65F-C36D-821CFD16F6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857D73D-9534-35DF-999E-B7E1773A2F1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B50913A-0CDD-8B16-C7B9-E59DDF269B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EECF2DC-7B32-E266-F01A-C218F7305E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76357D9-4A8D-DB04-EFC1-7A258F30B2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FC43D7-E03F-1D03-315B-24A197087E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13542E-6822-C1D0-6BB5-7A6B575F1C6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F193EAE-340E-7E73-7FE0-423E623B642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2070301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4DD22-87B8-5585-588D-9082E845D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8A7DA97D-4EB6-8F10-D5EA-8E68E0708F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F9B69B1-60F3-AF0F-AFF2-787C3E7AD9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0D433D-59B4-C191-8866-34FC32DCB2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7A370DB-9CFF-6677-52BE-896A87043C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E904B3-EBCB-BC65-27A6-7DC906F257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09CADE3-CF09-FC75-3883-EDBFE9B4CD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6A279DB-631A-E404-2A0F-90D7687A40F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891BF3-5FCB-901B-1671-4938D0410DD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494931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B8B31-CCB8-7801-AA44-63EF7DE3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067167E-E35C-BA35-2A13-AB8505EBB2C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A103794-ACC9-1E90-A5FC-58926D9701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68BBAAA-4AD7-D67E-6017-30E160128B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549C76-FE85-11A5-E41E-1422E9AF8B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29C96D5-05B4-E797-F2B3-75AD99162F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3AE9BF2-A633-EE9C-BBFA-5F4FF75A8DD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AFC75E5-AA55-2B30-78E2-8E7575DB9DF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FF37EAC-7FC6-83B5-CEDB-7CE708BC485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9234154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8EBF-500A-FF0D-ABA2-1A6BD6D29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F0B8A9-44F9-A356-B38B-D12D994C32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B98D130-6B76-C273-EB96-F6AD4919F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EF8A9E1-2EA2-F393-1C20-72E3CB14CA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DCB464A-8E86-88E1-AADD-B0ACE1D436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773159F-8799-ECCA-2717-EFA7F225F4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09EAB0-DAC7-0BED-2818-8F4E30D83FE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46ACEEF-0C3E-3240-543D-6CC85E28FF7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F70FB61-5590-CD54-918E-2379E96CE97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5916936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FEE75-8E7B-5363-7535-F1FE94C16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C283510-ABFD-EB67-790D-0823CA904F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EA27C63-03ED-7208-0B01-BA193EE287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23EB583-BD69-F7B6-B800-3DF8E3D97B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A850C768-F4F7-1703-1F3E-92F115680F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E0DBB2C-39C7-0228-4DE7-8BB4E01952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9C2B11E-9290-BC98-FA68-BA5E1411709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129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7F983A7-129A-2F2D-7A9E-5DDFA2763D6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E0DA19C-2257-126F-0F98-C75BEDF3118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7849817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E455F-A057-B649-17D9-C7B81AA48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8D293F2-6443-94E0-ACDD-62D1A75F5B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9B1C2BE-D333-A304-CF1C-C2E9A3893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20F6683-A401-EB50-2789-E5CF9C83D9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DA7D26F-336D-9B0A-73AA-D0575C109C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98F9598-0090-100E-674C-3B6A6DC830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48D5028-E088-C08C-9F95-95B379B8AF2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E4F8B466-35CB-02D6-A78E-A2DD7D860B2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E4A0A945-6B0A-99CB-EF5E-010A94A76C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227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13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641444"/>
      </p:ext>
    </p:extLst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BA723-9542-C6B0-53B1-D3D919CE1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2B31500-8387-EA2F-444C-A7099D5213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BBCCEC-973C-1347-523F-EC36E562D4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7BDA996-ED89-78AC-8D25-8835916520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CE198F71-D6E8-477D-A55D-E0F83761367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3A3377-2F7F-1CBE-B45F-08B3633698F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FBCC1A4-7F36-A1B9-B7EC-B368C065442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BA4D399-2840-87B1-295F-75A5688ABBD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A0CEFB0-CCC7-049A-5320-D6F7B8A8EF8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4004001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9144D-4F4B-BB24-912B-9290127C2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CC8B5F0-0A2B-2E77-F5CF-2275B6A29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F8959C3-13AF-87ED-9EBA-087A0A20E2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83C3A44-2723-6FAB-8A3C-6E4E656BCD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5B3A3AB-8CE7-344A-B92A-20F108E627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049F727-B1DE-B2C7-E885-EAF467F2FE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400C966-F6B7-1F47-251E-626896BB63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4FC62AB-1DDD-0026-6E4E-7A4165EA91F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F429D98-440F-0EF4-634D-2724EEC7DD5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7238276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A00F6-1F5C-1036-35ED-0BEA591DE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11857EE-9386-C01C-6A09-ADEBBDCA4F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8D78BE5-B58D-9E38-C90A-6C12DCCC21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53F1C7EC-192C-819D-8CE6-C10B6F7853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4C0E253-1D50-F0E1-C213-47D431C96E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BB57AF2-303C-175E-FC4C-048A9EADFB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4DE175-1778-5592-03EE-63E7B6366DB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3E5B24-F0CC-1602-4394-37C03DF5B56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0F3B908-1216-C014-7586-5B3987CF636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777261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4D60B1C-5D5F-4058-85D5-82E5588AF5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3938384-2BAC-4B8B-B42F-1851D9EE027A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0B385DC-8E5E-4A66-A475-A45AB6E493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000BB9C-76C3-49C2-B43E-84ADC31568E2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653D13D-D584-4215-AD95-B338AA3AED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FF5D1E8-BB4E-497E-A00A-432F4DF30DF4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83D3D47-DD51-4C90-9F29-A5D889C5AC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168EC-53FD-44FD-B19E-6316EA955A11}" type="slidenum">
              <a:t>134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141A650-C921-40C1-BF50-5F9EB737C4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9022295-C06C-4977-AEE6-5AF75A47F2DE}" type="slidenum">
              <a:t>134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6FB7047-5826-4927-806A-34D4087632D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AB34F95-B842-4A10-AF18-1C5C938FD29F}" type="slidenum">
              <a:t>134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FF96CDB-A1F7-4C22-9789-5C859F728E7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749065E-0FF1-4455-BD51-EEB5B56930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C4351-F41E-5150-BAF2-081BECE1B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4A8232D-AAF4-0DC3-01A0-9073DCE4A94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B7A6D40-E950-DDD7-0634-5D2EDA4156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CB0B20F-EE54-FCD2-55B5-7B09BDFB5E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5B37540-B048-0EE0-57AA-CCA84EBC94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18C1997-DCE6-9AAC-2B54-9633FD6707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0C28FA8-6174-0601-1E6A-40D4F3391A4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D11651B-48FF-30D2-D450-B4DB6CE4AF2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D0A8957-ACB7-F357-9D89-D7C1E92BA90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5750789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032057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388861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139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0302791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FBCD0-48E1-1BC1-11FB-850ACF636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EEE14DB-5C86-5F7A-0DE3-1688773FE91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2E3E68B-2971-3F4B-185D-70FAB7E632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FA6F4CA-10F6-5F25-5C96-2794D4889D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3701FF0-722A-B803-377C-6047CB3E9F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9D86B1D-E0DF-93FF-5B75-23A46B433E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145F6F7-404E-A9DA-E604-73CA3EC3547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926770E-DE26-5B43-9EED-3518B72530C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E60FF6E-0D19-BAF8-6B1A-66D3F414AC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57352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14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114737"/>
      </p:ext>
    </p:extLst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65F56-1B11-841C-C5A0-293268244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91B9CDB-7206-8B28-0283-3FE856A698A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96D6647-3622-9ACB-7C6A-7F57EA9EBD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73731FF-A7E6-5C20-268C-07244C057C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FE3EB90-AC83-0010-7B61-FE7B0E37EF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E531BE8-FC97-6CF3-1F34-E66CE703CF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6EF4FCD-C11D-F317-8F71-1DAF6CBD5CE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B02B009-9897-3CCC-4F01-00FE6F1AA5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23D2292-53E4-4C98-785D-251C9EE7D8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5605872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27D0C-7491-7DD1-884F-9DA95B90C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84A0710D-E9EC-DA9E-4EE8-AC1232FA68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63C17D7-77CA-49C8-FE2E-6E97300DED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278E32C9-2A6E-44EF-A556-FF9A3151CA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0C21899-A254-1BD5-6457-2AD9234BF0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47E714E-A24A-C575-64FF-EB95D5DC60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2A5960A-71E3-4850-AF1F-B50EF4772C2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8D3A10-A9D5-D407-2872-59DBB7CEBB8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E2D6030-E1CF-1147-7CD3-7A013C91053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485081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43D6D-FB0A-0FA0-6C26-27A3833D1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47D4EA3-624F-B360-5F32-1F074472FD9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4F5DB5D-B757-7687-BA33-7FC4079E407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CE395FB-9E5D-AE53-7E57-564A1BA712B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345BD4D6-BC89-B527-2C52-9B98960479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BF94B07-EBA3-FBA0-850F-9C6E1749EF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CC3FA8F-44E7-111B-A090-5ABA1625F80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6351011-F138-E4E0-6C9F-8F0F89360DF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3D52938-53BF-C832-1B63-A665CBB1550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8427559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FD0D605-6A41-4AFD-9CF8-1E95AA894E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5E659C45-61C8-48DB-8109-70CEC3F7012D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04ED417-C91C-4F31-9697-C77079AF2E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A0BF630-CBB5-4D68-9A42-A5C2EC8C67A7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5D28482-1A55-440B-A2FD-4D3A1C830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EB9DD6E-1AC0-437E-9BD8-6BFE7FDADAC2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1A28FA5-570C-4D26-9884-87412AC9D7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094B0DA-BB10-49B5-9894-DD6FA19356F9}" type="slidenum">
              <a:t>144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D0E55D6-AFE6-4751-8B7A-59134B057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9E16267-518F-4D2B-B5F9-117B5C28E22C}" type="slidenum">
              <a:t>144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65FD90C-F1B0-40A5-B402-2B0F44FFC0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5F18257-CB78-4216-A7B8-F502C614517E}" type="slidenum">
              <a:t>144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F2C5722-8914-4DF5-B7FE-C8293F3BA32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778F9ED-6026-4558-B880-6CB5E8C0CD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563688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FDFE2-B3E7-5BE7-A27B-9D07D8BD4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FF46B19-CE45-C4C7-C22D-0832B66700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DBC601B-29BB-D8DA-9609-F297A38AE5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4AF169C-9893-8032-9FD2-4CA07C6FEB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7D1C428-CDBA-DF3A-F64D-3CC7A2E49F5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97BC2EC-2936-8222-A86C-CA9F14741D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6CAF75E-7478-A3C3-DBA4-7F1FF0A94ED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0B019A-0CCB-67C3-4EE8-12C55FFC562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F3A22C5A-87AA-0347-608B-4C1629E91C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75927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22CC3AA-F791-4228-9C20-29E95D3689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C0B33CC-1AC8-4CA6-95C2-FA6F0709CDD6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73D7234-8BC5-4BF6-80FC-F8A02D7F33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01A691C2-53B1-4699-BB47-E047E3FCC3EC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BB75485-ADEC-474F-8CB2-2F1F3B8684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D422802-DF09-4F08-9A0B-CBE2D85A1B2D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7378126-E6B1-44D2-9CD3-EF42596E03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5B8A542-D0A9-4BD9-BF2F-949A01D96C76}" type="slidenum">
              <a:t>147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27351F0-1006-4F3E-B1E8-4B47DA22F3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9AEE9390-7CE7-4B57-B271-AB4DF7F199CB}" type="slidenum">
              <a:t>147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2934B06-7180-48ED-AAB5-914FC6E215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3AE59B89-50B2-4049-92F3-DE823B37FDDF}" type="slidenum">
              <a:t>147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50C9802-629F-46C9-AB4B-743BEFEEF5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BB372F7-AD90-4E08-9DAB-CC4EBABA1EB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92463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53E8A78-B3C6-4073-9670-DDF7F41642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199" cy="455040"/>
          </a:xfrm>
        </p:spPr>
        <p:txBody>
          <a:bodyPr wrap="square"/>
          <a:lstStyle/>
          <a:p>
            <a:pPr lvl="0"/>
            <a:fld id="{494DA356-D4B0-455D-9BC8-8015DBE62A01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807310-8C59-47AB-AF3E-0118027F0E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8EFE230-EE47-40B1-BF30-10074E3B952C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5571032-6740-42E8-985F-08DA6A3B9C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50C5B84-2028-4F49-81B4-FF72A25DACDB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A0B626-027A-4163-A697-4CCDC2A8BD6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6C046E7-FC31-402E-9352-FDA18CCD7ABE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ECFE3B6-FBB4-4946-BCAE-DFCECE3A4E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A03EA0C-5BCC-4494-99DD-24F60B9AB05D}" type="slidenum">
              <a:t>148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AFAA3D8-EB09-42D9-8719-448CA0D0C2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73C7D97-E31C-4257-9486-6146648D1B63}" type="slidenum">
              <a:t>148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D19890F8-57BB-4D3D-BF2F-EA3EF803504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EF83C9A-F01C-4A7A-983A-D651E913F131}" type="slidenum">
              <a:t>148</a:t>
            </a:fld>
            <a:endParaRPr lang="pt-BR"/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FBD9F9F-C2BD-4FE1-9C48-E8C004423F2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F51935F-21E5-450E-900B-F08796A935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2799" cy="359676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gentileza, mostrar os </a:t>
            </a:r>
            <a:r>
              <a:rPr lang="pt-BR" b="1">
                <a:latin typeface="Arial" pitchFamily="18"/>
              </a:rPr>
              <a:t>avisos! </a:t>
            </a:r>
            <a:r>
              <a:rPr lang="pt-BR">
                <a:latin typeface="Arial" pitchFamily="18"/>
              </a:rPr>
              <a:t>Passar para o próximo slide. Obrigado!</a:t>
            </a:r>
          </a:p>
        </p:txBody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149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932209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F099FCA-0629-4E62-823A-958076FB38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B349087-E3F8-4A5E-8A0A-20B686D0B812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E5779E-7EE1-4330-94BF-4288890FC0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2778C9-5EAB-43E9-91C8-5369E7E9BE77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C361DD67-E1D7-4EC8-B160-AD2E644C6D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4405649-265B-41F0-BEFD-CDF70102F813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EB9EB9D5-6406-41B7-B89E-517A4B935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BA2817F-2ECC-4379-A153-35B0C1C0CCA7}" type="slidenum">
              <a:t>15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DB8C599B-0493-4B11-AFC6-9BFC429A6C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4FC1C1D-014C-4B33-965F-7B78E514CFBD}" type="slidenum">
              <a:t>15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F11C394-85D7-4C5F-B53D-CA87F46BF9A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1ADA48EE-C856-4A66-929A-031ACCE2EA19}" type="slidenum">
              <a:t>15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1E460F2-18A0-461D-878F-D62156165E7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F338163-CF64-4EB8-881A-D2C128F1960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D2B23-23D4-6B50-343D-E788E8C19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C97E54-8778-9B0B-02C7-86C11CBD89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05C36A1-9480-080E-A2BB-C909B2BEFB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979E32D-2360-0B6D-85D1-C7DFF6D114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44D30DB-A96B-360E-7B0E-DD866E2740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9E4E16-D3AF-6D20-883B-9B633E634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B430610-5E5C-61A7-4C23-F5A9F3372C8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ABCDB79-831A-B9BD-92CF-EE27AD3C72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2A02B35-E137-1C40-99E1-7C7DBB5845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979495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D3A65-650C-0A08-3EA5-EB9C0A656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788D4A1-6E96-3B4A-02F5-C2091DBFB3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CD2CB898-5E2F-A04D-3F5B-1B690DEC56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A817577-3A1E-1A0F-CD38-6EB47243F1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F0F6F80-60B3-8E9E-ABAD-B2892FEDAA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47A460A-1B82-58B6-0FA8-2D16ECFAC1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F180955-2AB8-FA2D-12FA-1F6932A977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64C5297-6204-51EA-310A-19324A8E1F7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8FC60B3-6D0A-C4E6-E5DE-8751A9D1767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7141530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42934-A5A5-1D6A-77C4-3C7ED5CDB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B71155-4870-22CA-6BDA-2733FA48646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349842A-C3EA-8290-85A0-5AF2EAB54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B0DD636-2B5F-486F-889D-12BCB4A400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17584D0-64A6-6092-86E4-B14CEA8E6D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47F0D20-33BC-D022-DF7D-B127BE64156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9D83CA4-6DFE-2E56-6B2D-5E703AF316B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BFB5AF5-2AD2-6DF7-D282-8F7540F0714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6C2CAA76-CBE6-CBBA-C3DB-953141FB4D7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540365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98E0A-0F78-70BB-0036-86C4A414F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5EDE5C18-E362-FCF3-4552-D0B5CAADA94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57A5FD6-F029-634D-CA79-ED93333844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9E14181-14E7-5EA2-89F4-07C18C3DA2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18B5F1C-86D9-B445-4F44-49C8AE5F7F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FD73B37-B171-3D2A-B941-72F521A6CA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4A3011E-BAE6-AE26-3403-B2ED99F6649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5FED5D4-CF6F-B40C-C322-31021D65F6A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49B0DA5-41C5-043A-387F-752FEF496CB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026225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6E815-4097-B78C-C419-A0B2BDB3B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88498D9-931C-3257-BF5B-05BC3394D0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B3A2DE6-E1F4-7339-D8D2-53047D1D40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F7AF83C-BA2C-05B0-50CD-31315FFA136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72245DB-F4D1-5F60-F3CB-7411D1AB43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D25B04B-515F-B00E-2B79-A1BAE1B3C1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E8B1838-4CA2-3E8F-41D2-9C43303C628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22978B3-220D-43D7-A826-DECF84C5E89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C7C1973-5FF0-086E-78C6-01D6A4391B0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7882117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4223558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CAE6578-38C2-433A-90A6-413076EADB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515B605-840C-4878-A32A-9D92A00F730F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22A9B200-6E86-4FB3-9F6E-56E3CF63D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2F48613-113A-4581-824C-A4A596083B7F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8EA51D9-A52F-4E8D-A192-A1B83D56DA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71CCE3C-0DFA-45CD-9F38-C3AE48A73C43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1077ADFE-4C51-46C0-92C4-4A1C2EDA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FC49BBDD-2CB5-4805-AFC7-1380077D4EB4}" type="slidenum">
              <a:t>157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21E0118-1646-4D25-86DE-428BF420E3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9CBA1FC-B070-4D9D-9E6D-8B9623AF1B08}" type="slidenum">
              <a:t>157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383072C-302D-4C24-B619-752CD230DD9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EB2DDB4-542F-4E25-AC2C-B4C51342E62C}" type="slidenum">
              <a:t>157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412F3E9-05E6-41D3-BC58-B42757A9BB1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75CA274-2A8F-44F2-8771-14DD38CE63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3204804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C0C21-162C-D4D1-5590-53E4C3D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D156ED60-A23F-54DD-8DBD-40930BA7BB7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EF7A995-CC1D-C7FE-DAE0-8697C188BD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B7986B8B-5430-6F83-97EF-F7932EE1C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3E23DA46-86C6-D2AF-B256-B4241EB475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397D60FB-D275-B19B-E92C-3EDC1F6A2A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8C8C04F-60C5-C7E4-3186-FF1A7791507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158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9009EAC5-9386-F077-BF8F-E9CC853405F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10D05316-5F77-D482-557F-64B34923C4D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5413708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0">
            <a:extLst>
              <a:ext uri="{FF2B5EF4-FFF2-40B4-BE49-F238E27FC236}">
                <a16:creationId xmlns:a16="http://schemas.microsoft.com/office/drawing/2014/main" id="{49E164C7-034C-4060-AB60-0A4E8E426B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6520473-5A94-4CBA-A368-13BED53EEA32}" type="slidenum">
              <a:t>159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1">
            <a:extLst>
              <a:ext uri="{FF2B5EF4-FFF2-40B4-BE49-F238E27FC236}">
                <a16:creationId xmlns:a16="http://schemas.microsoft.com/office/drawing/2014/main" id="{FB91A253-DA23-415A-8175-BA9093AE8A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C6D8891-B308-4F7D-9E50-C9407E5D8C7F}" type="slidenum">
              <a:t>159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2">
            <a:extLst>
              <a:ext uri="{FF2B5EF4-FFF2-40B4-BE49-F238E27FC236}">
                <a16:creationId xmlns:a16="http://schemas.microsoft.com/office/drawing/2014/main" id="{1A10E192-555C-435F-84EC-C2B0FFCBF4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21A02C-C668-4E96-AFB4-2F34DA5BE967}" type="slidenum">
              <a:t>159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3">
            <a:extLst>
              <a:ext uri="{FF2B5EF4-FFF2-40B4-BE49-F238E27FC236}">
                <a16:creationId xmlns:a16="http://schemas.microsoft.com/office/drawing/2014/main" id="{7B1C5E1A-233F-4E18-9561-02B6B73876B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AB873E5-772D-4555-80F2-653953E13791}" type="slidenum">
              <a:t>159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">
            <a:extLst>
              <a:ext uri="{FF2B5EF4-FFF2-40B4-BE49-F238E27FC236}">
                <a16:creationId xmlns:a16="http://schemas.microsoft.com/office/drawing/2014/main" id="{81F1D54A-6401-49B5-9BA6-6D69A39EB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E3A53F6-2B5F-4192-8617-44C1A13075C5}" type="slidenum">
              <a:t>159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1893528-A001-4991-8911-1230E66685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3D4FA30-4A0E-4479-BBA0-8BB692760D80}" type="slidenum">
              <a:t>159</a:t>
            </a:fld>
            <a:endParaRPr lang="pt-BR"/>
          </a:p>
        </p:txBody>
      </p:sp>
      <p:sp>
        <p:nvSpPr>
          <p:cNvPr id="7" name="PlaceHolder 66">
            <a:extLst>
              <a:ext uri="{FF2B5EF4-FFF2-40B4-BE49-F238E27FC236}">
                <a16:creationId xmlns:a16="http://schemas.microsoft.com/office/drawing/2014/main" id="{AB7847F0-538C-491C-AA67-AC9C3175C10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67">
            <a:extLst>
              <a:ext uri="{FF2B5EF4-FFF2-40B4-BE49-F238E27FC236}">
                <a16:creationId xmlns:a16="http://schemas.microsoft.com/office/drawing/2014/main" id="{BE00CFBD-3EA0-4E23-9FFF-A54B127F0B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6">
            <a:extLst>
              <a:ext uri="{FF2B5EF4-FFF2-40B4-BE49-F238E27FC236}">
                <a16:creationId xmlns:a16="http://schemas.microsoft.com/office/drawing/2014/main" id="{CAF964D6-1FA2-4E22-ABA6-D39BE5B35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758E4D4-AB0C-447E-BECF-D7F361960116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67">
            <a:extLst>
              <a:ext uri="{FF2B5EF4-FFF2-40B4-BE49-F238E27FC236}">
                <a16:creationId xmlns:a16="http://schemas.microsoft.com/office/drawing/2014/main" id="{70BB5641-3353-4CA5-BAA3-8A5AAF2315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80DFAF07-0E38-4246-9D5F-77F858CC0FE2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68">
            <a:extLst>
              <a:ext uri="{FF2B5EF4-FFF2-40B4-BE49-F238E27FC236}">
                <a16:creationId xmlns:a16="http://schemas.microsoft.com/office/drawing/2014/main" id="{16F04DC2-154D-4511-80F9-12510AA62F8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72EF2F2-5BA7-40E0-9703-FBCCF99119CD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69">
            <a:extLst>
              <a:ext uri="{FF2B5EF4-FFF2-40B4-BE49-F238E27FC236}">
                <a16:creationId xmlns:a16="http://schemas.microsoft.com/office/drawing/2014/main" id="{B25EC87E-F067-4951-9D17-A857B055E6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59A383-69A9-49BE-8FEA-6B7AC0B02BE1}" type="slidenum">
              <a:t>16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70">
            <a:extLst>
              <a:ext uri="{FF2B5EF4-FFF2-40B4-BE49-F238E27FC236}">
                <a16:creationId xmlns:a16="http://schemas.microsoft.com/office/drawing/2014/main" id="{688EF945-B86C-4C0B-8877-05AEA2F22A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0968853-DCAD-4A6C-AC26-4C978B7F2D9E}" type="slidenum">
              <a:t>16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887E71B-3798-4E5A-B588-A802BFF684A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72FB913-6D0D-4F29-97F6-6F585B95B580}" type="slidenum">
              <a:t>16</a:t>
            </a:fld>
            <a:endParaRPr lang="pt-BR"/>
          </a:p>
        </p:txBody>
      </p:sp>
      <p:sp>
        <p:nvSpPr>
          <p:cNvPr id="7" name="PlaceHolder 171">
            <a:extLst>
              <a:ext uri="{FF2B5EF4-FFF2-40B4-BE49-F238E27FC236}">
                <a16:creationId xmlns:a16="http://schemas.microsoft.com/office/drawing/2014/main" id="{A7D91973-6B53-4756-B235-B64F727CF7A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72">
            <a:extLst>
              <a:ext uri="{FF2B5EF4-FFF2-40B4-BE49-F238E27FC236}">
                <a16:creationId xmlns:a16="http://schemas.microsoft.com/office/drawing/2014/main" id="{0CC54DBC-5432-42D5-8832-85628D286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6142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17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327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C78BA-9D85-CFB5-621A-08D1DB2FB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FC0B2401-65A9-38EB-6A80-6D2F9634B42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639D6DE4-9898-F710-D5F8-7C65B170F0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31374B23-50CF-2FB4-811B-CBE903CEC8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B820DC80-CEA2-F40A-C7B3-93409660A8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9ED6817-7CCF-5704-00A6-2537A18C4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DEC8C54-A71E-09BA-DBAB-936D31DA952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18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06163F22-B3AB-2F28-4FEF-CC4D2048043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74068F1A-FA23-18A5-C182-4AE931AD5E8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3361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6AE47-29FC-CCB2-351B-191886DBA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67AEAEC9-12BB-60CF-A103-23CE01BA4BE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59F6A424-2BED-87B8-A321-EE8693EAC3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D408CBF6-A94F-4AA0-E61C-944AEB46C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C29729E6-8F83-6820-8CB7-2BC555763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19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DF6A140-A09C-EB96-FDD3-1766D61C51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19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87725D5-6132-85E8-65F1-52F4D158D17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19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9C609D96-8293-346F-AC15-4F09A252D59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54499E8C-E19E-2499-74B3-40F88653FA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8206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9">
            <a:extLst>
              <a:ext uri="{FF2B5EF4-FFF2-40B4-BE49-F238E27FC236}">
                <a16:creationId xmlns:a16="http://schemas.microsoft.com/office/drawing/2014/main" id="{E02B64B6-4BFF-4D89-8B1C-2515243BCF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13CFE8D-272B-4015-AA27-5E98817AB728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58">
            <a:extLst>
              <a:ext uri="{FF2B5EF4-FFF2-40B4-BE49-F238E27FC236}">
                <a16:creationId xmlns:a16="http://schemas.microsoft.com/office/drawing/2014/main" id="{EE29D03C-4BEB-4C06-868F-798732FA59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D3E6664-B117-4B70-9636-08615ADB9C23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4">
            <a:extLst>
              <a:ext uri="{FF2B5EF4-FFF2-40B4-BE49-F238E27FC236}">
                <a16:creationId xmlns:a16="http://schemas.microsoft.com/office/drawing/2014/main" id="{FFF36959-6B9C-43AA-A7E5-ACBFB9A980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8D98161B-EA4A-4497-9E34-0C76194647E1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65">
            <a:extLst>
              <a:ext uri="{FF2B5EF4-FFF2-40B4-BE49-F238E27FC236}">
                <a16:creationId xmlns:a16="http://schemas.microsoft.com/office/drawing/2014/main" id="{319640B7-C06F-44B7-AEAD-2768306492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6D7078E-6C85-4D42-9626-53CD1CC2B69C}" type="slidenum">
              <a:t>20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66">
            <a:extLst>
              <a:ext uri="{FF2B5EF4-FFF2-40B4-BE49-F238E27FC236}">
                <a16:creationId xmlns:a16="http://schemas.microsoft.com/office/drawing/2014/main" id="{00C3C7E0-52F9-4470-B939-42EDE25B6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A1D3D33-A6A3-45A4-9946-5B47394D72FE}" type="slidenum">
              <a:t>20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4CD3009-24F0-4842-B254-49FCA2CA25C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EC49051-F4F5-46D1-BE36-FBC4F81B90E2}" type="slidenum">
              <a:t>20</a:t>
            </a:fld>
            <a:endParaRPr lang="pt-BR"/>
          </a:p>
        </p:txBody>
      </p:sp>
      <p:sp>
        <p:nvSpPr>
          <p:cNvPr id="7" name="PlaceHolder 267">
            <a:extLst>
              <a:ext uri="{FF2B5EF4-FFF2-40B4-BE49-F238E27FC236}">
                <a16:creationId xmlns:a16="http://schemas.microsoft.com/office/drawing/2014/main" id="{AAFD2A20-4F72-4345-82EC-12019BCD75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68">
            <a:extLst>
              <a:ext uri="{FF2B5EF4-FFF2-40B4-BE49-F238E27FC236}">
                <a16:creationId xmlns:a16="http://schemas.microsoft.com/office/drawing/2014/main" id="{FC443805-0D7E-47ED-BF48-360DC9EE79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60230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9AA76C-5137-4C64-92A3-8193342CE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818ABB-65DA-4BEE-A8F3-A76DBE7F18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EC4151-1D51-4AAB-9248-EA5FDEED3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839545F-374F-43DD-93CF-1BD987A91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A43D588-01AE-4426-92D5-DD3EAA743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7D7B222-850C-4BC1-9E9A-16E8ED96CA8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13D65B6-8F2A-4017-9CE5-6490924CB9A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FE4F613-B77F-43C2-8894-0BF448C81F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6F10C-970A-437E-1E1D-2F63358B8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32D352CB-ACC5-39C3-4A10-67A48DD86C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57BFC25-BF64-F636-AD24-9B2DE3EF6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D7FE434-35B0-763F-0BBA-AB57EF200CF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0DB2E9D-2809-3BDF-6FB1-62E57798FB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1F4DC16-E63E-087C-D3FE-F9B9405157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50CAC06-0616-DE1E-21A6-1327D291FB2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DD2ECA9-DD5F-2785-3E7C-A3DFEC1315E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2B3A363-823B-8BA8-19B7-56C46C0925C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03666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9B58-F273-F817-1963-E8BF3BC15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7F802B5-408B-6356-96DD-85BE5AAA11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432C96C-8194-56E5-C4FC-72457DC5BB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762A486-6EE9-0061-ABD9-40AF9F05B6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C5F6218-6927-4918-2B61-15052F08A0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464C980-7B88-D528-B31C-E3CAAFDC93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C709D0-83DF-6A29-A94F-E05FEA324DF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396A124-B32C-4A12-0B47-BB5944C0892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E61D8F5-71CA-93C1-B4C0-4A8DC6CAD2C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8545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CE39E-226B-84D7-68B0-B0A41ED2A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A97F243-4F45-C12A-E2CE-70C2E900C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24AFB68-59CC-4D9D-88D3-9ADFF8AEBA89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3C67190F-FC3E-2276-4C53-00D9888AD9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781D5094-81AF-49E0-9963-9CDCD1B9496E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A48329F-CAFC-9362-FC8C-A81165A94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FEBAE0F-0A0F-4157-A420-14700EF38867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952FA11-4F10-1DA4-7A0B-233175CAA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A8E696F-42A5-4788-83E3-EA50526D960C}" type="slidenum">
              <a:t>24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ADD713A-4A8B-A0BB-1C18-EEB50F606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47C5B92-38CD-47DD-8BD7-903F2EC4EBA9}" type="slidenum">
              <a:t>24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F09F111-8736-F631-A527-B3C067AAC56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3C63AB4-8DF1-4C28-966D-186F6DDFB848}" type="slidenum">
              <a:t>24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CC21D16-F11C-8009-B42E-2B975F56428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5D003F0-E8C0-5E1C-ED43-12E4266F704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6883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90648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8054386-9F8D-4E81-9829-A337C44A08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F2939F8-D53A-4247-A6E6-0CC4AA004C5A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846A6CC-4994-4488-B641-270EDC45AA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71BF793-5AB0-4C4A-B0EC-0256BDB9152F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724F8DC-7621-4EAE-9232-AF1DF7349F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4EA28FE7-828F-4A20-88BC-D4073951EE23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06EFF7E-D87D-498A-90AB-EFB25BDD4C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7BA1C58-7BE2-49C2-AABC-64981002A135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6B84822-8A7F-4B58-80B6-BBE4B21849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C8EFC06D-FB62-4B1B-AD5D-A1644ECD6FE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505ED1D2-5A64-4FC6-A986-2D4973DF204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8AE68C5-AC0A-4EC3-8AB6-F3A9554D0784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BD1DB65-81A2-43D9-BED6-BA78B6D7AD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461EDC4-555E-4EE2-B8A5-8652EBB393FE}" type="slidenum">
              <a:t>27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20B60D70-75E5-44B4-83E7-2E0BD4238F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F6F74B-1D4D-4475-8D8C-F19D51A04E7A}" type="slidenum">
              <a:t>27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A7307CA-9F0E-49B5-A166-C25F58F8FF5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698E871-B334-4703-BFAC-53BC8C4940FB}" type="slidenum">
              <a:t>27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4431997-3E73-4C59-BB1E-21DE2434CE6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E694A002-8995-4761-9D6F-E3615CA6B08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4950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3A6F958-3867-4EE5-A3F9-82A962B50C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60A4957-7610-4CAE-9DFA-3775B0DECD7B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8FC395D-FE4C-43F1-AFFF-8A83616ED0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06068CB-A798-4F5C-91A3-13DCC53C701E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FA5A980-2EA4-46E7-ABAE-3CD63C9D91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9A47040-E217-406A-A925-4A98E0465E62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3050EE3-7312-42FA-9E3B-0AC959E8AE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7B4049E-33ED-424D-9132-59BB187F6402}" type="slidenum">
              <a:t>28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D12A6FA-EF7A-45C9-BF09-76DD533A2A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61F93BA-ACB7-4386-8BCB-F0166E74B443}" type="slidenum">
              <a:t>28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EAAC4E9-3230-4214-87C7-C5323B024B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62DD00-9944-45A5-917E-4F95A8C1600B}" type="slidenum">
              <a:t>28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36CF1DBA-E09A-4DA8-8ADC-88FAB82524A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D97B033-C584-40C5-9212-5376AA271B1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E104635F-C8DC-4B17-B6EA-D7AC2354424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8DBD03C0-9AE1-43AD-B145-6E35553436A1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F282B2C-8283-4C87-A0A0-CC555F4473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4FB3480-64F6-468C-889B-951E06C29AC1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C520ADD-097B-4475-9F6F-AA12FC93F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98EC39D-7CFB-4DAB-8804-6667D5F0D061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7E060A3-1CD4-40E4-8D00-69AA2EE2A4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9D57668-9D9E-40E5-B85F-F090FB960593}" type="slidenum">
              <a:t>29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2E8AFC7-E4DF-466D-B6F5-42287C018F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2FCE8FF-E98D-4745-985B-74029918A23B}" type="slidenum">
              <a:t>29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C60A2A0-D78F-4E8C-AEC4-E922D93AFDF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466BD25-0BE4-41A8-A007-722614707911}" type="slidenum">
              <a:t>29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F9C5D1-B31C-4ED2-8308-BC7DF1D1225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B9AAE64-40EB-4BEA-8936-EA43E8FD30D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22163E4-FDED-403B-81DA-7CBFEFEA35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EBFC7C2-46A3-4634-BB0F-0A4AE45793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93935FC9-894C-46C3-9037-2DC27F14F7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8C9A76F-DA13-413E-A752-9D0620876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8369CAC-9E8D-49B1-8AA2-48E4A2C34B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31FD95C-8F91-44DE-8E33-5C94F66365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05653F67-ED27-41F5-8AFD-683E05D0F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BA5914-122A-4A0B-AB33-E766B07B4B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BEEAC91B-F0F1-4F89-A426-026D7302D7C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597AAB9-8A5D-4FFE-A0ED-2316BD251B8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011D4786-2F94-4582-9C7C-1E85B4708F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665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3">
            <a:extLst>
              <a:ext uri="{FF2B5EF4-FFF2-40B4-BE49-F238E27FC236}">
                <a16:creationId xmlns:a16="http://schemas.microsoft.com/office/drawing/2014/main" id="{1C97A5DF-F1D4-4A7D-9A84-63E53C6E95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14C19D-F33C-4E35-AB47-D9D2059E79E5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94">
            <a:extLst>
              <a:ext uri="{FF2B5EF4-FFF2-40B4-BE49-F238E27FC236}">
                <a16:creationId xmlns:a16="http://schemas.microsoft.com/office/drawing/2014/main" id="{AC387DAA-8927-434C-AA61-13DB818EFC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F90EFB7-5921-4152-A23F-96439FE643FC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97">
            <a:extLst>
              <a:ext uri="{FF2B5EF4-FFF2-40B4-BE49-F238E27FC236}">
                <a16:creationId xmlns:a16="http://schemas.microsoft.com/office/drawing/2014/main" id="{08A53B5C-2EA9-41E9-894E-84A1D0F4E9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B0C4B7D-0D42-4717-8CD2-2EB80A27CF0C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98">
            <a:extLst>
              <a:ext uri="{FF2B5EF4-FFF2-40B4-BE49-F238E27FC236}">
                <a16:creationId xmlns:a16="http://schemas.microsoft.com/office/drawing/2014/main" id="{E7033977-83AA-4600-8B36-E08ABAFE32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DADD9914-6429-4A96-9736-C6D674C505CC}" type="slidenum">
              <a:t>30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23">
            <a:extLst>
              <a:ext uri="{FF2B5EF4-FFF2-40B4-BE49-F238E27FC236}">
                <a16:creationId xmlns:a16="http://schemas.microsoft.com/office/drawing/2014/main" id="{9AA27DBA-6E34-454B-86A1-DD807CC6E6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449ECBE4-D899-48B4-A191-52F023E8F73D}" type="slidenum">
              <a:t>30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5C8A9EE9-51BF-44FE-BC2E-58ED74D6D9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A6A314F0-E77E-4A05-B330-8ACF6B8E6629}" type="slidenum">
              <a:t>30</a:t>
            </a:fld>
            <a:endParaRPr lang="pt-BR"/>
          </a:p>
        </p:txBody>
      </p:sp>
      <p:sp>
        <p:nvSpPr>
          <p:cNvPr id="7" name="PlaceHolder 224">
            <a:extLst>
              <a:ext uri="{FF2B5EF4-FFF2-40B4-BE49-F238E27FC236}">
                <a16:creationId xmlns:a16="http://schemas.microsoft.com/office/drawing/2014/main" id="{DDA37755-D784-4791-B230-818D097F10D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25">
            <a:extLst>
              <a:ext uri="{FF2B5EF4-FFF2-40B4-BE49-F238E27FC236}">
                <a16:creationId xmlns:a16="http://schemas.microsoft.com/office/drawing/2014/main" id="{D6836C6B-BAAF-449D-9C1F-81304E65FAD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C49944FE-F265-49D8-927E-77B223E05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F92690D5-411A-44F7-BB9B-326164BC6F9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75C88CD5-0DB8-43DA-9A66-552DB28233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E760A942-FB3F-4BC8-8D68-244E32D83DC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4DB4B0C7-972C-4CF2-8BC3-6EFB69A774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7BC1A17-4E70-4A03-9DC0-46AEE27CF0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31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DB84602F-337C-4211-9397-EC54B62FB18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0A8934FE-35E4-402A-9B67-07224A48F4A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10784-EC30-B897-D052-98CCA17E8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2">
            <a:extLst>
              <a:ext uri="{FF2B5EF4-FFF2-40B4-BE49-F238E27FC236}">
                <a16:creationId xmlns:a16="http://schemas.microsoft.com/office/drawing/2014/main" id="{0BCFD7CB-74B8-090C-64D1-28684F530B8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03D8978B-A3A6-4A9A-AD67-0DA065B180BA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43">
            <a:extLst>
              <a:ext uri="{FF2B5EF4-FFF2-40B4-BE49-F238E27FC236}">
                <a16:creationId xmlns:a16="http://schemas.microsoft.com/office/drawing/2014/main" id="{0E02C308-A9A9-75F1-18B9-ABA5D5D1D5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9600505-DA6B-4E58-B69F-F0229CDF03CE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44">
            <a:extLst>
              <a:ext uri="{FF2B5EF4-FFF2-40B4-BE49-F238E27FC236}">
                <a16:creationId xmlns:a16="http://schemas.microsoft.com/office/drawing/2014/main" id="{FCC8612E-DC3F-4912-5E89-40AA781281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FF15D5D3-823D-42DA-9158-16937EDF4B61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45">
            <a:extLst>
              <a:ext uri="{FF2B5EF4-FFF2-40B4-BE49-F238E27FC236}">
                <a16:creationId xmlns:a16="http://schemas.microsoft.com/office/drawing/2014/main" id="{D5F1ECCA-1232-C543-93BC-B320CC1CBF1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F3B33C9-02D2-41C8-BFC7-98B57EB77E35}" type="slidenum">
              <a:t>32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46">
            <a:extLst>
              <a:ext uri="{FF2B5EF4-FFF2-40B4-BE49-F238E27FC236}">
                <a16:creationId xmlns:a16="http://schemas.microsoft.com/office/drawing/2014/main" id="{252ACD81-F147-EFDA-2438-1540A204C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3FECAA6-6CC8-49D2-8380-A01C2DC5B234}" type="slidenum">
              <a:t>32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BEE67FF7-4CD6-7F75-1BE8-08750823E95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6C4F9C6-7182-4586-A9E8-0642E547E335}" type="slidenum">
              <a:t>32</a:t>
            </a:fld>
            <a:endParaRPr lang="pt-BR"/>
          </a:p>
        </p:txBody>
      </p:sp>
      <p:sp>
        <p:nvSpPr>
          <p:cNvPr id="7" name="PlaceHolder 292">
            <a:extLst>
              <a:ext uri="{FF2B5EF4-FFF2-40B4-BE49-F238E27FC236}">
                <a16:creationId xmlns:a16="http://schemas.microsoft.com/office/drawing/2014/main" id="{CE29E659-BB74-8A35-9A1C-CC50D2A64F9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93">
            <a:extLst>
              <a:ext uri="{FF2B5EF4-FFF2-40B4-BE49-F238E27FC236}">
                <a16:creationId xmlns:a16="http://schemas.microsoft.com/office/drawing/2014/main" id="{AE5DB206-074E-283C-7717-F077A7B809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7460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33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33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33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05799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34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9">
            <a:extLst>
              <a:ext uri="{FF2B5EF4-FFF2-40B4-BE49-F238E27FC236}">
                <a16:creationId xmlns:a16="http://schemas.microsoft.com/office/drawing/2014/main" id="{C78D1CCA-304B-4F94-99F5-37BD346F62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192D0BB-9C37-4FEB-81BD-6AB40EF0E6C0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0">
            <a:extLst>
              <a:ext uri="{FF2B5EF4-FFF2-40B4-BE49-F238E27FC236}">
                <a16:creationId xmlns:a16="http://schemas.microsoft.com/office/drawing/2014/main" id="{891F93F5-95DF-4CFE-92D4-1815B2C58C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D47ED-BC40-4D71-9C5C-ABB653F3C224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71">
            <a:extLst>
              <a:ext uri="{FF2B5EF4-FFF2-40B4-BE49-F238E27FC236}">
                <a16:creationId xmlns:a16="http://schemas.microsoft.com/office/drawing/2014/main" id="{3180F61D-F9D5-4E18-8969-71E8C4EE395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AC7DCF9E-2EBC-4136-A2E6-157017FE3CAA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72">
            <a:extLst>
              <a:ext uri="{FF2B5EF4-FFF2-40B4-BE49-F238E27FC236}">
                <a16:creationId xmlns:a16="http://schemas.microsoft.com/office/drawing/2014/main" id="{F0401F59-C193-4C13-8909-FB6321DC4D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97AA5DB-5AC1-4C4C-8904-3632156BBACA}" type="slidenum">
              <a:t>35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73">
            <a:extLst>
              <a:ext uri="{FF2B5EF4-FFF2-40B4-BE49-F238E27FC236}">
                <a16:creationId xmlns:a16="http://schemas.microsoft.com/office/drawing/2014/main" id="{24A8B204-AE4D-4126-AAAE-52C9665177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ACF64AE-A078-4945-B1A8-854427B3856B}" type="slidenum">
              <a:t>35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DDAED764-3E63-46E8-8E18-F35EEDB9C31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7B4EE70-3968-4EBE-8B22-9BE529426989}" type="slidenum">
              <a:t>35</a:t>
            </a:fld>
            <a:endParaRPr lang="pt-BR"/>
          </a:p>
        </p:txBody>
      </p:sp>
      <p:sp>
        <p:nvSpPr>
          <p:cNvPr id="7" name="PlaceHolder 274">
            <a:extLst>
              <a:ext uri="{FF2B5EF4-FFF2-40B4-BE49-F238E27FC236}">
                <a16:creationId xmlns:a16="http://schemas.microsoft.com/office/drawing/2014/main" id="{BE6AC26E-1EE6-432B-B3A4-F2176779147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75">
            <a:extLst>
              <a:ext uri="{FF2B5EF4-FFF2-40B4-BE49-F238E27FC236}">
                <a16:creationId xmlns:a16="http://schemas.microsoft.com/office/drawing/2014/main" id="{5420E5E2-0A90-4544-91A9-9997EDB9B40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36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07611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37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37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37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3072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38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38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38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7096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8">
            <a:extLst>
              <a:ext uri="{FF2B5EF4-FFF2-40B4-BE49-F238E27FC236}">
                <a16:creationId xmlns:a16="http://schemas.microsoft.com/office/drawing/2014/main" id="{35420C4C-E4C9-4D31-8241-3FEB2E243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2E6A28F-EC4A-4D75-94FD-7C7D5450774C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79">
            <a:extLst>
              <a:ext uri="{FF2B5EF4-FFF2-40B4-BE49-F238E27FC236}">
                <a16:creationId xmlns:a16="http://schemas.microsoft.com/office/drawing/2014/main" id="{86B267D7-EB45-48AE-B0DD-FB3CD418C0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9E7A477-6254-4FAD-96EA-361F7CA6CFC7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80">
            <a:extLst>
              <a:ext uri="{FF2B5EF4-FFF2-40B4-BE49-F238E27FC236}">
                <a16:creationId xmlns:a16="http://schemas.microsoft.com/office/drawing/2014/main" id="{A925E52D-231F-40FC-ADE9-319010FA25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464FFB0-D2CE-4E6D-8DEE-69667B90D685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1">
            <a:extLst>
              <a:ext uri="{FF2B5EF4-FFF2-40B4-BE49-F238E27FC236}">
                <a16:creationId xmlns:a16="http://schemas.microsoft.com/office/drawing/2014/main" id="{F6164126-4DD4-430A-847F-D22B964947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9AB000D1-BBC3-4E51-99B0-D0B0E181C5E7}" type="slidenum">
              <a:t>39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2">
            <a:extLst>
              <a:ext uri="{FF2B5EF4-FFF2-40B4-BE49-F238E27FC236}">
                <a16:creationId xmlns:a16="http://schemas.microsoft.com/office/drawing/2014/main" id="{506E35C8-217F-4DE4-9217-6A2C590DAB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417F1F9-3012-482A-8DA6-00E3A2787920}" type="slidenum">
              <a:t>39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0B9E7C87-FB59-4A2F-B783-B48421F50AB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764C07F9-5EBC-40FD-B230-7A182ADF6FFD}" type="slidenum">
              <a:t>39</a:t>
            </a:fld>
            <a:endParaRPr lang="pt-BR"/>
          </a:p>
        </p:txBody>
      </p:sp>
      <p:sp>
        <p:nvSpPr>
          <p:cNvPr id="7" name="PlaceHolder 283">
            <a:extLst>
              <a:ext uri="{FF2B5EF4-FFF2-40B4-BE49-F238E27FC236}">
                <a16:creationId xmlns:a16="http://schemas.microsoft.com/office/drawing/2014/main" id="{3E7B3EB2-0AFD-4277-AB64-64A96C4E32E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284">
            <a:extLst>
              <a:ext uri="{FF2B5EF4-FFF2-40B4-BE49-F238E27FC236}">
                <a16:creationId xmlns:a16="http://schemas.microsoft.com/office/drawing/2014/main" id="{E830AAF0-BD7E-49E8-BA85-3C1173D586B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52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390EC-28F0-EBE8-7F0C-F52BD64C5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F45A54E-3EA2-0CA0-BA06-2C39E18319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AF184DD-42F0-4D0B-B4DD-BDF8663BF1D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7C54874-0BD4-7951-92F0-22EAA678D6B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E1FC276F-3C58-4AF6-86A2-FA49F7C1964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09A6013-EE64-6533-DDDA-0FF5B8D0B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3E7E14B4-51E6-4BD3-9C14-9D025E920D60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628ED77-988B-CCA3-118A-DE912CA64E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DD5BCC5-24D0-48E0-A39C-12E7B910D5CB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E161E23-F9A0-8707-CB71-4DFF4492D2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EE2EE66-FB6D-4877-A527-936BEC08F9B2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68F245D-5C8D-2CEC-3189-AE4E11E927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DF24EE70-91C0-41F2-B909-768A5C5C4AFD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08754E5-8B4E-A890-FCC4-012CDB75F1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5A3094A-8D44-48E1-9782-4A001D4D874E}" type="slidenum">
              <a:t>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F0E7C52-E7F5-D8B9-CB96-6124C2B945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8D2075E5-B474-46C3-BE8B-565A39A368EE}" type="slidenum">
              <a:t>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FF32153B-641C-3410-2186-7DB4A4BE5D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8D7EF5B-832D-4E57-974B-D25E4A872341}" type="slidenum">
              <a:t>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D61F1AE0-33A7-58DE-B397-6AE1592B44E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A41849B-0F13-5596-782E-D84B15CDFF4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6171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40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6648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93">
            <a:extLst>
              <a:ext uri="{FF2B5EF4-FFF2-40B4-BE49-F238E27FC236}">
                <a16:creationId xmlns:a16="http://schemas.microsoft.com/office/drawing/2014/main" id="{677CE796-8C5E-47C6-8E12-262372699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34F735A-C770-4AC5-83F6-A0C82379F77B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94">
            <a:extLst>
              <a:ext uri="{FF2B5EF4-FFF2-40B4-BE49-F238E27FC236}">
                <a16:creationId xmlns:a16="http://schemas.microsoft.com/office/drawing/2014/main" id="{D637D5CD-EAE9-454C-935E-DC6882CA84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E59CDE8C-590C-4F7E-B0BE-E47915FC76AD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95">
            <a:extLst>
              <a:ext uri="{FF2B5EF4-FFF2-40B4-BE49-F238E27FC236}">
                <a16:creationId xmlns:a16="http://schemas.microsoft.com/office/drawing/2014/main" id="{B7AC4E47-5A0C-44FB-9AF5-93002A6C4F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61DFBEE9-F0D6-4793-9C89-35404ECF4D93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96">
            <a:extLst>
              <a:ext uri="{FF2B5EF4-FFF2-40B4-BE49-F238E27FC236}">
                <a16:creationId xmlns:a16="http://schemas.microsoft.com/office/drawing/2014/main" id="{5F907979-54AB-4A1F-BAEA-E84AA96CE2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30D56872-F4CE-406D-BF8A-225E3C72533C}" type="slidenum">
              <a:t>41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97">
            <a:extLst>
              <a:ext uri="{FF2B5EF4-FFF2-40B4-BE49-F238E27FC236}">
                <a16:creationId xmlns:a16="http://schemas.microsoft.com/office/drawing/2014/main" id="{518877B9-93B0-4776-A06B-F815A338B4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5C989EF-0D98-4292-87A2-1EB6E362297C}" type="slidenum">
              <a:t>41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FAAE62-FE99-4578-A3B4-2C57B74DFFD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6F50EAF-F784-4DD9-8413-4A1900797801}" type="slidenum">
              <a:t>41</a:t>
            </a:fld>
            <a:endParaRPr lang="pt-BR"/>
          </a:p>
        </p:txBody>
      </p:sp>
      <p:sp>
        <p:nvSpPr>
          <p:cNvPr id="7" name="PlaceHolder 98">
            <a:extLst>
              <a:ext uri="{FF2B5EF4-FFF2-40B4-BE49-F238E27FC236}">
                <a16:creationId xmlns:a16="http://schemas.microsoft.com/office/drawing/2014/main" id="{E899A438-98AA-47E9-B242-37433FC0FAC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99">
            <a:extLst>
              <a:ext uri="{FF2B5EF4-FFF2-40B4-BE49-F238E27FC236}">
                <a16:creationId xmlns:a16="http://schemas.microsoft.com/office/drawing/2014/main" id="{5CA0B1E0-A614-4348-9E3D-98806879FBA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5461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1892D5C-927B-45CB-B888-D580346155C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B563D44-53AB-4F80-A5C8-0B59FADACFF6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6ADA72F-F533-43A7-AC83-FAABD556F8D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5233D5B-0417-4D2F-85FF-A39518DC2C1D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EE562D9-8689-4DDA-A318-40D56D5A24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C9D9880E-C685-49B0-B818-4E4D8F0E67C6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A28D65A-146C-4639-8D9F-BDD59ED6ED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C6E56DF-1D01-4119-8CCB-8C2711DC5C14}" type="slidenum">
              <a:t>42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D06C4F4-1D85-44B5-A43B-87C8816B55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AFE4206B-746A-4CC2-910A-0186D151E3DD}" type="slidenum">
              <a:t>42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564753D-967B-4D30-849C-EA7833B354D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1DE43F6-FA6C-41C4-AFB5-F0BF5679B806}" type="slidenum">
              <a:t>42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FC6ADC72-2BD8-4E03-87DD-570101D3192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7A74AAB-7BD1-4491-B4B6-C1F3BD257C1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C10054E7-2531-48B1-A89E-C077C5D71B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A4B98AB2-D853-46A6-B84F-9A9D639CDD4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0783C59B-0BD9-4056-A3FC-64206B17F4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97FD6D87-53BB-47DA-BB63-5A8045444F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88F6ABDA-19ED-4FE3-B694-B2B910020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11FB8ACF-793B-4BCE-A452-51A8666780C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43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38A566FE-19EF-4A1D-B90C-D08A8DF6C13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4A77B53-2E9C-45E8-B851-FA93D885BB9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67265-53D6-9B9E-720F-F33457473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79">
            <a:extLst>
              <a:ext uri="{FF2B5EF4-FFF2-40B4-BE49-F238E27FC236}">
                <a16:creationId xmlns:a16="http://schemas.microsoft.com/office/drawing/2014/main" id="{9CEAC2CD-AA05-9FB8-85DD-A8658E06F7F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9D89AF0B-EA71-434F-A2A7-B7C0C09553FC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80">
            <a:extLst>
              <a:ext uri="{FF2B5EF4-FFF2-40B4-BE49-F238E27FC236}">
                <a16:creationId xmlns:a16="http://schemas.microsoft.com/office/drawing/2014/main" id="{BD54771B-6691-58DD-A7A7-1971B74488C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28F911A-D511-4859-8D2B-86A42A913A44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81">
            <a:extLst>
              <a:ext uri="{FF2B5EF4-FFF2-40B4-BE49-F238E27FC236}">
                <a16:creationId xmlns:a16="http://schemas.microsoft.com/office/drawing/2014/main" id="{566EF931-4FB9-19F6-626D-66FD2094A2C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438DDBC-C14F-4FA8-832D-D8A010DC8BCF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82">
            <a:extLst>
              <a:ext uri="{FF2B5EF4-FFF2-40B4-BE49-F238E27FC236}">
                <a16:creationId xmlns:a16="http://schemas.microsoft.com/office/drawing/2014/main" id="{5AB2FD04-3D0D-5C1E-7EE3-A37764F96FD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82515D83-C1A3-44E4-8C06-72CA62C79611}" type="slidenum">
              <a:t>44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83">
            <a:extLst>
              <a:ext uri="{FF2B5EF4-FFF2-40B4-BE49-F238E27FC236}">
                <a16:creationId xmlns:a16="http://schemas.microsoft.com/office/drawing/2014/main" id="{40550924-CC09-491D-1987-2F17EE8870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4B35CA7-CC6D-46B2-8D06-8FFAA908B533}" type="slidenum">
              <a:t>44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E3EDF1A-1313-BC79-A92A-DA83B2FD83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97457B7-E8CC-49A7-92AC-1DE5DB261818}" type="slidenum">
              <a:t>44</a:t>
            </a:fld>
            <a:endParaRPr lang="pt-BR"/>
          </a:p>
        </p:txBody>
      </p:sp>
      <p:sp>
        <p:nvSpPr>
          <p:cNvPr id="7" name="PlaceHolder 184">
            <a:extLst>
              <a:ext uri="{FF2B5EF4-FFF2-40B4-BE49-F238E27FC236}">
                <a16:creationId xmlns:a16="http://schemas.microsoft.com/office/drawing/2014/main" id="{EDFC8C2E-318A-0428-CF70-6F4E4E303FE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185">
            <a:extLst>
              <a:ext uri="{FF2B5EF4-FFF2-40B4-BE49-F238E27FC236}">
                <a16:creationId xmlns:a16="http://schemas.microsoft.com/office/drawing/2014/main" id="{72EADC30-AAF2-75F1-A880-601BEFB765B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39334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45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45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45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9222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97E99D-76F1-476E-920D-4D8BD04927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6A719586-40EB-4F6A-BFDE-7DE9A972D929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DEA74A7-F36F-413F-A912-5614A2AC070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34BB975-0AE8-4F7C-9AC9-74CBE4789A48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31E5DD84-F07D-4C2B-84C8-3FCF0016B7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12824F31-9E8F-4BE5-8305-A401953C430A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61B282-0754-4A9D-9DFD-7F0D5126D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5267AA3-ED51-48E4-94EC-03C5992EFE7A}" type="slidenum">
              <a:t>46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6AFEACC7-2B39-48F3-A0CB-4AC98EAB90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B4E8808E-AB0B-4B5B-80C4-C6D095CF124A}" type="slidenum">
              <a:t>46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FB510564-F939-4DC4-B93E-18538CECB29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9F45342-7EC3-497B-9422-95317E2C4D57}" type="slidenum">
              <a:t>46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05AC1E3-D075-4A06-BE58-44EB969C671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54A37DE7-4983-427C-A84F-79EAC6AE20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05">
            <a:extLst>
              <a:ext uri="{FF2B5EF4-FFF2-40B4-BE49-F238E27FC236}">
                <a16:creationId xmlns:a16="http://schemas.microsoft.com/office/drawing/2014/main" id="{76877CCD-9754-4B78-971C-9250E7185C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9BE7CBC-E174-4DDD-AEDA-A7BDE2F8BFC7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06">
            <a:extLst>
              <a:ext uri="{FF2B5EF4-FFF2-40B4-BE49-F238E27FC236}">
                <a16:creationId xmlns:a16="http://schemas.microsoft.com/office/drawing/2014/main" id="{30B1C026-8087-4BD1-9C1C-C7DEB15C8F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52390CDC-2255-4C5D-A0D0-E54118569199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07">
            <a:extLst>
              <a:ext uri="{FF2B5EF4-FFF2-40B4-BE49-F238E27FC236}">
                <a16:creationId xmlns:a16="http://schemas.microsoft.com/office/drawing/2014/main" id="{19531D05-4254-402F-AA50-B246E80413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BA7F6BA-5F0A-455E-ADCC-DE6EC2C8C9BB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08">
            <a:extLst>
              <a:ext uri="{FF2B5EF4-FFF2-40B4-BE49-F238E27FC236}">
                <a16:creationId xmlns:a16="http://schemas.microsoft.com/office/drawing/2014/main" id="{2D4F1CF5-C79F-4A71-9C1F-15D1D142FB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6A5E94A2-88CA-4790-83D1-6BB8AA56FEEF}" type="slidenum">
              <a:t>47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09">
            <a:extLst>
              <a:ext uri="{FF2B5EF4-FFF2-40B4-BE49-F238E27FC236}">
                <a16:creationId xmlns:a16="http://schemas.microsoft.com/office/drawing/2014/main" id="{0DA3E30E-BF77-4CF3-97F4-BD9B8E7ECC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2406B616-D11A-41D4-A798-39A1E00BA3B5}" type="slidenum">
              <a:t>47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B9309E2-87ED-4377-A639-58FA4F5B1DA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CE254CFB-8B94-4405-849A-A9A04DD52B2A}" type="slidenum">
              <a:t>47</a:t>
            </a:fld>
            <a:endParaRPr lang="pt-BR"/>
          </a:p>
        </p:txBody>
      </p:sp>
      <p:sp>
        <p:nvSpPr>
          <p:cNvPr id="7" name="PlaceHolder 310">
            <a:extLst>
              <a:ext uri="{FF2B5EF4-FFF2-40B4-BE49-F238E27FC236}">
                <a16:creationId xmlns:a16="http://schemas.microsoft.com/office/drawing/2014/main" id="{88476729-E3E9-4672-91BB-A4B6272A7B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11">
            <a:extLst>
              <a:ext uri="{FF2B5EF4-FFF2-40B4-BE49-F238E27FC236}">
                <a16:creationId xmlns:a16="http://schemas.microsoft.com/office/drawing/2014/main" id="{29A80BD8-F786-48DC-8B4A-A38E8765F76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82010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48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48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48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54F6E3A-D96A-479C-BC2E-166CBF873F0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8F163E8-B3C3-4812-A33B-0AAC0920E7DF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E50EC5D-07FE-4DCF-828C-159A225873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C805B5F-B5A4-4787-BD9C-782F1F350F56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38F771D-3C94-457F-8001-3C5CDCEFA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3902FA2-61E5-482B-81CD-D0C5C5FAA281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29D8115-C589-428B-9F06-BD56EB4DC5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E827ED52-7424-468B-9B63-C27E3BFAD658}" type="slidenum">
              <a:t>49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86CAE29-3D71-4152-89F0-9A8D0994873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2E3D6B0-7D57-49D0-97EE-47F0E0B1299A}" type="slidenum">
              <a:t>49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A0EC2BF8-984B-41FC-A835-5BFD6EFC80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0EFDF9E-E36B-4E5A-8C01-FF4467C93946}" type="slidenum">
              <a:t>49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4C806E4F-F415-4BEE-923E-653A52E85C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E1A272A-F8DA-4E5A-B896-292E1D21058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686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F7FB5-8BF7-2559-8B4A-A9E2C838C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43A5ECC9-CBC0-CDE7-C572-2A397CC5AE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14AC8C75-3A3E-1D82-3820-17D5BDE376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0D3360D8-CA1D-13C9-C640-AE257B65EA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C04A4DDE-AC33-3C60-8FE3-E9DBDBBCC3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A4178BA-DB93-4C76-09ED-741FD5C864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A4735D21-5627-9800-3499-E57C9E5E04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A8315F7-4593-4EBE-4210-F560693A02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A244EA13-2C47-EFE6-24AF-7397BFE5BE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055705C3-E423-A4B9-A42D-CA4D8F8DB8D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5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934693B6-B11E-975E-042C-F13AAA2E0C0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426B4116-1A94-FE22-1BC1-5B15B592BC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821890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50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8FBA4AD1-B4C7-4F8D-B19E-42402518D0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60F3A948-5FEE-4F6B-9651-2FD8C508A5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26F6E295-D641-4D20-AC1F-647E563ED6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421AE4D7-7E1C-4738-89D2-3B305641CF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47101D6E-D76F-4CED-9621-53B4F61E7B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626E269-3A4B-46DD-90CA-25DCCAEB344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51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A83CA66A-C76F-488E-A69C-AEFD43AB2DF5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6D60157F-B88B-4292-9EED-3306C326949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18809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CD06A-650E-C0E8-9844-796894BBD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676A5321-B85D-229C-83AC-4DEBCB78556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93814F16-38C8-93A6-374E-FC7B78B007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40802747-739D-BCBD-BA8B-59C571AFBD4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C3F2DBCE-A119-D7DA-3DCF-DD6E705BFA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08BEFCBF-6BE3-1B3C-4173-F0AC51C990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8F0B876C-1112-7E70-C27C-0A990953DD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52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6B3AB1B2-588B-C60F-5C9A-14B09A55EA7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5674008D-4E48-5D75-A9A4-6B37A049130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359039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CF8BC-8692-E1E2-362E-40F7F6604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E8451406-C0C9-00D9-805E-35E33EF96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8702B2C4-6E99-6A58-361C-8E63B78C45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B5AE445C-A44A-B27F-62EC-5B4D809B8E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F76C19F2-0C55-E286-E9AA-24FCBB5486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93B384DA-A295-6877-A4F9-D70615EEA0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7817A265-0478-9584-4970-CC3F7A951B3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53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780B4F61-F84F-A8E4-2078-ECF050CF8A7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E5EC6D3D-D9D6-A753-D2D5-11D0B5D36F5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34302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56787-6B79-D619-7D5E-F2BAF37DF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2A60D759-B92F-BDEF-40B5-D022D9C066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7B2C7B67-7E79-39F8-F501-5F6633E4F1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EBEC49A1-EE6E-ADFE-3F38-4C95BFBB47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660069A7-905B-1116-F46F-06275FB029D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F549755A-7A6A-C0D8-C91E-B0F591771D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66E8936F-3890-2173-E9F1-7E4FA5B7EA1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54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571A73E9-6F90-B147-8982-A132A7683AF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20618DDB-98F7-3E25-DD0C-CE2A555ED34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79464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9A3C2B-5BA6-2B38-3AA6-E18F138BF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2635614F-220C-EE97-63BF-C9B7DE264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702ECE70-F77D-B407-EBAC-A17135D822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6BBA6192-DBBD-0976-E0FE-4FD9B3DFB8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E9290DDD-8C10-EE2C-56F3-E30610FE21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0FA13D90-8D33-FC9C-1759-ADB47E9346C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6529EE9-A661-D17F-0720-AD672D2D4D9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55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FEED2BEA-7D54-E5AD-94E7-A2FEF61C61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B264571B-8F6B-2700-AF86-D71B79C54D5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622985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F31BA5-ACA3-4561-CF41-05261734B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7">
            <a:extLst>
              <a:ext uri="{FF2B5EF4-FFF2-40B4-BE49-F238E27FC236}">
                <a16:creationId xmlns:a16="http://schemas.microsoft.com/office/drawing/2014/main" id="{052D93A3-EDB4-10A7-046D-2B38A38D2C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8EAA942-EFFB-441A-B69F-C95280F7CDE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4">
            <a:extLst>
              <a:ext uri="{FF2B5EF4-FFF2-40B4-BE49-F238E27FC236}">
                <a16:creationId xmlns:a16="http://schemas.microsoft.com/office/drawing/2014/main" id="{CB3575B0-D34B-682C-E8C0-630AC19B2A6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41D3A9A9-C3DD-4C07-AF19-82AFD7E6B7A9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5">
            <a:extLst>
              <a:ext uri="{FF2B5EF4-FFF2-40B4-BE49-F238E27FC236}">
                <a16:creationId xmlns:a16="http://schemas.microsoft.com/office/drawing/2014/main" id="{84A7CCD9-C797-C1EF-914C-49FB4481761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0CA8944D-42A2-4BFC-B72A-72A5E2FEACF6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6">
            <a:extLst>
              <a:ext uri="{FF2B5EF4-FFF2-40B4-BE49-F238E27FC236}">
                <a16:creationId xmlns:a16="http://schemas.microsoft.com/office/drawing/2014/main" id="{EDD33371-8DC9-271A-E386-DB97F99408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C01F5087-401D-4EA4-AB3D-D1C6964DD64D}" type="slidenum">
              <a:t>56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7">
            <a:extLst>
              <a:ext uri="{FF2B5EF4-FFF2-40B4-BE49-F238E27FC236}">
                <a16:creationId xmlns:a16="http://schemas.microsoft.com/office/drawing/2014/main" id="{1556BB72-2A56-273E-D9AD-18FE46BBD8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CA73810F-71C2-44A2-839C-20182C5F7CC4}" type="slidenum">
              <a:t>56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CBE5A5E-7461-2760-F371-943F26E564B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C5EAF70-3595-485E-AB71-9836EAB83A8A}" type="slidenum">
              <a:t>56</a:t>
            </a:fld>
            <a:endParaRPr lang="pt-BR"/>
          </a:p>
        </p:txBody>
      </p:sp>
      <p:sp>
        <p:nvSpPr>
          <p:cNvPr id="7" name="PlaceHolder 38">
            <a:extLst>
              <a:ext uri="{FF2B5EF4-FFF2-40B4-BE49-F238E27FC236}">
                <a16:creationId xmlns:a16="http://schemas.microsoft.com/office/drawing/2014/main" id="{1A3C7D25-732A-EE38-D45F-8108FAE775E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9">
            <a:extLst>
              <a:ext uri="{FF2B5EF4-FFF2-40B4-BE49-F238E27FC236}">
                <a16:creationId xmlns:a16="http://schemas.microsoft.com/office/drawing/2014/main" id="{9DCA5CD0-C293-E513-441F-C31EED9E9F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784166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4">
            <a:extLst>
              <a:ext uri="{FF2B5EF4-FFF2-40B4-BE49-F238E27FC236}">
                <a16:creationId xmlns:a16="http://schemas.microsoft.com/office/drawing/2014/main" id="{94F64855-6C1A-4751-8009-47C7A087E0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7FCB3583-B48F-4CE1-886A-60DF69F011A0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315">
            <a:extLst>
              <a:ext uri="{FF2B5EF4-FFF2-40B4-BE49-F238E27FC236}">
                <a16:creationId xmlns:a16="http://schemas.microsoft.com/office/drawing/2014/main" id="{7766DB57-18A1-4C0A-A898-11646ABE7E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6F5F141-9D32-4563-A861-503BA0A388EE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16">
            <a:extLst>
              <a:ext uri="{FF2B5EF4-FFF2-40B4-BE49-F238E27FC236}">
                <a16:creationId xmlns:a16="http://schemas.microsoft.com/office/drawing/2014/main" id="{C5B1B236-275C-4A4D-8901-F79491928C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6DE3A71-F085-4E0A-B5DD-DDA275D299FA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317">
            <a:extLst>
              <a:ext uri="{FF2B5EF4-FFF2-40B4-BE49-F238E27FC236}">
                <a16:creationId xmlns:a16="http://schemas.microsoft.com/office/drawing/2014/main" id="{2DBF58A4-37FE-47FE-BAC4-2FB528E010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CA1CCEC-BE8C-4D04-BAAC-8AA3DC8E555D}" type="slidenum">
              <a:t>57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318">
            <a:extLst>
              <a:ext uri="{FF2B5EF4-FFF2-40B4-BE49-F238E27FC236}">
                <a16:creationId xmlns:a16="http://schemas.microsoft.com/office/drawing/2014/main" id="{07408E91-5EA5-4E04-904E-ABFAB20CDE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5FE2079-D225-4B73-BCCA-71B950820B73}" type="slidenum">
              <a:t>57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C0A97C11-DDEE-4F14-8015-129251A60B0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504E268D-2425-4FF8-8EBA-6C0352F7C1AA}" type="slidenum">
              <a:t>57</a:t>
            </a:fld>
            <a:endParaRPr lang="pt-BR"/>
          </a:p>
        </p:txBody>
      </p:sp>
      <p:sp>
        <p:nvSpPr>
          <p:cNvPr id="7" name="PlaceHolder 319">
            <a:extLst>
              <a:ext uri="{FF2B5EF4-FFF2-40B4-BE49-F238E27FC236}">
                <a16:creationId xmlns:a16="http://schemas.microsoft.com/office/drawing/2014/main" id="{C2794B0D-B784-4DA3-BE64-225611D1FE1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320">
            <a:extLst>
              <a:ext uri="{FF2B5EF4-FFF2-40B4-BE49-F238E27FC236}">
                <a16:creationId xmlns:a16="http://schemas.microsoft.com/office/drawing/2014/main" id="{48E29E0B-6582-4581-8BC4-BC424C2E48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42314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26FE9D7-737C-46C0-9DCD-597056E040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91A1C62-F281-43B2-AD13-9F438B5CCF72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9C70680F-9B5A-477A-BDB4-44359DD59E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FEA9AE0F-4A70-4DC1-9B12-640CDCD822B3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5A1657E-55C4-4910-85C0-E6D76838C59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DB12544-8B16-4892-BC4E-307325FBC018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1B059A3-3463-44C4-AB06-187E3BB14DA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12596B71-DD28-4388-93E0-4E78DA0B224F}" type="slidenum">
              <a:t>58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9BEA309F-B399-41BC-A89D-C5B28E52F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7699DF7E-14B8-4167-9D87-5E45748410B1}" type="slidenum">
              <a:t>58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4DFBC1EE-A2B7-4F3B-B82C-B7C8B5274E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841B6913-844E-4882-B687-1F6C24628047}" type="slidenum">
              <a:t>58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D02CD74-D36F-4147-92C3-6689F98EAEE7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23FDC396-17D1-45FB-A5D7-B0ABD186A79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59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59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59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6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48546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982422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353374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63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23210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64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14001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65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395663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66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48654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67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30641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59621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69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69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69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4665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7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520638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70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091481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5FFA2-B326-E702-D361-9C4CF89E4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ACD81A4C-701B-57DF-ECC9-CBA7A101425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0ADE7904-EE6D-E078-6B2F-B607168C9D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E0710D0-B192-4234-1D46-552C1EA1B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D031D19-BE92-5BEA-F660-167912E409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5CBF7466-3C61-412E-A1B7-8A7A5C49C4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A7AC6F9-2548-4602-C271-59539CFC71C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71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7B58450-CC76-4DF3-B5F0-CC020390589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8923340-E8EA-7434-D00E-BF6098B14FB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146138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57CFAA-0AEF-45F2-9E65-C17B1A8621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DE2FAECB-9CF6-4D3F-98C1-D1F019B09996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459D1D93-4C03-4478-8AB7-9300A72FCB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A25702D4-A1E7-4912-A41E-36EBCA45F00E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903AA45-FEDE-4BAA-BBE9-E38D8A26E0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E2D3A409-634F-4A2D-BD0C-229FA9E044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493F90CC-6905-42ED-B6EE-BE13F52986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5835F6E5-0193-4B9E-B033-60DDFB076852}" type="slidenum">
              <a:t>72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9C34BC2-0728-4BCC-961C-37ED85C972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070F0343-06EB-486D-A2E5-79EB29BA5274}" type="slidenum">
              <a:t>72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9F55199-17FE-43E5-8E5C-6EF46826758D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6D188CA6-00F2-4B33-83EF-4189715E88DB}" type="slidenum">
              <a:t>72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954E5A9-5230-41C6-A6DA-CBADFCBBC04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012AD10-46B1-468E-8759-13EE7E423E2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4400" cy="480780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411529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EF764-A263-849E-936B-C21A843D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06C26E33-1807-E024-A642-09427B737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5EE71EB-6667-6F70-1A1F-01D2A25637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1966D45-6915-D1ED-AD6C-9907E7F700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BC400D75-8C13-550A-D239-4BDD18FCED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FCB022FE-9471-0748-EAF3-5C935C3FA1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236471-8BE8-CF75-F333-4239142758D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223F217-EFDA-86A2-B008-A820B1EF546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95E2D7C2-167E-1122-AAAA-E6EF29847E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D71321A-4665-05D2-197F-E0A418C84F1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E04C6979-208D-C06D-EB62-1C0E8D960C9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BDFE9C94-4655-D01F-8F56-5E682B1B24D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5777270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74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95222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75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87780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39E68F3-A3FC-4A77-900E-E209806F78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6F89ACF-044F-4F49-ABAF-43BA87BED2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1B80A5F0-27DE-4B75-ADDC-25D56A5218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6BE9B0-3A35-4E16-B0DA-5FC88532694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4C0949B-16F7-4DD0-9272-5B33D09F1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C33BE0E1-A32D-4BD0-A706-712B27D82C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8496D8E5-009C-49FB-9AE3-5DF0EC72D32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B7934D9B-E3ED-4395-A278-C0FCF863F24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703C762-5634-4E51-B143-20FEAE61128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76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A543396-7887-4431-AF4E-36549BA1A3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C19F53D8-8B82-4BDA-8286-D8A58871F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261425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8C69C-288D-E583-0840-85948F70A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0872CAD-A55B-DB5C-C873-6E12653482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3F67782-D222-C4BD-23A3-FC58465F54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C57B97B-CA25-EC00-99A6-24892850EB9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D012CB22-327D-B9B1-9A09-78A732FA79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4107D46E-1925-F2C6-6F79-E0ADFDF19F8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2A16070B-1786-6C82-0F23-2B0B0DE5D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4C63ED10-649A-3B2D-BE20-18EF33814F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69599F72-EEE1-A9A6-88DC-423AF03B3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728B911E-F956-91D0-6411-9CFF38C53CF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77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19D3F4A2-55EE-5275-4929-A52B435F5C2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48B52862-19B7-03E6-8D9A-BE2D76D476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28072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556FD-917B-EBB6-2DF7-FA45E5F0B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506EF3D-B586-726F-ACCF-679C490299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C9D5DC8-5580-4825-A181-8B9B6DDA7EA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E4511751-971D-520D-80AB-D3A12CC5AD8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CE11E1F9-90DC-4360-80C3-A0B7A7FFE74B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82D7C10-C208-9FAB-A2F2-B3EB4F4335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7FFD39CB-5A2F-4C80-986D-57F3994A64B8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9BC055C5-DDDC-A8CB-1E01-E79982008C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B16898A9-78F6-40D0-A839-C27CFECF775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48902E4-E6C3-B933-E52A-F92220A1B42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A886D8B-769D-4A74-A46F-B7A32A80088D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09130C1D-B8DF-EA48-284C-982DDC9B03D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B59612B-A18F-418A-B8D2-6409638225A7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BD4508F4-C82E-3F47-2C09-57D6A1606E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92662CF-2F16-4C8E-A88C-2483B5E403DE}" type="slidenum">
              <a:t>78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7C4A3D7-FFBA-7F78-B3BC-B60172BD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1ECAD661-DB21-4512-A429-D0DDA7AA0DB6}" type="slidenum">
              <a:t>78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F04EF085-F671-CF7C-72FB-153D8D6570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BB95DA4-8511-454C-9E0B-FCF01BF7B875}" type="slidenum">
              <a:t>78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A76FEC1E-F264-6039-079B-CD131314605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F36BEE11-54F9-C159-182D-D87AF566B27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69200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79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79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79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104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60">
            <a:extLst>
              <a:ext uri="{FF2B5EF4-FFF2-40B4-BE49-F238E27FC236}">
                <a16:creationId xmlns:a16="http://schemas.microsoft.com/office/drawing/2014/main" id="{8F6A264A-0A95-40BC-9C85-D22B20E5B5B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8A7E0510-5D2F-41A4-8FDF-65C636F33A0B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62">
            <a:extLst>
              <a:ext uri="{FF2B5EF4-FFF2-40B4-BE49-F238E27FC236}">
                <a16:creationId xmlns:a16="http://schemas.microsoft.com/office/drawing/2014/main" id="{AC2B1D09-7F3B-45B7-B7CD-2FF8B12C36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D5E156F-910E-4527-BBCF-F088BEBEFDE0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63">
            <a:extLst>
              <a:ext uri="{FF2B5EF4-FFF2-40B4-BE49-F238E27FC236}">
                <a16:creationId xmlns:a16="http://schemas.microsoft.com/office/drawing/2014/main" id="{F2A1C8D3-1171-4B39-BB40-C231CD21A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14A5FC43-B552-4135-93D1-A665E82DFD1F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85">
            <a:extLst>
              <a:ext uri="{FF2B5EF4-FFF2-40B4-BE49-F238E27FC236}">
                <a16:creationId xmlns:a16="http://schemas.microsoft.com/office/drawing/2014/main" id="{CA7374C5-5113-46B9-902E-7E7436F9BC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4C624FB4-B0AF-4D26-98C2-78B3608C9C01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86">
            <a:extLst>
              <a:ext uri="{FF2B5EF4-FFF2-40B4-BE49-F238E27FC236}">
                <a16:creationId xmlns:a16="http://schemas.microsoft.com/office/drawing/2014/main" id="{1A0F8E76-F8EA-402F-9CBE-DD9197FF55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0F33408-93DA-4F7B-9A81-3FF8AC375811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87">
            <a:extLst>
              <a:ext uri="{FF2B5EF4-FFF2-40B4-BE49-F238E27FC236}">
                <a16:creationId xmlns:a16="http://schemas.microsoft.com/office/drawing/2014/main" id="{2ED69302-D32F-4591-8BA1-C5AB498360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723C1E8B-99FF-4C5B-A147-ABA3622CAFD6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88">
            <a:extLst>
              <a:ext uri="{FF2B5EF4-FFF2-40B4-BE49-F238E27FC236}">
                <a16:creationId xmlns:a16="http://schemas.microsoft.com/office/drawing/2014/main" id="{69CB77AB-351E-451F-B364-AEEF488931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38AA93E-F010-4B5B-9027-F46C875B55BC}" type="slidenum">
              <a:t>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89">
            <a:extLst>
              <a:ext uri="{FF2B5EF4-FFF2-40B4-BE49-F238E27FC236}">
                <a16:creationId xmlns:a16="http://schemas.microsoft.com/office/drawing/2014/main" id="{8383332D-B1EC-47B2-BA19-0B8DE699BF8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DA66572E-BE67-4239-B77A-D50515E85F29}" type="slidenum">
              <a:t>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851D9FA-FDAF-477B-A81E-7901BA762A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F74412FD-17D9-4DF6-96BD-B28A777EB2F4}" type="slidenum">
              <a:t>8</a:t>
            </a:fld>
            <a:endParaRPr lang="pt-BR"/>
          </a:p>
        </p:txBody>
      </p:sp>
      <p:sp>
        <p:nvSpPr>
          <p:cNvPr id="10" name="PlaceHolder 290">
            <a:extLst>
              <a:ext uri="{FF2B5EF4-FFF2-40B4-BE49-F238E27FC236}">
                <a16:creationId xmlns:a16="http://schemas.microsoft.com/office/drawing/2014/main" id="{D0A678FF-2DF5-4B1B-B8D2-69DFCAC4470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91">
            <a:extLst>
              <a:ext uri="{FF2B5EF4-FFF2-40B4-BE49-F238E27FC236}">
                <a16:creationId xmlns:a16="http://schemas.microsoft.com/office/drawing/2014/main" id="{C4E3CA98-D66D-4E67-93CC-1A90C1720E8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80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7947C-29D9-64D8-AC05-B7CE8E730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9468F93-1D8A-7799-0427-106290FF21F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8AF7887B-9C1A-1EBA-068D-DE524AD201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E4193BDF-892D-65DB-E191-4D4A765303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76AC9A5A-002E-290B-3AAB-61311BA99B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BB9E17C7-0F6D-FE0F-CABE-09B3D01B2C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4362281-CB8E-3FA3-A258-A3F41EBBB9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C87F1F2-3F56-37C7-ED59-A82F87A18B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5441D305-724E-7964-CDCF-AC39604319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D42383F9-AA3E-CB0E-9E15-0C4CA7D12BD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81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F10FF1B3-CCFB-8CB0-1CCF-D1D1BA9F989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1EAED41E-75C4-D263-E858-F11FE15ED96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924534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E52B51-EFB7-49E9-9E42-A2F6411196E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6357F149-BA70-44BE-A45B-2BC5D861D0F2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B02D5F43-9037-4657-BEB2-575F692EB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3AFCB983-79B5-442E-824F-882F329208E7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067F3E09-E16F-400D-A14F-E22B8EB1C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6CC9CF0E-8456-42BD-BF27-5180DDA0FA02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5C03A146-035D-412E-815C-C9953096377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CAB0804E-FE5C-4580-B633-905E8EF78862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3A22E532-5C1B-4485-A43E-5A6157ECE4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664B06C2-423A-4568-B8BC-B2924E3443F5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8C8D10C-4103-4066-A01A-CD37A6729B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5218F89B-F2A0-4D46-BE6F-C2A656CB832E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E94C227-95FE-440A-823A-F395A3193F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B00FB0B5-73D8-4ED5-B937-FE6635CC5C7D}" type="slidenum">
              <a:t>82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D0649FC-0D29-4868-905E-FFA5CCFCE3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C593340-F67D-45B1-B4A6-30762F7151F9}" type="slidenum">
              <a:t>82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659CADDE-3E51-4C89-B5D7-4C271A1388E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25083467-2A10-4AFF-AE33-4D1C9185BAF3}" type="slidenum">
              <a:t>82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38690774-05FE-4E2C-ABF0-2833DED19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68EDF27F-9276-4CB2-B425-83883C6310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359745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6E61203-CE1C-4F69-A7E9-2EF2618F91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2114391D-6E1A-46E7-A79B-7B442E7B623F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68900827-715D-429C-BF8D-071C4ACA54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04BDCF46-251C-4E7D-8374-ED1472D5920E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AB74FC88-553A-4BC7-B480-1918F422B1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8C30696-38EB-41C5-AD4F-D8A1D69E705C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06637375-FD51-4E8B-8E1D-49FD8F571B2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A56BF5D8-9603-4930-BA04-C3DCC350DA94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26150234-A95B-496F-8385-8E9068E785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0FDE567-5D8E-4F91-9C17-C6F07035CFEF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369CA5F-6CC5-4858-9D1A-21B7B3450D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344F2608-8A47-4AF6-867F-CBB9FC85BD74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B708DDC-AB3F-498C-9C2C-378DE86D9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F444F78-7E26-4099-A2F6-AA48877295FF}" type="slidenum">
              <a:t>83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74FF96D-8814-45D9-8ADC-9D596C4A926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EC272771-6C6E-47F0-978F-0D023E9B3960}" type="slidenum">
              <a:t>83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1931FCD-72C4-4869-B135-DA93C513BBA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B920D04E-9CE4-4BC4-AE63-BF417B004691}" type="slidenum">
              <a:t>83</a:t>
            </a:fld>
            <a:endParaRPr lang="pt-BR"/>
          </a:p>
        </p:txBody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33C860B-807A-475D-9067-B94981AF442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10">
            <a:extLst>
              <a:ext uri="{FF2B5EF4-FFF2-40B4-BE49-F238E27FC236}">
                <a16:creationId xmlns:a16="http://schemas.microsoft.com/office/drawing/2014/main" id="{22344840-D737-4F0A-A764-AB2836257D8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84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84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84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F2D08-BA6A-A970-7572-A72D44488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BC2859D-EA65-3A17-4852-1C164CE971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670CFE5-E0B3-EF2B-DB1E-E14FD4160C6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4574CE4E-7E88-B3D4-A954-DB7F6F63C0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CA4F3C4-67A4-36F4-DEBD-1BB546DE3B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A91CB570-3401-87B6-1881-A593F45B85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F6B72BE-1D7B-43A5-0353-13683973FC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A5134290-A6B8-7BC9-C99C-1AB5BB4232A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87085003-0867-322C-78BF-516C22E750D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85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033AC814-D7C6-7528-06E5-0F1D16DBBCC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058DDE75-F8FD-3C7B-AC78-9C6A317CB9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27327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237F24-21C7-4EA7-277A-3DAF3D959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1E72E8C3-67E9-8E5C-3851-028806569E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F1032684-B2D3-E719-85E4-ACC43F3628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75398490-1B8F-EB7E-FF97-ECD3FA46455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A949D08-D120-85ED-7AF6-52B57572D5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C343D447-6D34-015B-C731-0BE0D9D9D44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BBE90AD5-A478-501C-B76D-1D7A7E003A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D3396C7A-9D95-6DEA-ABDC-94E72980AF1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76EB0AA6-229A-F875-1BC3-3AF71BF0CF3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86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E7569357-E701-B9AE-531B-3F3EFB192D2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F6D5406-478D-3289-3692-BD753EA7752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25426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F2DAC-9538-7CD3-0B31-F1CD2270E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EFD2FBC-010D-1ED6-1838-4A89909F99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E532398-6F00-818B-FD8D-373555304B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8747BB62-1E3A-6A51-AE74-133B0D9CE5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1940875-36D5-83FA-DDBA-E9593346104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E965A96D-9099-C1D1-CAF4-821949C26D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D5504518-1ED2-66C1-60ED-9082749F540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87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C8165449-1664-DCA7-8270-C20007E9D3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87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9AE502C3-8D74-A1C3-F2B7-5A3904DBAD5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87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40364A6-58B0-CF9E-7D16-B532F4E5C07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B5730C7-A75C-72C8-392F-FBC5B433327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4555987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0DB11E6-8DD8-486F-AC02-D4E1DD67E69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759" y="8685360"/>
            <a:ext cx="2968559" cy="455399"/>
          </a:xfrm>
        </p:spPr>
        <p:txBody>
          <a:bodyPr wrap="square"/>
          <a:lstStyle/>
          <a:p>
            <a:pPr lvl="0"/>
            <a:fld id="{77F895B2-36AF-408A-A257-EA559E057FFD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DAF27E7B-64FC-4559-B704-9782551A84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2287BEDF-6305-4864-B504-E45027BB3821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B368FAE8-48E7-4A0D-B1E5-FE93075898D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6EB219-1AA0-4F80-AFBA-680AE23E2351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F431E9AC-25D9-44F9-92AC-FA93F37BC0E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70EE4D2F-F312-4A0D-B5F4-A27B8B8883C9}" type="slidenum">
              <a:t>88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EA1900A-2AF9-42EE-95B5-EC4C4B68AD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9BA732F-99BF-4382-807E-EF3D05B048FB}" type="slidenum">
              <a:t>88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2B3F2CF7-40F5-4194-9CEB-52F1AE6DC81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00C27883-0E28-49DE-8345-A8D27EA31D0B}" type="slidenum">
              <a:t>88</a:t>
            </a:fld>
            <a:endParaRPr lang="pt-BR"/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988C277A-5813-4CC9-A60B-41BEE05134C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78305BD7-AE6A-40E8-B05C-E7E66F0B440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3159" cy="3597120"/>
          </a:xfrm>
        </p:spPr>
        <p:txBody>
          <a:bodyPr vert="horz" wrap="square" anchor="t" anchorCtr="0">
            <a:noAutofit/>
          </a:bodyPr>
          <a:lstStyle/>
          <a:p>
            <a:pPr lvl="0" algn="l">
              <a:tabLst>
                <a:tab pos="216000" algn="l"/>
              </a:tabLst>
            </a:pPr>
            <a:r>
              <a:rPr lang="pt-BR">
                <a:latin typeface="Arial" pitchFamily="18"/>
              </a:rPr>
              <a:t>Por gentileza! No momento da </a:t>
            </a:r>
            <a:r>
              <a:rPr lang="pt-BR" b="1">
                <a:latin typeface="Arial" pitchFamily="18"/>
              </a:rPr>
              <a:t>CONSAGRAÇÃO</a:t>
            </a:r>
            <a:r>
              <a:rPr lang="pt-BR">
                <a:latin typeface="Arial" pitchFamily="18"/>
              </a:rPr>
              <a:t> deixar no slide que esteja </a:t>
            </a:r>
            <a:r>
              <a:rPr lang="pt-BR" b="1">
                <a:latin typeface="Arial" pitchFamily="18"/>
              </a:rPr>
              <a:t>TODO PRETO</a:t>
            </a:r>
            <a:r>
              <a:rPr lang="pt-BR">
                <a:latin typeface="Arial" pitchFamily="18"/>
              </a:rPr>
              <a:t>! Obrigado!</a:t>
            </a: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89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89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89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6157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29">
            <a:extLst>
              <a:ext uri="{FF2B5EF4-FFF2-40B4-BE49-F238E27FC236}">
                <a16:creationId xmlns:a16="http://schemas.microsoft.com/office/drawing/2014/main" id="{C69272F6-1E93-49E5-AD6C-F33072674A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359" cy="529920"/>
          </a:xfrm>
        </p:spPr>
        <p:txBody>
          <a:bodyPr wrap="square"/>
          <a:lstStyle/>
          <a:p>
            <a:pPr lvl="0"/>
            <a:fld id="{D0800CEF-6FA8-4AAD-8746-5EE10A055D5B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30">
            <a:extLst>
              <a:ext uri="{FF2B5EF4-FFF2-40B4-BE49-F238E27FC236}">
                <a16:creationId xmlns:a16="http://schemas.microsoft.com/office/drawing/2014/main" id="{38C24B9A-14A5-4F23-AC7F-854E14DB7A6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DA4F9575-46D9-466F-A722-D73DFE94727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231">
            <a:extLst>
              <a:ext uri="{FF2B5EF4-FFF2-40B4-BE49-F238E27FC236}">
                <a16:creationId xmlns:a16="http://schemas.microsoft.com/office/drawing/2014/main" id="{7015BC1E-8246-4141-96EE-8BA2E72D06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9F3A91D2-BFEC-4C2D-9240-F835C843DCE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250">
            <a:extLst>
              <a:ext uri="{FF2B5EF4-FFF2-40B4-BE49-F238E27FC236}">
                <a16:creationId xmlns:a16="http://schemas.microsoft.com/office/drawing/2014/main" id="{DDE66150-8AF8-4472-B6AB-0D86317CF9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32713045-A41C-45C3-BD8B-45B924588602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251">
            <a:extLst>
              <a:ext uri="{FF2B5EF4-FFF2-40B4-BE49-F238E27FC236}">
                <a16:creationId xmlns:a16="http://schemas.microsoft.com/office/drawing/2014/main" id="{3700EDB2-BDEC-46D8-8539-70AF3C07E1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B5FA4138-667F-4AFA-AE44-6AFB306D3ACF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252">
            <a:extLst>
              <a:ext uri="{FF2B5EF4-FFF2-40B4-BE49-F238E27FC236}">
                <a16:creationId xmlns:a16="http://schemas.microsoft.com/office/drawing/2014/main" id="{42C4426C-1A19-4FD9-8DBE-B8DAD967AA8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4773820D-EC28-4926-A6F7-EEA5A3899E10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253">
            <a:extLst>
              <a:ext uri="{FF2B5EF4-FFF2-40B4-BE49-F238E27FC236}">
                <a16:creationId xmlns:a16="http://schemas.microsoft.com/office/drawing/2014/main" id="{E3D69BF6-AFBB-4C57-9C36-5BC83D6E7E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044E22A8-7373-4576-A2E7-1401C7505864}" type="slidenum">
              <a:t>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9" name="PlaceHolder 254">
            <a:extLst>
              <a:ext uri="{FF2B5EF4-FFF2-40B4-BE49-F238E27FC236}">
                <a16:creationId xmlns:a16="http://schemas.microsoft.com/office/drawing/2014/main" id="{FE2CD0AF-57D1-4767-A99A-0E8FDEEE27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6F7E034B-7914-471F-BC30-A20BCAB073AC}" type="slidenum">
              <a:t>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923C6E7D-1429-4463-B656-6D280944D3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C8A7B93-F816-4D32-A7BA-55CEBB0B1C4E}" type="slidenum">
              <a:t>9</a:t>
            </a:fld>
            <a:endParaRPr lang="pt-BR"/>
          </a:p>
        </p:txBody>
      </p:sp>
      <p:sp>
        <p:nvSpPr>
          <p:cNvPr id="10" name="PlaceHolder 255">
            <a:extLst>
              <a:ext uri="{FF2B5EF4-FFF2-40B4-BE49-F238E27FC236}">
                <a16:creationId xmlns:a16="http://schemas.microsoft.com/office/drawing/2014/main" id="{494E15C9-792C-4830-B68F-3554EA1345B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4700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1" name="PlaceHolder 256">
            <a:extLst>
              <a:ext uri="{FF2B5EF4-FFF2-40B4-BE49-F238E27FC236}">
                <a16:creationId xmlns:a16="http://schemas.microsoft.com/office/drawing/2014/main" id="{BEB6C8B1-C1B9-4C62-991E-452CF58AFF3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320" cy="480672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7436027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832B3-7FDE-CDB6-4DA6-53BB5140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62918D22-2666-C04F-6CA4-AE9CFB660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760E94E0-9671-25A3-201F-6DB47527B3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0063C1AF-1488-2D39-D3BB-6F3DE4ADFD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AC2C7F13-6D27-AABB-3E9A-2215BA42783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14097C9A-8EA5-58D2-1529-C2CC9C924C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AEB8D2C3-FD5A-7FEE-001A-1B8E5BFE373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90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06C9BB70-C262-84CD-C719-66CB18716D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90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0927C55C-982E-6948-4CC7-78BFB1173F9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90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4E80F203-F277-30F2-D51B-21152C339C7A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B6DAF0D8-90BB-97BD-75C8-63457FA9FCC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6818588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9E67E-480F-8510-6DB6-FF1FB8955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18502F1-86CB-BA9D-CAE3-131AD9D347A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54CB3F26-FF96-5A46-7186-0BEA03A488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649176E5-12B2-B363-5884-2F2D2BA8E5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6BA7FEDA-7097-30A3-31FA-3369415909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17B3477B-34AC-1294-7B8E-51D1B51D83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191C5085-613E-DF5A-6E63-EDD04AAC96C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91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328D6630-057E-97E2-6BF6-A69349D62E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91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9A3F837C-4E39-9470-7238-059A5301F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91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7DB5A789-48A0-8742-0027-E016A9CEF81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C6A208DE-54D0-ED14-1B57-A3C0CDD4B9C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73746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3C312-5233-92FC-872A-1BBD9963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8B6F3509-106D-3895-DD3A-E1F7CA3A5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0E54971B-FB00-9097-63FB-5866686341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6DC06C05-59E1-E65E-F525-1F1DA6AF97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BA95C935-B5BD-0C95-0C4D-B92ECFA937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741E7363-EFAF-B60C-D5A1-EEFCA78BA20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E7D05CFE-2858-8D89-0CE1-3196FFC8B4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92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8D9BFC41-2DFF-2CC2-7BF9-6E6225BDAB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92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E2827E5-C92D-1D07-5610-C5A8153F047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92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1F3067B5-75E4-5F8D-61B2-1734A19028F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4EE056C4-BF55-8961-32AE-6778A0A6630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8390625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DBDF9-9B57-E199-8A6D-FE9C4BABA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64A9854-D88F-925C-D422-10D615CDC8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11E9FFF7-D870-DBED-BFF6-19A5E923A0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DA608859-F1B4-09E4-C156-0BB5DC35271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8367958C-9E35-0B98-AF12-D0586087439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0A77B767-6EBB-3A78-8596-1C96D637F1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A4571A15-2AA6-3698-8EE2-BFD74807D9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93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1046631F-2FF6-8669-82C2-3A7077E9D0E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93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494C983D-BA49-3200-17EA-E094D3C369E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93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8B41CAEB-D23D-E7CF-F496-771F2FB3B9C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EAA237EE-37E9-BDD7-CFA1-1A497AFE47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2369389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07DD7-D72F-9604-8214-8BF3BCDA4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328DC0A-E6A9-2344-41EF-43E732C8ED8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45951B6A-A280-4215-8196-82342D937E35}" type="slidenum">
              <a:t>94</a:t>
            </a:fld>
            <a:endParaRPr lang="pt-BR"/>
          </a:p>
        </p:txBody>
      </p:sp>
      <p:sp>
        <p:nvSpPr>
          <p:cNvPr id="2" name="Espaço Reservado para Número de Slide 31">
            <a:extLst>
              <a:ext uri="{FF2B5EF4-FFF2-40B4-BE49-F238E27FC236}">
                <a16:creationId xmlns:a16="http://schemas.microsoft.com/office/drawing/2014/main" id="{DD9AC053-6834-7A65-57C8-B2A3556221DA}"/>
              </a:ext>
            </a:extLst>
          </p:cNvPr>
          <p:cNvSpPr txBox="1"/>
          <p:nvPr/>
        </p:nvSpPr>
        <p:spPr>
          <a:xfrm>
            <a:off x="3884759" y="8685360"/>
            <a:ext cx="297036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37B75E8-5A6E-42A8-B123-0F0EDC2DF4BE}" type="slidenum">
              <a:t>94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3" name="Espaço Reservado para Número de Slide 32">
            <a:extLst>
              <a:ext uri="{FF2B5EF4-FFF2-40B4-BE49-F238E27FC236}">
                <a16:creationId xmlns:a16="http://schemas.microsoft.com/office/drawing/2014/main" id="{BAA5837D-D2A6-3BCA-448F-C45A2B1D2645}"/>
              </a:ext>
            </a:extLst>
          </p:cNvPr>
          <p:cNvSpPr txBox="1"/>
          <p:nvPr/>
        </p:nvSpPr>
        <p:spPr>
          <a:xfrm>
            <a:off x="4278960" y="10157400"/>
            <a:ext cx="3279600" cy="5331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7CCACCE-AE0A-411F-8EF4-1C244F8FFA32}" type="slidenum">
              <a:t>94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4" name="Espaço Reservado para Número de Slide 33">
            <a:extLst>
              <a:ext uri="{FF2B5EF4-FFF2-40B4-BE49-F238E27FC236}">
                <a16:creationId xmlns:a16="http://schemas.microsoft.com/office/drawing/2014/main" id="{0DC08AD1-0107-9ECB-087A-C64F9442B7E2}"/>
              </a:ext>
            </a:extLst>
          </p:cNvPr>
          <p:cNvSpPr txBox="1"/>
          <p:nvPr/>
        </p:nvSpPr>
        <p:spPr>
          <a:xfrm>
            <a:off x="4278960" y="10157400"/>
            <a:ext cx="3279959" cy="5335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E031B12-683B-413B-8F39-65D5E998DABD}" type="slidenum">
              <a:t>94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EB6BE39-46B0-B551-2EE0-A05E3E281343}"/>
              </a:ext>
            </a:extLst>
          </p:cNvPr>
          <p:cNvSpPr txBox="1"/>
          <p:nvPr/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55F5A35-827E-44D2-80CA-779078565309}" type="slidenum">
              <a:t>94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Liberation Serif" pitchFamily="18"/>
              <a:ea typeface="Tahoma" pitchFamily="50"/>
              <a:cs typeface="Tahoma" pitchFamily="2"/>
            </a:endParaRPr>
          </a:p>
        </p:txBody>
      </p:sp>
      <p:sp>
        <p:nvSpPr>
          <p:cNvPr id="6" name="Espaço Reservado para Data 4">
            <a:extLst>
              <a:ext uri="{FF2B5EF4-FFF2-40B4-BE49-F238E27FC236}">
                <a16:creationId xmlns:a16="http://schemas.microsoft.com/office/drawing/2014/main" id="{04719877-045E-071E-3338-4441AF01A301}"/>
              </a:ext>
            </a:extLst>
          </p:cNvPr>
          <p:cNvSpPr txBox="1"/>
          <p:nvPr/>
        </p:nvSpPr>
        <p:spPr>
          <a:xfrm>
            <a:off x="3884759" y="0"/>
            <a:ext cx="2971800" cy="4586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6FBA390D-C282-4079-BCFA-68A5FCDC1E73}" type="datetime1">
              <a:rPr lang="pt-BR" sz="1200" b="0" i="0" u="none" strike="noStrike" kern="1200" cap="none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PingFang SC" pitchFamily="2"/>
                <a:cs typeface="Arial Unicode MS" pitchFamily="2"/>
              </a:rPr>
              <a:pPr marL="0" marR="0" lvl="0" indent="0" algn="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04/09/2026</a:t>
            </a:fld>
            <a:endParaRPr lang="pt-BR" sz="12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PingFang SC" pitchFamily="2"/>
              <a:cs typeface="Arial Unicode MS" pitchFamily="2"/>
            </a:endParaRPr>
          </a:p>
        </p:txBody>
      </p:sp>
      <p:sp>
        <p:nvSpPr>
          <p:cNvPr id="7" name="Espaço Reservado para Número de Slide 34">
            <a:extLst>
              <a:ext uri="{FF2B5EF4-FFF2-40B4-BE49-F238E27FC236}">
                <a16:creationId xmlns:a16="http://schemas.microsoft.com/office/drawing/2014/main" id="{41B23D23-E631-DD5A-D004-4DE9587CB7A5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5C2652C6-310E-48C0-95E4-C7344819324A}" type="slidenum">
              <a:t>94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8" name="Espaço Reservado para Número de Slide 35">
            <a:extLst>
              <a:ext uri="{FF2B5EF4-FFF2-40B4-BE49-F238E27FC236}">
                <a16:creationId xmlns:a16="http://schemas.microsoft.com/office/drawing/2014/main" id="{D7F49E30-46A4-A0DB-69EB-1992395EB949}"/>
              </a:ext>
            </a:extLst>
          </p:cNvPr>
          <p:cNvSpPr txBox="1"/>
          <p:nvPr/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74788563-0A6A-4621-8ABF-48CA75F924A5}" type="slidenum">
              <a:t>94</a:t>
            </a:fld>
            <a:endParaRPr lang="pt-BR" sz="1400" b="0" i="0" u="none" strike="noStrike" kern="1200" cap="none" spc="0" baseline="0">
              <a:ln>
                <a:noFill/>
              </a:ln>
              <a:solidFill>
                <a:srgbClr val="000000"/>
              </a:solidFill>
              <a:latin typeface="Liberation Serif" pitchFamily="18"/>
              <a:ea typeface="Tahoma" pitchFamily="2"/>
              <a:cs typeface="Tahoma" pitchFamily="2"/>
            </a:endParaRPr>
          </a:p>
        </p:txBody>
      </p:sp>
      <p:sp>
        <p:nvSpPr>
          <p:cNvPr id="9" name="Espaço Reservado para Imagem de Slide 3">
            <a:extLst>
              <a:ext uri="{FF2B5EF4-FFF2-40B4-BE49-F238E27FC236}">
                <a16:creationId xmlns:a16="http://schemas.microsoft.com/office/drawing/2014/main" id="{28563D96-562A-7ECD-DD43-FD2D1A63761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Espaço Reservado para Anotações 3">
            <a:extLst>
              <a:ext uri="{FF2B5EF4-FFF2-40B4-BE49-F238E27FC236}">
                <a16:creationId xmlns:a16="http://schemas.microsoft.com/office/drawing/2014/main" id="{9F25C06B-9C13-1B5F-1D4E-69486E3ED88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400639"/>
            <a:ext cx="5484960" cy="3598920"/>
          </a:xfrm>
        </p:spPr>
        <p:txBody>
          <a:bodyPr vert="horz" wrap="square" lIns="91440" tIns="45720" rIns="91440" bIns="45720" anchor="t" anchorCtr="0">
            <a:noAutofit/>
          </a:bodyPr>
          <a:lstStyle/>
          <a:p>
            <a:pPr marL="0" lvl="0" indent="0" algn="l" hangingPunct="1">
              <a:tabLst>
                <a:tab pos="0" algn="l"/>
              </a:tabLst>
            </a:pPr>
            <a:r>
              <a:rPr lang="pt-BR">
                <a:solidFill>
                  <a:srgbClr val="000000"/>
                </a:solidFill>
              </a:rPr>
              <a:t>Deixar esse slide durante a </a:t>
            </a:r>
            <a:r>
              <a:rPr lang="pt-BR" b="1">
                <a:solidFill>
                  <a:srgbClr val="000000"/>
                </a:solidFill>
              </a:rPr>
              <a:t>CONSAGRAÇÃO. </a:t>
            </a:r>
            <a:r>
              <a:rPr lang="pt-BR">
                <a:solidFill>
                  <a:srgbClr val="000000"/>
                </a:solidFill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34065758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C838A-EF42-BE77-27FC-AE49BBE2B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C6B67406-2D00-9CEC-3278-42E7B897D2E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EC40E028-1356-251F-3A1D-06E95C7D067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62600A0F-4B34-C355-FA32-995AEE5A5C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5806E2DF-C535-B6CE-0FF7-E5BBB41E31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7D57F586-E2E7-564E-A8C0-FC28BBBF4B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FCA5FE1D-E124-AE79-0ACC-67FB7628F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95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DFEC86FF-29FA-3EC7-E988-5962CC9E14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95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4F4AAE8-2428-0222-EBDD-BAB9B8C3B02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95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D5AAC47A-B988-6019-B50C-E5906360F54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5BCE0210-854E-79F2-6376-F873F905080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901072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96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96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96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739407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9DAEF02F-D88D-496C-8165-61B663458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9398BF34-DF90-4610-9CEB-3BC0B637280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4EEC564F-5BA3-4D37-9335-BAC7A685CC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3B140A79-9C67-45E7-BFE5-026B383EB0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6169649B-021B-4A31-A8D5-22563F6FB69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00EA2CA5-D30C-4EFD-BEFA-68C1ABAFD92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97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ACB21961-B5D1-4C0B-97E1-88A8FB9813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97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26C6F73E-4CE4-4C68-9C5D-86C970F01D5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97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AF7E65DC-935E-41CD-BEB7-739DF794529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C0988A78-9D2D-414D-B526-40859ED8EEF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69356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40E58-211A-25B4-70A0-97A9A895E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56">
            <a:extLst>
              <a:ext uri="{FF2B5EF4-FFF2-40B4-BE49-F238E27FC236}">
                <a16:creationId xmlns:a16="http://schemas.microsoft.com/office/drawing/2014/main" id="{D1BBABF9-A77F-E107-106A-7673A1C3B09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B0F6AA86-7A56-4AEA-BA8B-974D52F0C553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157">
            <a:extLst>
              <a:ext uri="{FF2B5EF4-FFF2-40B4-BE49-F238E27FC236}">
                <a16:creationId xmlns:a16="http://schemas.microsoft.com/office/drawing/2014/main" id="{C1F88869-171B-6E99-E21E-DC4FEE49BC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C91FCDF4-6AE8-4F05-93ED-E9752394716A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158">
            <a:extLst>
              <a:ext uri="{FF2B5EF4-FFF2-40B4-BE49-F238E27FC236}">
                <a16:creationId xmlns:a16="http://schemas.microsoft.com/office/drawing/2014/main" id="{D9BAC354-A26B-DF18-CB54-4745CEDE53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12A6C0BE-4F55-4D4C-A0BA-209CCF91722E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159">
            <a:extLst>
              <a:ext uri="{FF2B5EF4-FFF2-40B4-BE49-F238E27FC236}">
                <a16:creationId xmlns:a16="http://schemas.microsoft.com/office/drawing/2014/main" id="{9ADC5E46-2442-2DA6-A268-F6E68AEC077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D43F4646-8462-4071-A43D-21C0A1D7CA31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160">
            <a:extLst>
              <a:ext uri="{FF2B5EF4-FFF2-40B4-BE49-F238E27FC236}">
                <a16:creationId xmlns:a16="http://schemas.microsoft.com/office/drawing/2014/main" id="{0BCE3B0C-E0BD-12F1-C5AA-3A61AC621E9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21BD3E7B-7C8D-4159-88F0-621A4FA02F10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161">
            <a:extLst>
              <a:ext uri="{FF2B5EF4-FFF2-40B4-BE49-F238E27FC236}">
                <a16:creationId xmlns:a16="http://schemas.microsoft.com/office/drawing/2014/main" id="{4BE50014-C4CE-FB5A-D8BD-DC1B3CE345A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A2BA57E7-AD3A-4795-A1A7-A11513A228DC}" type="slidenum">
              <a:t>98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162">
            <a:extLst>
              <a:ext uri="{FF2B5EF4-FFF2-40B4-BE49-F238E27FC236}">
                <a16:creationId xmlns:a16="http://schemas.microsoft.com/office/drawing/2014/main" id="{F42F3400-DA49-8740-5395-D8A5BEFDD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FFF4A678-D678-4352-9E95-FDD0DA790A35}" type="slidenum">
              <a:t>98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BBB80E9-D5E4-5BE8-1978-76EF7CF85A4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EAA2C658-7684-4441-9B6E-E94B780EC672}" type="slidenum">
              <a:t>98</a:t>
            </a:fld>
            <a:endParaRPr lang="pt-BR"/>
          </a:p>
        </p:txBody>
      </p:sp>
      <p:sp>
        <p:nvSpPr>
          <p:cNvPr id="9" name="PlaceHolder 163">
            <a:extLst>
              <a:ext uri="{FF2B5EF4-FFF2-40B4-BE49-F238E27FC236}">
                <a16:creationId xmlns:a16="http://schemas.microsoft.com/office/drawing/2014/main" id="{08ED6DBC-B25E-C38A-F569-F814D983BCD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164">
            <a:extLst>
              <a:ext uri="{FF2B5EF4-FFF2-40B4-BE49-F238E27FC236}">
                <a16:creationId xmlns:a16="http://schemas.microsoft.com/office/drawing/2014/main" id="{42DAF3CE-E97E-EB9F-95C5-C77472242C4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36666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CB2F2971-629D-4ED2-9FB0-024C985F5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6720" cy="530280"/>
          </a:xfrm>
        </p:spPr>
        <p:txBody>
          <a:bodyPr wrap="square"/>
          <a:lstStyle/>
          <a:p>
            <a:pPr lvl="0"/>
            <a:fld id="{17D0D75D-D225-40F4-9B04-1AA8091FAF86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743852E1-5BB5-4478-9AAB-FCB0100BED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080" cy="530640"/>
          </a:xfrm>
        </p:spPr>
        <p:txBody>
          <a:bodyPr wrap="square"/>
          <a:lstStyle/>
          <a:p>
            <a:pPr lvl="0"/>
            <a:fld id="{AA3E6F05-AB80-427F-9191-BB7074019C18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F153BC0A-913E-4DCA-82C4-367210032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439" cy="531000"/>
          </a:xfrm>
        </p:spPr>
        <p:txBody>
          <a:bodyPr wrap="square"/>
          <a:lstStyle/>
          <a:p>
            <a:pPr lvl="0"/>
            <a:fld id="{F99CCA36-8C95-474E-8EA9-86A11AA409FC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26F7C09-BF38-4FFE-9234-22CD90EC337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7800" cy="531360"/>
          </a:xfrm>
        </p:spPr>
        <p:txBody>
          <a:bodyPr wrap="square"/>
          <a:lstStyle/>
          <a:p>
            <a:pPr lvl="0"/>
            <a:fld id="{15F29F26-59CB-4E17-83AD-B9D877580E54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8B45DC0D-697D-4E31-BA37-0F4DFD46538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160" cy="531720"/>
          </a:xfrm>
        </p:spPr>
        <p:txBody>
          <a:bodyPr wrap="square"/>
          <a:lstStyle/>
          <a:p>
            <a:pPr lvl="0"/>
            <a:fld id="{90B450D9-E691-4CEE-8630-970D9E42BC89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780FEDE7-6045-460A-AC8D-F0CEC191D6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519" cy="532080"/>
          </a:xfrm>
        </p:spPr>
        <p:txBody>
          <a:bodyPr wrap="square"/>
          <a:lstStyle/>
          <a:p>
            <a:pPr lvl="0"/>
            <a:fld id="{478DA2DA-FAFF-4509-B269-7CA37CFF4B98}" type="slidenum">
              <a:t>99</a:t>
            </a:fld>
            <a:endParaRPr lang="pt-BR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8" name="PlaceHolder 7">
            <a:extLst>
              <a:ext uri="{FF2B5EF4-FFF2-40B4-BE49-F238E27FC236}">
                <a16:creationId xmlns:a16="http://schemas.microsoft.com/office/drawing/2014/main" id="{90B18CE0-58C1-42EF-BB16-9D8D72A8C9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4278960" y="10157400"/>
            <a:ext cx="3278879" cy="532440"/>
          </a:xfrm>
        </p:spPr>
        <p:txBody>
          <a:bodyPr wrap="square"/>
          <a:lstStyle/>
          <a:p>
            <a:pPr lvl="0"/>
            <a:fld id="{5F0D153D-CBFF-4BC8-B778-E11FFF451795}" type="slidenum">
              <a:t>99</a:t>
            </a:fld>
            <a:endParaRPr lang="pt-BR">
              <a:highlight>
                <a:scrgbClr r="0" g="0" b="0">
                  <a:alpha val="0"/>
                </a:scrgbClr>
              </a:highlight>
              <a:latin typeface="Times New Roman"/>
            </a:endParaRP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3C820909-80C2-421C-9FFE-CC4470740F5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noAutofit/>
          </a:bodyPr>
          <a:lstStyle/>
          <a:p>
            <a:pPr lvl="0"/>
            <a:fld id="{DB412E9A-E8AC-42B8-89EC-FBCF3083E266}" type="slidenum">
              <a:t>99</a:t>
            </a:fld>
            <a:endParaRPr lang="pt-BR"/>
          </a:p>
        </p:txBody>
      </p:sp>
      <p:sp>
        <p:nvSpPr>
          <p:cNvPr id="9" name="PlaceHolder 8">
            <a:extLst>
              <a:ext uri="{FF2B5EF4-FFF2-40B4-BE49-F238E27FC236}">
                <a16:creationId xmlns:a16="http://schemas.microsoft.com/office/drawing/2014/main" id="{1641B7C0-E847-4A1A-AADE-9A5B6C276EB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10" name="PlaceHolder 9">
            <a:extLst>
              <a:ext uri="{FF2B5EF4-FFF2-40B4-BE49-F238E27FC236}">
                <a16:creationId xmlns:a16="http://schemas.microsoft.com/office/drawing/2014/main" id="{580F3552-578A-4573-8244-0138E50373C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3679" cy="4807080"/>
          </a:xfrm>
        </p:spPr>
        <p:txBody>
          <a:bodyPr vert="horz" wrap="square" anchor="t" anchorCtr="0">
            <a:no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4594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87E39-731C-41D8-9254-B51A4E4033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473184-E5A9-4AC2-B457-008CA27C4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890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38D93-CDC1-4E83-9662-AE7845DD8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67AF5C-CD8A-4287-87F9-E07867B86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412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4B8E82-B9F5-4630-847E-607F758FF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3050"/>
            <a:ext cx="2743200" cy="5308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41141-77F4-4BC8-B97D-75457825F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3050"/>
            <a:ext cx="8077200" cy="5308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126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0FD0E-A19F-4F3F-8DC2-B5BBC2C26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315FF-C3E1-4F74-A51C-5B0312B39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9224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E2784-992E-40F3-8B00-35A72E44A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A21D3-D219-4C6F-BD92-A99B1656E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765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A2992-5A69-4B4B-83A6-34485CCE0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C5F8CE-16F9-4BE0-A5C1-F4B73BF24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B96887-BA4B-41A7-88DD-CDD8D9322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4963"/>
            <a:ext cx="5410200" cy="3976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01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92345-0146-43EB-850C-BAF9CA3F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0EAA-882E-432C-AB62-2347081B4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A627-5F3F-4F12-9321-8B107C2DCC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C513A-BA4C-4B8F-9BB1-6034A9C431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01FB20-26E9-41A4-A0E1-09BD6B523B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420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1FF77-087A-4E2A-8391-3D6450D2A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9924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742583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742EC-1A5F-4442-8350-54197C045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290AA-6AD3-46E9-B665-9B0521F72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0CFB3-26B1-490B-81A5-1FF36E430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332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78FF2-70E2-4300-A824-35849F01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61D411-F4F7-460E-8D14-37C551D80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F6889B-D490-42C2-A4A1-9C310905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335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2389EA-F2DD-4C44-9A49-C41AECB07B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80" y="273600"/>
            <a:ext cx="10973519" cy="114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C262A1-BF46-4216-A988-822CEDBF09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3519" cy="397727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hangingPunct="0">
        <a:tabLst/>
        <a:defRPr lang="pt-BR" sz="44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pt-BR" sz="3200" b="0" i="0" u="none" strike="noStrike" kern="1200" cap="none" spc="0" baseline="0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C73D0DDA-7C6A-0502-A139-923F9916736D}"/>
              </a:ext>
            </a:extLst>
          </p:cNvPr>
          <p:cNvSpPr txBox="1"/>
          <p:nvPr/>
        </p:nvSpPr>
        <p:spPr>
          <a:xfrm>
            <a:off x="-1" y="2459503"/>
            <a:ext cx="60967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accent6"/>
                </a:solidFill>
              </a:rPr>
              <a:t>25° Domingo do</a:t>
            </a:r>
          </a:p>
          <a:p>
            <a:r>
              <a:rPr lang="pt-BR" sz="6600" b="1" dirty="0">
                <a:solidFill>
                  <a:schemeClr val="accent6"/>
                </a:solidFill>
              </a:rPr>
              <a:t>Tempo Comum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E5432C0-E5A9-6E3D-7E76-84247BB98C6E}"/>
              </a:ext>
            </a:extLst>
          </p:cNvPr>
          <p:cNvSpPr txBox="1"/>
          <p:nvPr/>
        </p:nvSpPr>
        <p:spPr>
          <a:xfrm>
            <a:off x="1715958" y="4896118"/>
            <a:ext cx="6962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dirty="0">
                <a:solidFill>
                  <a:schemeClr val="bg1">
                    <a:lumMod val="95000"/>
                  </a:schemeClr>
                </a:solidFill>
              </a:rPr>
              <a:t>Paróquia Nome</a:t>
            </a:r>
          </a:p>
          <a:p>
            <a:r>
              <a:rPr lang="pt-BR" sz="5400" dirty="0">
                <a:solidFill>
                  <a:schemeClr val="bg1">
                    <a:lumMod val="95000"/>
                  </a:schemeClr>
                </a:solidFill>
              </a:rPr>
              <a:t>Diocese de Apucarana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1354" y="1864659"/>
            <a:ext cx="11630880" cy="595592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Partilhando tua Palavra, vemos o outro no irmão, E um mundo novo se constrói já neste chão.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C6C04E-8201-1DA9-E09B-30844420B3B1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39489349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84879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Olhai com bondade a oferta da vossa Igreja; nela vos apresentamos o sacrifício pascal de Cristo, que nos foi entregue. E concedei que, pela força do Espírito do vosso amor, 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7752292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CDFB3-8E05-9C2E-884E-2B1E389FC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3D8968C0-24C2-77E9-0A32-BCBD0DA5946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84879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sejamos contados, agora e por toda a eternidade, entre os membros do vosso Filho, cujo Corpo e Sangue comungamos.</a:t>
            </a: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EACF31D-47EA-29E2-5623-CD8AD116923D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10092357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36CFF-1881-E9A9-69AA-A8B296DDE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54CFD73-7CD0-15F9-1293-640905AD29A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Espírito nos una num só corpo!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C0088E-66F3-70A9-CA1C-2A81F98B1041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23886962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Renovai, ó Pai, com a luz do Evangelho, a vossa Igreja (que está em N.). Fortalecei o vínculo da unidade entre os fiéis e os pastores do vosso povo, em comunhão com o nosso Papa Leão, o nosso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0477256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2FAF2-D48C-1B17-A2B4-86C7FAE98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B32EFE88-3731-C28B-FBAA-2539AE7DC98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Bispo Carlos e toda a ordem episcopal. Assim, neste mundo dilacerado por discórdias, o vosso povo brilhe como sinal profético de unidade e concórdia.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8596048-256C-DADC-7922-391E90D0C5C0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1660045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31885"/>
            <a:ext cx="11841896" cy="392611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Confirmai na unidade a vossa Igreja!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07318890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5236"/>
            <a:ext cx="11841896" cy="4953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Lembrai-vos dos nossos irmãos e irmãs (N. e N.), que adormeceram na paz do vosso Cristo, e de todos os falecidos, cuja fé só vós conhecestes: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57508620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C65D7-1FA0-B720-24F3-34F2B43E5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32BBA5AB-FD30-8ED6-5CD8-4ABDA3B5B5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795236"/>
            <a:ext cx="11841896" cy="4953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acolhei-os na luz da vossa face e, na ressurreição, concedei-lhes a plenitude da vida.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46EFD95-F185-5B21-79DC-6BDBC5592A3E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66474764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Concedei-lhes, ó Senhor, a luz eterna!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29489089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Concedei também a nós, no fim da nossa peregrinação terrestre, chegarmos todos à morada eterna, onde viveremos para sempre convosco e, com 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042681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452255"/>
            <a:ext cx="11683634" cy="497790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Reunidos, em família, pra cantar tuas maravilhas! A Palavra nos sustenta, ilumina e orienta. E nos une a celebrar o teu dia, Senhor!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59643514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Bem-aventurada Virgem Maria, Mãe de Deus, os Apóstolos e Mártires, (São N.: Santo do dia ou padroeiro)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7228264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D55A2-3914-404D-2C76-A89F7955A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0831DF1-B7AE-4E0D-7687-F9565F9B93D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todos os Santos, vos louvaremos e glorificaremos, por Jesus Cristo, vosso Filho.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11C0460-D9EA-F854-B0AE-7BC30033AAE1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71594380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Cristo, com Cristo, e em Cristo, a vós, Deus Pai todo-poderoso, na unidade do Espírito Santo, toda honra e toda glória,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98944288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7">
            <a:extLst>
              <a:ext uri="{FF2B5EF4-FFF2-40B4-BE49-F238E27FC236}">
                <a16:creationId xmlns:a16="http://schemas.microsoft.com/office/drawing/2014/main" id="{269FA56A-88E8-4498-9519-2B815CB48CC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8238" y="1748935"/>
            <a:ext cx="11497111" cy="5759280"/>
          </a:xfrm>
        </p:spPr>
        <p:txBody>
          <a:bodyPr vert="horz" wrap="square" lIns="91440" tIns="45720" rIns="91440" bIns="45720" anchor="t" anchorCtr="0">
            <a:normAutofit/>
          </a:bodyPr>
          <a:lstStyle/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 hangingPunct="1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u="sng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B002BA9-B33F-1622-256A-0D0681A426E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43580177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DF91226B-6EDF-4949-ACAF-1106C90A39F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1015" y="1754326"/>
            <a:ext cx="11676186" cy="39186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47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47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Pai Nosso que estais nos Céus, santificado seja o vosso Nome, venha a nós o vosso Reino, seja feita a vossa vontade assim na terra como no Céu. O pão nosso de cada dia nos dai hoje, perdoai-nos as nossas ofensas assim como nós perdoamos a quem nos tem ofendido, e não nos deixeis cair em tentação, mas livrai-nos do Mal.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2167033-0B47-F563-A53F-3251ED2ADB4C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899139"/>
            <a:ext cx="12185612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Livrai-nos de todos os males, ó Pai, e dai-nos hoje a vossa paz. Ajudados pela vossa misericórdia, sejamos sempre livres do pecado e protegidos de todos os perigos, enquanto aguardamos a feliz esperança e a vinda do nosso Salvador, Jesus Cristo.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42D2E9B-8D72-9B13-F554-FE740AF034A2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2FB13BF-0403-46DF-AD36-92CEE641302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5086" y="1916723"/>
            <a:ext cx="11674191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Vosso é o reino, o poder e a glória para sempre.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0829588-B936-9641-0AAB-8FD8ED3785D5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  <p:extLst>
      <p:ext uri="{BB962C8B-B14F-4D97-AF65-F5344CB8AC3E}">
        <p14:creationId xmlns:p14="http://schemas.microsoft.com/office/powerpoint/2010/main" val="221601151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DB0A426-4F5F-4B82-91F1-E5D67BCB90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6032" y="1767775"/>
            <a:ext cx="11740896" cy="68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 Jesus Cristo, dissestes aos vossos Apóstolos: Eu vos deixo a paz, eu vos dou a minha paz. Não olheis os nossos pecados, mas a fé que anima vossa Igreja; dai-lhe, segundo o vosso desejo, a paz e a unidade. Vós que sois Deus com o Pai e o Espírito Santo.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EAEB941-EB22-C88E-D3AE-9E06BB0720F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4294967295"/>
          </p:nvPr>
        </p:nvSpPr>
        <p:spPr>
          <a:xfrm>
            <a:off x="637033" y="3880592"/>
            <a:ext cx="11173800" cy="98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200" b="1" dirty="0">
                <a:solidFill>
                  <a:srgbClr val="92D050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Todos: </a:t>
            </a:r>
            <a:r>
              <a:rPr lang="pt-BR" sz="52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Amém!</a:t>
            </a:r>
            <a:endParaRPr dirty="0"/>
          </a:p>
        </p:txBody>
      </p:sp>
      <p:sp>
        <p:nvSpPr>
          <p:cNvPr id="37" name="Google Shape;37;p7"/>
          <p:cNvSpPr txBox="1"/>
          <p:nvPr/>
        </p:nvSpPr>
        <p:spPr>
          <a:xfrm>
            <a:off x="127183" y="0"/>
            <a:ext cx="12193500" cy="17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Rito de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Comunhão</a:t>
            </a:r>
            <a:endParaRPr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B482D214-B773-488C-B735-1162550DE6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0063" y="1926692"/>
            <a:ext cx="11433461" cy="50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paz do Senhor esteja sempre convosco.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O amor de Cristo nos uniu.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B6E362-70A0-752B-9B52-4F65D4A7C6C3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D2DB17E-8092-65DB-A8A3-36F589E31D07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Saudação e Acolhida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6D9B9717-27D9-4883-856B-34C01F1407A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5763" y="1248508"/>
            <a:ext cx="11662062" cy="692473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dirty="0">
              <a:latin typeface="Arial" pitchFamily="18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Deus, que tirais o pecado do mundo, tende piedade de nós. </a:t>
            </a:r>
          </a:p>
          <a:p>
            <a:pPr lvl="0" algn="just"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Cordeiro de Deus que tirais o pecado do mundo, dai-nos a paz.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40A2FB5-957A-C94B-2B91-74EFA86355EE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4C0F183B-F4FF-4424-8073-3B047A5D793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9277" y="1870754"/>
            <a:ext cx="11455034" cy="46886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Presid.: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Eis o Cordeiro de Deus, que tira o pecado do mundo.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800" dirty="0">
              <a:solidFill>
                <a:srgbClr val="FFFFFF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800" b="1" dirty="0">
                <a:solidFill>
                  <a:srgbClr val="92D050"/>
                </a:solidFill>
                <a:highlight>
                  <a:srgbClr val="000000"/>
                </a:highlight>
                <a:latin typeface="+mn-lt"/>
              </a:rPr>
              <a:t>Todos: </a:t>
            </a:r>
            <a:r>
              <a:rPr lang="pt-BR" sz="5800" b="1" dirty="0">
                <a:solidFill>
                  <a:srgbClr val="FFFFFF"/>
                </a:solidFill>
                <a:highlight>
                  <a:srgbClr val="000000"/>
                </a:highlight>
                <a:latin typeface="+mn-lt"/>
              </a:rPr>
              <a:t>Senhor, eu não sou digno de que entreis em minha morada, mas dizei uma palavra e serei salvo.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880E5D-EC18-0B83-BF96-8524B52621F4}"/>
              </a:ext>
            </a:extLst>
          </p:cNvPr>
          <p:cNvSpPr txBox="1"/>
          <p:nvPr/>
        </p:nvSpPr>
        <p:spPr>
          <a:xfrm>
            <a:off x="-3988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Rito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8163C-6BE0-6A6E-2C94-06E268571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558877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0DB00-3BC6-AC75-6B13-060DEA773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D784F10-A6B7-666F-8CAA-6D91120F978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Tenho sede! Tu és a fonte! Tenho fome! Tu és o amor! Pão e vinho - Santa Eucaristia, dá-me a comer, beber, Senhor!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963F801-916B-6476-B3ED-A81FB44AFACB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71967877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CF6DA-B37A-30FC-8F24-592676AFB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516C48A-CE48-6182-427D-8B591672647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6835" y="1952580"/>
            <a:ext cx="11871941" cy="5522872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Sede ardente tens, Divino Coração, fogo em chamas, tu nos queres inflamar! Me dá tua sede, me dá tua fome: quero ajudar-te a salvar os meus irmãos!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55DB4D-766D-8405-0D44-F79A22AD400E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99913210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42AF2-6105-7496-6A9A-6C3C1CDD2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106300-79D7-C891-A74C-0C6634E9F4E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Tenho sede! Tu és a fonte! Tenho fome! Tu és o amor! Pão e vinho - Santa Eucaristia, dá-me a comer, beber, Senhor!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2750B18-9DE0-E6D1-5B2F-5D4B68D98B29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98954211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E71EB-F560-E269-C266-A92F6E0A0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D1F0AE9-9355-AD8E-FDA7-8CADD5A7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Fome e sede tens do nosso puro amor, mais que de obras, grandes coisas e saber. Total entrega à tua vontade: o meu viver e o meu morrer és tu,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B198CE7-0D39-EA1F-0F52-04020C0788AD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98590108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9F3C4-5773-29E8-F994-344C11D85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35C49F1-D35C-8AE5-5AA2-567302340D9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Tenho sede! Tu és a fonte! Tenho fome! Tu és o amor! Pão e vinho - Santa Eucaristia, dá-me a comer, beber, Senhor!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905954-1DF1-8126-E9A9-59CE760585F0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4145989157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3881D-1721-D651-166A-35610AD80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B92DB6C0-94D5-D472-211D-B0E220383FE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Se, Jesus, te dás a mim na Comunhão, eu me darei também a ti, meu Salvador! Nada no mundo vai separar-nos: tu és meu tudo, é teu inteiro o coração!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0854709-0EC6-1A76-F388-E483F2A603D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11304143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A05CB-62B9-801F-7D1B-FD43BD139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5BEC9A0-A3C4-54DE-D9F4-79D9A7499E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Tenho sede! Tu és a fonte! Tenho fome! Tu és o amor! Pão e vinho - Santa Eucaristia, dá-me a comer, beber, Senhor!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E2236C-B346-85AE-4752-F8ACB6FA8CE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872409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Em nome do Pai e do Filho e do Espírito Santo.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78699114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C0BAD-02E2-8FC1-51C6-AA2ED1903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1F750E0-6815-5B78-C416-EE1BA22C7FA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 tu deixas lá no alto o teu céu, um outro queres encontrar no coração. Vem, já não tardes! Meu ser te espera: pequeno céu - imenso amor - hoje sou eu!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8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5FA3209-2CD0-003D-AE18-30DDA84BF47B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85974569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FDB93-6AAE-AAA8-6AB4-92B1E549B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EAE299D-6647-1E9D-8434-9A81AAC5547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Tenho sede! Tu és a fonte! Tenho fome! Tu és o amor! Pão e vinho - Santa Eucaristia, dá-me a comer, beber, Senhor!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A52DBF6-A958-BA3C-029F-377961A9537F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53692718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0DD16-11DD-C7B0-EC55-4390052BB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8947B-CEA7-93F3-451A-D41FB1A3982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86612" y="1855063"/>
            <a:ext cx="11685329" cy="5539806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5.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amor nos dás tua vida numa cruz; na Eucaristia, de presente, o Dom Maior! Presença amada e desejada: meu coração, tua hóstia viva, eu sou, Jesus!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EE4DA9D-40EF-429D-7BCD-075A541FC6E6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3769055717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26D69-355C-CC08-F881-E6696A7C0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D8CF856-28A2-FA22-F1C2-C7B9AC68D04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5492" y="1847827"/>
            <a:ext cx="11694627" cy="5565704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Tenho sede! Tu és a fonte! Tenho fome! Tu és o amor! Pão e vinho - Santa Eucaristia, dá-me a comer, beber, Senhor!</a:t>
            </a:r>
            <a:endParaRPr lang="pt-BR" sz="48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FF7E5AA-AA04-D365-B991-511A40CE4135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</a:t>
            </a:r>
          </a:p>
        </p:txBody>
      </p:sp>
    </p:spTree>
    <p:extLst>
      <p:ext uri="{BB962C8B-B14F-4D97-AF65-F5344CB8AC3E}">
        <p14:creationId xmlns:p14="http://schemas.microsoft.com/office/powerpoint/2010/main" val="216686129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6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ACE31-E70A-7ABA-6174-DE55A4901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0D0483D-EB70-6D97-73EF-03EE830B83FA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F78705D4-D028-3556-068F-64E7F86E4315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Tende entre vós o mesmo sentimento que existe em Cristo Jesus. (bis) 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24362435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DE COMUNHÃO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5168" y="1849570"/>
            <a:ext cx="11755276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 existe consolação na vida em Cristo, Aspirai à mesma coisa, unidos no mesmo amor.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6" name="PlaceHolder 2">
            <a:extLst>
              <a:ext uri="{FF2B5EF4-FFF2-40B4-BE49-F238E27FC236}">
                <a16:creationId xmlns:a16="http://schemas.microsoft.com/office/drawing/2014/main" id="{80BA744A-8819-BF9A-920F-8571E6310A1C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Tende entre vós o mesmo sentimento que existe em Cristo Jesus. (bis) 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98234853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3350" y="1884739"/>
            <a:ext cx="11929696" cy="476371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 existe alento em vós, no mútuo amor sincero, Vivenciai em harmonia, procurando a unidade.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170830318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69536A0E-BA6B-D228-0C0F-8C8EFC5C2D3F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Tende entre vós o mesmo sentimento que existe em Cristo Jesus. (bis) 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7849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graça e a paz daquele que é, que era e que vem, estejam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Bendito seja Deus, que nos reuniu no amor de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71949715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46A44-D277-ED02-9BDA-8FC1DD2D3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CA03A89-1785-3B63-E54E-45100C509F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3350" y="1884739"/>
            <a:ext cx="11929696" cy="476371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 existe a comunhão no Santo Espírito, Tudo fazei com humildade e não por competição. 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6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EF4F5EF-6DAD-671A-4FAB-63B8CDC2E00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244500511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AD8F7-108A-C2A6-EA8B-56AF0AFCE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8DF5256C-4A19-1B8F-FDDF-5C5115A43FD8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ECE1D8DB-E4F9-3BDE-5719-7E711F6AA854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Tende entre vós o mesmo sentimento que existe em Cristo Jesus. (bis) 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331625758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E7ECB-758B-BBC3-16CE-06D45BA1F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089E77F-1920-96DA-126D-435F64CA37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33350" y="1884739"/>
            <a:ext cx="11929696" cy="4763711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4.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 existe a compaixão, se existe a ternura, Não só cuidai de vossos bens, mas também dos de vossos irmãos.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BB304B2-28D7-0CE7-6656-EAF63BF24F08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</p:spTree>
    <p:extLst>
      <p:ext uri="{BB962C8B-B14F-4D97-AF65-F5344CB8AC3E}">
        <p14:creationId xmlns:p14="http://schemas.microsoft.com/office/powerpoint/2010/main" val="393232308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7A5AB-A897-4957-0D82-4D4861C5A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831381F-0C7F-552E-9982-4ECD0FC2B089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de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Comunhão II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6ADDBE4B-E369-F38C-1D32-3819930AE867}"/>
              </a:ext>
            </a:extLst>
          </p:cNvPr>
          <p:cNvSpPr txBox="1">
            <a:spLocks/>
          </p:cNvSpPr>
          <p:nvPr/>
        </p:nvSpPr>
        <p:spPr>
          <a:xfrm>
            <a:off x="217146" y="1801612"/>
            <a:ext cx="11751319" cy="595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>
            <a:noAutofit/>
          </a:bodyPr>
          <a:lstStyle>
            <a:lvl1pPr rtl="0" hangingPunct="0">
              <a:spcBef>
                <a:spcPts val="1417"/>
              </a:spcBef>
              <a:spcAft>
                <a:spcPts val="0"/>
              </a:spcAft>
              <a:tabLst/>
              <a:defRPr lang="pt-BR" sz="3200" b="0" i="0" u="none" strike="noStrike" kern="1200" cap="none" spc="0" baseline="0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Tende entre vós o mesmo sentimento que existe em Cristo Jesus. (bis) </a:t>
            </a:r>
            <a:endParaRPr lang="pt-BR" sz="72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0053572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3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72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Sustentai, Senhor de bondade, com vosso constante auxílio, os que reconfortais com vossos sacramentos,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7519333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3F33E-29D2-54F0-D844-EA00C6F27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E658946-FD98-C2C1-7D2B-16E9730DDE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podermos colher os frutos da redenção na liturgia e na vida. Por Cristo, nosso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10370F7-8809-8E95-DE1A-9772CD77F798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3222627347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E31DDC-E692-4A08-8AAA-C747605066A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428" y="1884739"/>
            <a:ext cx="11942280" cy="5958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393D3-1C69-643F-B783-5A07C50F8B93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Oração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Pós-Comunhão</a:t>
            </a:r>
          </a:p>
        </p:txBody>
      </p:sp>
    </p:spTree>
    <p:extLst>
      <p:ext uri="{BB962C8B-B14F-4D97-AF65-F5344CB8AC3E}">
        <p14:creationId xmlns:p14="http://schemas.microsoft.com/office/powerpoint/2010/main" val="226222631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593D16C-D2AC-8422-FB36-1B860B38E199}"/>
              </a:ext>
            </a:extLst>
          </p:cNvPr>
          <p:cNvSpPr txBox="1"/>
          <p:nvPr/>
        </p:nvSpPr>
        <p:spPr>
          <a:xfrm>
            <a:off x="0" y="2551837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Avisos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Senhor esteja convosco.</a:t>
            </a: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Inclinai-vos para receber a benção.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374032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EEB9F5A-D392-CEA2-C164-E93887D0F70C}"/>
              </a:ext>
            </a:extLst>
          </p:cNvPr>
          <p:cNvSpPr txBox="1"/>
          <p:nvPr/>
        </p:nvSpPr>
        <p:spPr>
          <a:xfrm>
            <a:off x="0" y="2921168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Ato penitencial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CANTO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Deus todo-poderoso vos livre sempre de toda adversidade e derrame benigno sobre vós os dons da sua bênção.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75285B-17BC-10A0-0EA8-7C745AD5FA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3677EF5-F52A-4B70-8C4E-311EE59739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F98A7B3-5DBF-734B-4AD8-2B3DB68BE91B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443885856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CBA0-FF19-7E7E-86E3-8709BBBCD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A9898C0-CCA1-EE16-2E30-C0D0E57FA6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Torne os vossos corações atentos à sua palavra, a fim de que transbordeis de alegria divina.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CC80010-53D3-5B0E-FCD1-FD3233B0547C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01292662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BDC60-3503-F407-5E4C-DA502EA27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26735CA-6E6A-2C10-C7F5-E04B4CB4852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09ACF0-9355-6EB7-F474-2B230DD938DA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4178334907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FE6D6-D7B1-9B97-EE45-0B3A1E59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1FEC174-E67D-D691-131E-EA17E4A7032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Assim, abraçando o bem e a justiça, possais correr sempre pelo caminho dos mandamentos divinos e tornar-vos coerdeiros dos santos.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8EB6EC-F0B0-2F84-4A80-FBD07965337F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753045989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AA1195-3C37-D351-55A8-A8D82EF8C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9107453A-B687-1C9D-38AF-5383C51C033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3FA02B-D142-8C6E-A51E-DB448E373E8B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37247981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Pres.: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 a bênção de Deus todo-poderoso, Pai e Filho e Espírito Santo, desça sobre vós e permaneça para sempre.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222334640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BCA2A2E-44E2-4DB3-8B03-32EFDBD2176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86352" y="1929184"/>
            <a:ext cx="11612908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Diác. ou Presid.: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Ide em paz, e anunciai o Evangelho do Senhor.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804A04-3080-5248-F23E-33ACA8E2D172}"/>
              </a:ext>
            </a:extLst>
          </p:cNvPr>
          <p:cNvSpPr txBox="1"/>
          <p:nvPr/>
        </p:nvSpPr>
        <p:spPr>
          <a:xfrm>
            <a:off x="-3988" y="-123092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Benção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Final</a:t>
            </a:r>
          </a:p>
        </p:txBody>
      </p:sp>
    </p:spTree>
    <p:extLst>
      <p:ext uri="{BB962C8B-B14F-4D97-AF65-F5344CB8AC3E}">
        <p14:creationId xmlns:p14="http://schemas.microsoft.com/office/powerpoint/2010/main" val="84736172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F3510-E032-D2E1-EB9D-980EFD17F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FFE4CB7B-5410-5730-95D4-1AE5A838AD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É como a chuva que lava, é como o fogo que arrasa, Tua Palavra é assim, não passa por mim sem deixar um sinal. (Bis)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269FF8-06D7-7416-BE75-F54D812017BF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64066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">
            <a:extLst>
              <a:ext uri="{FF2B5EF4-FFF2-40B4-BE49-F238E27FC236}">
                <a16:creationId xmlns:a16="http://schemas.microsoft.com/office/drawing/2014/main" id="{451F05A9-B26A-47C5-8868-2C3AD207D70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3" y="1810871"/>
            <a:ext cx="11560542" cy="609029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Tenho medo de não responder, de fingir que não escutei. Tenho medo de ouvir teu chamado, virar pro outro lado e fingir que eu não sei. (Bis)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F907A0-90D9-3218-EA75-0531A01CD676}"/>
              </a:ext>
            </a:extLst>
          </p:cNvPr>
          <p:cNvSpPr txBox="1"/>
          <p:nvPr/>
        </p:nvSpPr>
        <p:spPr>
          <a:xfrm>
            <a:off x="0" y="422031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>
                <a:solidFill>
                  <a:srgbClr val="92D050"/>
                </a:solidFill>
              </a:rPr>
              <a:t>Canto Final</a:t>
            </a:r>
            <a:endParaRPr lang="pt-BR" sz="54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95">
            <a:extLst>
              <a:ext uri="{FF2B5EF4-FFF2-40B4-BE49-F238E27FC236}">
                <a16:creationId xmlns:a16="http://schemas.microsoft.com/office/drawing/2014/main" id="{51CA22AD-D75D-4092-A918-AAACB37714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7731" y="1862543"/>
            <a:ext cx="11578126" cy="59544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P: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Em Jesus Cristo, o Justo, que intercede por nós e nos reconcilia com o Pai, abramos o nosso espírito ao arrependimento para sermos dignos de nos aproximar da mesa do Senhor.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1664330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Senhor, tende piedade de nós! (bis)</a:t>
            </a: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1784589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72AF4-DAFB-C880-182C-C656F368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E76AECAD-A0F6-8F81-770D-F17333350E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Jesus Cristo, tende piedade de nós! (bis)</a:t>
            </a: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362FD65-3258-7436-ACE2-C42C7172AF03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803273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A0789-F2A7-F3D9-BE38-F22F57F7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71D789AB-7CDC-2110-4936-3EC253BB944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2048256"/>
            <a:ext cx="11342077" cy="539208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Senhor, Senhor, tende piedade de nós! (bis)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C89B16C-0E60-4040-7F00-6A3320B46866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2436771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u="none" strike="noStrike" cap="none" baseline="30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C.</a:t>
            </a:r>
            <a:r>
              <a:rPr lang="pt-BR" sz="9600" b="1" i="0" u="none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parábola dos trabalhadores na vinha revela o amor generoso e a graça de Deus, que não se baseiam no mérito humano, mas na sua bondade. 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48">
            <a:extLst>
              <a:ext uri="{FF2B5EF4-FFF2-40B4-BE49-F238E27FC236}">
                <a16:creationId xmlns:a16="http://schemas.microsoft.com/office/drawing/2014/main" id="{6BC96508-99A8-4EE2-A28F-E8375794C2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5755" y="1981200"/>
            <a:ext cx="11342077" cy="457200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Deus todo-poderoso tenha compaixão de nós, perdoe os nossos pecados e nos conduza à vida eterna.	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6DA7876-195A-0EE7-DFCA-2E3CE3EF7709}"/>
              </a:ext>
            </a:extLst>
          </p:cNvPr>
          <p:cNvSpPr txBox="1"/>
          <p:nvPr/>
        </p:nvSpPr>
        <p:spPr>
          <a:xfrm>
            <a:off x="0" y="-175847"/>
            <a:ext cx="12193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ATO</a:t>
            </a:r>
          </a:p>
          <a:p>
            <a:pPr algn="ctr"/>
            <a:r>
              <a:rPr lang="pt-BR" sz="6000" b="1" dirty="0">
                <a:solidFill>
                  <a:srgbClr val="92D050"/>
                </a:solidFill>
              </a:rPr>
              <a:t>PENITENCIAL</a:t>
            </a:r>
          </a:p>
        </p:txBody>
      </p:sp>
    </p:spTree>
    <p:extLst>
      <p:ext uri="{BB962C8B-B14F-4D97-AF65-F5344CB8AC3E}">
        <p14:creationId xmlns:p14="http://schemas.microsoft.com/office/powerpoint/2010/main" val="4070654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GLÓ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077C86C-EE1D-48AF-8731-509EB3EBABC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Glória a Deus nas alturas e paz na terra aos homens por Ele amados. Senhor Deus, Rei dos céus, Deus Pai todo-poderoso: nós vos louvamos, nós vos bendizemos, nós vos adoramos, nós vos glorificamos, nós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7A9F9D-71EC-85AF-59CC-408D82505841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8657A7-A53B-F2E7-8503-B8D99E2ED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3D108E5F-0A7F-DB77-CD30-DBA69D0CDDC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vos damos graças, por vossa imensa glória. Senhor Jesus Cristo, Filho Unigênito, Senhor Deus, Cordeiro de Deus, Filho de Deus Pai: vós que tirais o pecado do mundo, tende piedade de nós; vós que tirais o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173241-76C3-F7C4-113E-7EE182AEEA7E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2231409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0D7F2-DB3B-AD12-BC96-239710CFE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A5E13D93-44EC-9CA0-76A2-9B02F8191A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pecado do mundo, acolhei a nossa súplica; vós que estais à direita do Pai, tende piedade de nós. Só vós sois o Santo; só vós, o Senhor;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B08BEB-98D7-3CDD-3DC2-BF4C3FF6F075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615866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A7CB-3B8C-2736-EB87-25D502547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CFCE68D-66F1-D6DD-1B23-62D2AE7749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6522" y="1861868"/>
            <a:ext cx="11613297" cy="538080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só vós, o Altíssimo, Jesus Cristo; com o Espírito Santo na glória de Deus Pai. Amém, amém! Amém, amém!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A0150C0-CAC7-6054-1634-CCE41791D128}"/>
              </a:ext>
            </a:extLst>
          </p:cNvPr>
          <p:cNvSpPr txBox="1"/>
          <p:nvPr/>
        </p:nvSpPr>
        <p:spPr>
          <a:xfrm>
            <a:off x="-263769" y="572168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Glória</a:t>
            </a:r>
          </a:p>
        </p:txBody>
      </p:sp>
    </p:spTree>
    <p:extLst>
      <p:ext uri="{BB962C8B-B14F-4D97-AF65-F5344CB8AC3E}">
        <p14:creationId xmlns:p14="http://schemas.microsoft.com/office/powerpoint/2010/main" val="4206220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D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-5069" y="1900174"/>
            <a:ext cx="12193587" cy="475826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latin typeface="+mn-lt"/>
              </a:rPr>
              <a:t>P. </a:t>
            </a:r>
            <a:r>
              <a:rPr lang="pt-BR" sz="6600" b="1" dirty="0">
                <a:solidFill>
                  <a:schemeClr val="bg1"/>
                </a:solidFill>
                <a:latin typeface="+mn-lt"/>
              </a:rPr>
              <a:t>Ó Deus, que resumistes toda a sagrada lei no amor a vós e ao próximo, concedei-nos que, observando os vossos mandamentos, mereçamos chegar</a:t>
            </a:r>
            <a:endParaRPr lang="pt-BR" sz="66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33598" y="1964266"/>
            <a:ext cx="11726392" cy="475826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chemeClr val="bg1"/>
                </a:solidFill>
                <a:latin typeface="+mn-lt"/>
              </a:rPr>
              <a:t>à vida eterna. Por nosso Senhor Jesus Cristo, vosso Filho, que é Deus, e convosco vive e reina, na unidade do Espírito Santo, por todos os séculos dos séculos.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27017313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0BBA723-6154-43EE-AEA6-F2D031F501F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0" y="1863000"/>
            <a:ext cx="12188519" cy="595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latin typeface="+mn-lt"/>
              </a:rPr>
              <a:t>Amém!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F1DC748-7D08-36AB-7A95-489911C68340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Oração Coleta</a:t>
            </a:r>
          </a:p>
        </p:txBody>
      </p:sp>
    </p:spTree>
    <p:extLst>
      <p:ext uri="{BB962C8B-B14F-4D97-AF65-F5344CB8AC3E}">
        <p14:creationId xmlns:p14="http://schemas.microsoft.com/office/powerpoint/2010/main" val="18167672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ED414EC-7FEA-4275-933E-DC3DAABE5F2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3869" y="1840263"/>
            <a:ext cx="11595711" cy="678455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i="1" dirty="0">
                <a:solidFill>
                  <a:schemeClr val="bg1"/>
                </a:solidFill>
                <a:latin typeface="+mn-lt"/>
              </a:rPr>
              <a:t>A Palavra está perto de ti, em tua boca, em teu coração!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06BDEEF-6F08-B49C-B56F-E6DDEFADB52E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Refrão Orante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OS ATOS DOS APÓSTOLOS&#10;       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DB29782E-DFC1-4B5F-BD03-4DCEE5CEBF8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600" y="1541160"/>
            <a:ext cx="12189600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dirty="0">
              <a:solidFill>
                <a:schemeClr val="bg1"/>
              </a:solidFill>
              <a:latin typeface="Arial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I LEITURA - Is 55,6-9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LEITURA DO LIVRO DO PROFETA ISAÍAS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6E2CBDD-26BA-26D9-E3DA-FBBF342499C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/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 convite “Ide também vós para minha vinha” é um chamado contínuo, um apelo pessoal e universal para sairmos da ociosidade espiritual e nos</a:t>
            </a:r>
          </a:p>
        </p:txBody>
      </p:sp>
      <p:sp>
        <p:nvSpPr>
          <p:cNvPr id="19" name="Google Shape;19;p1"/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125986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92">
            <a:extLst>
              <a:ext uri="{FF2B5EF4-FFF2-40B4-BE49-F238E27FC236}">
                <a16:creationId xmlns:a16="http://schemas.microsoft.com/office/drawing/2014/main" id="{FC088E26-8FB1-41E4-9695-5830B03CCB3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4502" y="1904869"/>
            <a:ext cx="11834446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Buscai o Senhor, enquanto pode ser achado; invocai-o, enquanto ele está perto. Abandone o ímpio seu caminho, e o homem injusto, suas maquinações; volte para o Senhor, que terá piedade dele, volte para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7BE502-81C8-6847-E8DA-3772F5CFEFE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9C5575C0-10EB-4D38-8B68-399171DCA1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nosso Deus, que é generoso no perdão. Meus pensamentos não são como os vossos pensamentos, e vossos caminhos não são como os meus caminhos, diz o Senhor. Estão meus caminhos tão acima dos vossos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714DC82-9258-D067-70F1-90BFB392F65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DB190-423D-B618-4F79-D90749B2D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1">
            <a:extLst>
              <a:ext uri="{FF2B5EF4-FFF2-40B4-BE49-F238E27FC236}">
                <a16:creationId xmlns:a16="http://schemas.microsoft.com/office/drawing/2014/main" id="{57713460-D756-C103-71F1-FBDF2E5600F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269" y="1892852"/>
            <a:ext cx="12052911" cy="51184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latin typeface="+mn-lt"/>
              </a:rPr>
              <a:t>caminhos e meus pensamentos acima dos vossos pensamentos, quanto está o céu acima da terra.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6FBD45-5BE1-4B69-6EB4-C1A6930C37A3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55303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41694329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Salmo 144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O Senhor está perto da pessoa que o invoca!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7B8F8E-DCB7-EBAB-24CF-60D966DC2748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47">
            <a:extLst>
              <a:ext uri="{FF2B5EF4-FFF2-40B4-BE49-F238E27FC236}">
                <a16:creationId xmlns:a16="http://schemas.microsoft.com/office/drawing/2014/main" id="{B1CF8392-EC72-49CA-BDC7-B288150BAA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26815" y="1943100"/>
            <a:ext cx="11929819" cy="569770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latin typeface="+mn-lt"/>
              </a:rPr>
              <a:t>01.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Todos os dias haverei de bendizer-vos, hei de louvar o vosso nome para sempre. Grande é o Senhor e muito digno de louvores, e ninguém pode medir sua grandeza.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64DEFD4-1BE2-ECFB-5AC2-7B424383DFFF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O Senhor está perto da pessoa que o invoca!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latin typeface="+mn-lt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56C0397-BAB0-5255-3F68-976139321CD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0405212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882589"/>
            <a:ext cx="11789142" cy="581097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02.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Misericórdia e piedade é o Senhor, ele é amor, é paciência, é compaixão. O Senhor é muito bom para com todos, sua ternura abraça toda criatura.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3340432-4220-792D-A7BF-694ECC870F2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28599489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O Senhor está perto da pessoa que o invoca!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06AFBDF-BDCA-D914-7679-2C93B3EAB3A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8443154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77">
            <a:extLst>
              <a:ext uri="{FF2B5EF4-FFF2-40B4-BE49-F238E27FC236}">
                <a16:creationId xmlns:a16="http://schemas.microsoft.com/office/drawing/2014/main" id="{0CBFCE60-8C80-425E-9D3E-8E00AF9F22F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013" y="1857982"/>
            <a:ext cx="11727423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03. </a:t>
            </a:r>
            <a:r>
              <a:rPr lang="pt-BR" sz="6000" dirty="0">
                <a:solidFill>
                  <a:schemeClr val="bg1"/>
                </a:solidFill>
                <a:latin typeface="+mn-lt"/>
              </a:rPr>
              <a:t>É justo o Senhor em seus caminhos, é santo em toda obra que ele faz. Ele está perto da pessoa que o invoca, de todo aquele que o invoca lealmente.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C8588B-2C90-750E-B481-B48A764AB42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3288068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">
          <a:extLst>
            <a:ext uri="{FF2B5EF4-FFF2-40B4-BE49-F238E27FC236}">
              <a16:creationId xmlns:a16="http://schemas.microsoft.com/office/drawing/2014/main" id="{1872C71C-2E9D-AB7A-D131-B8654EDC1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549BE90B-AEC1-8989-0F8E-9F8439C8A3C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97481" y="1874991"/>
            <a:ext cx="11588400" cy="59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just">
              <a:spcBef>
                <a:spcPts val="0"/>
              </a:spcBef>
              <a:buClr>
                <a:srgbClr val="92D050"/>
              </a:buClr>
              <a:buSzPts val="7500"/>
            </a:pPr>
            <a:r>
              <a:rPr lang="pt-BR" sz="9600" b="1" i="0" strike="noStrike" cap="none" baseline="30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dedicarmos a espalhar a boa nova do Reino, onde a recompensa é a salvação igual para todos. Confiantes na generosidade do Senhor, cantemos:</a:t>
            </a:r>
          </a:p>
        </p:txBody>
      </p:sp>
      <p:sp>
        <p:nvSpPr>
          <p:cNvPr id="19" name="Google Shape;19;p1">
            <a:extLst>
              <a:ext uri="{FF2B5EF4-FFF2-40B4-BE49-F238E27FC236}">
                <a16:creationId xmlns:a16="http://schemas.microsoft.com/office/drawing/2014/main" id="{9F30DB8A-6949-C1A9-8627-56E3BFDF0666}"/>
              </a:ext>
            </a:extLst>
          </p:cNvPr>
          <p:cNvSpPr txBox="1"/>
          <p:nvPr/>
        </p:nvSpPr>
        <p:spPr>
          <a:xfrm>
            <a:off x="-5069" y="369277"/>
            <a:ext cx="12193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Comentário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60221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92">
            <a:extLst>
              <a:ext uri="{FF2B5EF4-FFF2-40B4-BE49-F238E27FC236}">
                <a16:creationId xmlns:a16="http://schemas.microsoft.com/office/drawing/2014/main" id="{15A85341-E9A5-4187-82D5-F2BB707BF4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6862" y="1839020"/>
            <a:ext cx="11412415" cy="592487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3600" dirty="0">
              <a:solidFill>
                <a:schemeClr val="bg1"/>
              </a:solidFill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latin typeface="+mn-lt"/>
              </a:rPr>
              <a:t>R. </a:t>
            </a:r>
            <a:r>
              <a:rPr lang="pt-BR" sz="6000" b="1" dirty="0">
                <a:solidFill>
                  <a:schemeClr val="bg1"/>
                </a:solidFill>
                <a:latin typeface="+mn-lt"/>
              </a:rPr>
              <a:t>O Senhor está perto da pessoa que o invoca!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+mn-lt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7479B79-3E56-2152-C2D9-6BF8B4A1DE5C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Salmo Responsorial</a:t>
            </a:r>
          </a:p>
        </p:txBody>
      </p:sp>
    </p:spTree>
    <p:extLst>
      <p:ext uri="{BB962C8B-B14F-4D97-AF65-F5344CB8AC3E}">
        <p14:creationId xmlns:p14="http://schemas.microsoft.com/office/powerpoint/2010/main" val="41897981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body" idx="4294967295"/>
          </p:nvPr>
        </p:nvSpPr>
        <p:spPr>
          <a:xfrm>
            <a:off x="385570" y="1729432"/>
            <a:ext cx="11412300" cy="59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II LEITURA -  </a:t>
            </a:r>
            <a:r>
              <a:rPr lang="pt-BR" sz="6000" dirty="0" err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Rm</a:t>
            </a:r>
            <a:r>
              <a:rPr lang="pt-BR" sz="6000" dirty="0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 14,7-9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LEITURA DA CARTA DE SÃO PAULO AOS ROMANOS</a:t>
            </a:r>
            <a:endParaRPr sz="6000" b="1" dirty="0">
              <a:solidFill>
                <a:schemeClr val="lt1"/>
              </a:solidFill>
              <a:highlight>
                <a:srgbClr val="0000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LEITURA DA PRIMEIRA CARTA DE SÃO PEDRO   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6948CAE8-2BDD-439B-89E8-E6FDED0CCF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3192" y="1876500"/>
            <a:ext cx="11877065" cy="52329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Cristo vai ser glorificado no meu corpo, seja pela minha vida, seja pela minha morte. Pois, para mim, o viver é Cristo e o morrer é lucro. Entretanto, se o viver na carne significa que meu trabalho será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994549-FBCC-476D-84E4-7D4698175E0D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frutuoso, neste caso, não sei o que escolher. Sinto-me atraído para os dois lados: tenho o desejo de partir, para estar com Cristo — o que para mim seria de</a:t>
            </a:r>
          </a:p>
        </p:txBody>
      </p:sp>
      <p:sp>
        <p:nvSpPr>
          <p:cNvPr id="25" name="Google Shape;25;p3"/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>
          <a:extLst>
            <a:ext uri="{FF2B5EF4-FFF2-40B4-BE49-F238E27FC236}">
              <a16:creationId xmlns:a16="http://schemas.microsoft.com/office/drawing/2014/main" id="{1045D108-4AC3-B1AC-52AE-31599F941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>
            <a:extLst>
              <a:ext uri="{FF2B5EF4-FFF2-40B4-BE49-F238E27FC236}">
                <a16:creationId xmlns:a16="http://schemas.microsoft.com/office/drawing/2014/main" id="{6DF9EF21-2595-D588-C6F1-FB2BB65D886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53640"/>
            <a:ext cx="11799300" cy="52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longe o melhor — mas para vós é mais necessário que eu continue minha vida neste mundo. Só uma coisa importa: vivei à altura do Evangelho de Cristo.</a:t>
            </a:r>
          </a:p>
        </p:txBody>
      </p:sp>
      <p:sp>
        <p:nvSpPr>
          <p:cNvPr id="25" name="Google Shape;25;p3">
            <a:extLst>
              <a:ext uri="{FF2B5EF4-FFF2-40B4-BE49-F238E27FC236}">
                <a16:creationId xmlns:a16="http://schemas.microsoft.com/office/drawing/2014/main" id="{02C651A0-9AAB-6946-D33E-F5CF0D2AAF23}"/>
              </a:ext>
            </a:extLst>
          </p:cNvPr>
          <p:cNvSpPr txBox="1"/>
          <p:nvPr/>
        </p:nvSpPr>
        <p:spPr>
          <a:xfrm>
            <a:off x="-5069" y="369277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da Palavra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139617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83301"/>
            <a:ext cx="12189600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DO SENHOR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Graças a Deus!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4455300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9A3DCAB0-A39B-48A4-888B-E195E589D57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8600" y="2444619"/>
            <a:ext cx="11816862" cy="621587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Aleluia, aleluia! Aleluia, aleluia! (bis) 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54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Vinde abrir o nosso coração, Senhor; ó Senhor, abri o nosso coração, e, então, do vosso Filho a palavra, poderemos acolher com muito amor!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D495FBF-1E57-7AC6-4A34-8D111DF94B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Aclamação ao 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Evangelho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304">
            <a:extLst>
              <a:ext uri="{FF2B5EF4-FFF2-40B4-BE49-F238E27FC236}">
                <a16:creationId xmlns:a16="http://schemas.microsoft.com/office/drawing/2014/main" id="{3816325F-D3C0-434D-83DC-7C6D112906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7154" y="1783301"/>
            <a:ext cx="11789142" cy="523296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EVANGELHO - </a:t>
            </a:r>
            <a:r>
              <a:rPr lang="pt-BR" sz="6000" b="1" dirty="0" err="1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Mt</a:t>
            </a: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 20,1-16a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PROCLAMAÇÃO DO EVANGELHO DE JESUS CRISTO SEGUNDO MATEUS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16F0D7-FCAD-7F73-2B55-2FDF0D45A9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36218123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 EVANGELHO DE JESUS CRISTO SEGUNDO JOÃO -                    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Naquele tempo, Jesus contou esta parábola a seus discípulos: “O Reino dos Céus é como a história do patrão que saiu de madrugada para contratar trabalhadores para a sua vinha. Combinou com 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8C62FDC-88F9-4666-B53E-B604FDBB03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58262" y="1834697"/>
            <a:ext cx="11834446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trabalhadores uma moeda de prata por dia, e os mandou para a vinha. Às nove horas da manhã, o patrão saiu de novo, viu outros que estavam na praça, desocupados, e lhes disse: ‘Ide também vós para a minha vinha!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14FD32-84E4-5244-89B9-389BC210D6A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281955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29CBA-05EB-D52C-A2E0-50353B112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B8DE6DA8-5592-B161-A793-9A327028585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Reunidos, em família, pra cantar tuas maravilhas! A Palavra nos sustenta, ilumina e orienta. E nos une a celebrar o teu dia, Senhor!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9E81EBC-03A3-BBDF-2D28-683453D3515B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39880853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E eu vos pagarei o que for justo’. E eles foram. O patrão saiu de novo ao meio-dia e às três horas da tarde, e fez a mesma coisa. Saindo outra vez pelas cinco horas da tarde, encontrou outros que estavam na praça, e lhes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2D818AF4-87AE-4D80-9904-AA68735F85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disse: ‘Por que estais aí o dia inteiro desocupados?’ Eles responderam: ‘Porque ninguém nos contratou’. O patrão lhes disse: ‘Ide vós também para a minha vinha’. Quando chegou a tarde, o patrão disse ao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225C848-AEB5-ABD8-ACBE-AEB003BF0CF6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814260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E273C-8620-CAE1-B61B-3910A2AB6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4E895F52-3AF1-9676-0DF4-B8FF783EB8C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administrador: ‘Chama os trabalhadores e paga-lhes uma diária a todos, começando pelos últimos até os primeiros!’ Vieram os que tinham sido contratados às cinco da tarde e cada um recebeu uma moeda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A504E42-B8C9-E4CF-6BE0-8DA88D9E7A8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2372971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27D71-1E87-121A-15B0-A6ACBE47F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9BBE802B-99E5-E71A-AEA4-4940485925C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de prata. Em seguida vieram os que foram contratados primeiro, e pensavam que iam receber mais. Porém, cada um deles também recebeu uma moeda de prata. Ao receberem o pagamento, começaram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2EE1921-10FF-D18A-44FD-92F8DD2310E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8632689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09A6F-0D5E-7C6F-3B89-7168363FA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EE369507-3BA2-28DE-9B27-7674B2485B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 resmungar contra o patrão: ‘Estes últimos trabalharam uma hora só, e tu os igualaste a nós, que suportamos o cansaço e o calor o dia inteiro’. 13Então o patrão disse a um deles: ‘Amigo, eu não fui injusto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AFC770A-8FAA-0662-FD97-67EE9BC70B61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5287243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C2CE2-ED3C-3DF8-AFD1-1183303AEB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1BDF5BE6-6354-5166-9760-93FE4953936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contigo. Não combinamos uma moeda de prata? Toma o que é teu e volta para casa! Eu quero dar a este que foi contratado por último o mesmo que dei a ti. Por acaso não tenho o direito de fazer o que quero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AE59704-51D0-A270-AFAA-7384D8456555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839176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66742-019C-B96A-4E0F-6CA102A36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25">
            <a:extLst>
              <a:ext uri="{FF2B5EF4-FFF2-40B4-BE49-F238E27FC236}">
                <a16:creationId xmlns:a16="http://schemas.microsoft.com/office/drawing/2014/main" id="{C59247B6-4A82-46FB-95FE-A272DC3BEE5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4400" y="1852284"/>
            <a:ext cx="11894650" cy="57758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com aquilo que me pertence? Ou estás com inveja, porque estou sendo bom?’ Assim, os últimos serão os primeiros, e os primeiros serão os últimos”.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8961449-573F-A94E-061F-D9B9B987D2A2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227763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12">
            <a:extLst>
              <a:ext uri="{FF2B5EF4-FFF2-40B4-BE49-F238E27FC236}">
                <a16:creationId xmlns:a16="http://schemas.microsoft.com/office/drawing/2014/main" id="{42CBAE1C-B1BD-4E9B-94D8-ABF805F35A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988" y="1764360"/>
            <a:ext cx="12189600" cy="577584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2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PALAVRA DA SALVAÇÃO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Glória a vós Senhor!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1BFCB55-6410-F381-C83B-EAA1DE1AD464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da Palavra</a:t>
            </a:r>
          </a:p>
        </p:txBody>
      </p:sp>
    </p:spTree>
    <p:extLst>
      <p:ext uri="{BB962C8B-B14F-4D97-AF65-F5344CB8AC3E}">
        <p14:creationId xmlns:p14="http://schemas.microsoft.com/office/powerpoint/2010/main" val="19205570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5BB59EF-A65F-5A4E-9142-0CBC08D97F2C}"/>
              </a:ext>
            </a:extLst>
          </p:cNvPr>
          <p:cNvSpPr txBox="1"/>
          <p:nvPr/>
        </p:nvSpPr>
        <p:spPr>
          <a:xfrm>
            <a:off x="0" y="2967335"/>
            <a:ext cx="121935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800" b="1" dirty="0">
                <a:solidFill>
                  <a:srgbClr val="92D050"/>
                </a:solidFill>
              </a:rPr>
              <a:t>Homilia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7703" y="1784243"/>
            <a:ext cx="1184804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em Deus-Pai, todo poderoso, criador do céu e da terra e em Jesus Cristo seu único filho Nosso Senhor, que foi concebido pelo poder do Espírito Santo. Nasceu da Virgem Maria, Padeceu sob </a:t>
            </a:r>
            <a:r>
              <a:rPr lang="pt-BR" sz="5400" b="1" dirty="0" err="1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Poncio</a:t>
            </a: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 Pilatos, Foi crucificado, morto e sepultado,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1869208"/>
            <a:ext cx="11683634" cy="242922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Proclamando tua Palavra, o próprio Cristo a nos falar. Desponta em nós uma alegria sem cessar!</a:t>
            </a:r>
            <a:endParaRPr lang="pt-BR" sz="60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6496" y="2012843"/>
            <a:ext cx="11830458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desceu a mansão dos mortos, ressuscitou ao terceiro dia, subiu aos céus, está sentado à direita de Deus Pai, todo poderoso, de onde há de vir a julgar os vivos e os mortos.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39301015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93430" y="1784243"/>
            <a:ext cx="11781693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Creio no Espírito Santo, na Santa Igreja Católica, na comunhão dos Santos,  remissão dos pecados, na ressurreição da carne, e na vida eterna.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4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54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Profissão de Fé</a:t>
            </a:r>
          </a:p>
        </p:txBody>
      </p:sp>
    </p:spTree>
    <p:extLst>
      <p:ext uri="{BB962C8B-B14F-4D97-AF65-F5344CB8AC3E}">
        <p14:creationId xmlns:p14="http://schemas.microsoft.com/office/powerpoint/2010/main" val="21997508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979069"/>
            <a:ext cx="11824311" cy="4375648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Oremos, irmãos e irmãs, a Deus Pai, que está perto de todos que o invocam e é misericordioso para com todos, e supliquemos com confiança: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6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433723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810932"/>
            <a:ext cx="11824311" cy="338412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nossa oração.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1856983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9412"/>
            <a:ext cx="11824311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que a Palavra de Deus ilumine a santa Igreja, e, em todas as horas da tarde e da manhã, haja quem trabalhe na vinha do Senhor, oremos: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2404789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09730"/>
            <a:ext cx="11824311" cy="26247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nossa oração.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86848589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5740" y="1784243"/>
            <a:ext cx="11750040" cy="40150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Para que os responsáveis pela economia mundial não se fechem às necessidades de ninguém, mas defendam os direitos dos mais pobres, oremos: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30287102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116424"/>
            <a:ext cx="11824311" cy="2942002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nossa oração.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209639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1460" y="1784242"/>
            <a:ext cx="11681460" cy="43879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este mês da Bíblia, para que as nossas comunidades se renovem na leitura, reflexão e vivência da Sagrada Escritura, tornando-se luz e sal na vida das pessoas, oremos:</a:t>
            </a:r>
          </a:p>
          <a:p>
            <a:pPr lvl="0"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0880040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3236976"/>
            <a:ext cx="11824311" cy="2597516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Ouvi, Senhor, a nossa oração.</a:t>
            </a:r>
          </a:p>
          <a:p>
            <a:pPr lvl="0"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26CE5A0-D797-4F68-D58D-30374597050A}"/>
              </a:ext>
            </a:extLst>
          </p:cNvPr>
          <p:cNvSpPr txBox="1"/>
          <p:nvPr/>
        </p:nvSpPr>
        <p:spPr>
          <a:xfrm>
            <a:off x="-5069" y="369277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Preces</a:t>
            </a:r>
          </a:p>
        </p:txBody>
      </p:sp>
    </p:spTree>
    <p:extLst>
      <p:ext uri="{BB962C8B-B14F-4D97-AF65-F5344CB8AC3E}">
        <p14:creationId xmlns:p14="http://schemas.microsoft.com/office/powerpoint/2010/main" val="1543902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54977" y="2038350"/>
            <a:ext cx="11683634" cy="308229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Reunidos, em família, pra cantar tuas maravilhas! A Palavra nos sustenta, ilumina e orienta. E nos une a celebrar o teu dia, Senhor!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26323576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accent6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Senhor, nosso Deus, cujos pensamentos e caminhos estão muito acima dos nossos, fazei que a Palavra de Jesus</a:t>
            </a:r>
            <a:endParaRPr lang="pt-BR" sz="5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309773721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70FD4-30F8-3BC6-871C-82FF89E20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7F6BBAAE-3154-2C1E-9020-226E26FE69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1811215"/>
            <a:ext cx="11824311" cy="4519247"/>
          </a:xfrm>
        </p:spPr>
        <p:txBody>
          <a:bodyPr vert="horz" wrap="square" anchor="t" anchorCtr="0">
            <a:noAutofit/>
          </a:bodyPr>
          <a:lstStyle/>
          <a:p>
            <a:pPr algn="just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nos desperte para o trabalho na sua vinha. Por Cristo, nosso Senhor.</a:t>
            </a:r>
          </a:p>
        </p:txBody>
      </p:sp>
    </p:spTree>
    <p:extLst>
      <p:ext uri="{BB962C8B-B14F-4D97-AF65-F5344CB8AC3E}">
        <p14:creationId xmlns:p14="http://schemas.microsoft.com/office/powerpoint/2010/main" val="4793879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267687C5-8830-4C5F-964A-A9D8C8A132A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9569" y="2907792"/>
            <a:ext cx="11824311" cy="3422670"/>
          </a:xfrm>
        </p:spPr>
        <p:txBody>
          <a:bodyPr vert="horz" wrap="square" anchor="t" anchorCtr="0"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  </a:t>
            </a:r>
            <a:r>
              <a:rPr lang="pt-BR" sz="72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Amém.</a:t>
            </a:r>
            <a:endParaRPr lang="pt-BR" sz="6000" b="1" dirty="0">
              <a:solidFill>
                <a:srgbClr val="FFFF00"/>
              </a:solidFill>
              <a:highlight>
                <a:srgbClr val="000000"/>
              </a:highlight>
              <a:latin typeface="Calibri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val="28809882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28929-7C97-AA4F-9EC1-E631B0B04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BE6DFDF-7785-DB5A-7AC1-04D185115D5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1.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pão e o vinho são os frutos desta terra e do trabalho que a mão humana empreendeu. Eles contêm toda força e energia, são os dons da natureza criada por Deus.</a:t>
            </a:r>
            <a:endParaRPr lang="pt-BR" sz="66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9EC759D-A5ED-DA71-6D42-BBB91062AD9D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48964733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53491"/>
            <a:ext cx="11925300" cy="5915693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Bendito seja o Senhor da Criação pelo vinho e pelo pão neste Santo Altar. Por nossa vida a serviço dos irmãos, ela é dom, é doação de quem vive para amar.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397077494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O pão e o vinho se traduzem em nossa vida, a alegria, o sofrimento ou os frutos seus. Neles estão todo o clamor e a esperança de um mundo novo no projeto do bondoso Deus.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275178965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7B4D47C9-8870-40E4-AD8D-23CE2892E6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Bendito seja o Senhor da Criação pelo vinho e pelo pão neste Santo Altar. Por nossa vida a serviço dos irmãos, ela é dom, é doação de quem vive para amar.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D00B133-ED93-E5FD-3CD3-FF884E8B9759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96438122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F94B2-AA00-6CE0-3476-A52DF52A4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C2C63AF-5465-6AED-2C15-63FA041E51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63770" y="1792413"/>
            <a:ext cx="11658600" cy="595368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3. </a:t>
            </a:r>
            <a:r>
              <a:rPr lang="pt-BR" sz="66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No pão e o vinho está a plena ação de graças traduzida em louvor e gratidão. Ao Senhor que nos acolhe e nos envolve em sua graça, em seu terno coração.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72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A366973-ED89-15FE-A891-3FAFB6D1FDF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415384375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00677-7E41-4C42-B288-2C5DA164C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2AA5656B-9D53-F00D-FCCB-0B8C3B0AA8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300" y="1911927"/>
            <a:ext cx="11887200" cy="5957257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Bendito seja o Senhor da Criação pelo vinho e pelo pão neste Santo Altar. Por nossa vida a serviço dos irmãos, ela é dom, é doação de quem vive para amar. 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6BA5D9-387D-3A61-6775-2B918DC2075A}"/>
              </a:ext>
            </a:extLst>
          </p:cNvPr>
          <p:cNvSpPr txBox="1"/>
          <p:nvPr/>
        </p:nvSpPr>
        <p:spPr>
          <a:xfrm>
            <a:off x="0" y="0"/>
            <a:ext cx="121935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Canto das</a:t>
            </a:r>
          </a:p>
          <a:p>
            <a:pPr algn="ctr"/>
            <a:r>
              <a:rPr lang="pt-BR" sz="5400" b="1" dirty="0">
                <a:solidFill>
                  <a:srgbClr val="92D050"/>
                </a:solidFill>
              </a:rPr>
              <a:t>Oferendas</a:t>
            </a:r>
          </a:p>
        </p:txBody>
      </p:sp>
    </p:spTree>
    <p:extLst>
      <p:ext uri="{BB962C8B-B14F-4D97-AF65-F5344CB8AC3E}">
        <p14:creationId xmlns:p14="http://schemas.microsoft.com/office/powerpoint/2010/main" val="195026848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2146040"/>
            <a:ext cx="11912234" cy="565695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54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Orai, irmãos e irmãs...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  <a:p>
            <a:pPr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4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54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Receba o Senhor por tuas mãos este sacrifício, para glória do seu nome, para nosso bem e de toda a sua santa Igreja.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54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25422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59">
            <a:extLst>
              <a:ext uri="{FF2B5EF4-FFF2-40B4-BE49-F238E27FC236}">
                <a16:creationId xmlns:a16="http://schemas.microsoft.com/office/drawing/2014/main" id="{A47391FC-6051-430D-8F42-61DBA194C7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20998" y="1921164"/>
            <a:ext cx="11741454" cy="3351539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2. </a:t>
            </a:r>
            <a:r>
              <a:rPr lang="pt-BR" sz="6000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Escutando tua Palavra, se arde em brasa o coração. E nos motiva à partilha-doação.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990FD7D-A590-3A33-AEA6-56A4924D5419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ORAÇÃO SOBRE AS OFEREND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72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Acolhei benigno, Senhor, nós vos pedimos, as oferendas do vosso povo, para que alcancemos pelos celestes</a:t>
            </a:r>
            <a:endParaRPr lang="pt-BR" sz="6600" dirty="0">
              <a:solidFill>
                <a:srgbClr val="FFFFFF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072A7-9419-6A5B-0DB0-B30926445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CF9B63DE-7D03-046D-8D9B-9483C93C6F3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64660"/>
            <a:ext cx="11912234" cy="59383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72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sacramentos o que professamos filialmente pela fé. Por Cristo, nosso Senhor.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D3ABEBE-C881-EE2C-2477-046463858347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301690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8487342-3603-48CC-A1FA-378024AE1CB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40677" y="1849680"/>
            <a:ext cx="11912234" cy="595332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rgbClr val="92D050"/>
              </a:solidFill>
              <a:highlight>
                <a:srgbClr val="000000"/>
              </a:highlight>
              <a:latin typeface="Calibri" pitchFamily="18"/>
            </a:endParaRPr>
          </a:p>
          <a:p>
            <a:pPr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Todos: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Amém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96DAD90-CE8C-4BEC-CE5C-23C48BA632D2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0628669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40D81BC8-922C-446A-BC9A-B905F581041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785" y="1691112"/>
            <a:ext cx="11271738" cy="575604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Senhor esteja convosco.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Ele está no meio de nós.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Corações ao alto.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O nosso coração está em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P: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Demos graças ao Senhor, nosso Deus.</a:t>
            </a:r>
          </a:p>
          <a:p>
            <a:pPr lvl="0" algn="just">
              <a:lnSpc>
                <a:spcPct val="115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5000" b="1" dirty="0">
                <a:solidFill>
                  <a:srgbClr val="92D050"/>
                </a:solidFill>
                <a:latin typeface="Calibri" pitchFamily="18"/>
              </a:rPr>
              <a:t>Todos: </a:t>
            </a:r>
            <a:r>
              <a:rPr lang="pt-BR" sz="5000" b="1" dirty="0">
                <a:solidFill>
                  <a:srgbClr val="FFFFFF"/>
                </a:solidFill>
                <a:latin typeface="Calibri" pitchFamily="18"/>
              </a:rPr>
              <a:t>É nosso dever e nossa salvação.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B29988-EBB3-C120-7648-60559CC3275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REFÁCIO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é digno e justo, é nosso dever e salvação dar-vos graças, sempre e em todo lugar, Pai santo, Senhor do céu e da terra, por Cristo, Senhor nosso. De fato, pelo vosso Verbo criastes o universo 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2372F-F6ED-1062-2BF4-F1943CB29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1A76B9FD-C97A-231B-EC2D-D03F8B38ADB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tudo governais com equidade. Vós nos destes vosso Filho, feito carne, como mediador; ele nos dirigiu a vossa palavra e nos chamou a seguir os seus passos. Ele é o caminho que nos conduz até vós, a verdade que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C12984C-C1D6-69FB-C596-0C253F63693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4430411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AF0D6-52DF-A4A8-B1B2-22009D5F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8F9294C8-872E-56A6-56AB-6AA1363096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nos liberta, a vida que nos enche de alegria. Por vosso Filho, reunis em uma só família os homens e as mulheres, criados para a glória do vosso nome, redimidos pelo sangue de sua cruz e marcados com o selo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C9C3B7B-5A59-961E-E135-FB42718A38E8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06757765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AD4C8-8E53-9725-6E0F-54FF26F96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2AD51C8-981B-2C61-230F-B8A88255F89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1841676"/>
            <a:ext cx="11855131" cy="4488785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do vosso Espírito. Por isso, agora e sempre, unidos a todos os Anjos, proclamamos a vossa glória, cantando (dizendo) com alegria: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0F644A1-DB99-2623-009C-380BC987D0AB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85712220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body" idx="4294967295"/>
          </p:nvPr>
        </p:nvSpPr>
        <p:spPr>
          <a:xfrm>
            <a:off x="372951" y="1906846"/>
            <a:ext cx="11447700" cy="68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/>
                <a:ea typeface="Calibri"/>
                <a:cs typeface="Calibri"/>
                <a:sym typeface="Calibri"/>
              </a:rPr>
              <a:t>Santo, Santo, Santo, Senhor Deus do universo, o céu e a terra proclamam a vossa glória, hosana nas alturas, bendito o que vem em Nome do Senhor, hosana nas alturas.</a:t>
            </a:r>
            <a:endParaRPr dirty="0"/>
          </a:p>
        </p:txBody>
      </p:sp>
      <p:sp>
        <p:nvSpPr>
          <p:cNvPr id="31" name="Google Shape;31;p5"/>
          <p:cNvSpPr txBox="1"/>
          <p:nvPr/>
        </p:nvSpPr>
        <p:spPr>
          <a:xfrm>
            <a:off x="0" y="386862"/>
            <a:ext cx="12193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>
                <a:solidFill>
                  <a:srgbClr val="92D050"/>
                </a:solidFill>
                <a:latin typeface="Calibri"/>
                <a:ea typeface="Calibri"/>
                <a:cs typeface="Calibri"/>
                <a:sym typeface="Calibri"/>
              </a:rPr>
              <a:t>Liturgia Eucarística</a:t>
            </a:r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Na verdade, vós sois Santo e digno de louvor, ó Deus, que amais os seres humanos e sempre os acompanhais no caminho da vida. Na verdade, é bendito o vosso Filho,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137240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28">
            <a:extLst>
              <a:ext uri="{FF2B5EF4-FFF2-40B4-BE49-F238E27FC236}">
                <a16:creationId xmlns:a16="http://schemas.microsoft.com/office/drawing/2014/main" id="{04E8CE5F-24B0-4CAF-8022-E0FB14EA16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49908" y="2209801"/>
            <a:ext cx="11683634" cy="36423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R. </a:t>
            </a:r>
            <a:r>
              <a:rPr lang="pt-BR" sz="6000" b="1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Reunidos, em família, pra cantar tuas maravilhas! A Palavra nos sustenta, ilumina e orienta. E nos une a celebrar o teu dia, Senhor!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376C668-2191-8722-32CC-016E5C0671CF}"/>
              </a:ext>
            </a:extLst>
          </p:cNvPr>
          <p:cNvSpPr txBox="1"/>
          <p:nvPr/>
        </p:nvSpPr>
        <p:spPr>
          <a:xfrm>
            <a:off x="-5069" y="369277"/>
            <a:ext cx="121935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solidFill>
                  <a:srgbClr val="92D050"/>
                </a:solidFill>
              </a:rPr>
              <a:t>Canto Inicial</a:t>
            </a:r>
          </a:p>
        </p:txBody>
      </p:sp>
    </p:spTree>
    <p:extLst>
      <p:ext uri="{BB962C8B-B14F-4D97-AF65-F5344CB8AC3E}">
        <p14:creationId xmlns:p14="http://schemas.microsoft.com/office/powerpoint/2010/main" val="45703723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C7AA5-B9B9-ACB6-AA00-A56279EDD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5A01B9C8-40B1-DD64-EC2E-6765A7ABF7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presente no meio de nós, quando nos reunimos por seu amor. Como outrora aos discípulos de Emaús, ele nos revela as Escrituras e parte o Pão para nós.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1D8052D-66F1-D332-082E-9150240D4310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67510680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8BAF2-BD36-4090-7108-FB04C083D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04714642-A1C3-E1B7-5498-299DE1860C5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Bendito o vosso Filho, presente entre nós!</a:t>
            </a:r>
          </a:p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A589C29-8ED1-022A-FF52-A97738B1961F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7209048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F80BF-2ED4-C7B5-44F9-D368701A8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D541AD2D-6DB7-5769-0B89-E7DA86F0B63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Por isso, nós vos suplicamos, Pai de bondade: enviai o vosso Espírito Santo para que santifique estes dons do pão e do vinho, e se tornem para nós o Corpo e + o Sangue de nosso Senhor Jesus Cristo.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52CFC89-9B05-B019-D5BA-CF05C6BAE2C5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63115822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E0CDB-C1FB-FA8B-9A5C-F20A172FF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5EF4F287-4AE3-6266-EB4E-7E16AA3791E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Enviai o vosso Espírito Santo!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95C8920-DCF6-AB1A-9F67-508667D9DFB8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18898346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D0036-255E-44CB-0A42-5EADD470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634024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756BC-5D5B-4124-6429-C36A2A8E0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E6046EE4-1C1E-CDA4-CD25-308E70526F8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2952751"/>
            <a:ext cx="11841896" cy="3905250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Mistério da fé e do amor!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2F8FAC4-530A-BF18-CA0A-D29EB2129215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388939853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Todas as vezes que comemos deste pão e bebemos deste cálice, anunciamos, Senhor, a vossa morte, enquanto esperamos vossa vinda!</a:t>
            </a:r>
          </a:p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62941818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1F24D1FE-ABA6-423A-89D4-9EA1580C113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6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P.</a:t>
            </a:r>
            <a:r>
              <a:rPr lang="pt-BR" sz="66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6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Celebrando, pois, ó Pai santo, o memorial da Páscoa de Cristo, vosso Filho, nosso Salvador, anunciamos a obra do vosso amor; pela paixão e morte de</a:t>
            </a:r>
            <a:endParaRPr lang="pt-BR" sz="6000" b="1" dirty="0">
              <a:solidFill>
                <a:schemeClr val="bg1"/>
              </a:solidFill>
              <a:highlight>
                <a:srgbClr val="000000"/>
              </a:highlight>
              <a:latin typeface="Calibri" pitchFamily="18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71FF42E-9FB8-C01C-4BED-F0D95E00FAFC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4824811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0D485-443F-D894-2FA5-25952AB88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55">
            <a:extLst>
              <a:ext uri="{FF2B5EF4-FFF2-40B4-BE49-F238E27FC236}">
                <a16:creationId xmlns:a16="http://schemas.microsoft.com/office/drawing/2014/main" id="{0704770C-A9E8-91C5-7558-980BFDC6E7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5846" y="1900993"/>
            <a:ext cx="11841896" cy="5774760"/>
          </a:xfrm>
        </p:spPr>
        <p:txBody>
          <a:bodyPr vert="horz" wrap="square" anchor="t" anchorCtr="0">
            <a:noAutofit/>
          </a:bodyPr>
          <a:lstStyle/>
          <a:p>
            <a:pPr lvl="0" algn="just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cruz, vós o fizestes entrar na glória da ressurreição e o colocastes à vossa direita. Enquanto esperamos sua vinda gloriosa, nós vos oferecemos o Pão da vida e o Cálice da bênção.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67E1711-4E35-E918-23B9-F0AF477AAAF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154884503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2">
            <a:extLst>
              <a:ext uri="{FF2B5EF4-FFF2-40B4-BE49-F238E27FC236}">
                <a16:creationId xmlns:a16="http://schemas.microsoft.com/office/drawing/2014/main" id="{EE603AEF-8B11-4234-B7DE-215ECF93F2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228" y="3429000"/>
            <a:ext cx="11855131" cy="2901461"/>
          </a:xfrm>
        </p:spPr>
        <p:txBody>
          <a:bodyPr vert="horz" wrap="square" anchor="t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  <a:tabLst>
                <a:tab pos="0" algn="l"/>
              </a:tabLst>
            </a:pPr>
            <a:r>
              <a:rPr lang="pt-BR" sz="6000" b="1" dirty="0">
                <a:solidFill>
                  <a:srgbClr val="92D050"/>
                </a:solidFill>
                <a:highlight>
                  <a:srgbClr val="000000"/>
                </a:highlight>
                <a:latin typeface="Calibri" pitchFamily="18"/>
              </a:rPr>
              <a:t>T.</a:t>
            </a:r>
            <a:r>
              <a:rPr lang="pt-BR" sz="6000" dirty="0">
                <a:solidFill>
                  <a:srgbClr val="FFFFFF"/>
                </a:solidFill>
                <a:highlight>
                  <a:srgbClr val="000000"/>
                </a:highlight>
                <a:latin typeface="Calibri" pitchFamily="18"/>
              </a:rPr>
              <a:t> </a:t>
            </a:r>
            <a:r>
              <a:rPr lang="pt-BR" sz="6000" b="1" dirty="0">
                <a:solidFill>
                  <a:schemeClr val="bg1"/>
                </a:solidFill>
                <a:highlight>
                  <a:srgbClr val="000000"/>
                </a:highlight>
                <a:latin typeface="Calibri" pitchFamily="18"/>
              </a:rPr>
              <a:t>Aceitai, ó Senhor, a nossa oferta!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8B2E844-96AA-416F-5A16-3528C31097AA}"/>
              </a:ext>
            </a:extLst>
          </p:cNvPr>
          <p:cNvSpPr txBox="1"/>
          <p:nvPr/>
        </p:nvSpPr>
        <p:spPr>
          <a:xfrm>
            <a:off x="0" y="386862"/>
            <a:ext cx="12193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rgbClr val="92D050"/>
                </a:solidFill>
              </a:rPr>
              <a:t>Liturgia Eucarística</a:t>
            </a:r>
          </a:p>
        </p:txBody>
      </p:sp>
    </p:spTree>
    <p:extLst>
      <p:ext uri="{BB962C8B-B14F-4D97-AF65-F5344CB8AC3E}">
        <p14:creationId xmlns:p14="http://schemas.microsoft.com/office/powerpoint/2010/main" val="2729861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AY_IGNORE_UCW" val="true"/>
  <p:tag name="PPT/SLIDES/SLIDE56.XML" val="1257959444"/>
  <p:tag name="PPT/SLIDES/SLIDE1.XML" val="60303939"/>
  <p:tag name="PPT/SLIDES/SLIDE2.XML" val="4230717621"/>
  <p:tag name="PPT/SLIDES/SLIDE3.XML" val="3064636745"/>
  <p:tag name="PPT/SLIDES/SLIDE4.XML" val="4113107665"/>
  <p:tag name="PPT/SLIDES/SLIDE5.XML" val="2556830829"/>
  <p:tag name="PPT/SLIDES/SLIDE6.XML" val="1705866736"/>
  <p:tag name="PPT/SLIDES/SLIDE7.XML" val="1910031757"/>
  <p:tag name="PPT/SLIDES/SLIDE8.XML" val="1237939777"/>
  <p:tag name="PPT/SLIDES/SLIDE9.XML" val="1574142160"/>
  <p:tag name="PPT/SLIDES/SLIDE10.XML" val="3322747927"/>
  <p:tag name="PPT/SLIDES/SLIDE11.XML" val="2969032233"/>
  <p:tag name="PPT/SLIDES/SLIDE12.XML" val="2670887340"/>
  <p:tag name="PPT/SLIDES/SLIDE13.XML" val="3694343939"/>
  <p:tag name="PPT/SLIDES/SLIDE14.XML" val="2380044897"/>
  <p:tag name="PPT/SLIDES/SLIDE15.XML" val="3651993440"/>
  <p:tag name="PPT/SLIDES/SLIDE16.XML" val="3675499124"/>
  <p:tag name="PPT/SLIDES/SLIDE17.XML" val="3070080621"/>
  <p:tag name="PPT/SLIDES/SLIDE18.XML" val="2700015371"/>
  <p:tag name="PPT/SLIDES/SLIDE19.XML" val="1924208611"/>
  <p:tag name="PPT/SLIDES/SLIDE20.XML" val="3925390688"/>
  <p:tag name="PPT/SLIDES/SLIDE21.XML" val="100232371"/>
  <p:tag name="PPT/SLIDES/SLIDE22.XML" val="2880918896"/>
  <p:tag name="PPT/SLIDES/SLIDE23.XML" val="1472385688"/>
  <p:tag name="PPT/SLIDES/SLIDE24.XML" val="1798557157"/>
  <p:tag name="PPT/SLIDES/SLIDE25.XML" val="921713726"/>
  <p:tag name="PPT/SLIDES/SLIDE26.XML" val="3266166827"/>
  <p:tag name="PPT/SLIDES/SLIDE27.XML" val="3545778919"/>
  <p:tag name="PPT/SLIDES/SLIDE28.XML" val="4204050277"/>
  <p:tag name="PPT/SLIDES/SLIDE29.XML" val="3097100435"/>
  <p:tag name="PPT/SLIDES/SLIDE30.XML" val="2942897947"/>
  <p:tag name="PPT/SLIDES/SLIDE31.XML" val="99262265"/>
  <p:tag name="PPT/SLIDES/SLIDE32.XML" val="1119572354"/>
  <p:tag name="PPT/SLIDES/SLIDE33.XML" val="3128637242"/>
  <p:tag name="PPT/SLIDES/SLIDE34.XML" val="3322611898"/>
  <p:tag name="PPT/SLIDES/SLIDE35.XML" val="2747119484"/>
  <p:tag name="PPT/SLIDES/SLIDE36.XML" val="602792371"/>
  <p:tag name="PPT/SLIDES/SLIDE37.XML" val="3560563171"/>
  <p:tag name="PPT/SLIDES/SLIDE38.XML" val="1459905972"/>
  <p:tag name="PPT/SLIDES/SLIDE39.XML" val="220837252"/>
  <p:tag name="PPT/SLIDES/SLIDE40.XML" val="2489660088"/>
  <p:tag name="PPT/SLIDES/SLIDE41.XML" val="1082116365"/>
  <p:tag name="PPT/SLIDES/SLIDE42.XML" val="170187745"/>
  <p:tag name="PPT/SLIDES/SLIDE43.XML" val="414908355"/>
  <p:tag name="PPT/SLIDES/SLIDE44.XML" val="2107746614"/>
  <p:tag name="PPT/SLIDES/SLIDE45.XML" val="3000271153"/>
  <p:tag name="PPT/SLIDES/SLIDE46.XML" val="3542397127"/>
  <p:tag name="PPT/SLIDES/SLIDE47.XML" val="1815084308"/>
  <p:tag name="PPT/SLIDES/SLIDE48.XML" val="2625210225"/>
  <p:tag name="PPT/SLIDES/SLIDE49.XML" val="621919212"/>
  <p:tag name="PPT/SLIDES/SLIDE50.XML" val="435638300"/>
  <p:tag name="PPT/SLIDES/SLIDE51.XML" val="2884762316"/>
  <p:tag name="PPT/SLIDES/SLIDE52.XML" val="3244954387"/>
  <p:tag name="PPT/SLIDES/SLIDE53.XML" val="1251002794"/>
  <p:tag name="PPT/SLIDES/SLIDE54.XML" val="1547233358"/>
  <p:tag name="PPT/SLIDES/SLIDE55.XML" val="4066294785"/>
  <p:tag name="PPT/SLIDES/SLIDE57.XML" val="2962248476"/>
  <p:tag name="PPT/SLIDES/SLIDE58.XML" val="1104965684"/>
  <p:tag name="PPT/SLIDES/SLIDE59.XML" val="528878545"/>
  <p:tag name="PPT/SLIDES/SLIDE60.XML" val="1654392324"/>
  <p:tag name="PPT/SLIDES/SLIDE61.XML" val="1897934114"/>
  <p:tag name="PPT/SLIDES/SLIDE62.XML" val="3900848009"/>
  <p:tag name="PPT/SLIDES/SLIDE63.XML" val="4157699372"/>
  <p:tag name="PPT/SLIDES/SLIDE64.XML" val="2760017441"/>
  <p:tag name="PPT/SLIDES/SLIDE65.XML" val="40797473"/>
  <p:tag name="PPT/SLIDES/SLIDE66.XML" val="1292635284"/>
  <p:tag name="PPT/SLIDES/SLIDE67.XML" val="1791559290"/>
  <p:tag name="PPT/SLIDES/SLIDE68.XML" val="1485702349"/>
  <p:tag name="PPT/SLIDES/SLIDE69.XML" val="3458237366"/>
  <p:tag name="PPT/SLIDES/SLIDE70.XML" val="343019950"/>
  <p:tag name="PPT/SLIDES/SLIDE71.XML" val="4290544178"/>
  <p:tag name="PPT/SLIDES/SLIDE72.XML" val="3931743257"/>
  <p:tag name="PPT/SLIDES/SLIDE73.XML" val="4069597561"/>
  <p:tag name="PPT/SLIDES/SLIDE74.XML" val="4086163046"/>
  <p:tag name="PPT/SLIDES/SLIDE75.XML" val="1410251893"/>
  <p:tag name="PPT/SLIDES/SLIDE76.XML" val="571416640"/>
  <p:tag name="PPT/SLIDES/SLIDE77.XML" val="1632643005"/>
  <p:tag name="PPT/SLIDES/SLIDE78.XML" val="3061101053"/>
  <p:tag name="PPT/SLIDES/SLIDE79.XML" val="594119283"/>
  <p:tag name="PPT/SLIDES/SLIDE80.XML" val="3304707985"/>
  <p:tag name="PPT/SLIDES/SLIDE81.XML" val="1213893469"/>
  <p:tag name="PPT/SLIDES/SLIDE82.XML" val="1240301683"/>
  <p:tag name="PPT/SLIDES/SLIDE83.XML" val="2443907960"/>
  <p:tag name="PPT/SLIDES/SLIDE84.XML" val="2216164064"/>
  <p:tag name="PPT/SLIDES/SLIDE85.XML" val="966965916"/>
  <p:tag name="PPT/SLIDES/SLIDE86.XML" val="3534857551"/>
  <p:tag name="PPT/SLIDES/SLIDE87.XML" val="704379753"/>
  <p:tag name="PPT/SLIDES/SLIDE88.XML" val="3420951277"/>
  <p:tag name="PPT/SLIDES/SLIDE89.XML" val="76891139"/>
  <p:tag name="PPT/SLIDES/SLIDE90.XML" val="3188183061"/>
  <p:tag name="PPT/SLIDES/SLIDE91.XML" val="59081415"/>
  <p:tag name="PPT/SLIDES/SLIDE92.XML" val="644945974"/>
  <p:tag name="PPT/SLIDES/SLIDE93.XML" val="4173260948"/>
  <p:tag name="PPT/SLIDES/SLIDE94.XML" val="199009454"/>
  <p:tag name="PPT/SLIDES/SLIDE95.XML" val="3129415030"/>
  <p:tag name="PPT/SLIDES/SLIDE96.XML" val="2938019016"/>
  <p:tag name="PPT/SLIDES/SLIDE97.XML" val="2613319988"/>
  <p:tag name="PPT/SLIDES/SLIDE98.XML" val="3570495141"/>
  <p:tag name="PPT/SLIDES/SLIDE99.XML" val="1411200849"/>
  <p:tag name="PPT/SLIDES/SLIDE100.XML" val="739016956"/>
  <p:tag name="PPT/SLIDES/SLIDE101.XML" val="3017451477"/>
  <p:tag name="PPT/SLIDES/SLIDE102.XML" val="548747440"/>
  <p:tag name="PPT/SLIDES/SLIDE103.XML" val="2751064994"/>
  <p:tag name="PPT/SLIDES/SLIDE104.XML" val="3786431193"/>
  <p:tag name="PPT/SLIDES/SLIDE105.XML" val="1863565928"/>
  <p:tag name="PPT/SLIDES/SLIDE106.XML" val="607463412"/>
  <p:tag name="PPT/SLIDES/SLIDE107.XML" val="677682527"/>
  <p:tag name="PPT/SLIDES/SLIDE108.XML" val="3410368404"/>
  <p:tag name="PPT/SLIDES/SLIDE109.XML" val="2910402157"/>
  <p:tag name="PPT/SLIDES/SLIDE110.XML" val="481044048"/>
  <p:tag name="PPT/SLIDES/SLIDE111.XML" val="946750403"/>
  <p:tag name="PPT/SLIDES/SLIDE112.XML" val="2558307127"/>
  <p:tag name="PPT/SLIDES/SLIDE113.XML" val="4200239790"/>
  <p:tag name="PPT/SLIDES/SLIDE114.XML" val="3137453676"/>
  <p:tag name="PPT/SLIDES/SLIDE115.XML" val="2862578011"/>
  <p:tag name="PPT/SLIDES/SLIDE116.XML" val="4181732054"/>
  <p:tag name="PPT/SLIDES/SLIDE117.XML" val="3876127285"/>
  <p:tag name="PPT/SLIDES/SLIDE118.XML" val="387023430"/>
  <p:tag name="PPT/SLIDES/SLIDE119.XML" val="4021668929"/>
  <p:tag name="PPT/SLIDES/SLIDE120.XML" val="2890490764"/>
  <p:tag name="PPT/SLIDES/SLIDE121.XML" val="1847645336"/>
  <p:tag name="PPT/SLIDES/SLIDE122.XML" val="3410282027"/>
  <p:tag name="PPT/SLIDES/SLIDE123.XML" val="2644193220"/>
  <p:tag name="PPT/SLIDES/SLIDE124.XML" val="2507819088"/>
  <p:tag name="PPT/SLIDES/SLIDE125.XML" val="3179093132"/>
  <p:tag name="PPT/SLIDES/SLIDE126.XML" val="3409178224"/>
  <p:tag name="PPT/SLIDES/SLIDE127.XML" val="2007393459"/>
  <p:tag name="PPT/SLIDES/SLIDE128.XML" val="591039180"/>
  <p:tag name="PPT/SLIDES/SLIDE129.XML" val="1383383944"/>
  <p:tag name="PPT/SLIDES/SLIDE130.XML" val="1060065150"/>
  <p:tag name="PPT/SLIDES/SLIDE131.XML" val="1175308303"/>
  <p:tag name="PPT/SLIDES/SLIDE132.XML" val="635112318"/>
  <p:tag name="PPT/SLIDES/SLIDE133.XML" val="2491839287"/>
  <p:tag name="PPT/SLIDES/SLIDE134.XML" val="718881255"/>
  <p:tag name="PPT/SLIDES/SLIDE135.XML" val="1178247943"/>
  <p:tag name="PPT/SLIDES/SLIDE136.XML" val="2520702888"/>
  <p:tag name="PPT/SLIDES/SLIDE137.XML" val="426988546"/>
  <p:tag name="PPT/SLIDES/SLIDE138.XML" val="2129743628"/>
  <p:tag name="PPT/SLIDES/SLIDE139.XML" val="521742655"/>
  <p:tag name="PPT/SLIDES/SLIDE140.XML" val="378949811"/>
  <p:tag name="PPT/SLIDES/SLIDE141.XML" val="3554338300"/>
  <p:tag name="PPT/SLIDES/SLIDE142.XML" val="3299015834"/>
  <p:tag name="PPT/SLIDES/SLIDE143.XML" val="2937002"/>
  <p:tag name="PPT/SLIDES/SLIDE144.XML" val="3782727425"/>
  <p:tag name="PPT/SLIDES/SLIDE145.XML" val="1580928654"/>
  <p:tag name="PPT/SLIDES/SLIDE146.XML" val="2672268275"/>
  <p:tag name="PPT/SLIDES/SLIDE147.XML" val="2082987807"/>
  <p:tag name="PPT/SLIDES/SLIDE148.XML" val="690072193"/>
  <p:tag name="PPT/SLIDES/SLIDE149.XML" val="3710930599"/>
  <p:tag name="PPT/SLIDES/SLIDE150.XML" val="3559399103"/>
  <p:tag name="PPT/SLIDES/SLIDE151.XML" val="2712938156"/>
  <p:tag name="PPT/SLIDES/SLIDE152.XML" val="2751395289"/>
  <p:tag name="PPT/SLIDES/SLIDE153.XML" val="662345041"/>
  <p:tag name="PPT/SLIDES/SLIDE154.XML" val="539104128"/>
  <p:tag name="PPT/SLIDES/SLIDE155.XML" val="3341756493"/>
  <p:tag name="PPT/SLIDES/SLIDE156.XML" val="1991428736"/>
  <p:tag name="PPT/SLIDES/SLIDE157.XML" val="3817306275"/>
  <p:tag name="PPT/SLIDES/SLIDE158.XML" val="1783675174"/>
  <p:tag name="PPT/SLIDES/SLIDE159.XML" val="2643817532"/>
  <p:tag name="PPT/SLIDES/SLIDE160.XML" val="2092955276"/>
  <p:tag name="PPT/SLIDES/SLIDE161.XML" val="3202445071"/>
  <p:tag name="PPT/SLIDES/SLIDE162.XML" val="3577079283"/>
  <p:tag name="PPT/NOTESSLIDES/NOTESSLIDE92.XML" val="2525972390"/>
  <p:tag name="PPT/NOTESSLIDES/NOTESSLIDE93.XML" val="1101043730"/>
  <p:tag name="PPT/NOTESSLIDES/NOTESSLIDE94.XML" val="87571964"/>
  <p:tag name="PPT/NOTESSLIDES/NOTESSLIDE95.XML" val="2877350910"/>
  <p:tag name="PPT/NOTESSLIDES/NOTESSLIDE96.XML" val="671740309"/>
  <p:tag name="PPT/NOTESSLIDES/NOTESSLIDE97.XML" val="68219898"/>
  <p:tag name="PPT/NOTESSLIDES/NOTESSLIDE98.XML" val="127711661"/>
  <p:tag name="PPT/NOTESSLIDES/NOTESSLIDE99.XML" val="2837937539"/>
  <p:tag name="PPT/NOTESSLIDES/NOTESSLIDE100.XML" val="2124544243"/>
  <p:tag name="PPT/NOTESSLIDES/NOTESSLIDE101.XML" val="4041399005"/>
  <p:tag name="PPT/NOTESSLIDES/NOTESSLIDE102.XML" val="1083902407"/>
  <p:tag name="PPT/NOTESSLIDES/NOTESSLIDE103.XML" val="3788298845"/>
  <p:tag name="PPT/NOTESSLIDES/NOTESSLIDE104.XML" val="161093377"/>
  <p:tag name="PPT/NOTESSLIDES/NOTESSLIDE105.XML" val="1128571817"/>
  <p:tag name="PPT/NOTESSLIDES/NOTESSLIDE106.XML" val="3252746423"/>
  <p:tag name="PPT/NOTESSLIDES/NOTESSLIDE107.XML" val="585005968"/>
  <p:tag name="PPT/NOTESSLIDES/NOTESSLIDE108.XML" val="1656908700"/>
  <p:tag name="PPT/NOTESSLIDES/NOTESSLIDE109.XML" val="2547980283"/>
  <p:tag name="PPT/NOTESSLIDES/NOTESSLIDE110.XML" val="1125458315"/>
  <p:tag name="PPT/NOTESSLIDES/NOTESSLIDE111.XML" val="3026964591"/>
  <p:tag name="PPT/NOTESSLIDES/NOTESSLIDE112.XML" val="2601744752"/>
  <p:tag name="PPT/NOTESSLIDES/NOTESSLIDE113.XML" val="2708652787"/>
  <p:tag name="PPT/NOTESSLIDES/NOTESSLIDE114.XML" val="2722236339"/>
  <p:tag name="PPT/NOTESSLIDES/NOTESSLIDE115.XML" val="4030156034"/>
  <p:tag name="PPT/NOTESSLIDES/NOTESSLIDE116.XML" val="1774146195"/>
  <p:tag name="PPT/NOTESSLIDES/NOTESSLIDE117.XML" val="2884005354"/>
  <p:tag name="PPT/NOTESSLIDES/NOTESSLIDE118.XML" val="3103435915"/>
  <p:tag name="PPT/NOTESSLIDES/NOTESSLIDE119.XML" val="910742777"/>
  <p:tag name="PPT/NOTESSLIDES/NOTESSLIDE120.XML" val="2748498440"/>
  <p:tag name="PPT/NOTESSLIDES/NOTESSLIDE121.XML" val="4145727723"/>
  <p:tag name="PPT/NOTESSLIDES/NOTESSLIDE122.XML" val="2732543330"/>
  <p:tag name="PPT/NOTESSLIDES/NOTESSLIDE123.XML" val="1572997585"/>
  <p:tag name="PPT/NOTESSLIDES/NOTESSLIDE124.XML" val="3665104421"/>
  <p:tag name="PPT/NOTESSLIDES/NOTESSLIDE125.XML" val="3665813103"/>
  <p:tag name="PPT/NOTESSLIDES/NOTESSLIDE126.XML" val="1939351073"/>
  <p:tag name="PPT/NOTESSLIDES/NOTESSLIDE127.XML" val="2229027874"/>
  <p:tag name="PPT/NOTESSLIDES/NOTESSLIDE128.XML" val="3128208998"/>
  <p:tag name="PPT/NOTESSLIDES/NOTESSLIDE129.XML" val="3763018258"/>
  <p:tag name="PPT/NOTESSLIDES/NOTESSLIDE130.XML" val="875352215"/>
  <p:tag name="PPT/NOTESSLIDES/NOTESSLIDE131.XML" val="2618758790"/>
  <p:tag name="PPT/NOTESSLIDES/NOTESSLIDE132.XML" val="3333979130"/>
  <p:tag name="PPT/NOTESSLIDES/NOTESSLIDE133.XML" val="991701429"/>
  <p:tag name="PPT/NOTESSLIDES/NOTESSLIDE134.XML" val="3333915870"/>
  <p:tag name="PPT/NOTESSLIDES/NOTESSLIDE135.XML" val="3286374788"/>
  <p:tag name="PPT/NOTESSLIDES/NOTESSLIDE136.XML" val="2099067373"/>
  <p:tag name="PPT/NOTESSLIDES/NOTESSLIDE137.XML" val="1175677502"/>
  <p:tag name="PPT/NOTESSLIDES/NOTESSLIDE138.XML" val="3131860712"/>
  <p:tag name="PPT/NOTESSLIDES/NOTESSLIDE139.XML" val="2330973925"/>
  <p:tag name="PPT/NOTESSLIDES/NOTESSLIDE140.XML" val="725884471"/>
  <p:tag name="PPT/NOTESSLIDES/NOTESSLIDE141.XML" val="1043592274"/>
  <p:tag name="PPT/NOTESSLIDES/NOTESSLIDE142.XML" val="4004146058"/>
  <p:tag name="PPT/NOTESSLIDES/NOTESSLIDE143.XML" val="2589028310"/>
  <p:tag name="PPT/NOTESSLIDES/NOTESSLIDE144.XML" val="1102083401"/>
  <p:tag name="PPT/NOTESSLIDES/NOTESSLIDE145.XML" val="37074800"/>
  <p:tag name="PPT/NOTESSLIDES/NOTESSLIDE146.XML" val="2141018530"/>
  <p:tag name="PPT/NOTESSLIDES/NOTESSLIDE147.XML" val="1288469394"/>
  <p:tag name="PPT/NOTESSLIDES/NOTESSLIDE148.XML" val="3689368420"/>
  <p:tag name="PPT/NOTESSLIDES/NOTESSLIDE149.XML" val="3106238036"/>
  <p:tag name="PPT/NOTESSLIDES/NOTESSLIDE150.XML" val="1769731750"/>
  <p:tag name="PPT/NOTESSLIDES/NOTESSLIDE151.XML" val="45797954"/>
  <p:tag name="PPT/NOTESSLIDES/NOTESSLIDE152.XML" val="4119483979"/>
  <p:tag name="PPT/NOTESSLIDES/NOTESSLIDE153.XML" val="3762432305"/>
  <p:tag name="PPT/NOTESSLIDES/NOTESSLIDE154.XML" val="54861434"/>
  <p:tag name="PPT/NOTESSLIDES/NOTESSLIDE155.XML" val="3805594962"/>
  <p:tag name="PPT/NOTESSLIDES/NOTESSLIDE156.XML" val="264621234"/>
  <p:tag name="PPT/NOTESSLIDES/NOTESSLIDE59.XML" val="1365169127"/>
  <p:tag name="PPT/NOTESSLIDES/NOTESSLIDE158.XML" val="1320668447"/>
  <p:tag name="PPT/NOTESSLIDES/NOTESSLIDE159.XML" val="1302526393"/>
  <p:tag name="PPT/NOTESSLIDES/NOTESSLIDE160.XML" val="3251787500"/>
  <p:tag name="PPT/NOTESSLIDES/NOTESSLIDE161.XML" val="2233091529"/>
  <p:tag name="PPT/SLIDEMASTERS/SLIDEMASTER1.XML" val="4121467285"/>
  <p:tag name="PPT/SLIDEMASTERS/SLIDEMASTER2.XML" val="3062222599"/>
  <p:tag name="PPT/SLIDEMASTERS/SLIDEMASTER3.XML" val="64964950"/>
  <p:tag name="PPT/SLIDEMASTERS/SLIDEMASTER4.XML" val="65669529"/>
  <p:tag name="PPT/SLIDEMASTERS/SLIDEMASTER6.XML" val="3729258903"/>
  <p:tag name="PPT/SLIDELAYOUTS/SLIDELAYOUT1.XML" val="469860050"/>
  <p:tag name="PPT/SLIDELAYOUTS/SLIDELAYOUT2.XML" val="2715888461"/>
  <p:tag name="PPT/SLIDELAYOUTS/SLIDELAYOUT3.XML" val="1760783486"/>
  <p:tag name="PPT/SLIDELAYOUTS/SLIDELAYOUT4.XML" val="4110546128"/>
  <p:tag name="PPT/SLIDELAYOUTS/SLIDELAYOUT5.XML" val="2294492927"/>
  <p:tag name="PPT/SLIDELAYOUTS/SLIDELAYOUT6.XML" val="3808304240"/>
  <p:tag name="PPT/SLIDELAYOUTS/SLIDELAYOUT7.XML" val="769282087"/>
  <p:tag name="PPT/SLIDELAYOUTS/SLIDELAYOUT8.XML" val="124045678"/>
  <p:tag name="PPT/SLIDELAYOUTS/SLIDELAYOUT9.XML" val="1801133971"/>
  <p:tag name="PPT/SLIDELAYOUTS/SLIDELAYOUT10.XML" val="2411241056"/>
  <p:tag name="PPT/SLIDELAYOUTS/SLIDELAYOUT11.XML" val="477757161"/>
  <p:tag name="PPT/SLIDELAYOUTS/SLIDELAYOUT12.XML" val="2304059474"/>
  <p:tag name="PPT/SLIDELAYOUTS/SLIDELAYOUT13.XML" val="3521328882"/>
  <p:tag name="PPT/SLIDELAYOUTS/SLIDELAYOUT14.XML" val="3257859482"/>
  <p:tag name="PPT/SLIDELAYOUTS/SLIDELAYOUT15.XML" val="485277244"/>
  <p:tag name="PPT/SLIDELAYOUTS/SLIDELAYOUT16.XML" val="3410864739"/>
  <p:tag name="PPT/SLIDELAYOUTS/SLIDELAYOUT17.XML" val="985862490"/>
  <p:tag name="PPT/SLIDELAYOUTS/SLIDELAYOUT18.XML" val="2814200049"/>
  <p:tag name="PPT/SLIDELAYOUTS/SLIDELAYOUT19.XML" val="125145428"/>
  <p:tag name="PPT/SLIDELAYOUTS/SLIDELAYOUT20.XML" val="2002268910"/>
  <p:tag name="PPT/SLIDELAYOUTS/SLIDELAYOUT21.XML" val="983084465"/>
  <p:tag name="PPT/SLIDELAYOUTS/SLIDELAYOUT22.XML" val="1758685569"/>
  <p:tag name="PPT/SLIDELAYOUTS/SLIDELAYOUT23.XML" val="1143188323"/>
  <p:tag name="PPT/SLIDELAYOUTS/SLIDELAYOUT24.XML" val="2877686957"/>
  <p:tag name="PPT/SLIDELAYOUTS/SLIDELAYOUT25.XML" val="1572139040"/>
  <p:tag name="PPT/SLIDELAYOUTS/SLIDELAYOUT26.XML" val="1476336809"/>
  <p:tag name="PPT/SLIDELAYOUTS/SLIDELAYOUT27.XML" val="4052139514"/>
  <p:tag name="PPT/SLIDELAYOUTS/SLIDELAYOUT28.XML" val="4148266544"/>
  <p:tag name="PPT/SLIDELAYOUTS/SLIDELAYOUT29.XML" val="738224005"/>
  <p:tag name="PPT/SLIDELAYOUTS/SLIDELAYOUT30.XML" val="627577851"/>
  <p:tag name="PPT/SLIDELAYOUTS/SLIDELAYOUT31.XML" val="1800287352"/>
  <p:tag name="PPT/SLIDELAYOUTS/SLIDELAYOUT32.XML" val="1561161928"/>
  <p:tag name="PPT/SLIDELAYOUTS/SLIDELAYOUT33.XML" val="2830197969"/>
  <p:tag name="PPT/SLIDELAYOUTS/SLIDELAYOUT34.XML" val="2004333431"/>
  <p:tag name="PPT/SLIDELAYOUTS/SLIDELAYOUT35.XML" val="3477973752"/>
  <p:tag name="PPT/SLIDELAYOUTS/SLIDELAYOUT36.XML" val="1841663642"/>
  <p:tag name="PPT/SLIDELAYOUTS/SLIDELAYOUT37.XML" val="2217582305"/>
  <p:tag name="PPT/SLIDELAYOUTS/SLIDELAYOUT38.XML" val="2636016634"/>
  <p:tag name="PPT/SLIDELAYOUTS/SLIDELAYOUT39.XML" val="2804285360"/>
  <p:tag name="PPT/SLIDELAYOUTS/SLIDELAYOUT40.XML" val="2794130509"/>
  <p:tag name="PPT/SLIDELAYOUTS/SLIDELAYOUT41.XML" val="3932258494"/>
  <p:tag name="PPT/SLIDELAYOUTS/SLIDELAYOUT42.XML" val="2376925062"/>
  <p:tag name="PPT/SLIDELAYOUTS/SLIDELAYOUT43.XML" val="3447113120"/>
  <p:tag name="PPT/SLIDELAYOUTS/SLIDELAYOUT44.XML" val="2221171591"/>
  <p:tag name="PPT/SLIDELAYOUTS/SLIDELAYOUT45.XML" val="622456809"/>
  <p:tag name="PPT/SLIDELAYOUTS/SLIDELAYOUT46.XML" val="2627376760"/>
  <p:tag name="PPT/SLIDELAYOUTS/SLIDELAYOUT47.XML" val="2098953908"/>
  <p:tag name="PPT/SLIDELAYOUTS/SLIDELAYOUT48.XML" val="3911304509"/>
  <p:tag name="PPT/SLIDELAYOUTS/SLIDELAYOUT49.XML" val="1139445144"/>
  <p:tag name="PPT/SLIDELAYOUTS/SLIDELAYOUT50.XML" val="2325021840"/>
  <p:tag name="PPT/SLIDELAYOUTS/SLIDELAYOUT51.XML" val="310873338"/>
  <p:tag name="PPT/SLIDELAYOUTS/SLIDELAYOUT52.XML" val="576720982"/>
  <p:tag name="PPT/SLIDELAYOUTS/SLIDELAYOUT53.XML" val="1694585010"/>
  <p:tag name="PPT/SLIDELAYOUTS/SLIDELAYOUT54.XML" val="4239508036"/>
  <p:tag name="PPT/SLIDELAYOUTS/SLIDELAYOUT55.XML" val="2406384384"/>
  <p:tag name="PPT/NOTESSLIDES/NOTESSLIDE1.XML" val="1308505541"/>
  <p:tag name="PPT/NOTESSLIDES/NOTESSLIDE2.XML" val="4226716849"/>
  <p:tag name="PPT/NOTESSLIDES/NOTESSLIDE3.XML" val="922982449"/>
  <p:tag name="PPT/NOTESSLIDES/NOTESSLIDE4.XML" val="3272013877"/>
  <p:tag name="PPT/NOTESSLIDES/NOTESSLIDE5.XML" val="830809014"/>
  <p:tag name="PPT/NOTESSLIDES/NOTESSLIDE6.XML" val="3848769589"/>
  <p:tag name="PPT/NOTESSLIDES/NOTESSLIDE7.XML" val="1443528749"/>
  <p:tag name="PPT/NOTESSLIDES/NOTESSLIDE8.XML" val="176927718"/>
  <p:tag name="PPT/NOTESSLIDES/NOTESSLIDE9.XML" val="3354578599"/>
  <p:tag name="PPT/NOTESSLIDES/NOTESSLIDE10.XML" val="602244356"/>
  <p:tag name="PPT/NOTESSLIDES/NOTESSLIDE11.XML" val="2435456806"/>
  <p:tag name="PPT/NOTESSLIDES/NOTESSLIDE157.XML" val="3216514659"/>
  <p:tag name="PPT/NOTESSLIDES/NOTESSLIDE12.XML" val="3796637994"/>
  <p:tag name="PPT/NOTESSLIDES/NOTESSLIDE13.XML" val="1845952336"/>
  <p:tag name="PPT/NOTESSLIDES/NOTESSLIDE14.XML" val="3154747262"/>
  <p:tag name="PPT/NOTESSLIDES/NOTESSLIDE15.XML" val="4239626901"/>
  <p:tag name="PPT/NOTESSLIDES/NOTESSLIDE16.XML" val="511582612"/>
  <p:tag name="PPT/NOTESSLIDES/NOTESSLIDE17.XML" val="615378816"/>
  <p:tag name="PPT/NOTESSLIDES/NOTESSLIDE18.XML" val="195749520"/>
  <p:tag name="PPT/NOTESSLIDES/NOTESSLIDE19.XML" val="177054854"/>
  <p:tag name="PPT/NOTESSLIDES/NOTESSLIDE20.XML" val="3710820828"/>
  <p:tag name="PPT/NOTESSLIDES/NOTESSLIDE21.XML" val="544310961"/>
  <p:tag name="PPT/NOTESSLIDES/NOTESSLIDE22.XML" val="3598083718"/>
  <p:tag name="PPT/NOTESSLIDES/NOTESSLIDE23.XML" val="2544344336"/>
  <p:tag name="PPT/NOTESSLIDES/NOTESSLIDE24.XML" val="1384215495"/>
  <p:tag name="PPT/NOTESSLIDES/NOTESSLIDE25.XML" val="2097262989"/>
  <p:tag name="PPT/NOTESSLIDES/NOTESSLIDE26.XML" val="3921694121"/>
  <p:tag name="PPT/NOTESSLIDES/NOTESSLIDE27.XML" val="2360464409"/>
  <p:tag name="PPT/NOTESSLIDES/NOTESSLIDE28.XML" val="2982643379"/>
  <p:tag name="PPT/NOTESSLIDES/NOTESSLIDE29.XML" val="2144618749"/>
  <p:tag name="PPT/NOTESSLIDES/NOTESSLIDE30.XML" val="820968155"/>
  <p:tag name="PPT/NOTESSLIDES/NOTESSLIDE31.XML" val="1828517712"/>
  <p:tag name="PPT/NOTESSLIDES/NOTESSLIDE32.XML" val="3098219460"/>
  <p:tag name="PPT/NOTESSLIDES/NOTESSLIDE33.XML" val="897114776"/>
  <p:tag name="PPT/NOTESSLIDES/NOTESSLIDE34.XML" val="2295561249"/>
  <p:tag name="PPT/NOTESSLIDES/NOTESSLIDE35.XML" val="4084594146"/>
  <p:tag name="PPT/NOTESSLIDES/NOTESSLIDE36.XML" val="2610631682"/>
  <p:tag name="PPT/NOTESSLIDES/NOTESSLIDE37.XML" val="2723697387"/>
  <p:tag name="PPT/NOTESSLIDES/NOTESSLIDE38.XML" val="3007268662"/>
  <p:tag name="PPT/NOTESSLIDES/NOTESSLIDE39.XML" val="3273624307"/>
  <p:tag name="PPT/NOTESSLIDES/NOTESSLIDE40.XML" val="483519002"/>
  <p:tag name="PPT/NOTESSLIDES/NOTESSLIDE41.XML" val="1913082034"/>
  <p:tag name="PPT/NOTESSLIDES/NOTESSLIDE42.XML" val="4260086238"/>
  <p:tag name="PPT/NOTESSLIDES/NOTESSLIDE43.XML" val="1061408943"/>
  <p:tag name="PPT/NOTESSLIDES/NOTESSLIDE44.XML" val="1925122151"/>
  <p:tag name="PPT/NOTESSLIDES/NOTESSLIDE45.XML" val="3806489876"/>
  <p:tag name="PPT/NOTESSLIDES/NOTESSLIDE46.XML" val="2763690222"/>
  <p:tag name="PPT/NOTESSLIDES/NOTESSLIDE47.XML" val="2517355045"/>
  <p:tag name="PPT/NOTESSLIDES/NOTESSLIDE48.XML" val="576602100"/>
  <p:tag name="PPT/NOTESSLIDES/NOTESSLIDE49.XML" val="4123486206"/>
  <p:tag name="PPT/NOTESSLIDES/NOTESSLIDE50.XML" val="1930014922"/>
  <p:tag name="PPT/NOTESSLIDES/NOTESSLIDE51.XML" val="1443572725"/>
  <p:tag name="PPT/NOTESSLIDES/NOTESSLIDE52.XML" val="385433484"/>
  <p:tag name="PPT/NOTESSLIDES/NOTESSLIDE53.XML" val="156906945"/>
  <p:tag name="PPT/NOTESSLIDES/NOTESSLIDE54.XML" val="823288136"/>
  <p:tag name="PPT/NOTESSLIDES/NOTESSLIDE55.XML" val="768876126"/>
  <p:tag name="PPT/NOTESSLIDES/NOTESSLIDE56.XML" val="1860864499"/>
  <p:tag name="PPT/NOTESSLIDES/NOTESSLIDE57.XML" val="2094087149"/>
  <p:tag name="PPT/NOTESSLIDES/NOTESSLIDE58.XML" val="2756162042"/>
  <p:tag name="PPT/NOTESSLIDES/NOTESSLIDE60.XML" val="66860103"/>
  <p:tag name="PPT/NOTESSLIDES/NOTESSLIDE61.XML" val="23747979"/>
  <p:tag name="PPT/NOTESSLIDES/NOTESSLIDE62.XML" val="286666622"/>
  <p:tag name="PPT/NOTESSLIDES/NOTESSLIDE63.XML" val="979329982"/>
  <p:tag name="PPT/NOTESSLIDES/NOTESSLIDE64.XML" val="1186958757"/>
  <p:tag name="PPT/NOTESSLIDES/NOTESSLIDE65.XML" val="1637046380"/>
  <p:tag name="PPT/NOTESSLIDES/NOTESSLIDE66.XML" val="574924026"/>
  <p:tag name="PPT/NOTESSLIDES/NOTESSLIDE67.XML" val="2941552121"/>
  <p:tag name="PPT/NOTESSLIDES/NOTESSLIDE68.XML" val="2924602652"/>
  <p:tag name="PPT/NOTESSLIDES/NOTESSLIDE69.XML" val="2369033361"/>
  <p:tag name="PPT/NOTESSLIDES/NOTESSLIDE70.XML" val="167379757"/>
  <p:tag name="PPT/NOTESSLIDES/NOTESSLIDE71.XML" val="352316014"/>
  <p:tag name="PPT/NOTESSLIDES/NOTESSLIDE72.XML" val="1106932771"/>
  <p:tag name="PPT/NOTESSLIDES/NOTESSLIDE73.XML" val="2429851568"/>
  <p:tag name="PPT/NOTESSLIDES/NOTESSLIDE74.XML" val="2042342281"/>
  <p:tag name="PPT/NOTESSLIDES/NOTESSLIDE75.XML" val="11451560"/>
  <p:tag name="PPT/NOTESSLIDES/NOTESSLIDE76.XML" val="3400567618"/>
  <p:tag name="PPT/NOTESSLIDES/NOTESSLIDE77.XML" val="4211281835"/>
  <p:tag name="PPT/NOTESSLIDES/NOTESSLIDE78.XML" val="2402558550"/>
  <p:tag name="PPT/NOTESSLIDES/NOTESSLIDE79.XML" val="3673429879"/>
  <p:tag name="PPT/NOTESSLIDES/NOTESSLIDE80.XML" val="662632488"/>
  <p:tag name="PPT/NOTESSLIDES/NOTESSLIDE81.XML" val="1594587687"/>
  <p:tag name="PPT/NOTESSLIDES/NOTESSLIDE82.XML" val="3475003544"/>
  <p:tag name="PPT/NOTESSLIDES/NOTESSLIDE83.XML" val="3155294909"/>
  <p:tag name="PPT/NOTESSLIDES/NOTESSLIDE84.XML" val="1222882121"/>
  <p:tag name="PPT/NOTESSLIDES/NOTESSLIDE85.XML" val="4114505167"/>
  <p:tag name="PPT/NOTESSLIDES/NOTESSLIDE86.XML" val="2873513615"/>
  <p:tag name="PPT/NOTESSLIDES/NOTESSLIDE87.XML" val="3339388335"/>
  <p:tag name="PPT/NOTESSLIDES/NOTESSLIDE88.XML" val="2678000845"/>
  <p:tag name="PPT/NOTESSLIDES/NOTESSLIDE89.XML" val="556314201"/>
  <p:tag name="PPT/NOTESSLIDES/NOTESSLIDE90.XML" val="1420276061"/>
  <p:tag name="PPT/NOTESSLIDES/NOTESSLIDE91.XML" val="3979211369"/>
  <p:tag name="PPT/THEME/THEME1.XML" val="748829465"/>
  <p:tag name="PPT/NOTESMASTERS/NOTESMASTER1.XML" val="3856756388"/>
  <p:tag name="PPT/MEDIA/IMAGE2.JPG" val="1775717950"/>
  <p:tag name="PPT/THEME/THEME7.XML" val="1572619131"/>
  <p:tag name="PPT/THEME/THEME6.XML" val="3694475385"/>
  <p:tag name="PPT/THEME/THEME4.XML" val="3122390200"/>
  <p:tag name="PPT/THEME/THEME3.XML" val="1992894096"/>
  <p:tag name="PPT/THEME/THEME2.XML" val="517379260"/>
  <p:tag name="PPT/MEDIA/IMAGE1.JPG" val="2759833935"/>
</p:tagLst>
</file>

<file path=ppt/theme/theme1.xml><?xml version="1.0" encoding="utf-8"?>
<a:theme xmlns:a="http://schemas.openxmlformats.org/drawingml/2006/main" name="Blank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11268</TotalTime>
  <Words>5632</Words>
  <Application>Microsoft Office PowerPoint</Application>
  <PresentationFormat>Personalizar</PresentationFormat>
  <Paragraphs>1507</Paragraphs>
  <Slides>159</Slides>
  <Notes>158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159</vt:i4>
      </vt:variant>
    </vt:vector>
  </HeadingPairs>
  <TitlesOfParts>
    <vt:vector size="165" baseType="lpstr">
      <vt:lpstr>Arial</vt:lpstr>
      <vt:lpstr>Calibri</vt:lpstr>
      <vt:lpstr>Liberation Sans</vt:lpstr>
      <vt:lpstr>Liberation Serif</vt:lpstr>
      <vt:lpstr>Times New Roman</vt:lpstr>
      <vt:lpstr>Blank Slide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Matheus Nascimento</cp:lastModifiedBy>
  <cp:revision>23</cp:revision>
  <dcterms:modified xsi:type="dcterms:W3CDTF">2026-09-04T19:00:43Z</dcterms:modified>
</cp:coreProperties>
</file>