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6"/>
  </p:notesMasterIdLst>
  <p:sldIdLst>
    <p:sldId id="256" r:id="rId2"/>
    <p:sldId id="257" r:id="rId3"/>
    <p:sldId id="258" r:id="rId4"/>
    <p:sldId id="827" r:id="rId5"/>
    <p:sldId id="794" r:id="rId6"/>
    <p:sldId id="260" r:id="rId7"/>
    <p:sldId id="261" r:id="rId8"/>
    <p:sldId id="262" r:id="rId9"/>
    <p:sldId id="263" r:id="rId10"/>
    <p:sldId id="264" r:id="rId11"/>
    <p:sldId id="265" r:id="rId12"/>
    <p:sldId id="274" r:id="rId13"/>
    <p:sldId id="275" r:id="rId14"/>
    <p:sldId id="276" r:id="rId15"/>
    <p:sldId id="277" r:id="rId16"/>
    <p:sldId id="278" r:id="rId17"/>
    <p:sldId id="279" r:id="rId18"/>
    <p:sldId id="531" r:id="rId19"/>
    <p:sldId id="532" r:id="rId20"/>
    <p:sldId id="285" r:id="rId21"/>
    <p:sldId id="286" r:id="rId22"/>
    <p:sldId id="533" r:id="rId23"/>
    <p:sldId id="534" r:id="rId24"/>
    <p:sldId id="535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511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828" r:id="rId45"/>
    <p:sldId id="839" r:id="rId46"/>
    <p:sldId id="840" r:id="rId47"/>
    <p:sldId id="841" r:id="rId48"/>
    <p:sldId id="84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812" r:id="rId57"/>
    <p:sldId id="320" r:id="rId58"/>
    <p:sldId id="321" r:id="rId59"/>
    <p:sldId id="322" r:id="rId60"/>
    <p:sldId id="323" r:id="rId61"/>
    <p:sldId id="324" r:id="rId62"/>
    <p:sldId id="325" r:id="rId63"/>
    <p:sldId id="424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543" r:id="rId72"/>
    <p:sldId id="427" r:id="rId73"/>
    <p:sldId id="550" r:id="rId74"/>
    <p:sldId id="335" r:id="rId75"/>
    <p:sldId id="336" r:id="rId76"/>
    <p:sldId id="337" r:id="rId77"/>
    <p:sldId id="538" r:id="rId78"/>
    <p:sldId id="539" r:id="rId79"/>
    <p:sldId id="340" r:id="rId80"/>
    <p:sldId id="341" r:id="rId81"/>
    <p:sldId id="798" r:id="rId82"/>
    <p:sldId id="342" r:id="rId83"/>
    <p:sldId id="343" r:id="rId84"/>
    <p:sldId id="344" r:id="rId85"/>
    <p:sldId id="789" r:id="rId86"/>
    <p:sldId id="790" r:id="rId87"/>
    <p:sldId id="347" r:id="rId88"/>
    <p:sldId id="348" r:id="rId89"/>
    <p:sldId id="350" r:id="rId90"/>
    <p:sldId id="353" r:id="rId91"/>
    <p:sldId id="354" r:id="rId92"/>
    <p:sldId id="355" r:id="rId93"/>
    <p:sldId id="351" r:id="rId94"/>
    <p:sldId id="352" r:id="rId95"/>
    <p:sldId id="356" r:id="rId96"/>
    <p:sldId id="358" r:id="rId97"/>
    <p:sldId id="359" r:id="rId98"/>
    <p:sldId id="360" r:id="rId99"/>
    <p:sldId id="361" r:id="rId100"/>
    <p:sldId id="362" r:id="rId101"/>
    <p:sldId id="364" r:id="rId102"/>
    <p:sldId id="365" r:id="rId103"/>
    <p:sldId id="366" r:id="rId104"/>
    <p:sldId id="444" r:id="rId105"/>
    <p:sldId id="370" r:id="rId106"/>
    <p:sldId id="371" r:id="rId107"/>
    <p:sldId id="372" r:id="rId108"/>
    <p:sldId id="373" r:id="rId109"/>
    <p:sldId id="374" r:id="rId110"/>
    <p:sldId id="375" r:id="rId111"/>
    <p:sldId id="376" r:id="rId112"/>
    <p:sldId id="377" r:id="rId113"/>
    <p:sldId id="378" r:id="rId114"/>
    <p:sldId id="379" r:id="rId115"/>
    <p:sldId id="388" r:id="rId116"/>
    <p:sldId id="830" r:id="rId117"/>
    <p:sldId id="382" r:id="rId118"/>
    <p:sldId id="383" r:id="rId119"/>
    <p:sldId id="384" r:id="rId120"/>
    <p:sldId id="385" r:id="rId121"/>
    <p:sldId id="831" r:id="rId122"/>
    <p:sldId id="832" r:id="rId123"/>
    <p:sldId id="833" r:id="rId124"/>
    <p:sldId id="834" r:id="rId125"/>
    <p:sldId id="402" r:id="rId126"/>
    <p:sldId id="829" r:id="rId127"/>
    <p:sldId id="390" r:id="rId128"/>
    <p:sldId id="391" r:id="rId129"/>
    <p:sldId id="392" r:id="rId130"/>
    <p:sldId id="762" r:id="rId131"/>
    <p:sldId id="763" r:id="rId132"/>
    <p:sldId id="764" r:id="rId133"/>
    <p:sldId id="823" r:id="rId134"/>
    <p:sldId id="824" r:id="rId135"/>
    <p:sldId id="825" r:id="rId136"/>
    <p:sldId id="826" r:id="rId137"/>
    <p:sldId id="843" r:id="rId138"/>
    <p:sldId id="844" r:id="rId139"/>
    <p:sldId id="380" r:id="rId140"/>
    <p:sldId id="403" r:id="rId141"/>
    <p:sldId id="779" r:id="rId142"/>
    <p:sldId id="404" r:id="rId143"/>
    <p:sldId id="405" r:id="rId144"/>
    <p:sldId id="436" r:id="rId145"/>
    <p:sldId id="406" r:id="rId146"/>
    <p:sldId id="768" r:id="rId147"/>
    <p:sldId id="835" r:id="rId148"/>
    <p:sldId id="836" r:id="rId149"/>
    <p:sldId id="837" r:id="rId150"/>
    <p:sldId id="838" r:id="rId151"/>
    <p:sldId id="409" r:id="rId152"/>
    <p:sldId id="410" r:id="rId153"/>
    <p:sldId id="792" r:id="rId154"/>
    <p:sldId id="412" r:id="rId155"/>
  </p:sldIdLst>
  <p:sldSz cx="12193588" cy="6858000"/>
  <p:notesSz cx="6858000" cy="9144000"/>
  <p:custDataLst>
    <p:tags r:id="rId157"/>
  </p:custDataLst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3" autoAdjust="0"/>
    <p:restoredTop sz="94660"/>
  </p:normalViewPr>
  <p:slideViewPr>
    <p:cSldViewPr snapToGrid="0">
      <p:cViewPr>
        <p:scale>
          <a:sx n="75" d="100"/>
          <a:sy n="75" d="100"/>
        </p:scale>
        <p:origin x="112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heme" Target="theme/theme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gs" Target="tags/tag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0ACCD-0D2B-4184-8365-CFF609C25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7C9E4A-CCF9-4B49-826B-5655846592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t-BR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40E2B85-C84F-4068-B5BF-142908525C6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903592-3DF0-4B34-B199-C11651B18EF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F8704-AA87-47CF-9BCE-8495D2441E9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68909-0B14-42AA-917D-4DC76C542B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5130364-0F2F-44FD-A182-EFA2E837455D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92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t-B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A5BBDE7-194F-4948-B60A-2AEECC7D16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7D977E-8643-4928-A51E-E0805CBEF85A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0524F3F-2238-428C-9F67-5DAF295C84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D3E7C1C-5855-438F-89D6-D24F24D70F0E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F735220-6263-4D33-9825-3D1574C4EC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C7D6C8C-0BC4-4499-A866-70678AE1CF82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680933E-D844-44FA-92F9-16DE65C506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9EE279C-0044-4347-A011-936FDD668681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3A06CFD-2871-431A-8A0F-81926421D1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E14EB54-7ADF-45BF-8B72-A1EF887D3DD0}" type="slidenum">
              <a:t>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1FD50C5-D06A-4E11-B116-8E75B5AA1A6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9A4646E-57FF-4B34-85B6-CC4A3C29D382}" type="slidenum">
              <a:t>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6B23F0B-F3F0-42D7-9C9E-29127CCCF38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CCAFFAD-0138-4197-A4C7-F7A03D9051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22163E4-FDED-403B-81DA-7CBFEFEA35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EBFC7C2-46A3-4634-BB0F-0A4AE4579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3935FC9-894C-46C3-9037-2DC27F14F7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8C9A76F-DA13-413E-A752-9D06208761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8369CAC-9E8D-49B1-8AA2-48E4A2C34B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31FD95C-8F91-44DE-8E33-5C94F6636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5653F67-ED27-41F5-8AFD-683E05D0F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BA5914-122A-4A0B-AB33-E766B07B4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EEAC91B-F0F1-4F89-A426-026D7302D7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2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597AAB9-8A5D-4FFE-A0ED-2316BD251B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011D4786-2F94-4582-9C7C-1E85B4708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22163E4-FDED-403B-81DA-7CBFEFEA35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EBFC7C2-46A3-4634-BB0F-0A4AE4579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3935FC9-894C-46C3-9037-2DC27F14F7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8C9A76F-DA13-413E-A752-9D06208761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8369CAC-9E8D-49B1-8AA2-48E4A2C34B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31FD95C-8F91-44DE-8E33-5C94F6636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5653F67-ED27-41F5-8AFD-683E05D0F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BA5914-122A-4A0B-AB33-E766B07B4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EEAC91B-F0F1-4F89-A426-026D7302D7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597AAB9-8A5D-4FFE-A0ED-2316BD251B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011D4786-2F94-4582-9C7C-1E85B4708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66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390EC-28F0-EBE8-7F0C-F52BD64C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F45A54E-3EA2-0CA0-BA06-2C39E18319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7C54874-0BD4-7951-92F0-22EAA678D6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09A6013-EE64-6533-DDDA-0FF5B8D0B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628ED77-988B-CCA3-118A-DE912CA64E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E161E23-F9A0-8707-CB71-4DFF4492D2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68F245D-5C8D-2CEC-3189-AE4E11E927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08754E5-8B4E-A890-FCC4-012CDB75F1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F0E7C52-E7F5-D8B9-CB96-6124C2B94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F32153B-641C-3410-2186-7DB4A4BE5D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D61F1AE0-33A7-58DE-B397-6AE1592B44E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2A41849B-0F13-5596-782E-D84B15CDFF4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17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F7FB5-8BF7-2559-8B4A-A9E2C838C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43A5ECC9-CBC0-CDE7-C572-2A397CC5AE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14AC8C75-3A3E-1D82-3820-17D5BDE376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0D3360D8-CA1D-13C9-C640-AE257B65EA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C04A4DDE-AC33-3C60-8FE3-E9DBDBBCC3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A4178BA-DB93-4C76-09ED-741FD5C864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A4735D21-5627-9800-3499-E57C9E5E04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A8315F7-4593-4EBE-4210-F560693A02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A244EA13-2C47-EFE6-24AF-7397BFE5BE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55705C3-E423-A4B9-A42D-CA4D8F8DB8D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5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934693B6-B11E-975E-042C-F13AAA2E0C0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426B4116-1A94-FE22-1BC1-5B15B592BC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218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6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7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206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8F6A264A-0A95-40BC-9C85-D22B20E5B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AC2B1D09-7F3B-45B7-B7CD-2FF8B12C3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F2A1C8D3-1171-4B39-BB40-C231CD21A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CA7374C5-5113-46B9-902E-7E7436F9B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1A0F8E76-F8EA-402F-9CBE-DD9197FF55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2ED69302-D32F-4591-8BA1-C5AB49836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69CB77AB-351E-451F-B364-AEEF488931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8383332D-B1EC-47B2-BA19-0B8DE699B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851D9FA-FDAF-477B-A81E-7901BA762A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8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D0A678FF-2DF5-4B1B-B8D2-69DFCAC447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C4E3CA98-D66D-4E67-93CC-1A90C1720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9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436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8F6A264A-0A95-40BC-9C85-D22B20E5B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AC2B1D09-7F3B-45B7-B7CD-2FF8B12C3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F2A1C8D3-1171-4B39-BB40-C231CD21A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CA7374C5-5113-46B9-902E-7E7436F9B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1A0F8E76-F8EA-402F-9CBE-DD9197FF55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2ED69302-D32F-4591-8BA1-C5AB49836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69CB77AB-351E-451F-B364-AEEF488931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8383332D-B1EC-47B2-BA19-0B8DE699B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10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851D9FA-FDAF-477B-A81E-7901BA762A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10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D0A678FF-2DF5-4B1B-B8D2-69DFCAC447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C4E3CA98-D66D-4E67-93CC-1A90C1720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664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11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11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728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1354B04-F5CF-45ED-9E29-084EB00525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10F6F8C-FA92-4991-935A-9C0CA2CC0BFE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FD96571-04BC-449A-9D0B-6E981DA04C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14975C1-B878-45DC-B51D-6DCD2488FE05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B44B368-9CD7-4CA8-8FC2-1F72B8823A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80EF5C9-00B2-4D0A-8E25-B7FC15658F84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3A88A8A5-58C6-459B-80F1-3FE4A8D4D6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843EA3B-6DC8-4CD9-884B-B776DE3AFCEB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4191861-2599-4CD4-9799-06E79C8FF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7634EDC-8E7C-46AA-A088-6713E3799D1D}" type="slidenum">
              <a:t>12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653682B-F8F2-4D7F-9104-C6BF5527A8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946E5D71-1BDE-4FF0-849D-1575C8F87B44}" type="slidenum">
              <a:t>12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BF242F8-CAF7-403D-BF93-88968ECDE5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8228AF5-8542-4AF1-8FD4-B47F4689FE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13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641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14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114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F099FCA-0629-4E62-823A-958076FB38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B349087-E3F8-4A5E-8A0A-20B686D0B812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E5779E-7EE1-4330-94BF-4288890FC0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2778C9-5EAB-43E9-91C8-5369E7E9BE77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361DD67-E1D7-4EC8-B160-AD2E644C6D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4405649-265B-41F0-BEFD-CDF70102F813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B9EB9D5-6406-41B7-B89E-517A4B9355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BA2817F-2ECC-4379-A153-35B0C1C0CCA7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DB8C599B-0493-4B11-AFC6-9BFC429A6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4FC1C1D-014C-4B33-965F-7B78E514CFBD}" type="slidenum">
              <a:t>15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F11C394-85D7-4C5F-B53D-CA87F46BF9A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ADA48EE-C856-4A66-929A-031ACCE2EA19}" type="slidenum">
              <a:t>15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1E460F2-18A0-461D-878F-D62156165E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F338163-CF64-4EB8-881A-D2C128F196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16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142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E02B64B6-4BFF-4D89-8B1C-2515243BC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EE29D03C-4BEB-4C06-868F-798732FA59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FFF36959-6B9C-43AA-A7E5-ACBFB9A980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319640B7-C06F-44B7-AEAD-2768306492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0C3C7E0-52F9-4470-B939-42EDE25B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CD3009-24F0-4842-B254-49FCA2CA25C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17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AAFD2A20-4F72-4345-82EC-12019BCD75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FC443805-0D7E-47ED-BF48-360DC9EE7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327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C78BA-9D85-CFB5-621A-08D1DB2F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FC0B2401-65A9-38EB-6A80-6D2F9634B4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639D6DE4-9898-F710-D5F8-7C65B170F0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31374B23-50CF-2FB4-811B-CBE903CEC8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B820DC80-CEA2-F40A-C7B3-93409660A8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9ED6817-7CCF-5704-00A6-2537A18C4D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DEC8C54-A71E-09BA-DBAB-936D31DA95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18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06163F22-B3AB-2F28-4FEF-CC4D2048043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74068F1A-FA23-18A5-C182-4AE931AD5E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336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AE47-29FC-CCB2-351B-191886DB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67AEAEC9-12BB-60CF-A103-23CE01BA4B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59F6A424-2BED-87B8-A321-EE8693EAC3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D408CBF6-A94F-4AA0-E61C-944AEB46C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C29729E6-8F83-6820-8CB7-2BC555763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DF6A140-A09C-EB96-FDD3-1766D61C51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87725D5-6132-85E8-65F1-52F4D158D17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19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9C609D96-8293-346F-AC15-4F09A252D59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54499E8C-E19E-2499-74B3-40F88653FA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206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E02B64B6-4BFF-4D89-8B1C-2515243BC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EE29D03C-4BEB-4C06-868F-798732FA59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FFF36959-6B9C-43AA-A7E5-ACBFB9A980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319640B7-C06F-44B7-AEAD-2768306492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0C3C7E0-52F9-4470-B939-42EDE25B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20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CD3009-24F0-4842-B254-49FCA2CA25C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20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AAFD2A20-4F72-4345-82EC-12019BCD75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FC443805-0D7E-47ED-BF48-360DC9EE7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23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9AA76C-5137-4C64-92A3-8193342CE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7818ABB-65DA-4BEE-A8F3-A76DBE7F18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EC4151-1D51-4AAB-9248-EA5FDEED3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839545F-374F-43DD-93CF-1BD987A912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A43D588-01AE-4426-92D5-DD3EAA743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D7B222-850C-4BC1-9E9A-16E8ED96CA8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3D65B6-8F2A-4017-9CE5-6490924CB9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1FE4F613-B77F-43C2-8894-0BF448C81F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6F10C-970A-437E-1E1D-2F63358B8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2D352CB-ACC5-39C3-4A10-67A48DD86C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7BFC25-BF64-F636-AD24-9B2DE3EF6D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D7FE434-35B0-763F-0BBA-AB57EF200C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0DB2E9D-2809-3BDF-6FB1-62E57798FB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1F4DC16-E63E-087C-D3FE-F9B9405157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50CAC06-0616-DE1E-21A6-1327D291FB2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DD2ECA9-DD5F-2785-3E7C-A3DFEC1315E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2B3A363-823B-8BA8-19B7-56C46C0925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366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B9B58-F273-F817-1963-E8BF3BC15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7F802B5-408B-6356-96DD-85BE5AAA11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432C96C-8194-56E5-C4FC-72457DC5BB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762A486-6EE9-0061-ABD9-40AF9F05B6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C5F6218-6927-4918-2B61-15052F08A0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464C980-7B88-D528-B31C-E3CAAFDC93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CC709D0-83DF-6A29-A94F-E05FEA324D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396A124-B32C-4A12-0B47-BB5944C0892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E61D8F5-71CA-93C1-B4C0-4A8DC6CAD2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8545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CE39E-226B-84D7-68B0-B0A41ED2A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A97F243-4F45-C12A-E2CE-70C2E900C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C67190F-FC3E-2276-4C53-00D9888AD9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A48329F-CAFC-9362-FC8C-A81165A94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952FA11-4F10-1DA4-7A0B-233175CAA3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ADD713A-4A8B-A0BB-1C18-EEB50F6063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F09F111-8736-F631-A527-B3C067AAC56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CC21D16-F11C-8009-B42E-2B975F56428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5D003F0-E8C0-5E1C-ED43-12E4266F704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688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25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26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0648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27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495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3A6F958-3867-4EE5-A3F9-82A962B50C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60A4957-7610-4CAE-9DFA-3775B0DECD7B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8FC395D-FE4C-43F1-AFFF-8A83616ED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06068CB-A798-4F5C-91A3-13DCC53C701E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FA5A980-2EA4-46E7-ABAE-3CD63C9D91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9A47040-E217-406A-A925-4A98E0465E62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3050EE3-7312-42FA-9E3B-0AC959E8A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7B4049E-33ED-424D-9132-59BB187F6402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D12A6FA-EF7A-45C9-BF09-76DD533A2A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61F93BA-ACB7-4386-8BCB-F0166E74B443}" type="slidenum">
              <a:t>28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EAAC4E9-3230-4214-87C7-C5323B024B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962DD00-9944-45A5-917E-4F95A8C1600B}" type="slidenum">
              <a:t>28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6CF1DBA-E09A-4DA8-8ADC-88FAB82524A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1525" cy="4005263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D97B033-C584-40C5-9212-5376AA271B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104635F-C8DC-4B17-B6EA-D7AC235442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DBD03C0-9AE1-43AD-B145-6E35553436A1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F282B2C-8283-4C87-A0A0-CC555F4473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4FB3480-64F6-468C-889B-951E06C29AC1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C520ADD-097B-4475-9F6F-AA12FC93F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98EC39D-7CFB-4DAB-8804-6667D5F0D061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7E060A3-1CD4-40E4-8D00-69AA2EE2A4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9D57668-9D9E-40E5-B85F-F090FB960593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2E8AFC7-E4DF-466D-B6F5-42287C018F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2FCE8FF-E98D-4745-985B-74029918A23B}" type="slidenum">
              <a:t>29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C60A2A0-D78F-4E8C-AEC4-E922D93AFD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466BD25-0BE4-41A8-A007-722614707911}" type="slidenum">
              <a:t>29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4F9C5D1-B31C-4ED2-8308-BC7DF1D1225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B9AAE64-40EB-4BEA-8936-EA43E8FD30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3">
            <a:extLst>
              <a:ext uri="{FF2B5EF4-FFF2-40B4-BE49-F238E27FC236}">
                <a16:creationId xmlns:a16="http://schemas.microsoft.com/office/drawing/2014/main" id="{1C97A5DF-F1D4-4A7D-9A84-63E53C6E95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14C19D-F33C-4E35-AB47-D9D2059E79E5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94">
            <a:extLst>
              <a:ext uri="{FF2B5EF4-FFF2-40B4-BE49-F238E27FC236}">
                <a16:creationId xmlns:a16="http://schemas.microsoft.com/office/drawing/2014/main" id="{AC387DAA-8927-434C-AA61-13DB818EFC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F90EFB7-5921-4152-A23F-96439FE643FC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97">
            <a:extLst>
              <a:ext uri="{FF2B5EF4-FFF2-40B4-BE49-F238E27FC236}">
                <a16:creationId xmlns:a16="http://schemas.microsoft.com/office/drawing/2014/main" id="{08A53B5C-2EA9-41E9-894E-84A1D0F4E9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B0C4B7D-0D42-4717-8CD2-2EB80A27CF0C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98">
            <a:extLst>
              <a:ext uri="{FF2B5EF4-FFF2-40B4-BE49-F238E27FC236}">
                <a16:creationId xmlns:a16="http://schemas.microsoft.com/office/drawing/2014/main" id="{E7033977-83AA-4600-8B36-E08ABAFE32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DD9914-6429-4A96-9736-C6D674C505CC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23">
            <a:extLst>
              <a:ext uri="{FF2B5EF4-FFF2-40B4-BE49-F238E27FC236}">
                <a16:creationId xmlns:a16="http://schemas.microsoft.com/office/drawing/2014/main" id="{9AA27DBA-6E34-454B-86A1-DD807CC6E6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49ECBE4-D899-48B4-A191-52F023E8F73D}" type="slidenum">
              <a:t>30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C8A9EE9-51BF-44FE-BC2E-58ED74D6D9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6A314F0-E77E-4A05-B330-8ACF6B8E6629}" type="slidenum">
              <a:t>30</a:t>
            </a:fld>
            <a:endParaRPr lang="pt-BR"/>
          </a:p>
        </p:txBody>
      </p:sp>
      <p:sp>
        <p:nvSpPr>
          <p:cNvPr id="7" name="PlaceHolder 224">
            <a:extLst>
              <a:ext uri="{FF2B5EF4-FFF2-40B4-BE49-F238E27FC236}">
                <a16:creationId xmlns:a16="http://schemas.microsoft.com/office/drawing/2014/main" id="{DDA37755-D784-4791-B230-818D097F10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25">
            <a:extLst>
              <a:ext uri="{FF2B5EF4-FFF2-40B4-BE49-F238E27FC236}">
                <a16:creationId xmlns:a16="http://schemas.microsoft.com/office/drawing/2014/main" id="{D6836C6B-BAAF-449D-9C1F-81304E65FA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C49944FE-F265-49D8-927E-77B223E05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F92690D5-411A-44F7-BB9B-326164BC6F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75C88CD5-0DB8-43DA-9A66-552DB28233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E760A942-FB3F-4BC8-8D68-244E32D83D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4DB4B0C7-972C-4CF2-8BC3-6EFB69A774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7BC1A17-4E70-4A03-9DC0-46AEE27CF0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31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DB84602F-337C-4211-9397-EC54B62FB1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0A8934FE-35E4-402A-9B67-07224A48F4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10784-EC30-B897-D052-98CCA17E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0BCFD7CB-74B8-090C-64D1-28684F530B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0E02C308-A9A9-75F1-18B9-ABA5D5D1D5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FCC8612E-DC3F-4912-5E89-40AA781281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D5F1ECCA-1232-C543-93BC-B320CC1CBF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252ACD81-F147-EFDA-2438-1540A204CE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E67FF7-4CD6-7F75-1BE8-08750823E95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32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CE29E659-BB74-8A35-9A1C-CC50D2A64F9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AE5DB206-074E-283C-7717-F077A7B809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7460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33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33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5799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34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34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9">
            <a:extLst>
              <a:ext uri="{FF2B5EF4-FFF2-40B4-BE49-F238E27FC236}">
                <a16:creationId xmlns:a16="http://schemas.microsoft.com/office/drawing/2014/main" id="{C78D1CCA-304B-4F94-99F5-37BD346F62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192D0BB-9C37-4FEB-81BD-6AB40EF0E6C0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0">
            <a:extLst>
              <a:ext uri="{FF2B5EF4-FFF2-40B4-BE49-F238E27FC236}">
                <a16:creationId xmlns:a16="http://schemas.microsoft.com/office/drawing/2014/main" id="{891F93F5-95DF-4CFE-92D4-1815B2C58C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D47ED-BC40-4D71-9C5C-ABB653F3C224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71">
            <a:extLst>
              <a:ext uri="{FF2B5EF4-FFF2-40B4-BE49-F238E27FC236}">
                <a16:creationId xmlns:a16="http://schemas.microsoft.com/office/drawing/2014/main" id="{3180F61D-F9D5-4E18-8969-71E8C4EE39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7DCF9E-2EBC-4136-A2E6-157017FE3CAA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72">
            <a:extLst>
              <a:ext uri="{FF2B5EF4-FFF2-40B4-BE49-F238E27FC236}">
                <a16:creationId xmlns:a16="http://schemas.microsoft.com/office/drawing/2014/main" id="{F0401F59-C193-4C13-8909-FB6321DC4D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97AA5DB-5AC1-4C4C-8904-3632156BBACA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73">
            <a:extLst>
              <a:ext uri="{FF2B5EF4-FFF2-40B4-BE49-F238E27FC236}">
                <a16:creationId xmlns:a16="http://schemas.microsoft.com/office/drawing/2014/main" id="{24A8B204-AE4D-4126-AAAE-52C9665177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ACF64AE-A078-4945-B1A8-854427B3856B}" type="slidenum">
              <a:t>35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DAED764-3E63-46E8-8E18-F35EEDB9C3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7B4EE70-3968-4EBE-8B22-9BE529426989}" type="slidenum">
              <a:t>35</a:t>
            </a:fld>
            <a:endParaRPr lang="pt-BR"/>
          </a:p>
        </p:txBody>
      </p:sp>
      <p:sp>
        <p:nvSpPr>
          <p:cNvPr id="7" name="PlaceHolder 274">
            <a:extLst>
              <a:ext uri="{FF2B5EF4-FFF2-40B4-BE49-F238E27FC236}">
                <a16:creationId xmlns:a16="http://schemas.microsoft.com/office/drawing/2014/main" id="{BE6AC26E-1EE6-432B-B3A4-F2176779147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75">
            <a:extLst>
              <a:ext uri="{FF2B5EF4-FFF2-40B4-BE49-F238E27FC236}">
                <a16:creationId xmlns:a16="http://schemas.microsoft.com/office/drawing/2014/main" id="{5420E5E2-0A90-4544-91A9-9997EDB9B4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36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36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7611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35420C4C-E4C9-4D31-8241-3FEB2E243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86B267D7-EB45-48AE-B0DD-FB3CD418C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A925E52D-231F-40FC-ADE9-319010FA25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F6164126-4DD4-430A-847F-D22B96494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506E35C8-217F-4DE4-9217-6A2C590DA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37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B9E7C87-FB59-4A2F-B783-B48421F50A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37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3E7B3EB2-0AFD-4277-AB64-64A96C4E3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E830AAF0-BD7E-49E8-BA85-3C1173D58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3072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38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38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7096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35420C4C-E4C9-4D31-8241-3FEB2E243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86B267D7-EB45-48AE-B0DD-FB3CD418C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A925E52D-231F-40FC-ADE9-319010FA25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F6164126-4DD4-430A-847F-D22B96494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506E35C8-217F-4DE4-9217-6A2C590DA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39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B9E7C87-FB59-4A2F-B783-B48421F50A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39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3E7B3EB2-0AFD-4277-AB64-64A96C4E3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E830AAF0-BD7E-49E8-BA85-3C1173D58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524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40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6648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41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546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1892D5C-927B-45CB-B888-D580346155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563D44-53AB-4F80-A5C8-0B59FADACFF6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6ADA72F-F533-43A7-AC83-FAABD556F8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5233D5B-0417-4D2F-85FF-A39518DC2C1D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EE562D9-8689-4DDA-A318-40D56D5A24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C9D9880E-C685-49B0-B818-4E4D8F0E67C6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A28D65A-146C-4639-8D9F-BDD59ED6ED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C6E56DF-1D01-4119-8CCB-8C2711DC5C14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D06C4F4-1D85-44B5-A43B-87C8816B55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AFE4206B-746A-4CC2-910A-0186D151E3DD}" type="slidenum">
              <a:t>42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564753D-967B-4D30-849C-EA7833B354D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1DE43F6-FA6C-41C4-AFB5-F0BF5679B806}" type="slidenum">
              <a:t>42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6ADC72-2BD8-4E03-87DD-570101D3192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7A74AAB-7BD1-4491-B4B6-C1F3BD257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C10054E7-2531-48B1-A89E-C077C5D71B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A4B98AB2-D853-46A6-B84F-9A9D639CDD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0783C59B-0BD9-4056-A3FC-64206B17F4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97FD6D87-53BB-47DA-BB63-5A8045444F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88F6ABDA-19ED-4FE3-B694-B2B910020B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1FB8ACF-793B-4BCE-A452-51A8666780C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43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38A566FE-19EF-4A1D-B90C-D08A8DF6C1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74A77B53-2E9C-45E8-B851-FA93D885BB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67265-53D6-9B9E-720F-F33457473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9CEAC2CD-AA05-9FB8-85DD-A8658E06F7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BD54771B-6691-58DD-A7A7-1971B74488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566EF931-4FB9-19F6-626D-66FD2094A2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5AB2FD04-3D0D-5C1E-7EE3-A37764F96F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40550924-CC09-491D-1987-2F17EE8870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E3EDF1A-1313-BC79-A92A-DA83B2FD83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44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EDFC8C2E-318A-0428-CF70-6F4E4E303FE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72EADC30-AAF2-75F1-A880-601BEFB765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39334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867FA-AA49-2A1C-7B76-B4C09B10B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38C54BFA-969A-D1DE-C930-1EF34EADA0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D9A9F903-17CD-9117-C170-0CDCDCE280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77AA05EC-D4D9-670C-C361-D2F2E204D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0A1D0243-E50A-B875-DA80-3043EA648C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2FC3D33A-A158-47D5-8849-0E7EEA376E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529D021-75E8-4D57-49AA-DBFA0AA9CEA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45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D548AAE8-E81D-C48F-A899-90D17801C78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36416188-9590-607C-67E0-23300147AA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9550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B0363-093D-5921-D5DD-34BA68399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ABB54850-F739-6394-54F2-8F6394E207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19F62988-FBB6-0E24-7773-3C54F0F1A5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010F4D5F-1E06-267A-4BA1-9F128ED3AE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1B0BF245-8682-4E4F-3E86-AB7827343D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9B158CD6-42C6-6927-0144-7713A31211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CC9948A-192D-C0E6-BA7B-73E65CC0998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46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B681FC0C-7160-7889-4483-C5766A1B686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A59D1B9C-D8C5-5F9B-3948-EED6850BD5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7263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08827-1035-131D-5B97-F28FB9188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87F2D93F-3099-D3A0-C9FB-9168AE46EE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65130348-D28F-DFF3-B276-EA7D71EBFE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28AE16C0-FFD8-EF62-E2C9-4413D733C8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3F5999FC-11DE-2EFC-386F-0E043562E6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211D39F5-C64E-44B3-D897-0154A8BDE6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F606765-4068-4572-C5B2-41B22A52D4F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47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F0776CC7-993C-B599-04A2-70DEF16D036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C690072D-5BC1-C613-936B-ED4729D3D8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8330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2E7B-8F9E-0E6F-E42B-74653D5F8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D7658DC1-AEF5-D2BB-5DCA-EE886A5E5E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7C29B1E0-EF5C-2BF7-CCBC-FB3674A66D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DFDBC378-3C7C-5A68-B326-9B4BEDBBEF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27BFE45C-F2A9-FEE4-EFA4-F0B028DDCF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FB2C9DD3-C590-71E1-4A80-FE278A0E0B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DBA124B-B1D3-A313-2F14-48B39ED9E85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48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3DCAC229-857E-B210-FD07-DB74CB0F872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F1215A3D-8E6D-35B4-F3A4-9E5B3D8A86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8564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49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49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922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D97E99D-76F1-476E-920D-4D8BD0492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A719586-40EB-4F6A-BFDE-7DE9A972D929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DEA74A7-F36F-413F-A912-5614A2AC07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34BB975-0AE8-4F7C-9AC9-74CBE4789A48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E5DD84-F07D-4C2B-84C8-3FCF0016B7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2824F31-9E8F-4BE5-8305-A401953C430A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D61B282-0754-4A9D-9DFD-7F0D5126D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5267AA3-ED51-48E4-94EC-03C5992EFE7A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AFEACC7-2B39-48F3-A0CB-4AC98EAB90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4E8808E-AB0B-4B5B-80C4-C6D095CF124A}" type="slidenum">
              <a:t>50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B510564-F939-4DC4-B93E-18538CECB2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9F45342-7EC3-497B-9422-95317E2C4D57}" type="slidenum">
              <a:t>50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05AC1E3-D075-4A06-BE58-44EB969C67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54A37DE7-4983-427C-A84F-79EAC6AE20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51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51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8201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54F6E3A-D96A-479C-BC2E-166CBF873F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8F163E8-B3C3-4812-A33B-0AAC0920E7DF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50EC5D-07FE-4DCF-828C-159A225873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C805B5F-B5A4-4787-BD9C-782F1F350F56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38F771D-3C94-457F-8001-3C5CDCEFA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3902FA2-61E5-482B-81CD-D0C5C5FAA281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29D8115-C589-428B-9F06-BD56EB4DC5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E827ED52-7424-468B-9B63-C27E3BFAD658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86CAE29-3D71-4152-89F0-9A8D099487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2E3D6B0-7D57-49D0-97EE-47F0E0B1299A}" type="slidenum">
              <a:t>52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EC2BF8-984B-41FC-A835-5BFD6EFC80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EFDF9E-E36B-4E5A-8C01-FF4467C93946}" type="slidenum">
              <a:t>52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C806E4F-F415-4BEE-923E-653A52E85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E1A272A-F8DA-4E5A-B896-292E1D210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54F6E3A-D96A-479C-BC2E-166CBF873F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8F163E8-B3C3-4812-A33B-0AAC0920E7DF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50EC5D-07FE-4DCF-828C-159A225873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C805B5F-B5A4-4787-BD9C-782F1F350F56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38F771D-3C94-457F-8001-3C5CDCEFA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3902FA2-61E5-482B-81CD-D0C5C5FAA281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29D8115-C589-428B-9F06-BD56EB4DC5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E827ED52-7424-468B-9B63-C27E3BFAD658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86CAE29-3D71-4152-89F0-9A8D099487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2E3D6B0-7D57-49D0-97EE-47F0E0B1299A}" type="slidenum">
              <a:t>53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EC2BF8-984B-41FC-A835-5BFD6EFC80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EFDF9E-E36B-4E5A-8C01-FF4467C93946}" type="slidenum">
              <a:t>53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C806E4F-F415-4BEE-923E-653A52E85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E1A272A-F8DA-4E5A-B896-292E1D210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6862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FBA4AD1-B4C7-4F8D-B19E-42402518D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60F3A948-5FEE-4F6B-9651-2FD8C508A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26F6E295-D641-4D20-AC1F-647E563ED6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421AE4D7-7E1C-4738-89D2-3B305641C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47101D6E-D76F-4CED-9621-53B4F61E7B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26E269-3A4B-46DD-90CA-25DCCAEB3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54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A83CA66A-C76F-488E-A69C-AEFD43AB2D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6D60157F-B88B-4292-9EED-3306C3269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FBA4AD1-B4C7-4F8D-B19E-42402518D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60F3A948-5FEE-4F6B-9651-2FD8C508A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26F6E295-D641-4D20-AC1F-647E563ED6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421AE4D7-7E1C-4738-89D2-3B305641C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47101D6E-D76F-4CED-9621-53B4F61E7B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26E269-3A4B-46DD-90CA-25DCCAEB3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55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A83CA66A-C76F-488E-A69C-AEFD43AB2D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6D60157F-B88B-4292-9EED-3306C3269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21880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CD06A-650E-C0E8-9844-796894BB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676A5321-B85D-229C-83AC-4DEBCB7855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93814F16-38C8-93A6-374E-FC7B78B007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40802747-739D-BCBD-BA8B-59C571AFBD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C3F2DBCE-A119-D7DA-3DCF-DD6E705BFA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08BEFCBF-6BE3-1B3C-4173-F0AC51C990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F0B876C-1112-7E70-C27C-0A990953DD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56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6B3AB1B2-588B-C60F-5C9A-14B09A55EA7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5674008D-4E48-5D75-A9A4-6B37A04913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5903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14">
            <a:extLst>
              <a:ext uri="{FF2B5EF4-FFF2-40B4-BE49-F238E27FC236}">
                <a16:creationId xmlns:a16="http://schemas.microsoft.com/office/drawing/2014/main" id="{94F64855-6C1A-4751-8009-47C7A087E0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FCB3583-B48F-4CE1-886A-60DF69F011A0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15">
            <a:extLst>
              <a:ext uri="{FF2B5EF4-FFF2-40B4-BE49-F238E27FC236}">
                <a16:creationId xmlns:a16="http://schemas.microsoft.com/office/drawing/2014/main" id="{7766DB57-18A1-4C0A-A898-11646ABE7E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6F5F141-9D32-4563-A861-503BA0A388EE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16">
            <a:extLst>
              <a:ext uri="{FF2B5EF4-FFF2-40B4-BE49-F238E27FC236}">
                <a16:creationId xmlns:a16="http://schemas.microsoft.com/office/drawing/2014/main" id="{C5B1B236-275C-4A4D-8901-F79491928C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6DE3A71-F085-4E0A-B5DD-DDA275D299FA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17">
            <a:extLst>
              <a:ext uri="{FF2B5EF4-FFF2-40B4-BE49-F238E27FC236}">
                <a16:creationId xmlns:a16="http://schemas.microsoft.com/office/drawing/2014/main" id="{2DBF58A4-37FE-47FE-BAC4-2FB528E010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CA1CCEC-BE8C-4D04-BAAC-8AA3DC8E555D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18">
            <a:extLst>
              <a:ext uri="{FF2B5EF4-FFF2-40B4-BE49-F238E27FC236}">
                <a16:creationId xmlns:a16="http://schemas.microsoft.com/office/drawing/2014/main" id="{07408E91-5EA5-4E04-904E-ABFAB20CDE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5FE2079-D225-4B73-BCCA-71B950820B73}" type="slidenum">
              <a:t>57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0A97C11-DDEE-4F14-8015-129251A60B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04E268D-2425-4FF8-8EBA-6C0352F7C1AA}" type="slidenum">
              <a:t>57</a:t>
            </a:fld>
            <a:endParaRPr lang="pt-BR"/>
          </a:p>
        </p:txBody>
      </p:sp>
      <p:sp>
        <p:nvSpPr>
          <p:cNvPr id="7" name="PlaceHolder 319">
            <a:extLst>
              <a:ext uri="{FF2B5EF4-FFF2-40B4-BE49-F238E27FC236}">
                <a16:creationId xmlns:a16="http://schemas.microsoft.com/office/drawing/2014/main" id="{C2794B0D-B784-4DA3-BE64-225611D1FE1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20">
            <a:extLst>
              <a:ext uri="{FF2B5EF4-FFF2-40B4-BE49-F238E27FC236}">
                <a16:creationId xmlns:a16="http://schemas.microsoft.com/office/drawing/2014/main" id="{48E29E0B-6582-4581-8BC4-BC424C2E48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42314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26FE9D7-737C-46C0-9DCD-597056E040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91A1C62-F281-43B2-AD13-9F438B5CCF72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9C70680F-9B5A-477A-BDB4-44359DD59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EA9AE0F-4A70-4DC1-9B12-640CDCD822B3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D5A1657E-55C4-4910-85C0-E6D76838C5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DB12544-8B16-4892-BC4E-307325FBC018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1B059A3-3463-44C4-AB06-187E3BB14D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2596B71-DD28-4388-93E0-4E78DA0B224F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BEA309F-B399-41BC-A89D-C5B28E52FC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699DF7E-14B8-4167-9D87-5E45748410B1}" type="slidenum">
              <a:t>58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DFBC1EE-A2B7-4F3B-B82C-B7C8B5274E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41B6913-844E-4882-B687-1F6C24628047}" type="slidenum">
              <a:t>58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02CD74-D36F-4147-92C3-6689F98EAEE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3FDC396-17D1-45FB-A5D7-B0ABD186A7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59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59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48546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8242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5337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23210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14001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95663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4865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0641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5962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6655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91481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FFA2-B326-E702-D361-9C4CF89E4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CD81A4C-701B-57DF-ECC9-CBA7A10142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ADE7904-EE6D-E078-6B2F-B607168C9D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E0710D0-B192-4234-1D46-552C1EA1B2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D031D19-BE92-5BEA-F660-167912E409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CBF7466-3C61-412E-A1B7-8A7A5C49C4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7AC6F9-2548-4602-C271-59539CFC71C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7B58450-CC76-4DF3-B5F0-CC020390589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8923340-E8EA-7434-D00E-BF6098B14FB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46138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11529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F764-A263-849E-936B-C21A843D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6C26E33-1807-E024-A642-09427B737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5EE71EB-6667-6F70-1A1F-01D2A25637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1966D45-6915-D1ED-AD6C-9907E7F700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C400D75-8C13-550A-D239-4BDD18FCED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CB022FE-9471-0748-EAF3-5C935C3FA1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236471-8BE8-CF75-F333-4239142758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223F217-EFDA-86A2-B008-A820B1EF54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95E2D7C2-167E-1122-AAAA-E6EF29847E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D71321A-4665-05D2-197F-E0A418C84F1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E04C6979-208D-C06D-EB62-1C0E8D960C9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BDFE9C94-4655-D01F-8F56-5E682B1B24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77727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95222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75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87780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76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61425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8C69C-288D-E583-0840-85948F70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872CAD-A55B-DB5C-C873-6E12653482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3F67782-D222-C4BD-23A3-FC58465F54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C57B97B-CA25-EC00-99A6-24892850EB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12CB22-327D-B9B1-9A09-78A732FA79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107D46E-1925-F2C6-6F79-E0ADFDF19F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2A16070B-1786-6C82-0F23-2B0B0DE5DB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C63ED10-649A-3B2D-BE20-18EF33814F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69599F72-EEE1-A9A6-88DC-423AF03B3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28B911E-F956-91D0-6411-9CFF38C53CF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77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9D3F4A2-55EE-5275-4929-A52B435F5C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48B52862-19B7-03E6-8D9A-BE2D76D476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2807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556FD-917B-EBB6-2DF7-FA45E5F0B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506EF3D-B586-726F-ACCF-679C490299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4511751-971D-520D-80AB-D3A12CC5AD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82D7C10-C208-9FAB-A2F2-B3EB4F4335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BC055C5-DDDC-A8CB-1E01-E79982008C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8902E4-E6C3-B933-E52A-F92220A1B4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09130C1D-B8DF-EA48-284C-982DDC9B03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D4508F4-C82E-3F47-2C09-57D6A1606E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7C4A3D7-FFBA-7F78-B3BC-B60172BD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04EF085-F671-CF7C-72FB-153D8D6570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78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A76FEC1E-F264-6039-079B-CD131314605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F36BEE11-54F9-C159-182D-D87AF566B2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69200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79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79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0406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80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947C-29D9-64D8-AC05-B7CE8E730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9468F93-1D8A-7799-0427-106290FF21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AF7887B-9C1A-1EBA-068D-DE524AD201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4193BDF-892D-65DB-E191-4D4A765303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6AC9A5A-002E-290B-3AAB-61311BA99B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B9E17C7-0F6D-FE0F-CABE-09B3D01B2C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4362281-CB8E-3FA3-A258-A3F41EBBB9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C87F1F2-3F56-37C7-ED59-A82F87A18B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5441D305-724E-7964-CDCF-AC39604319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D42383F9-AA3E-CB0E-9E15-0C4CA7D12BD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81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F10FF1B3-CCFB-8CB0-1CCF-D1D1BA9F98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1EAED41E-75C4-D263-E858-F11FE15ED9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24534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82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59745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6E61203-CE1C-4F69-A7E9-2EF2618F9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114391D-6E1A-46E7-A79B-7B442E7B623F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8900827-715D-429C-BF8D-071C4ACA54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4BDCF46-251C-4E7D-8374-ED1472D5920E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B74FC88-553A-4BC7-B480-1918F422B1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8C30696-38EB-41C5-AD4F-D8A1D69E705C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6637375-FD51-4E8B-8E1D-49FD8F571B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A56BF5D8-9603-4930-BA04-C3DCC350DA94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6150234-A95B-496F-8385-8E9068E785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0FDE567-5D8E-4F91-9C17-C6F07035CFEF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369CA5F-6CC5-4858-9D1A-21B7B3450D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44F2608-8A47-4AF6-867F-CBB9FC85BD74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B708DDC-AB3F-498C-9C2C-378DE86D98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F444F78-7E26-4099-A2F6-AA48877295FF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74FF96D-8814-45D9-8ADC-9D596C4A92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C272771-6C6E-47F0-978F-0D023E9B3960}" type="slidenum">
              <a:t>83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1931FCD-72C4-4869-B135-DA93C513BB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920D04E-9CE4-4BC4-AE63-BF417B004691}" type="slidenum">
              <a:t>83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033C860B-807A-475D-9067-B94981AF442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22344840-D737-4F0A-A764-AB2836257D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84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F2D08-BA6A-A970-7572-A72D44488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BC2859D-EA65-3A17-4852-1C164CE971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670CFE5-E0B3-EF2B-DB1E-E14FD4160C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574CE4E-7E88-B3D4-A954-DB7F6F63C0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CA4F3C4-67A4-36F4-DEBD-1BB546DE3B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91CB570-3401-87B6-1881-A593F45B8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F6B72BE-1D7B-43A5-0353-13683973FC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5134290-A6B8-7BC9-C99C-1AB5BB4232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7085003-0867-322C-78BF-516C22E750D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85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33AC814-D7C6-7528-06E5-0F1D16DBBCC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058DDE75-F8FD-3C7B-AC78-9C6A317CB9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27327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37F24-21C7-4EA7-277A-3DAF3D959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E72E8C3-67E9-8E5C-3851-028806569E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1032684-B2D3-E719-85E4-ACC43F3628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398490-1B8F-EB7E-FF97-ECD3FA4645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A949D08-D120-85ED-7AF6-52B57572D5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343D447-6D34-015B-C731-0BE0D9D9D4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BE90AD5-A478-501C-B76D-1D7A7E003A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3396C7A-9D95-6DEA-ABDC-94E72980AF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6EB0AA6-229A-F875-1BC3-3AF71BF0CF3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86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7569357-E701-B9AE-531B-3F3EFB192D2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CF6D5406-478D-3289-3692-BD753EA775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542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DB11E6-8DD8-486F-AC02-D4E1DD67E6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68559" cy="455399"/>
          </a:xfrm>
        </p:spPr>
        <p:txBody>
          <a:bodyPr wrap="square"/>
          <a:lstStyle/>
          <a:p>
            <a:pPr lvl="0"/>
            <a:fld id="{77F895B2-36AF-408A-A257-EA559E057FFD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AF27E7B-64FC-4559-B704-9782551A84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287BEDF-6305-4864-B504-E45027BB3821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368FAE8-48E7-4A0D-B1E5-FE93075898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6EB219-1AA0-4F80-AFBA-680AE23E2351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431E9AC-25D9-44F9-92AC-FA93F37BC0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0EE4D2F-F312-4A0D-B5F4-A27B8B8883C9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EA1900A-2AF9-42EE-95B5-EC4C4B68A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9BA732F-99BF-4382-807E-EF3D05B048FB}" type="slidenum">
              <a:t>87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3F2CF7-40F5-4194-9CEB-52F1AE6DC8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0C27883-0E28-49DE-8345-A8D27EA31D0B}" type="slidenum">
              <a:t>87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88C277A-5813-4CC9-A60B-41BEE05134C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8305BD7-AE6A-40E8-B05C-E7E66F0B44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3159" cy="359712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216000" algn="l"/>
              </a:tabLst>
            </a:pPr>
            <a:r>
              <a:rPr lang="pt-BR">
                <a:latin typeface="Arial" pitchFamily="18"/>
              </a:rPr>
              <a:t>Por gentileza! No momento da </a:t>
            </a:r>
            <a:r>
              <a:rPr lang="pt-BR" b="1">
                <a:latin typeface="Arial" pitchFamily="18"/>
              </a:rPr>
              <a:t>CONSAGRAÇÃO</a:t>
            </a:r>
            <a:r>
              <a:rPr lang="pt-BR">
                <a:latin typeface="Arial" pitchFamily="18"/>
              </a:rPr>
              <a:t> deixar no slide que esteja </a:t>
            </a:r>
            <a:r>
              <a:rPr lang="pt-BR" b="1">
                <a:latin typeface="Arial" pitchFamily="18"/>
              </a:rPr>
              <a:t>TODO PRETO</a:t>
            </a:r>
            <a:r>
              <a:rPr lang="pt-BR">
                <a:latin typeface="Arial" pitchFamily="18"/>
              </a:rPr>
              <a:t>! Obrigado!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88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88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88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88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88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88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88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88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15793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89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89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45031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5D1079AD-5BBD-4F7F-AFAB-8A0347E94FC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5951B6A-A280-4215-8196-82342D937E35}" type="slidenum">
              <a:t>90</a:t>
            </a:fld>
            <a:endParaRPr lang="pt-BR" dirty="0"/>
          </a:p>
        </p:txBody>
      </p:sp>
      <p:sp>
        <p:nvSpPr>
          <p:cNvPr id="2" name="Espaço Reservado para Número de Slide 31">
            <a:extLst>
              <a:ext uri="{FF2B5EF4-FFF2-40B4-BE49-F238E27FC236}">
                <a16:creationId xmlns:a16="http://schemas.microsoft.com/office/drawing/2014/main" id="{BB10B771-221B-45E6-9F89-ADAE2A64E9C6}"/>
              </a:ext>
            </a:extLst>
          </p:cNvPr>
          <p:cNvSpPr txBox="1"/>
          <p:nvPr/>
        </p:nvSpPr>
        <p:spPr>
          <a:xfrm>
            <a:off x="3884759" y="8685360"/>
            <a:ext cx="297036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37B75E8-5A6E-42A8-B123-0F0EDC2DF4BE}" type="slidenum">
              <a:t>90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2">
            <a:extLst>
              <a:ext uri="{FF2B5EF4-FFF2-40B4-BE49-F238E27FC236}">
                <a16:creationId xmlns:a16="http://schemas.microsoft.com/office/drawing/2014/main" id="{2AB89C3E-7B89-401B-AE48-ECB4C25164E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7CCACCE-AE0A-411F-8EF4-1C244F8FFA32}" type="slidenum">
              <a:t>90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Espaço Reservado para Número de Slide 33">
            <a:extLst>
              <a:ext uri="{FF2B5EF4-FFF2-40B4-BE49-F238E27FC236}">
                <a16:creationId xmlns:a16="http://schemas.microsoft.com/office/drawing/2014/main" id="{0F75A0F9-7098-4DD1-A962-076E0A3E36BB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E031B12-683B-413B-8F39-65D5E998DABD}" type="slidenum">
              <a:t>90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A60005-4B60-4280-B976-F27E380888A9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55F5A35-827E-44D2-80CA-779078565309}" type="slidenum">
              <a:t>90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49FBBCCB-D4A8-477C-9E3A-2049112E16B8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FBA390D-C282-4079-BCFA-68A5FCDC1E73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7" name="Espaço Reservado para Número de Slide 34">
            <a:extLst>
              <a:ext uri="{FF2B5EF4-FFF2-40B4-BE49-F238E27FC236}">
                <a16:creationId xmlns:a16="http://schemas.microsoft.com/office/drawing/2014/main" id="{178A1CA5-3646-4156-B0FB-E3B5E6C3BD7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C2652C6-310E-48C0-95E4-C7344819324A}" type="slidenum">
              <a:t>90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Número de Slide 35">
            <a:extLst>
              <a:ext uri="{FF2B5EF4-FFF2-40B4-BE49-F238E27FC236}">
                <a16:creationId xmlns:a16="http://schemas.microsoft.com/office/drawing/2014/main" id="{12A57769-A418-4C71-B357-0B5F99E12AB4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4788563-0A6A-4621-8ABF-48CA75F924A5}" type="slidenum">
              <a:t>90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9" name="Espaço Reservado para Imagem de Slide 3">
            <a:extLst>
              <a:ext uri="{FF2B5EF4-FFF2-40B4-BE49-F238E27FC236}">
                <a16:creationId xmlns:a16="http://schemas.microsoft.com/office/drawing/2014/main" id="{C322BEA4-D200-43DC-A1FE-D37E5ABF78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Espaço Reservado para Anotações 3">
            <a:extLst>
              <a:ext uri="{FF2B5EF4-FFF2-40B4-BE49-F238E27FC236}">
                <a16:creationId xmlns:a16="http://schemas.microsoft.com/office/drawing/2014/main" id="{C70C519E-881F-4628-AD98-BDB2F87C06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4960" cy="3598920"/>
          </a:xfrm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indent="0" algn="l" hangingPunct="1">
              <a:tabLst>
                <a:tab pos="0" algn="l"/>
              </a:tabLst>
            </a:pPr>
            <a:r>
              <a:rPr lang="pt-BR" dirty="0">
                <a:solidFill>
                  <a:srgbClr val="000000"/>
                </a:solidFill>
              </a:rPr>
              <a:t>Deixar esse slide durante a </a:t>
            </a:r>
            <a:r>
              <a:rPr lang="pt-BR" b="1" dirty="0">
                <a:solidFill>
                  <a:srgbClr val="000000"/>
                </a:solidFill>
              </a:rPr>
              <a:t>CONSAGRAÇÃO. </a:t>
            </a:r>
            <a:r>
              <a:rPr lang="pt-BR" dirty="0">
                <a:solidFill>
                  <a:srgbClr val="000000"/>
                </a:solidFill>
              </a:rPr>
              <a:t>Obrigado!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91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91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15837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92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92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29565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93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93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627927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94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94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654337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95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95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95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95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95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95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95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95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493945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96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96</a:t>
            </a:fld>
            <a:endParaRPr lang="pt-BR" dirty="0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029805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97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97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80117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98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98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163600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99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99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99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99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99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99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378086813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100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101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101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101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101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101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101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256507542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102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150238259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103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238128369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104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151137555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105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115269141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106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11/09/2026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74402382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FB4F6E6-1750-4A46-877B-9045E47E14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3A1218C-96EC-4BFB-B176-D1B9A61ED84F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3E69B56-9B54-477D-8D70-3AF620D02F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8A5844B-06D7-451C-AA47-A553628FBF3F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B93A2D0-D5EA-4E64-8F58-4AAF1B6D5B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A1B0035-B107-43E8-AAA2-0CCE48518CD5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C21D447-AF5D-46FA-ACCD-ABC4339B9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A0271E5-9E6B-4AB1-922F-A287EE711B84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A4C8D40-2F72-4F65-BD23-7107C0B2EB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33F8D19-793C-4664-B751-494A4142CB5F}" type="slidenum">
              <a:t>107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79FA695-CC65-422A-9196-8BC35720A76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764CF84-C5E8-476A-A01E-5D91B197641C}" type="slidenum">
              <a:t>107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515B00E-1EEB-4E1E-92DB-E5ADC1BDD91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7EDBA92-E82E-43D5-B044-5B5235A66A0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1F24BA-7E96-4EF9-899F-8C2EE9CAB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76F0214-26B1-4EDA-B6C0-F4F7EFCA6111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15BE099-E205-443A-BC2E-7C2FB4796B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652C59D-03A7-4D94-A9BE-118418A4A69F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0823E43-2AE6-461D-974B-0F765747FF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32DC1A0-34A0-48B1-9F13-D023EC2B6256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9B51542-9ECA-4CFA-959D-D4D8A7546A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20347D-6BD5-450F-B031-570FA487E0D9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13AD9A5-ADC7-491A-BA9A-3A6DF7C21A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37EDF43D-555C-4DF7-AADC-366AC32AFF8F}" type="slidenum">
              <a:t>108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D82A57A-9550-4BF2-8426-A5FA6BC166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CAC2701-681E-4CA4-9E2E-E6AD9F3B52C6}" type="slidenum">
              <a:t>108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A9F91EB-7B0D-44EC-8292-06ACDF12D1E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4D663B5-4CE2-4D9C-A254-10DB8F0283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1F24BA-7E96-4EF9-899F-8C2EE9CAB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76F0214-26B1-4EDA-B6C0-F4F7EFCA6111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15BE099-E205-443A-BC2E-7C2FB4796B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652C59D-03A7-4D94-A9BE-118418A4A69F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0823E43-2AE6-461D-974B-0F765747FF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32DC1A0-34A0-48B1-9F13-D023EC2B6256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9B51542-9ECA-4CFA-959D-D4D8A7546A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20347D-6BD5-450F-B031-570FA487E0D9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13AD9A5-ADC7-491A-BA9A-3A6DF7C21A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37EDF43D-555C-4DF7-AADC-366AC32AFF8F}" type="slidenum">
              <a:t>109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D82A57A-9550-4BF2-8426-A5FA6BC166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CAC2701-681E-4CA4-9E2E-E6AD9F3B52C6}" type="slidenum">
              <a:t>109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A9F91EB-7B0D-44EC-8292-06ACDF12D1E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4D663B5-4CE2-4D9C-A254-10DB8F0283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279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D8CBD4C-E3DB-4587-B40C-E10A6EA702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8D2E7C9-6B07-415C-85A9-F98176A7A15C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FDE3CB2-0EB5-4BFB-947B-CADB7D9F9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9960347E-B4AA-4C42-985F-17070A1F8809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5F52430-51E0-4E02-AD64-B144308EAB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5642AAE-38A1-431B-8BE4-E2F6EC12CAEB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C27E070-89FB-4D46-AA9D-672B92E3F8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54050EF-AA5E-4A9F-9A40-ADD21F811B42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AEFAC9C-7918-4E7E-ACA6-07FA87A2C4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C12E3E0-A7B2-434B-B1D0-8CC61360C1A8}" type="slidenum">
              <a:t>110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822D408-5495-4059-B448-748A6E42853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AEADB4-86E8-4EFC-A194-3B92ED4BE2E1}" type="slidenum">
              <a:t>110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CB6E312-D790-42FB-8449-0B2E79334B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8B90D7C-E798-4B37-BF7E-C71071C327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D8CBD4C-E3DB-4587-B40C-E10A6EA702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8D2E7C9-6B07-415C-85A9-F98176A7A15C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FDE3CB2-0EB5-4BFB-947B-CADB7D9F9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9960347E-B4AA-4C42-985F-17070A1F8809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5F52430-51E0-4E02-AD64-B144308EAB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5642AAE-38A1-431B-8BE4-E2F6EC12CAEB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C27E070-89FB-4D46-AA9D-672B92E3F8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54050EF-AA5E-4A9F-9A40-ADD21F811B42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AEFAC9C-7918-4E7E-ACA6-07FA87A2C4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C12E3E0-A7B2-434B-B1D0-8CC61360C1A8}" type="slidenum">
              <a:t>111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822D408-5495-4059-B448-748A6E42853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AEADB4-86E8-4EFC-A194-3B92ED4BE2E1}" type="slidenum">
              <a:t>111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CB6E312-D790-42FB-8449-0B2E79334B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8B90D7C-E798-4B37-BF7E-C71071C327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42707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A42CBD9-2978-4EA8-A236-71910A70F1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99AB6FC-7CD8-49F3-8592-0E0E30CB06C9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EC0BFC0-752E-4688-9BCD-E4735A7F0B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3A240C49-0CE8-4984-BACB-8D15ACBF1757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416F759-C2CE-43C9-A423-DFBEDB58FD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898CF81-9B66-46B7-9B7B-2A4AF158BDCE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5DF508C-0807-44DD-BF84-348A90B48C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7E6D56D-45ED-48E5-ACD8-8933389A5312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03FF65E-9A9C-4CE3-8F85-651EF562BF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485E2B9-56E6-4A24-83D3-CC6BEF2014D3}" type="slidenum">
              <a:t>112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4F80841-485F-4B80-A8CE-FA886103959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C70273A-0255-4F52-AA22-78D14AAC250C}" type="slidenum">
              <a:t>112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969636A-66BF-4CCE-9C75-46689302C2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6998102-C0F1-4903-87F7-BE0ED8312A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A3188A-86F4-48A5-A583-3859AB80F7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B7831B5-7DA5-409D-9B31-486D8DD5FF0F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3F0DE73-8C48-478B-8905-489290C43E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AE33A75-6EB6-4EEB-8C6C-EB6373F9BCCA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2B5FCD7-6E36-490F-A477-1E97C2E795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C419D445-CAA0-4B3A-865D-25699CF22196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3592462-201B-4F5D-928D-EAD49A7046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E00DDE6-00F2-4EF4-9E74-21790D20D804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8FF349B-50EF-4A02-A9EC-0A1C0FB511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ABD8C017-0856-4EEA-823C-BD65A18D59D0}" type="slidenum">
              <a:t>113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A6BE26-667D-469E-A4F2-FD9A7B2C228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AEF33A4-C062-4114-8CA2-419C664F9DED}" type="slidenum">
              <a:t>113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1F00F47-1CBE-41E3-9329-6EA3AD46FF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1ED0BBD-2BDA-4D4E-A7F4-702C5D17EA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50E7464F-3A45-43C6-8CCB-AD578C7546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8A99EFF-5F47-4F47-B563-02382032C8EA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A00B014-02B2-4218-8344-D1DEB64C9C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99311DFF-D16C-4769-82AE-D6A42D9F67E8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552834-1F5A-480A-83ED-AC7D3BC74F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1AD906E-48B6-48D4-B5AD-AE89E59E60B8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1A85646-1D6C-4A37-8C7E-C4BD5437C5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1A3AB7F-73FE-4075-B5B3-3EEC8BC51423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6F88E3-3AA2-4747-B66C-34C2D0D88C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33F7A41-A889-4C80-A6AB-808DDCF7F74E}" type="slidenum">
              <a:t>114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4E66950-99E7-42AB-8C57-7A00E0F59CA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C4D920-23E1-4196-B7AB-829F109EE7C9}" type="slidenum">
              <a:t>114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EF285D7C-3F58-4CE8-AA7D-1B56194718F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4435EF3-5816-475E-A619-AE1CDA4A23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17855-F50E-7723-1CF0-3651E779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5593001-D579-8895-D8D4-3B4E107E04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85071A1-9100-607C-C611-041F56487A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C1FDF98-150E-E63F-60E7-E3BAFCC7A0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711F12A-25CE-9ADC-CE13-CE5856438F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61394E5-6A49-0655-8085-ED84EF486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A4D36B0-A752-AA3B-94A1-4A98066FBC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2C5F941-E4C2-0C34-2B92-6EF029E591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48DDA69-4618-D0BE-990D-6A1FA083C7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59945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BD71-0C59-9535-7FDB-A5F1B2C8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1743681-D948-F111-1F3C-B0CF3746F0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FAA9208-1130-61AD-B25A-5FF403EB4C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6D8B41F-95F1-4A0B-646C-E9B2874889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673B254-2254-5431-7C3D-E5792D4B56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15EAC96-B394-7690-D26F-6A170986CD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97898EA-B693-76F9-C08B-6A1900F958A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09E57D5-2478-8DFD-1603-C557704C9FB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81745F6-682F-6D2A-2B1A-51B8EA4142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72848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962DB-864F-A4E5-9864-D51ED6058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9F4114A-1AAC-5A3B-4E25-6F421EDB0E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FDC3359-1E07-F278-03F7-91817CD82E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40A35A2-A543-45DA-6A21-A6705AA61D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138AB18-D6E7-5F7B-CF19-EEB231719B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7ADDE669-061F-87F4-99F1-5506AD3B27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F42E98-24F1-53F1-4508-7E84AC94FA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AA2BEB0-02E2-BA27-2BAD-749DCE19323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EAC0191-F51F-49BA-7F6D-20F1D08964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97736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05F8D-BD99-90BC-C111-6151924DA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5DA00E9-861F-144E-32B5-65BCFEE60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17AE23E-95DE-88CE-86A0-CAA46A3D4D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AE2AA1C-2818-8AC1-B4D3-FC1B482F87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63D20CB-1DB8-F380-1D45-22E4E5D672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349BFF8-350F-4C58-BF05-F17B7B1BAD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A808DF9-DD48-DE0C-1D1D-5DB40B601E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BD9D86A-F75B-7AA2-F8A7-C5B26811E8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F812064-9BA5-6C9F-E54E-C7B2D79E4F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00028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93C5-AC05-D555-9E17-28DC3FC8E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729563C-49DF-FDEC-C8EA-9618A08475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1A2A084-23B8-5609-8AEA-257132942A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6F69421-B3CE-479A-35CA-E2B43A3095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CE07038-4503-1351-48A1-815504C135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FE4C8B0-BFEE-B05F-824B-22A588F8F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E3105FD-DF7E-5D3F-52FF-0DBF23EC468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F621AF-AB55-2D7D-7715-D899720CF02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36F9C27-2A79-737B-9FBD-224A1487DE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0639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FDE43-8D9E-B53E-2DF4-5154E4B31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80B41029-865F-6FCC-AA61-5EDE0E119D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F08CCE-72DB-091C-3AD2-6F582151FF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57412B4-7B00-FF9C-76AF-87B53D1D6C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A4BA04B-D708-5A88-E6BE-2E1AFC5B8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8660995-18C9-2489-472E-4EEFC07B4B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161A6BC-4B17-F621-51A3-D862BC16D0B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BF0A45E-A442-C99B-E10B-33B88DA1AD2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E6F2EAE6-9D29-29F7-0C15-85BC438668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48051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D5496-4337-7D23-01B3-76127FC95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5372DE6E-6451-0158-80DD-76F430FAFB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A024072-6B68-C537-35B2-B7D7CC6BBF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BC2E9-4AFA-7B03-5B6B-013D743044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458EE1E-94AD-0B1B-E1C6-EF8E2BFD916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0CDC0A93-FA8A-88C9-5A1D-B8CB550843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9AC0039-E479-1936-26E3-303815A599E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C273E35-9358-CB3A-F3A5-3B852F606A3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94FCFC3-FF95-F041-CBA4-62B2B6B879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15492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E72F-E9E4-0EC6-7B45-CED9C7FCC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181F3BD-42DE-67FE-6FAD-8B458EE3AD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A3DE053-858D-A86D-454F-D4701CB1A7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A578DD1-92A9-4537-D2D7-CCB0C911F6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10B3E5E-0312-87C8-D3EF-D383A8FE55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1659D8D-47B1-4618-11E2-5BC9904A8D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96F86A5-12E5-A0F7-BF72-F735A9D87A7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71CC1EB-D732-CD42-000B-A152E35E8A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E6E96BE-B53E-684C-69D8-36BCC01DF1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21282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6A6A9-2B70-D274-4F11-6F2B457A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0A99D87-DDF8-7448-CF71-56B1AF36E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E1CE358-16D4-5C55-F8D4-97ADC0E554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D441FE2-D838-5FDE-8748-0B37B96C8F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14AA158-7B56-1900-A078-999E291AF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0BD2A545-1F98-0E9D-A0D2-2BAAE08C52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A00DC07-28A5-BA42-2890-53FDBD2BE8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8CA18E-5389-0911-85E2-569DF08E20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37D02D4-2DAB-F51A-4BCA-2CD7FDC064D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57414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56AE-4019-5168-025F-1A83C4EF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2DD31A5-31E2-6B79-A0BD-61B372DC3C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5E659C45-61C8-48DB-8109-70CEC3F7012D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E643B14-99E1-2A6A-2E84-CE4CC1ADB9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A0BF630-CBB5-4D68-9A42-A5C2EC8C67A7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29F23EF-34A7-4BC6-7659-2DD5907E07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EB9DD6E-1AC0-437E-9BD8-6BFE7FDADAC2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C24444-0B99-480A-6C1A-B686F32AA8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094B0DA-BB10-49B5-9894-DD6FA19356F9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F01EFEE-18E0-79DD-5DF4-DBD27C136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9E16267-518F-4D2B-B5F9-117B5C28E22C}" type="slidenum">
              <a:t>125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50A48D-35D5-296B-42DD-ECE9255ACB3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5F18257-CB78-4216-A7B8-F502C614517E}" type="slidenum">
              <a:t>125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19C8F12-DD52-0063-EDC9-9F8D6C6822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CF5A49-33CB-07BE-203D-ADAEF384FF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421359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EB7C1-4249-6965-25A9-63ADB1E5F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C2BAA97-9A69-1481-DA65-B3F0A4BCD1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DE86A57-2A4B-1DF1-C27A-83146FD8C8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9DA8BF8-33E0-CB66-EBBF-E0340D08DA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D764CE8-4FDE-EEF2-0F2F-4C573052B7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39AED87-C1D6-394E-A894-907D0E1CD1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040A65-12C3-BCB9-71DF-2CD74FEE00D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7BA61B6-5673-7CFA-BC24-FBA48441C66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CB4E3B9-47F0-F30F-7AF1-0559C4726F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05389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4B2EA-71DF-2BF8-2295-1328ABB9A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433D1A5-9876-E7D6-815E-77CABE290C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A6FF833-F806-0CF5-4930-75B98305F1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98C28BB-5273-4FE0-CE07-512DDC7078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3720DC9-16A8-110B-F9A4-F27306CA7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E936B89-164B-4791-BBE9-E1C722BF59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C4F445A-C365-1A82-A2F8-5BFD81BDC7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AA70F5-980C-CA9B-B274-22D7FC1A2FF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6C5402-4AC8-7E96-84A8-46931274CC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42158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CCB57-7816-DF3C-5277-CBDAF87B3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E35C723-89F3-F65F-C36D-821CFD16F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857D73D-9534-35DF-999E-B7E1773A2F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B50913A-0CDD-8B16-C7B9-E59DDF269B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EECF2DC-7B32-E266-F01A-C218F7305E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76357D9-4A8D-DB04-EFC1-7A258F30B2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FC43D7-E03F-1D03-315B-24A197087EB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613542E-6822-C1D0-6BB5-7A6B575F1C6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F193EAE-340E-7E73-7FE0-423E623B642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07030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4DD22-87B8-5585-588D-9082E845D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8A7DA97D-4EB6-8F10-D5EA-8E68E0708F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F9B69B1-60F3-AF0F-AFF2-787C3E7AD9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0D433D-59B4-C191-8866-34FC32DCB2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7A370DB-9CFF-6677-52BE-896A87043C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E904B3-EBCB-BC65-27A6-7DC906F257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09CADE3-CF09-FC75-3883-EDBFE9B4CD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6A279DB-631A-E404-2A0F-90D7687A40F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891BF3-5FCB-901B-1671-4938D0410D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9493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B8B31-CCB8-7801-AA44-63EF7DE3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067167E-E35C-BA35-2A13-AB8505EBB2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A103794-ACC9-1E90-A5FC-58926D9701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68BBAAA-4AD7-D67E-6017-30E160128B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549C76-FE85-11A5-E41E-1422E9AF8B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29C96D5-05B4-E797-F2B3-75AD99162F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3AE9BF2-A633-EE9C-BBFA-5F4FF75A8D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AFC75E5-AA55-2B30-78E2-8E7575DB9D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FF37EAC-7FC6-83B5-CEDB-7CE708BC485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23415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8EBF-500A-FF0D-ABA2-1A6BD6D2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4F0B8A9-44F9-A356-B38B-D12D994C32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B98D130-6B76-C273-EB96-F6AD4919F4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EF8A9E1-2EA2-F393-1C20-72E3CB14CA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DCB464A-8E86-88E1-AADD-B0ACE1D436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773159F-8799-ECCA-2717-EFA7F225F4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09EAB0-DAC7-0BED-2818-8F4E30D83FE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46ACEEF-0C3E-3240-543D-6CC85E28FF7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F70FB61-5590-CD54-918E-2379E96CE9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916936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FEE75-8E7B-5363-7535-F1FE94C16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C283510-ABFD-EB67-790D-0823CA904F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EA27C63-03ED-7208-0B01-BA193EE287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23EB583-BD69-F7B6-B800-3DF8E3D97B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850C768-F4F7-1703-1F3E-92F115680F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E0DBB2C-39C7-0228-4DE7-8BB4E01952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9C2B11E-9290-BC98-FA68-BA5E141170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7F983A7-129A-2F2D-7A9E-5DDFA2763D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E0DA19C-2257-126F-0F98-C75BEDF311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849817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E455F-A057-B649-17D9-C7B81AA48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8D293F2-6443-94E0-ACDD-62D1A75F5B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9B1C2BE-D333-A304-CF1C-C2E9A38937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20F6683-A401-EB50-2789-E5CF9C83D9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DA7D26F-336D-9B0A-73AA-D0575C109C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98F9598-0090-100E-674C-3B6A6DC830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48D5028-E088-C08C-9F95-95B379B8AF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E4F8B466-35CB-02D6-A78E-A2DD7D860B2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E4A0A945-6B0A-99CB-EF5E-010A94A76C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22752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BA723-9542-C6B0-53B1-D3D919CE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2B31500-8387-EA2F-444C-A7099D5213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BBCCEC-973C-1347-523F-EC36E562D4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7BDA996-ED89-78AC-8D25-8835916520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CE198F71-D6E8-477D-A55D-E0F8376136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D3A3377-2F7F-1CBE-B45F-08B3633698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FBCC1A4-7F36-A1B9-B7EC-B368C065442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BA4D399-2840-87B1-295F-75A5688ABBD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A0CEFB0-CCC7-049A-5320-D6F7B8A8EF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400400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9144D-4F4B-BB24-912B-9290127C2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CC8B5F0-0A2B-2E77-F5CF-2275B6A29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F8959C3-13AF-87ED-9EBA-087A0A20E2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83C3A44-2723-6FAB-8A3C-6E4E656BCD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5B3A3AB-8CE7-344A-B92A-20F108E627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D049F727-B1DE-B2C7-E885-EAF467F2FE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400C966-F6B7-1F47-251E-626896BB63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4FC62AB-1DDD-0026-6E4E-7A4165EA91F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F429D98-440F-0EF4-634D-2724EEC7DD5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23827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A00F6-1F5C-1036-35ED-0BEA591DE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11857EE-9386-C01C-6A09-ADEBBDCA4F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8D78BE5-B58D-9E38-C90A-6C12DCCC21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3F1C7EC-192C-819D-8CE6-C10B6F7853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4C0E253-1D50-F0E1-C213-47D431C96E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BB57AF2-303C-175E-FC4C-048A9EADFB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4DE175-1778-5592-03EE-63E7B6366DB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03E5B24-F0CC-1602-4394-37C03DF5B5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0F3B908-1216-C014-7586-5B3987CF63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577726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78DC9-858B-6496-9611-498D76D5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035ECCC-3655-B616-F735-373EBE846B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5B8400C-E8D1-FD86-BD66-55C7207934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C260087-E2C1-978B-F4EF-D76D4E427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9C482ED-E705-ED0D-6113-FFA37D8E17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E186960-4560-B166-4CC0-19CD4CD835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4A22153-EB54-3270-2FC8-6A1EA7A57B2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C240A3B-5CCC-4BE0-87FB-5BAD7733AC6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2B7FD0C-7460-783A-B75F-27978005D0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385044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AC496-4D3C-2FB5-DA2B-6AD912618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78F95E6-B412-BBF5-9255-C6EFDA2B45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21ED981-D35D-1008-DC61-D6494D0A19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C50DCA2-2CDF-5A79-1A24-40900E0CBF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17D267E-E0AC-271B-0B9A-1DCA924AE4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7F57F6BB-458E-B724-DA3D-A466B3E3A2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4C9FECE-C449-BE49-E9CC-E4F21D76085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FA03891-9EF4-132E-784F-C1A72FD6852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0C5C9B8-95CA-D9DE-763F-2038FE1E6B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566889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4D60B1C-5D5F-4058-85D5-82E5588AF5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3938384-2BAC-4B8B-B42F-1851D9EE027A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0B385DC-8E5E-4A66-A475-A45AB6E493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000BB9C-76C3-49C2-B43E-84ADC31568E2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D653D13D-D584-4215-AD95-B338AA3AED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FF5D1E8-BB4E-497E-A00A-432F4DF30DF4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83D3D47-DD51-4C90-9F29-A5D889C5AC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168EC-53FD-44FD-B19E-6316EA955A11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141A650-C921-40C1-BF50-5F9EB737C4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9022295-C06C-4977-AEE6-5AF75A47F2DE}" type="slidenum">
              <a:t>139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6FB7047-5826-4927-806A-34D4087632D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AB34F95-B842-4A10-AF18-1C5C938FD29F}" type="slidenum">
              <a:t>139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FF96CDB-A1F7-4C22-9789-5C859F728E7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749065E-0FF1-4455-BD51-EEB5B56930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140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140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3688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FDFE2-B3E7-5BE7-A27B-9D07D8BD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FF46B19-CE45-C4C7-C22D-0832B66700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DBC601B-29BB-D8DA-9609-F297A38AE5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4AF169C-9893-8032-9FD2-4CA07C6FEB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7D1C428-CDBA-DF3A-F64D-3CC7A2E49F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97BC2EC-2936-8222-A86C-CA9F14741D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141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6CAF75E-7478-A3C3-DBA4-7F1FF0A94ED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141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0B019A-0CCB-67C3-4EE8-12C55FFC562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3A22C5A-87AA-0347-608B-4C1629E91C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5927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142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142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692463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53E8A78-B3C6-4073-9670-DDF7F41642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68199" cy="455040"/>
          </a:xfrm>
        </p:spPr>
        <p:txBody>
          <a:bodyPr wrap="square"/>
          <a:lstStyle/>
          <a:p>
            <a:pPr lvl="0"/>
            <a:fld id="{494DA356-D4B0-455D-9BC8-8015DBE62A01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807310-8C59-47AB-AF3E-0118027F0E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8EFE230-EE47-40B1-BF30-10074E3B952C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5571032-6740-42E8-985F-08DA6A3B9C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50C5B84-2028-4F49-81B4-FF72A25DACDB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AA0B626-027A-4163-A697-4CCDC2A8BD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6C046E7-FC31-402E-9352-FDA18CCD7ABE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ECFE3B6-FBB4-4946-BCAE-DFCECE3A4E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A03EA0C-5BCC-4494-99DD-24F60B9AB05D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AFAA3D8-EB09-42D9-8719-448CA0D0C2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73C7D97-E31C-4257-9486-6146648D1B63}" type="slidenum">
              <a:t>143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19890F8-57BB-4D3D-BF2F-EA3EF80350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EF83C9A-F01C-4A7A-983A-D651E913F131}" type="slidenum">
              <a:t>143</a:t>
            </a:fld>
            <a:endParaRPr lang="pt-BR"/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FBD9F9F-C2BD-4FE1-9C48-E8C004423F2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F51935F-21E5-450E-900B-F08796A935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2799" cy="35967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216000" algn="l"/>
              </a:tabLst>
            </a:pPr>
            <a:r>
              <a:rPr lang="pt-BR">
                <a:latin typeface="Arial" pitchFamily="18"/>
              </a:rPr>
              <a:t>Por gentileza, mostrar os </a:t>
            </a:r>
            <a:r>
              <a:rPr lang="pt-BR" b="1">
                <a:latin typeface="Arial" pitchFamily="18"/>
              </a:rPr>
              <a:t>avisos! </a:t>
            </a:r>
            <a:r>
              <a:rPr lang="pt-BR">
                <a:latin typeface="Arial" pitchFamily="18"/>
              </a:rPr>
              <a:t>Passar para o próximo slide. Obrigado!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932209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D2B23-23D4-6B50-343D-E788E8C1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C97E54-8778-9B0B-02C7-86C11CBD89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05C36A1-9480-080E-A2BB-C909B2BEFB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979E32D-2360-0B6D-85D1-C7DFF6D114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44D30DB-A96B-360E-7B0E-DD866E2740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9E4E16-D3AF-6D20-883B-9B633E634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B430610-5E5C-61A7-4C23-F5A9F3372C8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ABCDB79-831A-B9BD-92CF-EE27AD3C72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2A02B35-E137-1C40-99E1-7C7DBB5845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97949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D3A65-650C-0A08-3EA5-EB9C0A65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788D4A1-6E96-3B4A-02F5-C2091DBFB3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D2CB898-5E2F-A04D-3F5B-1B690DEC56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A817577-3A1E-1A0F-CD38-6EB47243F1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F0F6F80-60B3-8E9E-ABAD-B2892FEDAA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47A460A-1B82-58B6-0FA8-2D16ECFAC1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F180955-2AB8-FA2D-12FA-1F6932A977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64C5297-6204-51EA-310A-19324A8E1F7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8FC60B3-6D0A-C4E6-E5DE-8751A9D1767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141530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42934-A5A5-1D6A-77C4-3C7ED5CDB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B71155-4870-22CA-6BDA-2733FA4864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349842A-C3EA-8290-85A0-5AF2EAB543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B0DD636-2B5F-486F-889D-12BCB4A400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17584D0-64A6-6092-86E4-B14CEA8E6D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47F0D20-33BC-D022-DF7D-B127BE6415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9D83CA4-6DFE-2E56-6B2D-5E703AF316B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BFB5AF5-2AD2-6DF7-D282-8F7540F0714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C2CAA76-CBE6-CBBA-C3DB-953141FB4D7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540365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98E0A-0F78-70BB-0036-86C4A414F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5EDE5C18-E362-FCF3-4552-D0B5CAADA9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57A5FD6-F029-634D-CA79-ED93333844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9E14181-14E7-5EA2-89F4-07C18C3DA2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18B5F1C-86D9-B445-4F44-49C8AE5F7F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FD73B37-B171-3D2A-B941-72F521A6CA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4A3011E-BAE6-AE26-3403-B2ED99F6649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5FED5D4-CF6F-B40C-C322-31021D65F6A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49B0DA5-41C5-043A-387F-752FEF496C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02622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6E815-4097-B78C-C419-A0B2BDB3B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88498D9-931C-3257-BF5B-05BC3394D0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B3A2DE6-E1F4-7339-D8D2-53047D1D40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F7AF83C-BA2C-05B0-50CD-31315FFA13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72245DB-F4D1-5F60-F3CB-7411D1AB43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D25B04B-515F-B00E-2B79-A1BAE1B3C1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150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8B1838-4CA2-3E8F-41D2-9C43303C628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150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22978B3-220D-43D7-A826-DECF84C5E89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C7C1973-5FF0-086E-78C6-01D6A4391B0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882117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151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151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223558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152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152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204804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0C21-162C-D4D1-5590-53E4C3D44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D156ED60-A23F-54DD-8DBD-40930BA7BB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EF7A995-CC1D-C7FE-DAE0-8697C188BD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B7986B8B-5430-6F83-97EF-F7932EE1C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3E23DA46-86C6-D2AF-B256-B4241EB475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397D60FB-D275-B19B-E92C-3EDC1F6A2A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8C8C04F-60C5-C7E4-3186-FF1A7791507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153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9009EAC5-9386-F077-BF8F-E9CC853405F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10D05316-5F77-D482-557F-64B34923C4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413708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49E164C7-034C-4060-AB60-0A4E8E426B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B91A253-DA23-415A-8175-BA9093AE8A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1A10E192-555C-435F-84EC-C2B0FFCBF4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7B1C5E1A-233F-4E18-9561-02B6B73876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81F1D54A-6401-49B5-9BA6-6D69A39EB7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1893528-A001-4991-8911-1230E66685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154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AB7847F0-538C-491C-AA67-AC9C3175C10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BE00CFBD-3EA0-4E23-9FFF-A54B127F0B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87E39-731C-41D8-9254-B51A4E403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73184-E5A9-4AC2-B457-008CA27C4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089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FD0E-A19F-4F3F-8DC2-B5BBC2C26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315FF-C3E1-4F74-A51C-5B0312B3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22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E2784-992E-40F3-8B00-35A72E44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21D3-D219-4C6F-BD92-A99B1656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65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A2992-5A69-4B4B-83A6-34485CCE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5F8CE-16F9-4BE0-A5C1-F4B73BF24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3976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96887-BA4B-41A7-88DD-CDD8D932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3976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01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92345-0146-43EB-850C-BAF9CA3F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A0EAA-882E-432C-AB62-2347081B4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4A627-5F3F-4F12-9321-8B107C2DC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C513A-BA4C-4B8F-9BB1-6034A9C43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01FB20-26E9-41A4-A0E1-09BD6B523B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642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FF77-087A-4E2A-8391-3D6450D2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92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4258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42EC-1A5F-4442-8350-54197C04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90AA-6AD3-46E9-B665-9B0521F7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0CFB3-26B1-490B-81A5-1FF36E430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324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8FF2-70E2-4300-A824-35849F01E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61D411-F4F7-460E-8D14-37C551D80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6889B-D490-42C2-A4A1-9C310905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33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8D93-CDC1-4E83-9662-AE7845DD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7AF5C-CD8A-4287-87F9-E07867B86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12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B8E82-B9F5-4630-847E-607F758FF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3200" cy="530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41141-77F4-4BC8-B97D-75457825F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26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2389EA-F2DD-4C44-9A49-C41AECB07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3519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262A1-BF46-4216-A988-822CEDBF09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3519" cy="39772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pt-BR" sz="440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pt-BR" sz="320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C73D0DDA-7C6A-0502-A139-923F9916736D}"/>
              </a:ext>
            </a:extLst>
          </p:cNvPr>
          <p:cNvSpPr txBox="1"/>
          <p:nvPr/>
        </p:nvSpPr>
        <p:spPr>
          <a:xfrm>
            <a:off x="-1" y="2459503"/>
            <a:ext cx="60967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accent6"/>
                </a:solidFill>
              </a:rPr>
              <a:t>26° Domingo do</a:t>
            </a:r>
          </a:p>
          <a:p>
            <a:r>
              <a:rPr lang="pt-BR" sz="6600" b="1" dirty="0">
                <a:solidFill>
                  <a:schemeClr val="accent6"/>
                </a:solidFill>
              </a:rPr>
              <a:t>Tempo Comum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5432C0-E5A9-6E3D-7E76-84247BB98C6E}"/>
              </a:ext>
            </a:extLst>
          </p:cNvPr>
          <p:cNvSpPr txBox="1"/>
          <p:nvPr/>
        </p:nvSpPr>
        <p:spPr>
          <a:xfrm>
            <a:off x="1715958" y="4896118"/>
            <a:ext cx="69628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>
                    <a:lumMod val="95000"/>
                  </a:schemeClr>
                </a:solidFill>
              </a:rPr>
              <a:t>Paróquia Nome</a:t>
            </a:r>
          </a:p>
          <a:p>
            <a:r>
              <a:rPr lang="pt-BR" sz="5400" dirty="0">
                <a:solidFill>
                  <a:schemeClr val="bg1">
                    <a:lumMod val="95000"/>
                  </a:schemeClr>
                </a:solidFill>
              </a:rPr>
              <a:t>Diocese de Apucarana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9600" b="1" i="0" u="none" strike="noStrike" cap="none" baseline="30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r>
              <a:rPr lang="pt-BR" sz="9600" b="1" i="0" u="none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96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Reino de Deus não é feito de promessas vazias. Jesus destaca que a verdadeira obediência a Deus não está em belas palavras, mas em ações concretas de</a:t>
            </a:r>
          </a:p>
        </p:txBody>
      </p:sp>
      <p:sp>
        <p:nvSpPr>
          <p:cNvPr id="19" name="Google Shape;19;p1"/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96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conversão. É necessário abandonar a religiosidade superficial de práticas externas e assumir uma postura interna de obediência a Deus. </a:t>
            </a:r>
          </a:p>
        </p:txBody>
      </p:sp>
      <p:sp>
        <p:nvSpPr>
          <p:cNvPr id="19" name="Google Shape;19;p1"/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59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>
          <a:extLst>
            <a:ext uri="{FF2B5EF4-FFF2-40B4-BE49-F238E27FC236}">
              <a16:creationId xmlns:a16="http://schemas.microsoft.com/office/drawing/2014/main" id="{1872C71C-2E9D-AB7A-D131-B8654EDC1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>
            <a:extLst>
              <a:ext uri="{FF2B5EF4-FFF2-40B4-BE49-F238E27FC236}">
                <a16:creationId xmlns:a16="http://schemas.microsoft.com/office/drawing/2014/main" id="{549BE90B-AEC1-8989-0F8E-9F8439C8A3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88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Precisamos passar do “sim” da boca para o “sim” da vida, convertendo corações para a prática da justiça. Confiantes na generosidade do Senhor, cantemos:</a:t>
            </a:r>
          </a:p>
        </p:txBody>
      </p:sp>
      <p:sp>
        <p:nvSpPr>
          <p:cNvPr id="19" name="Google Shape;19;p1">
            <a:extLst>
              <a:ext uri="{FF2B5EF4-FFF2-40B4-BE49-F238E27FC236}">
                <a16:creationId xmlns:a16="http://schemas.microsoft.com/office/drawing/2014/main" id="{9F30DB8A-6949-C1A9-8627-56E3BFDF0666}"/>
              </a:ext>
            </a:extLst>
          </p:cNvPr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602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29CBA-05EB-D52C-A2E0-50353B112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B8DE6DA8-5592-B161-A793-9A32702858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4977" y="2038350"/>
            <a:ext cx="11683634" cy="308229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Reunidos, em família, pra cantar tuas maravilhas! A Palavra nos sustenta, ilumina e orienta. E nos une a celebrar o teu dia, Senhor!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E81EBC-03A3-BBDF-2D28-683453D3515B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398808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1869208"/>
            <a:ext cx="11683634" cy="242922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Proclamando tua Palavra, o próprio Cristo a nos falar. Desponta em nós uma alegria sem cessar!</a:t>
            </a: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4977" y="2038350"/>
            <a:ext cx="11683634" cy="308229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Reunidos, em família, pra cantar tuas maravilhas! A Palavra nos sustenta, ilumina e orienta. E nos une a celebrar o teu dia, Senhor!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63235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A47391FC-6051-430D-8F42-61DBA194C7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0998" y="1921164"/>
            <a:ext cx="11741454" cy="335153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Escutando tua Palavra, se arde em brasa o coração. E nos motiva à partilha-doação.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90FD7D-A590-3A33-AEA6-56A4924D5419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209801"/>
            <a:ext cx="11683634" cy="36423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Reunidos, em família, pra cantar tuas maravilhas! A Palavra nos sustenta, ilumina e orienta. E nos une a celebrar o teu dia, Senhor!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457037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A47391FC-6051-430D-8F42-61DBA194C7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1354" y="1864659"/>
            <a:ext cx="11630880" cy="595592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Partilhando tua Palavra, vemos o outro no irmão, E um mundo novo se constrói já neste chão.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C6C04E-8201-1DA9-E09B-30844420B3B1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394893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452255"/>
            <a:ext cx="11683634" cy="497790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Reunidos, em família, pra cantar tuas maravilhas! A Palavra nos sustenta, ilumina e orienta. E nos une a celebrar o teu dia, Senhor!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596435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D2DB17E-8092-65DB-A8A3-36F589E31D07}"/>
              </a:ext>
            </a:extLst>
          </p:cNvPr>
          <p:cNvSpPr txBox="1"/>
          <p:nvPr/>
        </p:nvSpPr>
        <p:spPr>
          <a:xfrm>
            <a:off x="0" y="2921168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Saudação e Acolhida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Em nome do Pai e do Filho e do Espírito Santo.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86991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 vós, irmãos e irmãs, paz e fé da parte de Deus, o Pai, e do Senhor Jesus Cristo.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Bendito seja Deus, que nos reuniu no amor de Cristo.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719497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EB9F5A-D392-CEA2-C164-E93887D0F70C}"/>
              </a:ext>
            </a:extLst>
          </p:cNvPr>
          <p:cNvSpPr txBox="1"/>
          <p:nvPr/>
        </p:nvSpPr>
        <p:spPr>
          <a:xfrm>
            <a:off x="0" y="2921168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Ato penitencial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72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Irmãos e irmãs, reconheçamos os nossos pecados, para celebrarmos dignamente os santos mistérios.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72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66433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6BC96508-99A8-4EE2-A28F-E8375794C2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Senhor, tende piedade de nós! (bis)</a:t>
            </a: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A7876-195A-0EE7-DFCA-2E3CE3EF7709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1784589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72AF4-DAFB-C880-182C-C656F3686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E76AECAD-A0F6-8F81-770D-F17333350E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Jesus Cristo, tende piedade de nós! (bis)</a:t>
            </a: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362FD65-3258-7436-ACE2-C42C7172AF03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803273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A0789-F2A7-F3D9-BE38-F22F57F7A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71D789AB-7CDC-2110-4936-3EC253BB94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Senhor, tende piedade de nós! (bis)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89B16C-0E60-4040-7F00-6A3320B46866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2436771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6BC96508-99A8-4EE2-A28F-E8375794C2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1981200"/>
            <a:ext cx="11342077" cy="4572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Deus todo-poderoso tenha compaixão de nós, perdoe os nossos pecados e nos conduza à vida eterna.	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A7876-195A-0EE7-DFCA-2E3CE3EF7709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ATO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4070654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LÓ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077C86C-EE1D-48AF-8731-509EB3EBAB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Glória a Deus nas alturas e paz na terra aos homens por Ele amados. Senhor Deus, Rei dos céus, Deus Pai todo-poderoso: nós vos louvamos, nós vos bendizemos, nós vos adoramos, nós vos glorificamos, nós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07A9F9D-71EC-85AF-59CC-408D82505841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657A7-A53B-F2E7-8503-B8D99E2E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3D108E5F-0A7F-DB77-CD30-DBA69D0CDD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vos damos graças, por vossa imensa glória. Senhor Jesus Cristo, Filho Unigênito, Senhor Deus, Cordeiro de Deus, Filho de Deus Pai: vós que tirais o pecado do mundo, tende piedade de nós; vós que tirais o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173241-76C3-F7C4-113E-7EE182AEEA7E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2231409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D7F2-DB3B-AD12-BC96-239710CF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5E13D93-44EC-9CA0-76A2-9B02F8191A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pecado do mundo, acolhei a nossa súplica; vós que estais à direita do Pai, tende piedade de nós. Só vós sois o Santo; só vós, o Senhor;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B08BEB-98D7-3CDD-3DC2-BF4C3FF6F075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615866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8A7CB-3B8C-2736-EB87-25D50254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CFCE68D-66F1-D6DD-1B23-62D2AE7749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só vós, o Altíssimo, Jesus Cristo; com o Espírito Santo na glória de Deus Pai. Amém, amém! Amém, amém!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0150C0-CAC7-6054-1634-CCE41791D128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4206220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AÇÃO D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5069" y="1900174"/>
            <a:ext cx="12193587" cy="475826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latin typeface="+mn-lt"/>
              </a:rPr>
              <a:t>P. </a:t>
            </a:r>
            <a:r>
              <a:rPr lang="pt-BR" sz="6600" b="1" dirty="0">
                <a:solidFill>
                  <a:schemeClr val="bg1"/>
                </a:solidFill>
                <a:latin typeface="+mn-lt"/>
              </a:rPr>
              <a:t>Ó Deus, que mostrais vosso poder sobretudo no perdão e na misericórdia, derramai em nós a vossa graça, para que, correndo ao encontro das vossas promessas, </a:t>
            </a:r>
            <a:endParaRPr lang="pt-BR" sz="66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3598" y="1964266"/>
            <a:ext cx="11726392" cy="475826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mereçamos participar dos bens celestes. Por nosso Senhor Jesus Cristo, vosso Filho, que é Deus, e convosco vive e reina, na unidade do Espírito Santo, por todos 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2701731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863000"/>
            <a:ext cx="12188519" cy="595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latin typeface="+mn-lt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latin typeface="+mn-lt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1816767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ED414EC-7FEA-4275-933E-DC3DAABE5F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3869" y="1840263"/>
            <a:ext cx="11595711" cy="678455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i="1" dirty="0">
                <a:solidFill>
                  <a:schemeClr val="bg1"/>
                </a:solidFill>
                <a:latin typeface="+mn-lt"/>
              </a:rPr>
              <a:t>A Palavra está perto de ti, em tua boca, em teu coração!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6BDEEF-6F08-B49C-B56F-E6DDEFADB52E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Refrão Orante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ITURA DOS ATOS DOS APÓSTOLOS&#10;          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DB29782E-DFC1-4B5F-BD03-4DCEE5CEBF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" y="1541160"/>
            <a:ext cx="12189600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dirty="0">
              <a:solidFill>
                <a:schemeClr val="bg1"/>
              </a:solidFill>
              <a:latin typeface="Arial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I LEITURA - </a:t>
            </a:r>
            <a:r>
              <a:rPr lang="pt-BR" sz="6000" dirty="0" err="1">
                <a:solidFill>
                  <a:srgbClr val="92D050"/>
                </a:solidFill>
                <a:latin typeface="+mn-lt"/>
              </a:rPr>
              <a:t>Ez</a:t>
            </a:r>
            <a:r>
              <a:rPr lang="pt-BR" sz="6000" dirty="0">
                <a:solidFill>
                  <a:srgbClr val="92D050"/>
                </a:solidFill>
                <a:latin typeface="+mn-lt"/>
              </a:rPr>
              <a:t> 18,25-28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LEITURA DA PROFECIA DE EZEQUIEL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E2CBDD-26BA-26D9-E3DA-FBBF342499C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2">
            <a:extLst>
              <a:ext uri="{FF2B5EF4-FFF2-40B4-BE49-F238E27FC236}">
                <a16:creationId xmlns:a16="http://schemas.microsoft.com/office/drawing/2014/main" id="{FC088E26-8FB1-41E4-9695-5830B03CCB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4502" y="1904869"/>
            <a:ext cx="11834446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Assim diz o Senhor: Vós andais dizendo: “A conduta do Senhor não é correta. Ouvi, vós da casa de Israel: É a minha conduta que não é correta, ou antes é a vossa conduta que não é correta? Quando um justo se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7BE502-81C8-6847-E8DA-3772F5CFEFE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9C5575C0-10EB-4D38-8B68-399171DCA1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desvia da justiça, pratica o mal e morre, é por causa do mal praticado que ele morre. Quando um ímpio se arrepende da maldade que praticou e observa o direito e a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14DC82-9258-D067-70F1-90BFB392F65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B190-423D-B618-4F79-D90749B2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57713460-D756-C103-71F1-FBDF2E5600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justiça, conserva a própria vida. Arrependendo-se de todos os seus pecados, com certeza viverá; não morrerá”.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6FBD45-5BE1-4B69-6EB4-C1A6930C37A3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55303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83301"/>
            <a:ext cx="12189600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DO SENHOR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4169432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Salmo 24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Recordai, Senhor meu Deus, vossa ternura e compaixão!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7B8F8E-DCB7-EBAB-24CF-60D966DC2748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7">
            <a:extLst>
              <a:ext uri="{FF2B5EF4-FFF2-40B4-BE49-F238E27FC236}">
                <a16:creationId xmlns:a16="http://schemas.microsoft.com/office/drawing/2014/main" id="{B1CF8392-EC72-49CA-BDC7-B288150BAA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6815" y="1943100"/>
            <a:ext cx="11929819" cy="569770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01.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Mostrai-me, ó Senhor, vossos caminhos, fazei-me conhecer a vossa estrada! Vossa verdade me oriente e me conduza, porque sois o Deus da minha salvação; em vós espero, ó Senhor, todos os dias!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64DEFD4-1BE2-ECFB-5AC2-7B424383DFFF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Recordai, Senhor meu Deus, vossa ternura e compaixão!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C0397-BAB0-5255-3F68-976139321CD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4040521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CBFCE60-8C80-425E-9D3E-8E00AF9F22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7154" y="1806389"/>
            <a:ext cx="11789142" cy="581097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latin typeface="+mn-lt"/>
              </a:rPr>
              <a:t>02. </a:t>
            </a:r>
            <a:r>
              <a:rPr lang="pt-BR" sz="5400" dirty="0">
                <a:solidFill>
                  <a:schemeClr val="bg1"/>
                </a:solidFill>
                <a:latin typeface="+mn-lt"/>
              </a:rPr>
              <a:t>Recordai, Senhor meu Deus, vossa ternura e a vossa compaixão que são eternas! Não recordeis os meus pecados quando jovem, nem vos lembreis de minhas faltas e delitos! De mim lembrai-vos, porque sois misericórdia e sois bondade sem limites, ó Senhor!</a:t>
            </a: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340432-4220-792D-A7BF-694ECC870F2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2859948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Recordai, Senhor meu Deus, vossa ternura e compaixão!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6AFBDF-BDCA-D914-7679-2C93B3EAB3A1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3844315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CBFCE60-8C80-425E-9D3E-8E00AF9F22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013" y="1857982"/>
            <a:ext cx="11727423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03.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O Senhor é piedade e retidão, e reconduz ao bom caminho os pecadores. Ele dirige os humildes na justiça, e aos pobres ele ensina o seu caminho.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EC8588B-2C90-750E-B481-B48A764AB42C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3288068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Recordai, Senhor meu Deus, vossa ternura e compaixão!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479B79-3E56-2152-C2D9-6BF8B4A1DE5C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4189798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body" idx="4294967295"/>
          </p:nvPr>
        </p:nvSpPr>
        <p:spPr>
          <a:xfrm>
            <a:off x="385570" y="1729432"/>
            <a:ext cx="11412300" cy="59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II LEITURA -  </a:t>
            </a:r>
            <a:r>
              <a:rPr lang="pt-BR" sz="6000" dirty="0" err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Fl</a:t>
            </a:r>
            <a:r>
              <a:rPr lang="pt-BR" sz="6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2,1-11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LEITURA DA CARTA DE SÃO PAULO AOS FILIPENSES</a:t>
            </a:r>
            <a:endParaRPr sz="6000" b="1" dirty="0">
              <a:solidFill>
                <a:schemeClr val="lt1"/>
              </a:solidFill>
              <a:highlight>
                <a:srgbClr val="00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ITURA DA PRIMEIRA CARTA DE SÃO PEDRO   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948CAE8-2BDD-439B-89E8-E6FDED0CCF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3192" y="1876500"/>
            <a:ext cx="11877065" cy="52329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Irmãos: Se existe consolação na vida em Cristo, se existe alento no mútuo amor, se existe comunhão no Espírito, se existe ternura e compaixão, tornai então completa a minha alegria: aspirai à mesma coisa,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94549-FBCC-476D-84E4-7D4698175E0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unidos no mesmo amor; vivei em harmonia, procurando a unidade. Nada façais por competição ou vanglória, mas, com humildade, cada um julgue que o outro é</a:t>
            </a:r>
          </a:p>
        </p:txBody>
      </p:sp>
      <p:sp>
        <p:nvSpPr>
          <p:cNvPr id="25" name="Google Shape;25;p3"/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1045D108-4AC3-B1AC-52AE-31599F941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6DF9EF21-2595-D588-C6F1-FB2BB65D886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mais importante, e não cuide somente do que é seu, mas também do que é do outro. Tende entre vós o mesmo sentimento que existe em Cristo Jesus. 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02C651A0-9AAB-6946-D33E-F5CF0D2AAF23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39617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D9725635-641D-B043-083A-4DD9D363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E2871019-5426-EE55-C770-A7B73F9A869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Jesus Cristo, existindo em condição divina, não fez do ser igual a Deus uma usurpação, mas esvaziou-se a si mesmo, assumindo a condição de escravo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B39F15E0-FBB6-D92E-2CF9-D34978C72B8B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171458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B387A19D-7DD2-4044-E1B6-4A9E7E266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78B840BE-78CF-F169-3FAA-F02A5D1188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 tornando-se igual aos homens. Encontrado com aspecto humano, humilhou-se a si mesmo, fazendo-se obediente até à morte, e morte de cruz. Por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5D63F19A-43F0-6D59-3466-7926D523F5C7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632447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B9622240-5945-412D-B311-77155B7BF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AE0EA6BA-47F9-D7C6-9F3B-8A4E4A36E3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isso, Deus o exaltou acima de tudo e lhe deu o Nome que está acima de todo nome. Assim, ao nome de Jesus, todo joelho se dobre no céu, na terra e abaixo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CE8CB546-7144-4289-56DC-7CFBA5755AF9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834806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A8564077-BAE1-C065-F1B7-9839F6734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53860918-2A67-5558-9A1B-0DF645CA4C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da terra, e toda língua proclame: “Jesus Cristo é o Senhor!” — para a glória de Deus Pai.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203EC99F-EF07-67B1-220F-4511EC1D6C51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87721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83301"/>
            <a:ext cx="12189600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DO SENHOR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445530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A3DCAB0-A39B-48A4-888B-E195E589D5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600" y="2444619"/>
            <a:ext cx="11816862" cy="621587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Aleluia, aleluia! Aleluia, aleluia! (bis) 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54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Minhas ovelhas escutam a minha voz, minha voz estão elas a escutar; eu conheço, então, minhas ovelhas, que me seguem, comigo a caminhar!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495FBF-1E57-7AC6-4A34-8D111DF94B5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Aclamação ao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Evangelho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7154" y="1783301"/>
            <a:ext cx="11789142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EVANGELHO - </a:t>
            </a:r>
            <a:r>
              <a:rPr lang="pt-BR" sz="6000" b="1" dirty="0" err="1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Mt</a:t>
            </a: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 21,28-32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PROCLAMAÇÃO DO EVANGELHO DE JESUS CRISTO SEGUNDO MATEUS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Glória a vós Senhor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3621812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 EVANGELHO DE JESUS CRISTO SEGUNDO JOÃO -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C62FDC-88F9-4666-B53E-B604FDBB03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34697"/>
            <a:ext cx="11834446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Naquele tempo, Jesus disse aos sacerdotes e anciãos do povo: “Que vos parece? Um homem tinha dois filhos. Dirigindo-se ao primeiro, ele disse: ‘Filho, vai trabalhar hoje na vinha!’ O filho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14FD32-84E4-5244-89B9-389BC210D6A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C62FDC-88F9-4666-B53E-B604FDBB03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34697"/>
            <a:ext cx="11834446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respondeu: ‘Não quero’. Mas depois mudou de opinião e foi. O pai dirigiu-se ao outro filho e disse a mesma coisa. Este respondeu: ‘Sim, senhor, eu vou’. Mas não foi. Qual dos dois fez a vontade do pai?”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14FD32-84E4-5244-89B9-389BC210D6A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281955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2D818AF4-87AE-4D80-9904-AA68735F85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Os sumos sacerdotes e os anciãos do povo responderam: “O primeiro”. Então Jesus lhes disse: “Em verdade vos digo, que os cobradores de impostos e as prostitutas vos precedem no Reino de Deus.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25C848-AEB5-ABD8-ACBE-AEB003BF0CF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2D818AF4-87AE-4D80-9904-AA68735F85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Porque João veio até vós, num caminho de justiça, e vós não acreditastes nele. Ao contrário, os cobradores de impostos e as prostitutas creram nele.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25C848-AEB5-ABD8-ACBE-AEB003BF0CF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814260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E273C-8620-CAE1-B61B-3910A2AB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4E895F52-3AF1-9676-0DF4-B8FF783EB8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Vós, porém, mesmo vendo isso, não vos arrependestes para crer nele”.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504E42-B8C9-E4CF-6BE0-8DA88D9E7A81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2372971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12">
            <a:extLst>
              <a:ext uri="{FF2B5EF4-FFF2-40B4-BE49-F238E27FC236}">
                <a16:creationId xmlns:a16="http://schemas.microsoft.com/office/drawing/2014/main" id="{42CBAE1C-B1BD-4E9B-94D8-ABF805F35A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64360"/>
            <a:ext cx="12189600" cy="577584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DA SALVAÇÃO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Glória a vós Senhor!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BFCB55-6410-F381-C83B-EAA1DE1AD464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9205570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5BB59EF-A65F-5A4E-9142-0CBC08D97F2C}"/>
              </a:ext>
            </a:extLst>
          </p:cNvPr>
          <p:cNvSpPr txBox="1"/>
          <p:nvPr/>
        </p:nvSpPr>
        <p:spPr>
          <a:xfrm>
            <a:off x="0" y="2967335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Homilia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703" y="1784243"/>
            <a:ext cx="11848043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Creio em Deus-Pai, todo poderoso, criador do céu e da terra e em Jesus Cristo seu único filho Nosso Senhor, que foi concebido pelo poder do Espírito Santo. Nasceu da Virgem Maria, Padeceu sob </a:t>
            </a:r>
            <a:r>
              <a:rPr lang="pt-BR" sz="5400" b="1" dirty="0" err="1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Poncio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Pilatos, Foi crucificado, morto e sepultado,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6496" y="2012843"/>
            <a:ext cx="11830458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desceu a mansão dos mortos, ressuscitou ao terceiro dia, subiu aos céus, está sentado à direita de Deus Pai, todo poderoso, de onde há de vir a julgar os vivos e os mortos.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  <p:extLst>
      <p:ext uri="{BB962C8B-B14F-4D97-AF65-F5344CB8AC3E}">
        <p14:creationId xmlns:p14="http://schemas.microsoft.com/office/powerpoint/2010/main" val="23930101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3430" y="1784243"/>
            <a:ext cx="11781693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Creio no Espírito Santo, na Santa Igreja Católica, na comunhão dos Santos,  remissão dos pecados, na ressurreição da carne, e na vida eterna.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  <p:extLst>
      <p:ext uri="{BB962C8B-B14F-4D97-AF65-F5344CB8AC3E}">
        <p14:creationId xmlns:p14="http://schemas.microsoft.com/office/powerpoint/2010/main" val="21997508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979069"/>
            <a:ext cx="11824311" cy="437564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Irmãos e irmãs em Cristo, oremos pelos filhos que dizem “sim” e por aqueles que só sabem dizer “não” ao convite para trabalharem na vinha do Pai, e supliquemos, todos juntos:</a:t>
            </a:r>
            <a:endParaRPr lang="pt-BR" sz="66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433723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2810932"/>
            <a:ext cx="11824311" cy="338412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Pela vossa misericórdia, salvai-nos, Senhor.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31856983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9412"/>
            <a:ext cx="11824311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Pelo Papa Leão e pelos bispos, que nos confirmam na fé, pelos presbíteros e diáconos, que nos servem, e por todos os discípulos de Cristo, oremos:</a:t>
            </a:r>
            <a:endParaRPr lang="pt-BR" sz="5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2404789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209730"/>
            <a:ext cx="11824311" cy="26247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Pela vossa misericórdia, salvai-nos, Senhor.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8684858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5740" y="1784243"/>
            <a:ext cx="11750040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Para que a mensagem de Deus console os aflitos, encoraje os doentes e inspire as obras de justiça e paz, oremos:</a:t>
            </a:r>
            <a:endParaRPr lang="pt-BR" sz="6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30287102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116424"/>
            <a:ext cx="11824311" cy="2942002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Pela vossa misericórdia, salvai-nos, Senhor.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0820963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1460" y="1784242"/>
            <a:ext cx="11681460" cy="43879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Para que, alimentados pela Palavra e pela Eucaristia, possamos testemunhar o Evangelho em nossa missão diária, oremos: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0880040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236976"/>
            <a:ext cx="11824311" cy="2597516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Pela vossa misericórdia, salvai-nos, Senhor.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5439029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Pai santo, fazei nascer em cada um de nós os mesmos sentimentos que havia em vosso Filho, que se</a:t>
            </a:r>
            <a:endParaRPr lang="pt-BR" sz="5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977372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0FD4-30F8-3BC6-871C-82FF89E20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F6BBAAE-3154-2C1E-9020-226E26FE69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entregou à morte pelos homens e mulheres. Por Cristo, nosso Senhor.</a:t>
            </a:r>
          </a:p>
        </p:txBody>
      </p:sp>
    </p:spTree>
    <p:extLst>
      <p:ext uri="{BB962C8B-B14F-4D97-AF65-F5344CB8AC3E}">
        <p14:creationId xmlns:p14="http://schemas.microsoft.com/office/powerpoint/2010/main" val="4793879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2907792"/>
            <a:ext cx="11824311" cy="3422670"/>
          </a:xfrm>
        </p:spPr>
        <p:txBody>
          <a:bodyPr vert="horz" wrap="square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 </a:t>
            </a: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  <a:endParaRPr lang="pt-BR" sz="6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809882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8929-7C97-AA4F-9EC1-E631B0B04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5BE6DFDF-7785-DB5A-7AC1-04D185115D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pão e o vinho são os frutos desta terra e do trabalho que a mão humana empreendeu. Eles contêm toda força e energia, são os dons da natureza criada por Deus.</a:t>
            </a:r>
            <a:endParaRPr lang="pt-BR" sz="66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EC759D-A5ED-DA71-6D42-BBB91062AD9D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4896473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4300" y="1953491"/>
            <a:ext cx="11925300" cy="591569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Bendito seja o Senhor da Criação pelo vinho e pelo pão neste Santo Altar. Por nossa vida a serviço dos irmãos, ela é dom, é doação de quem vive para amar.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39707749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pão e o vinho se traduzem em nossa vida, a alegria, o sofrimento ou os frutos seus. Neles estão todo o clamor e a esperança de um mundo novo no projeto do bondoso Deus.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72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27517896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4300" y="1911927"/>
            <a:ext cx="11887200" cy="59572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Bendito seja o Senhor da Criação pelo vinho e pelo pão neste Santo Altar. Por nossa vida a serviço dos irmãos, ela é dom, é doação de quem vive para amar.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9643812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F94B2-AA00-6CE0-3476-A52DF52A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5C2C63AF-5465-6AED-2C15-63FA041E51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No pão e o vinho está a plena ação de graças traduzida em louvor e gratidão. Ao Senhor que nos acolhe e nos envolve em sua graça, em seu terno coração.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72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366973-ED89-15FE-A891-3FAFB6D1FDF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41538437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00677-7E41-4C42-B288-2C5DA164C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A5656B-9D53-F00D-FCCB-0B8C3B0AA8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4300" y="1911927"/>
            <a:ext cx="11887200" cy="59572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Bendito seja o Senhor da Criação pelo vinho e pelo pão neste Santo Altar. Por nossa vida a serviço dos irmãos, ela é dom, é doação de quem vive para amar.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6BA5D9-387D-3A61-6775-2B918DC2075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19502684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2146040"/>
            <a:ext cx="11912234" cy="565695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54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Orai, irmãos e irmãs...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Receba o Senhor por tuas mãos este sacrifício, para glória do seu nome, para nosso bem e de toda a sua santa Igreja.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5254225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AÇÃO SOBRE AS OFER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64660"/>
            <a:ext cx="11912234" cy="59383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72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Concedei-nos, ó Deus de misericórdia, que vos agrade esta nossa oblação e que ela</a:t>
            </a:r>
            <a:endParaRPr lang="pt-BR" sz="66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072A7-9419-6A5B-0DB0-B30926445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F9B63DE-7D03-046D-8D9B-9483C93C6F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64660"/>
            <a:ext cx="11912234" cy="59383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nos abra a fonte de toda bênção. Por Cristo, nosso Senhor.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D3ABEBE-C881-EE2C-2477-046463858347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301690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49680"/>
            <a:ext cx="11912234" cy="595332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062866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FÁ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0D81BC8-922C-446A-BC9A-B905F58104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4785" y="1691112"/>
            <a:ext cx="11271738" cy="57560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O Senhor esteja convosco.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Ele está no meio de nós.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Corações ao alto.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O nosso coração está em Deus.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Demos graças ao Senhor, nosso Deus.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É nosso dever e nossa salvação.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B29988-EBB3-C120-7648-60559CC3275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FÁCIO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Na verdade, é digno e justo, é nosso dever e salvação dar-vos graças sempre e em todo lugar, Senhor, Pai santo, por vosso amado Filho, Jesus Cristo. Ele é a vossa Palavra, pela qual tudo criastes. Ele é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2372F-F6ED-1062-2BF4-F1943CB29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A76B9FD-C97A-231B-EC2D-D03F8B38AD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nosso Salvador e Redentor, que se encarnou pelo Espírito Santo e nasceu da Virgem Maria. Ele, para cumprir a vossa vontade e adquirir para vós um povo santo, estendeu os braços na hora da sua paixão, a fim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12984C-C1D6-69FB-C596-0C253F63693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4430411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AF0D6-52DF-A4A8-B1B2-22009D5F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F9294C8-872E-56A6-56AB-6AA1363096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 vencer a morte e manifestar a ressurreição. Por isso, com os Anjos e todos os Santos, proclamamos vossa glória, cantando (dizendo) a uma só voz: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9C3B7B-5A59-961E-E135-FB42718A38E8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0675776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body" idx="4294967295"/>
          </p:nvPr>
        </p:nvSpPr>
        <p:spPr>
          <a:xfrm>
            <a:off x="372951" y="1906846"/>
            <a:ext cx="11447700" cy="6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Santo, Santo, Santo, Senhor Deus do universo, o céu e a terra proclamam a vossa glória, hosana nas alturas, bendito o que vem em Nome do Senhor, hosana nas alturas.</a:t>
            </a:r>
            <a:endParaRPr dirty="0"/>
          </a:p>
        </p:txBody>
      </p:sp>
      <p:sp>
        <p:nvSpPr>
          <p:cNvPr id="31" name="Google Shape;31;p5"/>
          <p:cNvSpPr txBox="1"/>
          <p:nvPr/>
        </p:nvSpPr>
        <p:spPr>
          <a:xfrm>
            <a:off x="0" y="386862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Eucarística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Na verdade, ó Pai, vós sois Santo, fonte de toda santidade. Santificai, pois, estes dons, derramando sobre eles o vosso Espírito, a fim de que se tornem para nós o Corpo e + o Sangue de nosso Senhor Jesus Cristo.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1372400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Enviai o vosso Espírito Santo!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95488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2952751"/>
            <a:ext cx="11841896" cy="390525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Mistério da fé e do amor!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820677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2151529"/>
            <a:ext cx="11841896" cy="4706472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Todas as vezes que comemos deste pão e bebemos deste cálice, anunciamos, Senhor, a vossa morte, enquanto esperamos a vossa vinda!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0731889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809750"/>
            <a:ext cx="11841896" cy="586600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54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Celebrando, pois, o memorial da morte e ressurreição do vosso Filho, nós vos oferecemos, ó Pai, o Pão da vida e o Cálice da salvação; e vos agradecemos porque nos tornastes dignos de estar aqui na vossa presença e vos servir.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5750862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Aceitai, ó Senhor, a nossa oferta!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2948908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Suplicantes, vos pedimos que, participando do Corpo e Sangue de Cristo, sejamos reunidos pelo Espírito Santo num só corpo.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0426815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49680"/>
            <a:ext cx="11912234" cy="595332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Espírito nos una num só corpo!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7228264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Lembrai-vos, ó Pai, da vossa Igreja que se faz presente pelo mundo inteiro; e aqui convocada no dia em que Cristo venceu a morte e nos fez participantes de sua vida imortal; que ela cresça na caridade, em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9894428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comunhão com o Papa Leão, com o nosso Bispo Carlos José, os bispos do mundo inteiro, os presbíteros, os diáconos e todos os ministros do vosso povo.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29854703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Lembrai-vos, ó Pai, da vossa Igreja!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55891514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474" y="1814557"/>
            <a:ext cx="11978640" cy="5043443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Lembrai-vos também, na vossa misericórdia, dos nossos irmãos e irmãs que adormeceram na esperança da ressurreição e de todos os que partiram desta vida; acolhei-os junto a vós na luz da vossa face.</a:t>
            </a:r>
            <a:endParaRPr lang="pt-BR" sz="36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Concedei-lhes, ó Senhor, a luz eterna! </a:t>
            </a: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9732304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Enfim, nós vos pedimos, tende piedade de todos nós e dai-nos participar da vida eterna, com a Virgem Maria, Mãe de Deus,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4338068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São José, seu esposo, os Apóstolos, (São N: santo do dia ou padroeiro) e todos os Santos que neste mundo viveram na vossa amizade,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6978685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 fim de vos louvarmos e glorificarmos por Jesus Cristo, vosso Filho.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0014636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Por Cristo, com Cristo, e em Cristo, a vós, Deus Pai todo-poderoso, na unidade do Espírito Santo, toda honra e toda glória, por todos 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6867681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358017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F91226B-6EDF-4949-ACAF-1106C90A39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1015" y="1754326"/>
            <a:ext cx="11676186" cy="39186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47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47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Pai Nosso que estais nos Céus, santificado seja o vosso Nome, venha a nós o vosso Reino, seja feita a vossa vontade assim na terra como no Céu. O pão nosso de cada dia nos dai hoje, perdoai-nos as nossas ofensas assim como nós perdoamos a quem nos tem ofendido, e não nos deixeis cair em tentação, mas livrai-nos do Mal.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2167033-0B47-F563-A53F-3251ED2ADB4C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2FB13BF-0403-46DF-AD36-92CEE64130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899139"/>
            <a:ext cx="12185612" cy="68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 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Livrai-nos de todos os males, ó Pai, e dai-nos hoje a vossa paz. Ajudados pela vossa misericórdia, sejamos sempre livres do pecado e protegidos de todos os perigos, enquanto aguardamos a feliz esperança e a vinda do nosso Salvador, Jesus Cristo.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42D2E9B-8D72-9B13-F554-FE740AF034A2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2FB13BF-0403-46DF-AD36-92CEE64130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5086" y="1916723"/>
            <a:ext cx="11674191" cy="68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Vosso é o reino, o poder e a glória para sempre.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0829588-B936-9641-0AAB-8FD8ED3785D5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  <p:extLst>
      <p:ext uri="{BB962C8B-B14F-4D97-AF65-F5344CB8AC3E}">
        <p14:creationId xmlns:p14="http://schemas.microsoft.com/office/powerpoint/2010/main" val="221601151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DB0A426-4F5F-4B82-91F1-E5D67BCB90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6032" y="1767775"/>
            <a:ext cx="11740896" cy="68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 Jesus Cristo, dissestes aos vossos Apóstolos: Eu vos deixo a paz, eu vos dou a minha paz. Não olheis os nossos pecados, mas a fé que anima vossa Igreja; dai-lhe, segundo o vosso desejo, a paz e a unidade. Vós que sois Deus com o Pai e o Espírito Santo.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AEB941-EB22-C88E-D3AE-9E06BB0720FE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body" idx="4294967295"/>
          </p:nvPr>
        </p:nvSpPr>
        <p:spPr>
          <a:xfrm>
            <a:off x="637033" y="3880592"/>
            <a:ext cx="11173800" cy="98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 dirty="0">
                <a:solidFill>
                  <a:srgbClr val="92D050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Todos: </a:t>
            </a:r>
            <a:r>
              <a:rPr lang="pt-BR" sz="52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Amém!</a:t>
            </a:r>
            <a:endParaRPr dirty="0"/>
          </a:p>
        </p:txBody>
      </p:sp>
      <p:sp>
        <p:nvSpPr>
          <p:cNvPr id="37" name="Google Shape;37;p7"/>
          <p:cNvSpPr txBox="1"/>
          <p:nvPr/>
        </p:nvSpPr>
        <p:spPr>
          <a:xfrm>
            <a:off x="127183" y="0"/>
            <a:ext cx="121935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Rito de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Comunhão</a:t>
            </a:r>
            <a:endParaRPr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B482D214-B773-488C-B735-1162550DE6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063" y="1926692"/>
            <a:ext cx="11433461" cy="50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 paz do Senhor esteja sempre convosco.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latin typeface="Arial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amor de Cristo nos uniu.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B6E362-70A0-752B-9B52-4F65D4A7C6C3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D9B9717-27D9-4883-856B-34C01F1407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5763" y="1248508"/>
            <a:ext cx="11662062" cy="692473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dirty="0">
              <a:latin typeface="Arial" pitchFamily="18"/>
            </a:endParaRP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Cordeiro de Deus, que tirais o pecado do mundo, tende piedade de nós. </a:t>
            </a:r>
          </a:p>
          <a:p>
            <a:pPr lvl="0" algn="just"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Cordeiro de Deus, que tirais o pecado do mundo, tende piedade de nós. </a:t>
            </a:r>
          </a:p>
          <a:p>
            <a:pPr lvl="0" algn="just"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Cordeiro de Deus que tirais o pecado do mundo, dai-nos a paz.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0A2FB5-957A-C94B-2B91-74EFA86355EE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C0F183B-F4FF-4424-8073-3B047A5D79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9277" y="1870754"/>
            <a:ext cx="11455034" cy="46886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800" b="1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Presid.: </a:t>
            </a:r>
            <a:r>
              <a:rPr lang="pt-BR" sz="5800" b="1" dirty="0">
                <a:solidFill>
                  <a:srgbClr val="FFFFFF"/>
                </a:solidFill>
                <a:highlight>
                  <a:srgbClr val="000000"/>
                </a:highlight>
                <a:latin typeface="+mn-lt"/>
              </a:rPr>
              <a:t>Eis o Cordeiro de Deus, que tira o pecado do mundo.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5800" dirty="0">
              <a:solidFill>
                <a:srgbClr val="FFFFFF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800" b="1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Todos: </a:t>
            </a:r>
            <a:r>
              <a:rPr lang="pt-BR" sz="5800" b="1" dirty="0">
                <a:solidFill>
                  <a:srgbClr val="FFFFFF"/>
                </a:solidFill>
                <a:highlight>
                  <a:srgbClr val="000000"/>
                </a:highlight>
                <a:latin typeface="+mn-lt"/>
              </a:rPr>
              <a:t>Senhor, eu não sou digno de que entreis em minha morada, mas dizei uma palavra e serei salvo.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1880E5D-EC18-0B83-BF96-8524B52621F4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163C-6BE0-6A6E-2C94-06E268571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5887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3D692-DF4F-6065-C26B-81FB30C88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58BE65F-3D0B-AC53-46DF-3A9434A1F2C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E1110943-00DD-D155-EAC3-62BD20F64968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Tende entre vós o mesmo sentimento que existe em Cristo Jesus. (bis) 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1865230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472F-F7AF-D4A8-A17D-23FE2B5A6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E9536E6-476B-F407-53FB-FB09C2C58B7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5168" y="1849570"/>
            <a:ext cx="11755276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 existe consolação na vida em Cristo, Aspirai à mesma coisa, unidos no mesmo amor.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B7C51D-65CD-FDA6-508A-2B96DAD7CE1F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179994003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8AF78-414B-B76E-178C-03E73344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E2B4D7E-F4EB-EDE6-3B24-54278D19EED9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CAC2D729-D49F-16AF-7DB5-06AC47643A2A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Tende entre vós o mesmo sentimento que existe em Cristo Jesus. (bis) 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8494655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85D15-2C2A-9D29-F1A9-CF4FF6D40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B3A68FFD-BED7-E2D9-B821-B94F678C513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 existe alento em vós, no mútuo amor sincero, Vivenciai em harmonia, procurando a unidade.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EB4668-FF96-559F-3C3A-8BA94C11826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1644263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2E5A3-B3E5-0FA7-B446-E9BE48F14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5E67D4E-A8FF-5C1D-7077-53731BB35B7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95F41B2D-DCB9-FAE4-3EE6-0BD9271D30FD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Tende entre vós o mesmo sentimento que existe em Cristo Jesus. (bis) 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9937661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9002D-9601-A682-3861-BEC128565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5167B88-9D27-4584-4FA3-4F0C297AC3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 existe a comunhão no Santo Espírito, Tudo fazei com humildade e não por competição.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D66C93-D28F-DDD7-404F-8ED642541541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85854411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5B838-EC4C-8AF9-D206-306536E02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091DF52-0E16-7648-9941-7BFFD6D19CCA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E66F44D0-0A22-628A-5128-36822226ADE5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Tende entre vós o mesmo sentimento que existe em Cristo Jesus. (bis) 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9018574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AFBD2-D3D5-0FAD-DBA4-70C20D1C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80DF1E1-BFF8-10EC-C3AA-E43D0528BB7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 existe a compaixão, se existe a ternura, Não só cuidai de vossos bens, mas também dos de vossos irmãos.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BAC5A7-55EB-F33D-8D11-BC24F5D41B1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271577021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590FD-C5E2-138D-2D1D-414C548D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831B267-FFCA-AEDD-809D-0C0E080D0D4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DAAF1701-7EC9-B7B4-327F-F96778B7ADDB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Tende entre vós o mesmo sentimento que existe em Cristo Jesus. (bis) 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4721732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82C07-2F1D-887A-EC47-906C26F12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2353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0DB00-3BC6-AC75-6B13-060DEA77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DD784F10-A6B7-666F-8CAA-6D91120F97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63F801-916B-6476-B3ED-A81FB44AFAC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71967877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CF6DA-B37A-30FC-8F24-592676AFB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516C48A-CE48-6182-427D-8B5916726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835" y="1952580"/>
            <a:ext cx="11871941" cy="5522872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reconhecemos o Senhor partindo o pão: Mistério de amor, a nossa refeição.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55DB4D-766D-8405-0D44-F79A22AD400E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99913210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2AF2-6105-7496-6A9A-6C3C1CDD2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0106300-79D7-C891-A74C-0C6634E9F4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2750B18-9DE0-E6D1-5B2F-5D4B68D98B29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29895421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E71EB-F560-E269-C266-A92F6E0A0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D1F0AE9-9355-AD8E-FDA7-8CADD5A7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Senhor Jesus no Sacramento nos deixou Memorial da Cruz: morte e ressurreição.</a:t>
            </a: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198CE7-0D39-EA1F-0F52-04020C0788A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98590108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9F3C4-5773-29E8-F994-344C11D8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35C49F1-D35C-8AE5-5AA2-567302340D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905954-1DF1-8126-E9A9-59CE760585F0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414598915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3881D-1721-D651-166A-35610AD80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B92DB6C0-94D5-D472-211D-B0E220383F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Tão grande mistério adoremos neste altar. Que nossa fé sustente o nosso caminhar.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854709-0EC6-1A76-F388-E483F2A603D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11304143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05CB-62B9-801F-7D1B-FD43BD13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5BEC9A0-A3C4-54DE-D9F4-79D9A7499E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E2236C-B346-85AE-4752-F8ACB6FA8CE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87240965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C0BAD-02E2-8FC1-51C6-AA2ED1903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1F750E0-6815-5B78-C416-EE1BA22C7F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Ao povo de Deus, lá no deserto, sem pão, sem lar, Deus fez cair do céu comida salutar. </a:t>
            </a: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5FA3209-2CD0-003D-AE18-30DDA84BF47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85974569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FDB93-6AAE-AAA8-6AB4-92B1E549B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DEAE299D-6647-1E9D-8434-9A81AAC554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52DBF6-A958-BA3C-029F-377961A9537F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53692718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0DD16-11DD-C7B0-EC55-4390052BB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078947B-CEA7-93F3-451A-D41FB1A398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5.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Todos se assentaram, todos comeram, até fartar, Glória e louvor a Deus, que vem nos saciar!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EE4DA9D-40EF-429D-7BCD-075A541FC6E6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76905571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26D69-355C-CC08-F881-E6696A7C0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D8CF856-28A2-FA22-F1C2-C7B9AC68D04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FF7E5AA-AA04-D365-B991-511A40CE4135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216686129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A818A-EC47-1F31-B5BE-D5429E603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9E520A90-B104-1615-9F57-3A3FE04B45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6.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Corpo do Senhor é o pão que temos no altar, E o vinho consagrado é o sangue redentor.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19DFCF-0EA5-86F3-5139-2476E2F4666E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180154902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067BE-FA70-2EB4-A014-E6534F17F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D55D0BA-2656-4F55-AF01-F445827105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sou o pão que vem do céu! Quem crer em mim, irá viver!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1A70D-95D1-FB67-331C-FD676D734B01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16575329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Fazei, Senhor, que este sacramento celeste renove inteiramente a nossa vida, para que, anunciando a morte de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7519333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F33E-29D2-54F0-D844-EA00C6F2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E658946-FD98-C2C1-7D2B-16E9730DDE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Cristo, possamos participar de sua herança gloriosa. Ele, que vive e reina pelos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0370F7-8809-8E95-DE1A-9772CD77F798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322262734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226222631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593D16C-D2AC-8422-FB36-1B860B38E199}"/>
              </a:ext>
            </a:extLst>
          </p:cNvPr>
          <p:cNvSpPr txBox="1"/>
          <p:nvPr/>
        </p:nvSpPr>
        <p:spPr>
          <a:xfrm>
            <a:off x="0" y="2551837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Avisos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Senhor esteja convosco.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Ele está no meio de nós.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Inclinai-vos para receber a benção.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37403229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NT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Deus de toda consolação disponha na sua paz os vossos dias e vos conceda os dons da sua bênção.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285B-17BC-10A0-0EA8-7C745AD5F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3677EF5-F52A-4B70-8C4E-311EE59739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F98A7B3-5DBF-734B-4AD8-2B3DB68BE91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44388585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CBA0-FF19-7E7E-86E3-8709BBBCD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A9898C0-CCA1-EE16-2E30-C0D0E57FA6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Sempre vos liberte de toda aflição e confirme os vossos corações em seu amor.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CC80010-53D3-5B0E-FCD1-FD3233B0547C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01292662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BDC60-3503-F407-5E4C-DA502EA27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26735CA-6E6A-2C10-C7F5-E04B4CB485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09ACF0-9355-6EB7-F474-2B230DD938DA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417833490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FE6D6-D7B1-9B97-EE45-0B3A1E593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31FEC174-E67D-D691-131E-EA17E4A703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 assim, ricos em esperança, fé e caridade, possais viver praticando o bem e chegar felizes à vida eterna.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8EB6EC-F0B0-2F84-4A80-FBD07965337F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75304598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A1195-3C37-D351-55A8-A8D82EF8C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9107453A-B687-1C9D-38AF-5383C51C033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3FA02B-D142-8C6E-A51E-DB448E373E8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724798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 a bênção de Deus todo-poderoso, Pai e Filho e Espírito Santo, desça sobre vós e permaneça para sempre.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22334640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Diác. ou Presid.: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Ide em paz, e anunciai o Evangelho do Senhor.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8473617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3510-E032-D2E1-EB9D-980EFD17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FFE4CB7B-5410-5730-95D4-1AE5A838AD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É como a chuva que lava, é como o fogo que arrasa, Tua Palavra é assim, não passa por mim sem deixar um sinal. (Bis)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269FF8-06D7-7416-BE75-F54D812017BF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4066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451F05A9-B26A-47C5-8868-2C3AD207D7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Tenho medo de não responder, de fingir que não escutei. Tenho medo de ouvir teu chamado, virar pro outro lado e fingir que eu não sei. (Bis)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907A0-90D9-3218-EA75-0531A01CD676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Y_IGNORE_UCW" val="true"/>
  <p:tag name="PPT/SLIDES/SLIDE56.XML" val="1257959444"/>
  <p:tag name="PPT/SLIDES/SLIDE1.XML" val="60303939"/>
  <p:tag name="PPT/SLIDES/SLIDE2.XML" val="4230717621"/>
  <p:tag name="PPT/SLIDES/SLIDE3.XML" val="3064636745"/>
  <p:tag name="PPT/SLIDES/SLIDE4.XML" val="4113107665"/>
  <p:tag name="PPT/SLIDES/SLIDE5.XML" val="2556830829"/>
  <p:tag name="PPT/SLIDES/SLIDE6.XML" val="1705866736"/>
  <p:tag name="PPT/SLIDES/SLIDE7.XML" val="1910031757"/>
  <p:tag name="PPT/SLIDES/SLIDE8.XML" val="1237939777"/>
  <p:tag name="PPT/SLIDES/SLIDE9.XML" val="1574142160"/>
  <p:tag name="PPT/SLIDES/SLIDE10.XML" val="3322747927"/>
  <p:tag name="PPT/SLIDES/SLIDE11.XML" val="2969032233"/>
  <p:tag name="PPT/SLIDES/SLIDE12.XML" val="2670887340"/>
  <p:tag name="PPT/SLIDES/SLIDE13.XML" val="3694343939"/>
  <p:tag name="PPT/SLIDES/SLIDE14.XML" val="2380044897"/>
  <p:tag name="PPT/SLIDES/SLIDE15.XML" val="3651993440"/>
  <p:tag name="PPT/SLIDES/SLIDE16.XML" val="3675499124"/>
  <p:tag name="PPT/SLIDES/SLIDE17.XML" val="3070080621"/>
  <p:tag name="PPT/SLIDES/SLIDE18.XML" val="2700015371"/>
  <p:tag name="PPT/SLIDES/SLIDE19.XML" val="1924208611"/>
  <p:tag name="PPT/SLIDES/SLIDE20.XML" val="3925390688"/>
  <p:tag name="PPT/SLIDES/SLIDE21.XML" val="100232371"/>
  <p:tag name="PPT/SLIDES/SLIDE22.XML" val="2880918896"/>
  <p:tag name="PPT/SLIDES/SLIDE23.XML" val="1472385688"/>
  <p:tag name="PPT/SLIDES/SLIDE24.XML" val="1798557157"/>
  <p:tag name="PPT/SLIDES/SLIDE25.XML" val="921713726"/>
  <p:tag name="PPT/SLIDES/SLIDE26.XML" val="3266166827"/>
  <p:tag name="PPT/SLIDES/SLIDE27.XML" val="3545778919"/>
  <p:tag name="PPT/SLIDES/SLIDE28.XML" val="4204050277"/>
  <p:tag name="PPT/SLIDES/SLIDE29.XML" val="3097100435"/>
  <p:tag name="PPT/SLIDES/SLIDE30.XML" val="2942897947"/>
  <p:tag name="PPT/SLIDES/SLIDE31.XML" val="99262265"/>
  <p:tag name="PPT/SLIDES/SLIDE32.XML" val="1119572354"/>
  <p:tag name="PPT/SLIDES/SLIDE33.XML" val="3128637242"/>
  <p:tag name="PPT/SLIDES/SLIDE34.XML" val="3322611898"/>
  <p:tag name="PPT/SLIDES/SLIDE35.XML" val="2747119484"/>
  <p:tag name="PPT/SLIDES/SLIDE36.XML" val="602792371"/>
  <p:tag name="PPT/SLIDES/SLIDE37.XML" val="3560563171"/>
  <p:tag name="PPT/SLIDES/SLIDE38.XML" val="1459905972"/>
  <p:tag name="PPT/SLIDES/SLIDE39.XML" val="220837252"/>
  <p:tag name="PPT/SLIDES/SLIDE40.XML" val="2489660088"/>
  <p:tag name="PPT/SLIDES/SLIDE41.XML" val="1082116365"/>
  <p:tag name="PPT/SLIDES/SLIDE42.XML" val="170187745"/>
  <p:tag name="PPT/SLIDES/SLIDE43.XML" val="414908355"/>
  <p:tag name="PPT/SLIDES/SLIDE44.XML" val="2107746614"/>
  <p:tag name="PPT/SLIDES/SLIDE45.XML" val="3000271153"/>
  <p:tag name="PPT/SLIDES/SLIDE46.XML" val="3542397127"/>
  <p:tag name="PPT/SLIDES/SLIDE47.XML" val="1815084308"/>
  <p:tag name="PPT/SLIDES/SLIDE48.XML" val="2625210225"/>
  <p:tag name="PPT/SLIDES/SLIDE49.XML" val="621919212"/>
  <p:tag name="PPT/SLIDES/SLIDE50.XML" val="435638300"/>
  <p:tag name="PPT/SLIDES/SLIDE51.XML" val="2884762316"/>
  <p:tag name="PPT/SLIDES/SLIDE52.XML" val="3244954387"/>
  <p:tag name="PPT/SLIDES/SLIDE53.XML" val="1251002794"/>
  <p:tag name="PPT/SLIDES/SLIDE54.XML" val="1547233358"/>
  <p:tag name="PPT/SLIDES/SLIDE55.XML" val="4066294785"/>
  <p:tag name="PPT/SLIDES/SLIDE57.XML" val="2962248476"/>
  <p:tag name="PPT/SLIDES/SLIDE58.XML" val="1104965684"/>
  <p:tag name="PPT/SLIDES/SLIDE59.XML" val="528878545"/>
  <p:tag name="PPT/SLIDES/SLIDE60.XML" val="1654392324"/>
  <p:tag name="PPT/SLIDES/SLIDE61.XML" val="1897934114"/>
  <p:tag name="PPT/SLIDES/SLIDE62.XML" val="3900848009"/>
  <p:tag name="PPT/SLIDES/SLIDE63.XML" val="4157699372"/>
  <p:tag name="PPT/SLIDES/SLIDE64.XML" val="2760017441"/>
  <p:tag name="PPT/SLIDES/SLIDE65.XML" val="40797473"/>
  <p:tag name="PPT/SLIDES/SLIDE66.XML" val="1292635284"/>
  <p:tag name="PPT/SLIDES/SLIDE67.XML" val="1791559290"/>
  <p:tag name="PPT/SLIDES/SLIDE68.XML" val="1485702349"/>
  <p:tag name="PPT/SLIDES/SLIDE69.XML" val="3458237366"/>
  <p:tag name="PPT/SLIDES/SLIDE70.XML" val="343019950"/>
  <p:tag name="PPT/SLIDES/SLIDE71.XML" val="4290544178"/>
  <p:tag name="PPT/SLIDES/SLIDE72.XML" val="3931743257"/>
  <p:tag name="PPT/SLIDES/SLIDE73.XML" val="4069597561"/>
  <p:tag name="PPT/SLIDES/SLIDE74.XML" val="4086163046"/>
  <p:tag name="PPT/SLIDES/SLIDE75.XML" val="1410251893"/>
  <p:tag name="PPT/SLIDES/SLIDE76.XML" val="571416640"/>
  <p:tag name="PPT/SLIDES/SLIDE77.XML" val="1632643005"/>
  <p:tag name="PPT/SLIDES/SLIDE78.XML" val="3061101053"/>
  <p:tag name="PPT/SLIDES/SLIDE79.XML" val="594119283"/>
  <p:tag name="PPT/SLIDES/SLIDE80.XML" val="3304707985"/>
  <p:tag name="PPT/SLIDES/SLIDE81.XML" val="1213893469"/>
  <p:tag name="PPT/SLIDES/SLIDE82.XML" val="1240301683"/>
  <p:tag name="PPT/SLIDES/SLIDE83.XML" val="2443907960"/>
  <p:tag name="PPT/SLIDES/SLIDE84.XML" val="2216164064"/>
  <p:tag name="PPT/SLIDES/SLIDE85.XML" val="966965916"/>
  <p:tag name="PPT/SLIDES/SLIDE86.XML" val="3534857551"/>
  <p:tag name="PPT/SLIDES/SLIDE87.XML" val="704379753"/>
  <p:tag name="PPT/SLIDES/SLIDE88.XML" val="3420951277"/>
  <p:tag name="PPT/SLIDES/SLIDE89.XML" val="76891139"/>
  <p:tag name="PPT/SLIDES/SLIDE90.XML" val="3188183061"/>
  <p:tag name="PPT/SLIDES/SLIDE91.XML" val="59081415"/>
  <p:tag name="PPT/SLIDES/SLIDE92.XML" val="644945974"/>
  <p:tag name="PPT/SLIDES/SLIDE93.XML" val="4173260948"/>
  <p:tag name="PPT/SLIDES/SLIDE94.XML" val="199009454"/>
  <p:tag name="PPT/SLIDES/SLIDE95.XML" val="3129415030"/>
  <p:tag name="PPT/SLIDES/SLIDE96.XML" val="2938019016"/>
  <p:tag name="PPT/SLIDES/SLIDE97.XML" val="2613319988"/>
  <p:tag name="PPT/SLIDES/SLIDE98.XML" val="3570495141"/>
  <p:tag name="PPT/SLIDES/SLIDE99.XML" val="1411200849"/>
  <p:tag name="PPT/SLIDES/SLIDE100.XML" val="739016956"/>
  <p:tag name="PPT/SLIDES/SLIDE101.XML" val="3017451477"/>
  <p:tag name="PPT/SLIDES/SLIDE102.XML" val="548747440"/>
  <p:tag name="PPT/SLIDES/SLIDE103.XML" val="2751064994"/>
  <p:tag name="PPT/SLIDES/SLIDE104.XML" val="3786431193"/>
  <p:tag name="PPT/SLIDES/SLIDE105.XML" val="1863565928"/>
  <p:tag name="PPT/SLIDES/SLIDE106.XML" val="607463412"/>
  <p:tag name="PPT/SLIDES/SLIDE107.XML" val="677682527"/>
  <p:tag name="PPT/SLIDES/SLIDE108.XML" val="3410368404"/>
  <p:tag name="PPT/SLIDES/SLIDE109.XML" val="2910402157"/>
  <p:tag name="PPT/SLIDES/SLIDE110.XML" val="481044048"/>
  <p:tag name="PPT/SLIDES/SLIDE111.XML" val="946750403"/>
  <p:tag name="PPT/SLIDES/SLIDE112.XML" val="2558307127"/>
  <p:tag name="PPT/SLIDES/SLIDE113.XML" val="4200239790"/>
  <p:tag name="PPT/SLIDES/SLIDE114.XML" val="3137453676"/>
  <p:tag name="PPT/SLIDES/SLIDE115.XML" val="2862578011"/>
  <p:tag name="PPT/SLIDES/SLIDE116.XML" val="4181732054"/>
  <p:tag name="PPT/SLIDES/SLIDE117.XML" val="3876127285"/>
  <p:tag name="PPT/SLIDES/SLIDE118.XML" val="387023430"/>
  <p:tag name="PPT/SLIDES/SLIDE119.XML" val="4021668929"/>
  <p:tag name="PPT/SLIDES/SLIDE120.XML" val="2890490764"/>
  <p:tag name="PPT/SLIDES/SLIDE121.XML" val="1847645336"/>
  <p:tag name="PPT/SLIDES/SLIDE122.XML" val="3410282027"/>
  <p:tag name="PPT/SLIDES/SLIDE123.XML" val="2644193220"/>
  <p:tag name="PPT/SLIDES/SLIDE124.XML" val="2507819088"/>
  <p:tag name="PPT/SLIDES/SLIDE125.XML" val="3179093132"/>
  <p:tag name="PPT/SLIDES/SLIDE126.XML" val="3409178224"/>
  <p:tag name="PPT/SLIDES/SLIDE127.XML" val="2007393459"/>
  <p:tag name="PPT/SLIDES/SLIDE128.XML" val="591039180"/>
  <p:tag name="PPT/SLIDES/SLIDE129.XML" val="1383383944"/>
  <p:tag name="PPT/SLIDES/SLIDE130.XML" val="1060065150"/>
  <p:tag name="PPT/SLIDES/SLIDE131.XML" val="1175308303"/>
  <p:tag name="PPT/SLIDES/SLIDE132.XML" val="635112318"/>
  <p:tag name="PPT/SLIDES/SLIDE133.XML" val="2491839287"/>
  <p:tag name="PPT/SLIDES/SLIDE134.XML" val="718881255"/>
  <p:tag name="PPT/SLIDES/SLIDE135.XML" val="1178247943"/>
  <p:tag name="PPT/SLIDES/SLIDE136.XML" val="2520702888"/>
  <p:tag name="PPT/SLIDES/SLIDE137.XML" val="426988546"/>
  <p:tag name="PPT/SLIDES/SLIDE138.XML" val="2129743628"/>
  <p:tag name="PPT/SLIDES/SLIDE139.XML" val="521742655"/>
  <p:tag name="PPT/SLIDES/SLIDE140.XML" val="378949811"/>
  <p:tag name="PPT/SLIDES/SLIDE141.XML" val="3554338300"/>
  <p:tag name="PPT/SLIDES/SLIDE142.XML" val="3299015834"/>
  <p:tag name="PPT/SLIDES/SLIDE143.XML" val="2937002"/>
  <p:tag name="PPT/SLIDES/SLIDE144.XML" val="3782727425"/>
  <p:tag name="PPT/SLIDES/SLIDE145.XML" val="1580928654"/>
  <p:tag name="PPT/SLIDES/SLIDE146.XML" val="2672268275"/>
  <p:tag name="PPT/SLIDES/SLIDE147.XML" val="2082987807"/>
  <p:tag name="PPT/SLIDES/SLIDE148.XML" val="690072193"/>
  <p:tag name="PPT/SLIDES/SLIDE149.XML" val="3710930599"/>
  <p:tag name="PPT/SLIDES/SLIDE150.XML" val="3559399103"/>
  <p:tag name="PPT/SLIDES/SLIDE151.XML" val="2712938156"/>
  <p:tag name="PPT/SLIDES/SLIDE152.XML" val="2751395289"/>
  <p:tag name="PPT/SLIDES/SLIDE153.XML" val="662345041"/>
  <p:tag name="PPT/SLIDES/SLIDE154.XML" val="539104128"/>
  <p:tag name="PPT/SLIDES/SLIDE155.XML" val="3341756493"/>
  <p:tag name="PPT/SLIDES/SLIDE156.XML" val="1991428736"/>
  <p:tag name="PPT/SLIDES/SLIDE157.XML" val="3817306275"/>
  <p:tag name="PPT/SLIDES/SLIDE158.XML" val="1783675174"/>
  <p:tag name="PPT/SLIDES/SLIDE159.XML" val="2643817532"/>
  <p:tag name="PPT/SLIDES/SLIDE160.XML" val="2092955276"/>
  <p:tag name="PPT/SLIDES/SLIDE161.XML" val="3202445071"/>
  <p:tag name="PPT/SLIDES/SLIDE162.XML" val="3577079283"/>
  <p:tag name="PPT/NOTESSLIDES/NOTESSLIDE92.XML" val="2525972390"/>
  <p:tag name="PPT/NOTESSLIDES/NOTESSLIDE93.XML" val="1101043730"/>
  <p:tag name="PPT/NOTESSLIDES/NOTESSLIDE94.XML" val="87571964"/>
  <p:tag name="PPT/NOTESSLIDES/NOTESSLIDE95.XML" val="2877350910"/>
  <p:tag name="PPT/NOTESSLIDES/NOTESSLIDE96.XML" val="671740309"/>
  <p:tag name="PPT/NOTESSLIDES/NOTESSLIDE97.XML" val="68219898"/>
  <p:tag name="PPT/NOTESSLIDES/NOTESSLIDE98.XML" val="127711661"/>
  <p:tag name="PPT/NOTESSLIDES/NOTESSLIDE99.XML" val="2837937539"/>
  <p:tag name="PPT/NOTESSLIDES/NOTESSLIDE100.XML" val="2124544243"/>
  <p:tag name="PPT/NOTESSLIDES/NOTESSLIDE101.XML" val="4041399005"/>
  <p:tag name="PPT/NOTESSLIDES/NOTESSLIDE102.XML" val="1083902407"/>
  <p:tag name="PPT/NOTESSLIDES/NOTESSLIDE103.XML" val="3788298845"/>
  <p:tag name="PPT/NOTESSLIDES/NOTESSLIDE104.XML" val="161093377"/>
  <p:tag name="PPT/NOTESSLIDES/NOTESSLIDE105.XML" val="1128571817"/>
  <p:tag name="PPT/NOTESSLIDES/NOTESSLIDE106.XML" val="3252746423"/>
  <p:tag name="PPT/NOTESSLIDES/NOTESSLIDE107.XML" val="585005968"/>
  <p:tag name="PPT/NOTESSLIDES/NOTESSLIDE108.XML" val="1656908700"/>
  <p:tag name="PPT/NOTESSLIDES/NOTESSLIDE109.XML" val="2547980283"/>
  <p:tag name="PPT/NOTESSLIDES/NOTESSLIDE110.XML" val="1125458315"/>
  <p:tag name="PPT/NOTESSLIDES/NOTESSLIDE111.XML" val="3026964591"/>
  <p:tag name="PPT/NOTESSLIDES/NOTESSLIDE112.XML" val="2601744752"/>
  <p:tag name="PPT/NOTESSLIDES/NOTESSLIDE113.XML" val="2708652787"/>
  <p:tag name="PPT/NOTESSLIDES/NOTESSLIDE114.XML" val="2722236339"/>
  <p:tag name="PPT/NOTESSLIDES/NOTESSLIDE115.XML" val="4030156034"/>
  <p:tag name="PPT/NOTESSLIDES/NOTESSLIDE116.XML" val="1774146195"/>
  <p:tag name="PPT/NOTESSLIDES/NOTESSLIDE117.XML" val="2884005354"/>
  <p:tag name="PPT/NOTESSLIDES/NOTESSLIDE118.XML" val="3103435915"/>
  <p:tag name="PPT/NOTESSLIDES/NOTESSLIDE119.XML" val="910742777"/>
  <p:tag name="PPT/NOTESSLIDES/NOTESSLIDE120.XML" val="2748498440"/>
  <p:tag name="PPT/NOTESSLIDES/NOTESSLIDE121.XML" val="4145727723"/>
  <p:tag name="PPT/NOTESSLIDES/NOTESSLIDE122.XML" val="2732543330"/>
  <p:tag name="PPT/NOTESSLIDES/NOTESSLIDE123.XML" val="1572997585"/>
  <p:tag name="PPT/NOTESSLIDES/NOTESSLIDE124.XML" val="3665104421"/>
  <p:tag name="PPT/NOTESSLIDES/NOTESSLIDE125.XML" val="3665813103"/>
  <p:tag name="PPT/NOTESSLIDES/NOTESSLIDE126.XML" val="1939351073"/>
  <p:tag name="PPT/NOTESSLIDES/NOTESSLIDE127.XML" val="2229027874"/>
  <p:tag name="PPT/NOTESSLIDES/NOTESSLIDE128.XML" val="3128208998"/>
  <p:tag name="PPT/NOTESSLIDES/NOTESSLIDE129.XML" val="3763018258"/>
  <p:tag name="PPT/NOTESSLIDES/NOTESSLIDE130.XML" val="875352215"/>
  <p:tag name="PPT/NOTESSLIDES/NOTESSLIDE131.XML" val="2618758790"/>
  <p:tag name="PPT/NOTESSLIDES/NOTESSLIDE132.XML" val="3333979130"/>
  <p:tag name="PPT/NOTESSLIDES/NOTESSLIDE133.XML" val="991701429"/>
  <p:tag name="PPT/NOTESSLIDES/NOTESSLIDE134.XML" val="3333915870"/>
  <p:tag name="PPT/NOTESSLIDES/NOTESSLIDE135.XML" val="3286374788"/>
  <p:tag name="PPT/NOTESSLIDES/NOTESSLIDE136.XML" val="2099067373"/>
  <p:tag name="PPT/NOTESSLIDES/NOTESSLIDE137.XML" val="1175677502"/>
  <p:tag name="PPT/NOTESSLIDES/NOTESSLIDE138.XML" val="3131860712"/>
  <p:tag name="PPT/NOTESSLIDES/NOTESSLIDE139.XML" val="2330973925"/>
  <p:tag name="PPT/NOTESSLIDES/NOTESSLIDE140.XML" val="725884471"/>
  <p:tag name="PPT/NOTESSLIDES/NOTESSLIDE141.XML" val="1043592274"/>
  <p:tag name="PPT/NOTESSLIDES/NOTESSLIDE142.XML" val="4004146058"/>
  <p:tag name="PPT/NOTESSLIDES/NOTESSLIDE143.XML" val="2589028310"/>
  <p:tag name="PPT/NOTESSLIDES/NOTESSLIDE144.XML" val="1102083401"/>
  <p:tag name="PPT/NOTESSLIDES/NOTESSLIDE145.XML" val="37074800"/>
  <p:tag name="PPT/NOTESSLIDES/NOTESSLIDE146.XML" val="2141018530"/>
  <p:tag name="PPT/NOTESSLIDES/NOTESSLIDE147.XML" val="1288469394"/>
  <p:tag name="PPT/NOTESSLIDES/NOTESSLIDE148.XML" val="3689368420"/>
  <p:tag name="PPT/NOTESSLIDES/NOTESSLIDE149.XML" val="3106238036"/>
  <p:tag name="PPT/NOTESSLIDES/NOTESSLIDE150.XML" val="1769731750"/>
  <p:tag name="PPT/NOTESSLIDES/NOTESSLIDE151.XML" val="45797954"/>
  <p:tag name="PPT/NOTESSLIDES/NOTESSLIDE152.XML" val="4119483979"/>
  <p:tag name="PPT/NOTESSLIDES/NOTESSLIDE153.XML" val="3762432305"/>
  <p:tag name="PPT/NOTESSLIDES/NOTESSLIDE154.XML" val="54861434"/>
  <p:tag name="PPT/NOTESSLIDES/NOTESSLIDE155.XML" val="3805594962"/>
  <p:tag name="PPT/NOTESSLIDES/NOTESSLIDE156.XML" val="264621234"/>
  <p:tag name="PPT/NOTESSLIDES/NOTESSLIDE59.XML" val="1365169127"/>
  <p:tag name="PPT/NOTESSLIDES/NOTESSLIDE158.XML" val="1320668447"/>
  <p:tag name="PPT/NOTESSLIDES/NOTESSLIDE159.XML" val="1302526393"/>
  <p:tag name="PPT/NOTESSLIDES/NOTESSLIDE160.XML" val="3251787500"/>
  <p:tag name="PPT/NOTESSLIDES/NOTESSLIDE161.XML" val="2233091529"/>
  <p:tag name="PPT/SLIDEMASTERS/SLIDEMASTER1.XML" val="4121467285"/>
  <p:tag name="PPT/SLIDEMASTERS/SLIDEMASTER2.XML" val="3062222599"/>
  <p:tag name="PPT/SLIDEMASTERS/SLIDEMASTER3.XML" val="64964950"/>
  <p:tag name="PPT/SLIDEMASTERS/SLIDEMASTER4.XML" val="65669529"/>
  <p:tag name="PPT/SLIDEMASTERS/SLIDEMASTER6.XML" val="3729258903"/>
  <p:tag name="PPT/SLIDELAYOUTS/SLIDELAYOUT1.XML" val="469860050"/>
  <p:tag name="PPT/SLIDELAYOUTS/SLIDELAYOUT2.XML" val="2715888461"/>
  <p:tag name="PPT/SLIDELAYOUTS/SLIDELAYOUT3.XML" val="1760783486"/>
  <p:tag name="PPT/SLIDELAYOUTS/SLIDELAYOUT4.XML" val="4110546128"/>
  <p:tag name="PPT/SLIDELAYOUTS/SLIDELAYOUT5.XML" val="2294492927"/>
  <p:tag name="PPT/SLIDELAYOUTS/SLIDELAYOUT6.XML" val="3808304240"/>
  <p:tag name="PPT/SLIDELAYOUTS/SLIDELAYOUT7.XML" val="769282087"/>
  <p:tag name="PPT/SLIDELAYOUTS/SLIDELAYOUT8.XML" val="124045678"/>
  <p:tag name="PPT/SLIDELAYOUTS/SLIDELAYOUT9.XML" val="1801133971"/>
  <p:tag name="PPT/SLIDELAYOUTS/SLIDELAYOUT10.XML" val="2411241056"/>
  <p:tag name="PPT/SLIDELAYOUTS/SLIDELAYOUT11.XML" val="477757161"/>
  <p:tag name="PPT/SLIDELAYOUTS/SLIDELAYOUT12.XML" val="2304059474"/>
  <p:tag name="PPT/SLIDELAYOUTS/SLIDELAYOUT13.XML" val="3521328882"/>
  <p:tag name="PPT/SLIDELAYOUTS/SLIDELAYOUT14.XML" val="3257859482"/>
  <p:tag name="PPT/SLIDELAYOUTS/SLIDELAYOUT15.XML" val="485277244"/>
  <p:tag name="PPT/SLIDELAYOUTS/SLIDELAYOUT16.XML" val="3410864739"/>
  <p:tag name="PPT/SLIDELAYOUTS/SLIDELAYOUT17.XML" val="985862490"/>
  <p:tag name="PPT/SLIDELAYOUTS/SLIDELAYOUT18.XML" val="2814200049"/>
  <p:tag name="PPT/SLIDELAYOUTS/SLIDELAYOUT19.XML" val="125145428"/>
  <p:tag name="PPT/SLIDELAYOUTS/SLIDELAYOUT20.XML" val="2002268910"/>
  <p:tag name="PPT/SLIDELAYOUTS/SLIDELAYOUT21.XML" val="983084465"/>
  <p:tag name="PPT/SLIDELAYOUTS/SLIDELAYOUT22.XML" val="1758685569"/>
  <p:tag name="PPT/SLIDELAYOUTS/SLIDELAYOUT23.XML" val="1143188323"/>
  <p:tag name="PPT/SLIDELAYOUTS/SLIDELAYOUT24.XML" val="2877686957"/>
  <p:tag name="PPT/SLIDELAYOUTS/SLIDELAYOUT25.XML" val="1572139040"/>
  <p:tag name="PPT/SLIDELAYOUTS/SLIDELAYOUT26.XML" val="1476336809"/>
  <p:tag name="PPT/SLIDELAYOUTS/SLIDELAYOUT27.XML" val="4052139514"/>
  <p:tag name="PPT/SLIDELAYOUTS/SLIDELAYOUT28.XML" val="4148266544"/>
  <p:tag name="PPT/SLIDELAYOUTS/SLIDELAYOUT29.XML" val="738224005"/>
  <p:tag name="PPT/SLIDELAYOUTS/SLIDELAYOUT30.XML" val="627577851"/>
  <p:tag name="PPT/SLIDELAYOUTS/SLIDELAYOUT31.XML" val="1800287352"/>
  <p:tag name="PPT/SLIDELAYOUTS/SLIDELAYOUT32.XML" val="1561161928"/>
  <p:tag name="PPT/SLIDELAYOUTS/SLIDELAYOUT33.XML" val="2830197969"/>
  <p:tag name="PPT/SLIDELAYOUTS/SLIDELAYOUT34.XML" val="2004333431"/>
  <p:tag name="PPT/SLIDELAYOUTS/SLIDELAYOUT35.XML" val="3477973752"/>
  <p:tag name="PPT/SLIDELAYOUTS/SLIDELAYOUT36.XML" val="1841663642"/>
  <p:tag name="PPT/SLIDELAYOUTS/SLIDELAYOUT37.XML" val="2217582305"/>
  <p:tag name="PPT/SLIDELAYOUTS/SLIDELAYOUT38.XML" val="2636016634"/>
  <p:tag name="PPT/SLIDELAYOUTS/SLIDELAYOUT39.XML" val="2804285360"/>
  <p:tag name="PPT/SLIDELAYOUTS/SLIDELAYOUT40.XML" val="2794130509"/>
  <p:tag name="PPT/SLIDELAYOUTS/SLIDELAYOUT41.XML" val="3932258494"/>
  <p:tag name="PPT/SLIDELAYOUTS/SLIDELAYOUT42.XML" val="2376925062"/>
  <p:tag name="PPT/SLIDELAYOUTS/SLIDELAYOUT43.XML" val="3447113120"/>
  <p:tag name="PPT/SLIDELAYOUTS/SLIDELAYOUT44.XML" val="2221171591"/>
  <p:tag name="PPT/SLIDELAYOUTS/SLIDELAYOUT45.XML" val="622456809"/>
  <p:tag name="PPT/SLIDELAYOUTS/SLIDELAYOUT46.XML" val="2627376760"/>
  <p:tag name="PPT/SLIDELAYOUTS/SLIDELAYOUT47.XML" val="2098953908"/>
  <p:tag name="PPT/SLIDELAYOUTS/SLIDELAYOUT48.XML" val="3911304509"/>
  <p:tag name="PPT/SLIDELAYOUTS/SLIDELAYOUT49.XML" val="1139445144"/>
  <p:tag name="PPT/SLIDELAYOUTS/SLIDELAYOUT50.XML" val="2325021840"/>
  <p:tag name="PPT/SLIDELAYOUTS/SLIDELAYOUT51.XML" val="310873338"/>
  <p:tag name="PPT/SLIDELAYOUTS/SLIDELAYOUT52.XML" val="576720982"/>
  <p:tag name="PPT/SLIDELAYOUTS/SLIDELAYOUT53.XML" val="1694585010"/>
  <p:tag name="PPT/SLIDELAYOUTS/SLIDELAYOUT54.XML" val="4239508036"/>
  <p:tag name="PPT/SLIDELAYOUTS/SLIDELAYOUT55.XML" val="2406384384"/>
  <p:tag name="PPT/NOTESSLIDES/NOTESSLIDE1.XML" val="1308505541"/>
  <p:tag name="PPT/NOTESSLIDES/NOTESSLIDE2.XML" val="4226716849"/>
  <p:tag name="PPT/NOTESSLIDES/NOTESSLIDE3.XML" val="922982449"/>
  <p:tag name="PPT/NOTESSLIDES/NOTESSLIDE4.XML" val="3272013877"/>
  <p:tag name="PPT/NOTESSLIDES/NOTESSLIDE5.XML" val="830809014"/>
  <p:tag name="PPT/NOTESSLIDES/NOTESSLIDE6.XML" val="3848769589"/>
  <p:tag name="PPT/NOTESSLIDES/NOTESSLIDE7.XML" val="1443528749"/>
  <p:tag name="PPT/NOTESSLIDES/NOTESSLIDE8.XML" val="176927718"/>
  <p:tag name="PPT/NOTESSLIDES/NOTESSLIDE9.XML" val="3354578599"/>
  <p:tag name="PPT/NOTESSLIDES/NOTESSLIDE10.XML" val="602244356"/>
  <p:tag name="PPT/NOTESSLIDES/NOTESSLIDE11.XML" val="2435456806"/>
  <p:tag name="PPT/NOTESSLIDES/NOTESSLIDE157.XML" val="3216514659"/>
  <p:tag name="PPT/NOTESSLIDES/NOTESSLIDE12.XML" val="3796637994"/>
  <p:tag name="PPT/NOTESSLIDES/NOTESSLIDE13.XML" val="1845952336"/>
  <p:tag name="PPT/NOTESSLIDES/NOTESSLIDE14.XML" val="3154747262"/>
  <p:tag name="PPT/NOTESSLIDES/NOTESSLIDE15.XML" val="4239626901"/>
  <p:tag name="PPT/NOTESSLIDES/NOTESSLIDE16.XML" val="511582612"/>
  <p:tag name="PPT/NOTESSLIDES/NOTESSLIDE17.XML" val="615378816"/>
  <p:tag name="PPT/NOTESSLIDES/NOTESSLIDE18.XML" val="195749520"/>
  <p:tag name="PPT/NOTESSLIDES/NOTESSLIDE19.XML" val="177054854"/>
  <p:tag name="PPT/NOTESSLIDES/NOTESSLIDE20.XML" val="3710820828"/>
  <p:tag name="PPT/NOTESSLIDES/NOTESSLIDE21.XML" val="544310961"/>
  <p:tag name="PPT/NOTESSLIDES/NOTESSLIDE22.XML" val="3598083718"/>
  <p:tag name="PPT/NOTESSLIDES/NOTESSLIDE23.XML" val="2544344336"/>
  <p:tag name="PPT/NOTESSLIDES/NOTESSLIDE24.XML" val="1384215495"/>
  <p:tag name="PPT/NOTESSLIDES/NOTESSLIDE25.XML" val="2097262989"/>
  <p:tag name="PPT/NOTESSLIDES/NOTESSLIDE26.XML" val="3921694121"/>
  <p:tag name="PPT/NOTESSLIDES/NOTESSLIDE27.XML" val="2360464409"/>
  <p:tag name="PPT/NOTESSLIDES/NOTESSLIDE28.XML" val="2982643379"/>
  <p:tag name="PPT/NOTESSLIDES/NOTESSLIDE29.XML" val="2144618749"/>
  <p:tag name="PPT/NOTESSLIDES/NOTESSLIDE30.XML" val="820968155"/>
  <p:tag name="PPT/NOTESSLIDES/NOTESSLIDE31.XML" val="1828517712"/>
  <p:tag name="PPT/NOTESSLIDES/NOTESSLIDE32.XML" val="3098219460"/>
  <p:tag name="PPT/NOTESSLIDES/NOTESSLIDE33.XML" val="897114776"/>
  <p:tag name="PPT/NOTESSLIDES/NOTESSLIDE34.XML" val="2295561249"/>
  <p:tag name="PPT/NOTESSLIDES/NOTESSLIDE35.XML" val="4084594146"/>
  <p:tag name="PPT/NOTESSLIDES/NOTESSLIDE36.XML" val="2610631682"/>
  <p:tag name="PPT/NOTESSLIDES/NOTESSLIDE37.XML" val="2723697387"/>
  <p:tag name="PPT/NOTESSLIDES/NOTESSLIDE38.XML" val="3007268662"/>
  <p:tag name="PPT/NOTESSLIDES/NOTESSLIDE39.XML" val="3273624307"/>
  <p:tag name="PPT/NOTESSLIDES/NOTESSLIDE40.XML" val="483519002"/>
  <p:tag name="PPT/NOTESSLIDES/NOTESSLIDE41.XML" val="1913082034"/>
  <p:tag name="PPT/NOTESSLIDES/NOTESSLIDE42.XML" val="4260086238"/>
  <p:tag name="PPT/NOTESSLIDES/NOTESSLIDE43.XML" val="1061408943"/>
  <p:tag name="PPT/NOTESSLIDES/NOTESSLIDE44.XML" val="1925122151"/>
  <p:tag name="PPT/NOTESSLIDES/NOTESSLIDE45.XML" val="3806489876"/>
  <p:tag name="PPT/NOTESSLIDES/NOTESSLIDE46.XML" val="2763690222"/>
  <p:tag name="PPT/NOTESSLIDES/NOTESSLIDE47.XML" val="2517355045"/>
  <p:tag name="PPT/NOTESSLIDES/NOTESSLIDE48.XML" val="576602100"/>
  <p:tag name="PPT/NOTESSLIDES/NOTESSLIDE49.XML" val="4123486206"/>
  <p:tag name="PPT/NOTESSLIDES/NOTESSLIDE50.XML" val="1930014922"/>
  <p:tag name="PPT/NOTESSLIDES/NOTESSLIDE51.XML" val="1443572725"/>
  <p:tag name="PPT/NOTESSLIDES/NOTESSLIDE52.XML" val="385433484"/>
  <p:tag name="PPT/NOTESSLIDES/NOTESSLIDE53.XML" val="156906945"/>
  <p:tag name="PPT/NOTESSLIDES/NOTESSLIDE54.XML" val="823288136"/>
  <p:tag name="PPT/NOTESSLIDES/NOTESSLIDE55.XML" val="768876126"/>
  <p:tag name="PPT/NOTESSLIDES/NOTESSLIDE56.XML" val="1860864499"/>
  <p:tag name="PPT/NOTESSLIDES/NOTESSLIDE57.XML" val="2094087149"/>
  <p:tag name="PPT/NOTESSLIDES/NOTESSLIDE58.XML" val="2756162042"/>
  <p:tag name="PPT/NOTESSLIDES/NOTESSLIDE60.XML" val="66860103"/>
  <p:tag name="PPT/NOTESSLIDES/NOTESSLIDE61.XML" val="23747979"/>
  <p:tag name="PPT/NOTESSLIDES/NOTESSLIDE62.XML" val="286666622"/>
  <p:tag name="PPT/NOTESSLIDES/NOTESSLIDE63.XML" val="979329982"/>
  <p:tag name="PPT/NOTESSLIDES/NOTESSLIDE64.XML" val="1186958757"/>
  <p:tag name="PPT/NOTESSLIDES/NOTESSLIDE65.XML" val="1637046380"/>
  <p:tag name="PPT/NOTESSLIDES/NOTESSLIDE66.XML" val="574924026"/>
  <p:tag name="PPT/NOTESSLIDES/NOTESSLIDE67.XML" val="2941552121"/>
  <p:tag name="PPT/NOTESSLIDES/NOTESSLIDE68.XML" val="2924602652"/>
  <p:tag name="PPT/NOTESSLIDES/NOTESSLIDE69.XML" val="2369033361"/>
  <p:tag name="PPT/NOTESSLIDES/NOTESSLIDE70.XML" val="167379757"/>
  <p:tag name="PPT/NOTESSLIDES/NOTESSLIDE71.XML" val="352316014"/>
  <p:tag name="PPT/NOTESSLIDES/NOTESSLIDE72.XML" val="1106932771"/>
  <p:tag name="PPT/NOTESSLIDES/NOTESSLIDE73.XML" val="2429851568"/>
  <p:tag name="PPT/NOTESSLIDES/NOTESSLIDE74.XML" val="2042342281"/>
  <p:tag name="PPT/NOTESSLIDES/NOTESSLIDE75.XML" val="11451560"/>
  <p:tag name="PPT/NOTESSLIDES/NOTESSLIDE76.XML" val="3400567618"/>
  <p:tag name="PPT/NOTESSLIDES/NOTESSLIDE77.XML" val="4211281835"/>
  <p:tag name="PPT/NOTESSLIDES/NOTESSLIDE78.XML" val="2402558550"/>
  <p:tag name="PPT/NOTESSLIDES/NOTESSLIDE79.XML" val="3673429879"/>
  <p:tag name="PPT/NOTESSLIDES/NOTESSLIDE80.XML" val="662632488"/>
  <p:tag name="PPT/NOTESSLIDES/NOTESSLIDE81.XML" val="1594587687"/>
  <p:tag name="PPT/NOTESSLIDES/NOTESSLIDE82.XML" val="3475003544"/>
  <p:tag name="PPT/NOTESSLIDES/NOTESSLIDE83.XML" val="3155294909"/>
  <p:tag name="PPT/NOTESSLIDES/NOTESSLIDE84.XML" val="1222882121"/>
  <p:tag name="PPT/NOTESSLIDES/NOTESSLIDE85.XML" val="4114505167"/>
  <p:tag name="PPT/NOTESSLIDES/NOTESSLIDE86.XML" val="2873513615"/>
  <p:tag name="PPT/NOTESSLIDES/NOTESSLIDE87.XML" val="3339388335"/>
  <p:tag name="PPT/NOTESSLIDES/NOTESSLIDE88.XML" val="2678000845"/>
  <p:tag name="PPT/NOTESSLIDES/NOTESSLIDE89.XML" val="556314201"/>
  <p:tag name="PPT/NOTESSLIDES/NOTESSLIDE90.XML" val="1420276061"/>
  <p:tag name="PPT/NOTESSLIDES/NOTESSLIDE91.XML" val="3979211369"/>
  <p:tag name="PPT/THEME/THEME1.XML" val="748829465"/>
  <p:tag name="PPT/NOTESMASTERS/NOTESMASTER1.XML" val="3856756388"/>
  <p:tag name="PPT/MEDIA/IMAGE2.JPG" val="1775717950"/>
  <p:tag name="PPT/THEME/THEME7.XML" val="1572619131"/>
  <p:tag name="PPT/THEME/THEME6.XML" val="3694475385"/>
  <p:tag name="PPT/THEME/THEME4.XML" val="3122390200"/>
  <p:tag name="PPT/THEME/THEME3.XML" val="1992894096"/>
  <p:tag name="PPT/THEME/THEME2.XML" val="517379260"/>
  <p:tag name="PPT/MEDIA/IMAGE1.JPG" val="2759833935"/>
</p:tagLst>
</file>

<file path=ppt/theme/theme1.xml><?xml version="1.0" encoding="utf-8"?>
<a:theme xmlns:a="http://schemas.openxmlformats.org/drawingml/2006/main" name="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11309</TotalTime>
  <Words>5304</Words>
  <Application>Microsoft Office PowerPoint</Application>
  <PresentationFormat>Personalizar</PresentationFormat>
  <Paragraphs>1460</Paragraphs>
  <Slides>154</Slides>
  <Notes>153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154</vt:i4>
      </vt:variant>
    </vt:vector>
  </HeadingPairs>
  <TitlesOfParts>
    <vt:vector size="160" baseType="lpstr">
      <vt:lpstr>Arial</vt:lpstr>
      <vt:lpstr>Calibri</vt:lpstr>
      <vt:lpstr>Liberation Sans</vt:lpstr>
      <vt:lpstr>Liberation Serif</vt:lpstr>
      <vt:lpstr>Times New Roman</vt:lpstr>
      <vt:lpstr>Blank 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Matheus Nascimento</cp:lastModifiedBy>
  <cp:revision>24</cp:revision>
  <dcterms:modified xsi:type="dcterms:W3CDTF">2026-09-11T20:18:07Z</dcterms:modified>
</cp:coreProperties>
</file>