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2"/>
  </p:notesMasterIdLst>
  <p:sldIdLst>
    <p:sldId id="256" r:id="rId2"/>
    <p:sldId id="257" r:id="rId3"/>
    <p:sldId id="258" r:id="rId4"/>
    <p:sldId id="827" r:id="rId5"/>
    <p:sldId id="845" r:id="rId6"/>
    <p:sldId id="260" r:id="rId7"/>
    <p:sldId id="261" r:id="rId8"/>
    <p:sldId id="262" r:id="rId9"/>
    <p:sldId id="263" r:id="rId10"/>
    <p:sldId id="264" r:id="rId11"/>
    <p:sldId id="265" r:id="rId12"/>
    <p:sldId id="274" r:id="rId13"/>
    <p:sldId id="275" r:id="rId14"/>
    <p:sldId id="276" r:id="rId15"/>
    <p:sldId id="277" r:id="rId16"/>
    <p:sldId id="278" r:id="rId17"/>
    <p:sldId id="279" r:id="rId18"/>
    <p:sldId id="531" r:id="rId19"/>
    <p:sldId id="532" r:id="rId20"/>
    <p:sldId id="285" r:id="rId21"/>
    <p:sldId id="286" r:id="rId22"/>
    <p:sldId id="533" r:id="rId23"/>
    <p:sldId id="534" r:id="rId24"/>
    <p:sldId id="535" r:id="rId25"/>
    <p:sldId id="291" r:id="rId26"/>
    <p:sldId id="292" r:id="rId27"/>
    <p:sldId id="846" r:id="rId28"/>
    <p:sldId id="293" r:id="rId29"/>
    <p:sldId id="294" r:id="rId30"/>
    <p:sldId id="295" r:id="rId31"/>
    <p:sldId id="296" r:id="rId32"/>
    <p:sldId id="297" r:id="rId33"/>
    <p:sldId id="511" r:id="rId34"/>
    <p:sldId id="847" r:id="rId35"/>
    <p:sldId id="848" r:id="rId36"/>
    <p:sldId id="301" r:id="rId37"/>
    <p:sldId id="302" r:id="rId38"/>
    <p:sldId id="303" r:id="rId39"/>
    <p:sldId id="304" r:id="rId40"/>
    <p:sldId id="305" r:id="rId41"/>
    <p:sldId id="306" r:id="rId42"/>
    <p:sldId id="307" r:id="rId43"/>
    <p:sldId id="308" r:id="rId44"/>
    <p:sldId id="849" r:id="rId45"/>
    <p:sldId id="850" r:id="rId46"/>
    <p:sldId id="309" r:id="rId47"/>
    <p:sldId id="310" r:id="rId48"/>
    <p:sldId id="311" r:id="rId49"/>
    <p:sldId id="828" r:id="rId50"/>
    <p:sldId id="839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812" r:id="rId59"/>
    <p:sldId id="851" r:id="rId60"/>
    <p:sldId id="852" r:id="rId61"/>
    <p:sldId id="853" r:id="rId62"/>
    <p:sldId id="320" r:id="rId63"/>
    <p:sldId id="321" r:id="rId64"/>
    <p:sldId id="322" r:id="rId65"/>
    <p:sldId id="323" r:id="rId66"/>
    <p:sldId id="324" r:id="rId67"/>
    <p:sldId id="325" r:id="rId68"/>
    <p:sldId id="424" r:id="rId69"/>
    <p:sldId id="326" r:id="rId70"/>
    <p:sldId id="327" r:id="rId71"/>
    <p:sldId id="328" r:id="rId72"/>
    <p:sldId id="329" r:id="rId73"/>
    <p:sldId id="330" r:id="rId74"/>
    <p:sldId id="331" r:id="rId75"/>
    <p:sldId id="332" r:id="rId76"/>
    <p:sldId id="543" r:id="rId77"/>
    <p:sldId id="854" r:id="rId78"/>
    <p:sldId id="427" r:id="rId79"/>
    <p:sldId id="550" r:id="rId80"/>
    <p:sldId id="336" r:id="rId81"/>
    <p:sldId id="538" r:id="rId82"/>
    <p:sldId id="855" r:id="rId83"/>
    <p:sldId id="340" r:id="rId84"/>
    <p:sldId id="341" r:id="rId85"/>
    <p:sldId id="798" r:id="rId86"/>
    <p:sldId id="342" r:id="rId87"/>
    <p:sldId id="343" r:id="rId88"/>
    <p:sldId id="344" r:id="rId89"/>
    <p:sldId id="789" r:id="rId90"/>
    <p:sldId id="790" r:id="rId91"/>
    <p:sldId id="347" r:id="rId92"/>
    <p:sldId id="348" r:id="rId93"/>
    <p:sldId id="459" r:id="rId94"/>
    <p:sldId id="350" r:id="rId95"/>
    <p:sldId id="353" r:id="rId96"/>
    <p:sldId id="354" r:id="rId97"/>
    <p:sldId id="355" r:id="rId98"/>
    <p:sldId id="351" r:id="rId99"/>
    <p:sldId id="472" r:id="rId100"/>
    <p:sldId id="352" r:id="rId101"/>
    <p:sldId id="356" r:id="rId102"/>
    <p:sldId id="358" r:id="rId103"/>
    <p:sldId id="359" r:id="rId104"/>
    <p:sldId id="361" r:id="rId105"/>
    <p:sldId id="362" r:id="rId106"/>
    <p:sldId id="364" r:id="rId107"/>
    <p:sldId id="365" r:id="rId108"/>
    <p:sldId id="473" r:id="rId109"/>
    <p:sldId id="474" r:id="rId110"/>
    <p:sldId id="475" r:id="rId111"/>
    <p:sldId id="476" r:id="rId112"/>
    <p:sldId id="370" r:id="rId113"/>
    <p:sldId id="371" r:id="rId114"/>
    <p:sldId id="388" r:id="rId115"/>
    <p:sldId id="830" r:id="rId116"/>
    <p:sldId id="382" r:id="rId117"/>
    <p:sldId id="383" r:id="rId118"/>
    <p:sldId id="384" r:id="rId119"/>
    <p:sldId id="385" r:id="rId120"/>
    <p:sldId id="831" r:id="rId121"/>
    <p:sldId id="832" r:id="rId122"/>
    <p:sldId id="833" r:id="rId123"/>
    <p:sldId id="834" r:id="rId124"/>
    <p:sldId id="856" r:id="rId125"/>
    <p:sldId id="857" r:id="rId126"/>
    <p:sldId id="402" r:id="rId127"/>
    <p:sldId id="829" r:id="rId128"/>
    <p:sldId id="390" r:id="rId129"/>
    <p:sldId id="391" r:id="rId130"/>
    <p:sldId id="392" r:id="rId131"/>
    <p:sldId id="762" r:id="rId132"/>
    <p:sldId id="763" r:id="rId133"/>
    <p:sldId id="764" r:id="rId134"/>
    <p:sldId id="380" r:id="rId135"/>
    <p:sldId id="403" r:id="rId136"/>
    <p:sldId id="779" r:id="rId137"/>
    <p:sldId id="404" r:id="rId138"/>
    <p:sldId id="405" r:id="rId139"/>
    <p:sldId id="436" r:id="rId140"/>
    <p:sldId id="406" r:id="rId141"/>
    <p:sldId id="768" r:id="rId142"/>
    <p:sldId id="835" r:id="rId143"/>
    <p:sldId id="409" r:id="rId144"/>
    <p:sldId id="410" r:id="rId145"/>
    <p:sldId id="792" r:id="rId146"/>
    <p:sldId id="412" r:id="rId147"/>
    <p:sldId id="858" r:id="rId148"/>
    <p:sldId id="859" r:id="rId149"/>
    <p:sldId id="860" r:id="rId150"/>
    <p:sldId id="861" r:id="rId151"/>
  </p:sldIdLst>
  <p:sldSz cx="12193588" cy="6858000"/>
  <p:notesSz cx="6858000" cy="9144000"/>
  <p:custDataLst>
    <p:tags r:id="rId153"/>
  </p:custDataLst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83" autoAdjust="0"/>
    <p:restoredTop sz="94660"/>
  </p:normalViewPr>
  <p:slideViewPr>
    <p:cSldViewPr snapToGrid="0">
      <p:cViewPr>
        <p:scale>
          <a:sx n="50" d="100"/>
          <a:sy n="50" d="100"/>
        </p:scale>
        <p:origin x="2070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viewProps" Target="viewProps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gs" Target="tags/tag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presProps" Target="presProp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B0ACCD-0D2B-4184-8365-CFF609C257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6000" y="812520"/>
            <a:ext cx="7127279" cy="400895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7C9E4A-CCF9-4B49-826B-56558465924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pt-BR"/>
          </a:p>
        </p:txBody>
      </p:sp>
      <p:sp>
        <p:nvSpPr>
          <p:cNvPr id="4" name="Header Placeholder 3">
            <a:extLst>
              <a:ext uri="{FF2B5EF4-FFF2-40B4-BE49-F238E27FC236}">
                <a16:creationId xmlns:a16="http://schemas.microsoft.com/office/drawing/2014/main" id="{940E2B85-C84F-4068-B5BF-142908525C6A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903592-3DF0-4B34-B199-C11651B18EF5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Ctr="0">
            <a:noAutofit/>
          </a:bodyPr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2F8704-AA87-47CF-9BCE-8495D2441E9A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pt-B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668909-0B14-42AA-917D-4DC76C542B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pt-BR" sz="14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E5130364-0F2F-44FD-A182-EFA2E837455D}" type="slidenum"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0929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pt-BR" sz="2000" b="0" i="0" u="none" strike="noStrike" kern="1200" cap="none">
        <a:ln>
          <a:noFill/>
        </a:ln>
        <a:highlight>
          <a:scrgbClr r="0" g="0" b="0">
            <a:alpha val="0"/>
          </a:scrgbClr>
        </a:highlight>
        <a:latin typeface="Liberation Sans" pitchFamily="18"/>
        <a:ea typeface="Microsoft YaHei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A5BBDE7-194F-4948-B60A-2AEECC7D16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B7D977E-8643-4928-A51E-E0805CBEF85A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10524F3F-2238-428C-9F67-5DAF295C842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FD3E7C1C-5855-438F-89D6-D24F24D70F0E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F735220-6263-4D33-9825-3D1574C4EC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C7D6C8C-0BC4-4499-A866-70678AE1CF82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A680933E-D844-44FA-92F9-16DE65C506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9EE279C-0044-4347-A011-936FDD668681}" type="slidenum">
              <a:t>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3A06CFD-2871-431A-8A0F-81926421D1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E14EB54-7ADF-45BF-8B72-A1EF887D3DD0}" type="slidenum">
              <a:t>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1FD50C5-D06A-4E11-B116-8E75B5AA1A6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9A4646E-57FF-4B34-85B6-CC4A3C29D382}" type="slidenum">
              <a:t>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6B23F0B-F3F0-42D7-9C9E-29127CCCF38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7875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CCAFFAD-0138-4197-A4C7-F7A03D9051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22163E4-FDED-403B-81DA-7CBFEFEA35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EBFC7C2-46A3-4634-BB0F-0A4AE45793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3935FC9-894C-46C3-9037-2DC27F14F7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8C9A76F-DA13-413E-A752-9D06208761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8369CAC-9E8D-49B1-8AA2-48E4A2C34B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31FD95C-8F91-44DE-8E33-5C94F66365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5653F67-ED27-41F5-8AFD-683E05D0F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BA5914-122A-4A0B-AB33-E766B07B4B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EEAC91B-F0F1-4F89-A426-026D7302D7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2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597AAB9-8A5D-4FFE-A0ED-2316BD251B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011D4786-2F94-4582-9C7C-1E85B4708F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22163E4-FDED-403B-81DA-7CBFEFEA35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EBFC7C2-46A3-4634-BB0F-0A4AE45793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3935FC9-894C-46C3-9037-2DC27F14F7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8C9A76F-DA13-413E-A752-9D06208761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8369CAC-9E8D-49B1-8AA2-48E4A2C34B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31FD95C-8F91-44DE-8E33-5C94F66365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5653F67-ED27-41F5-8AFD-683E05D0F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BA5914-122A-4A0B-AB33-E766B07B4B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EEAC91B-F0F1-4F89-A426-026D7302D7C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3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597AAB9-8A5D-4FFE-A0ED-2316BD251B8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011D4786-2F94-4582-9C7C-1E85B4708F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566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E390EC-28F0-EBE8-7F0C-F52BD64C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F45A54E-3EA2-0CA0-BA06-2C39E18319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7C54874-0BD4-7951-92F0-22EAA678D6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09A6013-EE64-6533-DDDA-0FF5B8D0B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628ED77-988B-CCA3-118A-DE912CA64E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CE161E23-F9A0-8707-CB71-4DFF4492D2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68F245D-5C8D-2CEC-3189-AE4E11E927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08754E5-8B4E-A890-FCC4-012CDB75F1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F0E7C52-E7F5-D8B9-CB96-6124C2B945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FF32153B-641C-3410-2186-7DB4A4BE5DA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4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D61F1AE0-33A7-58DE-B397-6AE1592B44E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2A41849B-0F13-5596-782E-D84B15CDFF4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617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C8F95-D173-9BBD-20B9-D1589EB97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A205E1F-2940-5C62-447B-9D78EA685A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AF184DD-42F0-4D0B-B4DD-BDF8663BF1DB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D7DB7CB-F774-73BF-C67F-7A925D0E3D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E1FC276F-3C58-4AF6-86A2-FA49F7C1964B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56423B6-5A93-E4C0-5EB3-0AA7D4152B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3E7E14B4-51E6-4BD3-9C14-9D025E920D60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30A9B74-6AF6-BB5E-D3EA-C8D1CA706A4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DD5BCC5-24D0-48E0-A39C-12E7B910D5CB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95C8C71-BADD-4FF3-011B-B82BF1ADC7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2EE66-FB6D-4877-A527-936BEC08F9B2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17A0B85-BFD4-83C8-77EC-4D47B54344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DF24EE70-91C0-41F2-B909-768A5C5C4AFD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3477F05-72DC-1D74-8E7B-7DFECC188C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5A3094A-8D44-48E1-9782-4A001D4D874E}" type="slidenum">
              <a:t>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D7AFB5F4-1604-1AC9-FC8A-E276D4A902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8D2075E5-B474-46C3-BE8B-565A39A368EE}" type="slidenum">
              <a:t>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4149867B-7ECD-9254-B166-C1FB9844554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8D7EF5B-832D-4E57-974B-D25E4A872341}" type="slidenum">
              <a:t>5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68F93E58-53CE-CBCB-8873-BCE145BA46B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B3961E34-11D2-F9AF-3B6E-6F8C363B4CB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63673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6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7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5206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0">
            <a:extLst>
              <a:ext uri="{FF2B5EF4-FFF2-40B4-BE49-F238E27FC236}">
                <a16:creationId xmlns:a16="http://schemas.microsoft.com/office/drawing/2014/main" id="{8F6A264A-0A95-40BC-9C85-D22B20E5B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8A7E0510-5D2F-41A4-8FDF-65C636F33A0B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62">
            <a:extLst>
              <a:ext uri="{FF2B5EF4-FFF2-40B4-BE49-F238E27FC236}">
                <a16:creationId xmlns:a16="http://schemas.microsoft.com/office/drawing/2014/main" id="{AC2B1D09-7F3B-45B7-B7CD-2FF8B12C36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D5E156F-910E-4527-BBCF-F088BEBEFDE0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3">
            <a:extLst>
              <a:ext uri="{FF2B5EF4-FFF2-40B4-BE49-F238E27FC236}">
                <a16:creationId xmlns:a16="http://schemas.microsoft.com/office/drawing/2014/main" id="{F2A1C8D3-1171-4B39-BB40-C231CD21A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14A5FC43-B552-4135-93D1-A665E82DFD1F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5">
            <a:extLst>
              <a:ext uri="{FF2B5EF4-FFF2-40B4-BE49-F238E27FC236}">
                <a16:creationId xmlns:a16="http://schemas.microsoft.com/office/drawing/2014/main" id="{CA7374C5-5113-46B9-902E-7E7436F9BC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C624FB4-B0AF-4D26-98C2-78B3608C9C01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6">
            <a:extLst>
              <a:ext uri="{FF2B5EF4-FFF2-40B4-BE49-F238E27FC236}">
                <a16:creationId xmlns:a16="http://schemas.microsoft.com/office/drawing/2014/main" id="{1A0F8E76-F8EA-402F-9CBE-DD9197FF55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0F33408-93DA-4F7B-9A81-3FF8AC375811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87">
            <a:extLst>
              <a:ext uri="{FF2B5EF4-FFF2-40B4-BE49-F238E27FC236}">
                <a16:creationId xmlns:a16="http://schemas.microsoft.com/office/drawing/2014/main" id="{2ED69302-D32F-4591-8BA1-C5AB49836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23C1E8B-99FF-4C5B-A147-ABA3622CAFD6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88">
            <a:extLst>
              <a:ext uri="{FF2B5EF4-FFF2-40B4-BE49-F238E27FC236}">
                <a16:creationId xmlns:a16="http://schemas.microsoft.com/office/drawing/2014/main" id="{69CB77AB-351E-451F-B364-AEEF488931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AA93E-F010-4B5B-9027-F46C875B55BC}" type="slidenum">
              <a:t>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89">
            <a:extLst>
              <a:ext uri="{FF2B5EF4-FFF2-40B4-BE49-F238E27FC236}">
                <a16:creationId xmlns:a16="http://schemas.microsoft.com/office/drawing/2014/main" id="{8383332D-B1EC-47B2-BA19-0B8DE699BF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A66572E-BE67-4239-B77A-D50515E85F29}" type="slidenum">
              <a:t>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851D9FA-FDAF-477B-A81E-7901BA762A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74412FD-17D9-4DF6-96BD-B28A777EB2F4}" type="slidenum">
              <a:t>8</a:t>
            </a:fld>
            <a:endParaRPr lang="pt-BR"/>
          </a:p>
        </p:txBody>
      </p:sp>
      <p:sp>
        <p:nvSpPr>
          <p:cNvPr id="10" name="PlaceHolder 290">
            <a:extLst>
              <a:ext uri="{FF2B5EF4-FFF2-40B4-BE49-F238E27FC236}">
                <a16:creationId xmlns:a16="http://schemas.microsoft.com/office/drawing/2014/main" id="{D0A678FF-2DF5-4B1B-B8D2-69DFCAC4470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91">
            <a:extLst>
              <a:ext uri="{FF2B5EF4-FFF2-40B4-BE49-F238E27FC236}">
                <a16:creationId xmlns:a16="http://schemas.microsoft.com/office/drawing/2014/main" id="{C4E3CA98-D66D-4E67-93CC-1A90C1720E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9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7436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0">
            <a:extLst>
              <a:ext uri="{FF2B5EF4-FFF2-40B4-BE49-F238E27FC236}">
                <a16:creationId xmlns:a16="http://schemas.microsoft.com/office/drawing/2014/main" id="{8F6A264A-0A95-40BC-9C85-D22B20E5B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8A7E0510-5D2F-41A4-8FDF-65C636F33A0B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62">
            <a:extLst>
              <a:ext uri="{FF2B5EF4-FFF2-40B4-BE49-F238E27FC236}">
                <a16:creationId xmlns:a16="http://schemas.microsoft.com/office/drawing/2014/main" id="{AC2B1D09-7F3B-45B7-B7CD-2FF8B12C36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D5E156F-910E-4527-BBCF-F088BEBEFDE0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3">
            <a:extLst>
              <a:ext uri="{FF2B5EF4-FFF2-40B4-BE49-F238E27FC236}">
                <a16:creationId xmlns:a16="http://schemas.microsoft.com/office/drawing/2014/main" id="{F2A1C8D3-1171-4B39-BB40-C231CD21A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14A5FC43-B552-4135-93D1-A665E82DFD1F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5">
            <a:extLst>
              <a:ext uri="{FF2B5EF4-FFF2-40B4-BE49-F238E27FC236}">
                <a16:creationId xmlns:a16="http://schemas.microsoft.com/office/drawing/2014/main" id="{CA7374C5-5113-46B9-902E-7E7436F9BC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C624FB4-B0AF-4D26-98C2-78B3608C9C01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6">
            <a:extLst>
              <a:ext uri="{FF2B5EF4-FFF2-40B4-BE49-F238E27FC236}">
                <a16:creationId xmlns:a16="http://schemas.microsoft.com/office/drawing/2014/main" id="{1A0F8E76-F8EA-402F-9CBE-DD9197FF55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0F33408-93DA-4F7B-9A81-3FF8AC375811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87">
            <a:extLst>
              <a:ext uri="{FF2B5EF4-FFF2-40B4-BE49-F238E27FC236}">
                <a16:creationId xmlns:a16="http://schemas.microsoft.com/office/drawing/2014/main" id="{2ED69302-D32F-4591-8BA1-C5AB49836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23C1E8B-99FF-4C5B-A147-ABA3622CAFD6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88">
            <a:extLst>
              <a:ext uri="{FF2B5EF4-FFF2-40B4-BE49-F238E27FC236}">
                <a16:creationId xmlns:a16="http://schemas.microsoft.com/office/drawing/2014/main" id="{69CB77AB-351E-451F-B364-AEEF488931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AA93E-F010-4B5B-9027-F46C875B55BC}" type="slidenum">
              <a:t>10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89">
            <a:extLst>
              <a:ext uri="{FF2B5EF4-FFF2-40B4-BE49-F238E27FC236}">
                <a16:creationId xmlns:a16="http://schemas.microsoft.com/office/drawing/2014/main" id="{8383332D-B1EC-47B2-BA19-0B8DE699BF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A66572E-BE67-4239-B77A-D50515E85F29}" type="slidenum">
              <a:t>10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851D9FA-FDAF-477B-A81E-7901BA762AE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74412FD-17D9-4DF6-96BD-B28A777EB2F4}" type="slidenum">
              <a:t>10</a:t>
            </a:fld>
            <a:endParaRPr lang="pt-BR"/>
          </a:p>
        </p:txBody>
      </p:sp>
      <p:sp>
        <p:nvSpPr>
          <p:cNvPr id="10" name="PlaceHolder 290">
            <a:extLst>
              <a:ext uri="{FF2B5EF4-FFF2-40B4-BE49-F238E27FC236}">
                <a16:creationId xmlns:a16="http://schemas.microsoft.com/office/drawing/2014/main" id="{D0A678FF-2DF5-4B1B-B8D2-69DFCAC4470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91">
            <a:extLst>
              <a:ext uri="{FF2B5EF4-FFF2-40B4-BE49-F238E27FC236}">
                <a16:creationId xmlns:a16="http://schemas.microsoft.com/office/drawing/2014/main" id="{C4E3CA98-D66D-4E67-93CC-1A90C1720E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0664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29">
            <a:extLst>
              <a:ext uri="{FF2B5EF4-FFF2-40B4-BE49-F238E27FC236}">
                <a16:creationId xmlns:a16="http://schemas.microsoft.com/office/drawing/2014/main" id="{C69272F6-1E93-49E5-AD6C-F33072674A5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0800CEF-6FA8-4AAD-8746-5EE10A055D5B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30">
            <a:extLst>
              <a:ext uri="{FF2B5EF4-FFF2-40B4-BE49-F238E27FC236}">
                <a16:creationId xmlns:a16="http://schemas.microsoft.com/office/drawing/2014/main" id="{38C24B9A-14A5-4F23-AC7F-854E14DB7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DA4F9575-46D9-466F-A722-D73DFE947270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31">
            <a:extLst>
              <a:ext uri="{FF2B5EF4-FFF2-40B4-BE49-F238E27FC236}">
                <a16:creationId xmlns:a16="http://schemas.microsoft.com/office/drawing/2014/main" id="{7015BC1E-8246-4141-96EE-8BA2E72D06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F3A91D2-BFEC-4C2D-9240-F835C843DCE0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50">
            <a:extLst>
              <a:ext uri="{FF2B5EF4-FFF2-40B4-BE49-F238E27FC236}">
                <a16:creationId xmlns:a16="http://schemas.microsoft.com/office/drawing/2014/main" id="{DDE66150-8AF8-4472-B6AB-0D86317CF9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2713045-A41C-45C3-BD8B-45B924588602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51">
            <a:extLst>
              <a:ext uri="{FF2B5EF4-FFF2-40B4-BE49-F238E27FC236}">
                <a16:creationId xmlns:a16="http://schemas.microsoft.com/office/drawing/2014/main" id="{3700EDB2-BDEC-46D8-8539-70AF3C07E1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5FA4138-667F-4AFA-AE44-6AFB306D3ACF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252">
            <a:extLst>
              <a:ext uri="{FF2B5EF4-FFF2-40B4-BE49-F238E27FC236}">
                <a16:creationId xmlns:a16="http://schemas.microsoft.com/office/drawing/2014/main" id="{42C4426C-1A19-4FD9-8DBE-B8DAD967AA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773820D-EC28-4926-A6F7-EEA5A3899E10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253">
            <a:extLst>
              <a:ext uri="{FF2B5EF4-FFF2-40B4-BE49-F238E27FC236}">
                <a16:creationId xmlns:a16="http://schemas.microsoft.com/office/drawing/2014/main" id="{E3D69BF6-AFBB-4C57-9C36-5BC83D6E7E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44E22A8-7373-4576-A2E7-1401C7505864}" type="slidenum">
              <a:t>11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254">
            <a:extLst>
              <a:ext uri="{FF2B5EF4-FFF2-40B4-BE49-F238E27FC236}">
                <a16:creationId xmlns:a16="http://schemas.microsoft.com/office/drawing/2014/main" id="{FE2CD0AF-57D1-4767-A99A-0E8FDEEE27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F7E034B-7914-471F-BC30-A20BCAB073AC}" type="slidenum">
              <a:t>11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23C6E7D-1429-4463-B656-6D280944D36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C8A7B93-F816-4D32-A7BA-55CEBB0B1C4E}" type="slidenum">
              <a:t>11</a:t>
            </a:fld>
            <a:endParaRPr lang="pt-BR"/>
          </a:p>
        </p:txBody>
      </p:sp>
      <p:sp>
        <p:nvSpPr>
          <p:cNvPr id="10" name="PlaceHolder 255">
            <a:extLst>
              <a:ext uri="{FF2B5EF4-FFF2-40B4-BE49-F238E27FC236}">
                <a16:creationId xmlns:a16="http://schemas.microsoft.com/office/drawing/2014/main" id="{494E15C9-792C-4830-B68F-3554EA1345B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256">
            <a:extLst>
              <a:ext uri="{FF2B5EF4-FFF2-40B4-BE49-F238E27FC236}">
                <a16:creationId xmlns:a16="http://schemas.microsoft.com/office/drawing/2014/main" id="{BEB6C8B1-C1B9-4C62-991E-452CF58AFF3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6728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1354B04-F5CF-45ED-9E29-084EB00525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210F6F8C-FA92-4991-935A-9C0CA2CC0BFE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FD96571-04BC-449A-9D0B-6E981DA04C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14975C1-B878-45DC-B51D-6DCD2488FE05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B44B368-9CD7-4CA8-8FC2-1F72B8823A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80EF5C9-00B2-4D0A-8E25-B7FC15658F84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3A88A8A5-58C6-459B-80F1-3FE4A8D4D6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843EA3B-6DC8-4CD9-884B-B776DE3AFCEB}" type="slidenum">
              <a:t>12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B4191861-2599-4CD4-9799-06E79C8FFE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7634EDC-8E7C-46AA-A088-6713E3799D1D}" type="slidenum">
              <a:t>12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653682B-F8F2-4D7F-9104-C6BF5527A8E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946E5D71-1BDE-4FF0-849D-1575C8F87B44}" type="slidenum">
              <a:t>12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BF242F8-CAF7-403D-BF93-88968ECDE56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8228AF5-8542-4AF1-8FD4-B47F4689FE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13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641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14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41147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F099FCA-0629-4E62-823A-958076FB38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B349087-E3F8-4A5E-8A0A-20B686D0B812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E5779E-7EE1-4330-94BF-4288890FC01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2778C9-5EAB-43E9-91C8-5369E7E9BE77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361DD67-E1D7-4EC8-B160-AD2E644C6D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4405649-265B-41F0-BEFD-CDF70102F813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B9EB9D5-6406-41B7-B89E-517A4B9355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BA2817F-2ECC-4379-A153-35B0C1C0CCA7}" type="slidenum">
              <a:t>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DB8C599B-0493-4B11-AFC6-9BFC429A6C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4FC1C1D-014C-4B33-965F-7B78E514CFBD}" type="slidenum">
              <a:t>15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F11C394-85D7-4C5F-B53D-CA87F46BF9A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ADA48EE-C856-4A66-929A-031ACCE2EA19}" type="slidenum">
              <a:t>15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1E460F2-18A0-461D-878F-D62156165E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F338163-CF64-4EB8-881A-D2C128F196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6">
            <a:extLst>
              <a:ext uri="{FF2B5EF4-FFF2-40B4-BE49-F238E27FC236}">
                <a16:creationId xmlns:a16="http://schemas.microsoft.com/office/drawing/2014/main" id="{CAF964D6-1FA2-4E22-ABA6-D39BE5B35E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758E4D4-AB0C-447E-BECF-D7F361960116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67">
            <a:extLst>
              <a:ext uri="{FF2B5EF4-FFF2-40B4-BE49-F238E27FC236}">
                <a16:creationId xmlns:a16="http://schemas.microsoft.com/office/drawing/2014/main" id="{70BB5641-3353-4CA5-BAA3-8A5AAF2315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80DFAF07-0E38-4246-9D5F-77F858CC0FE2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68">
            <a:extLst>
              <a:ext uri="{FF2B5EF4-FFF2-40B4-BE49-F238E27FC236}">
                <a16:creationId xmlns:a16="http://schemas.microsoft.com/office/drawing/2014/main" id="{16F04DC2-154D-4511-80F9-12510AA62F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72EF2F2-5BA7-40E0-9703-FBCCF99119CD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69">
            <a:extLst>
              <a:ext uri="{FF2B5EF4-FFF2-40B4-BE49-F238E27FC236}">
                <a16:creationId xmlns:a16="http://schemas.microsoft.com/office/drawing/2014/main" id="{B25EC87E-F067-4951-9D17-A857B055E6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59A383-69A9-49BE-8FEA-6B7AC0B02BE1}" type="slidenum">
              <a:t>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70">
            <a:extLst>
              <a:ext uri="{FF2B5EF4-FFF2-40B4-BE49-F238E27FC236}">
                <a16:creationId xmlns:a16="http://schemas.microsoft.com/office/drawing/2014/main" id="{688EF945-B86C-4C0B-8877-05AEA2F22A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0968853-DCAD-4A6C-AC26-4C978B7F2D9E}" type="slidenum">
              <a:t>16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887E71B-3798-4E5A-B588-A802BFF684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72FB913-6D0D-4F29-97F6-6F585B95B580}" type="slidenum">
              <a:t>16</a:t>
            </a:fld>
            <a:endParaRPr lang="pt-BR"/>
          </a:p>
        </p:txBody>
      </p:sp>
      <p:sp>
        <p:nvSpPr>
          <p:cNvPr id="7" name="PlaceHolder 171">
            <a:extLst>
              <a:ext uri="{FF2B5EF4-FFF2-40B4-BE49-F238E27FC236}">
                <a16:creationId xmlns:a16="http://schemas.microsoft.com/office/drawing/2014/main" id="{A7D91973-6B53-4756-B235-B64F727CF7A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72">
            <a:extLst>
              <a:ext uri="{FF2B5EF4-FFF2-40B4-BE49-F238E27FC236}">
                <a16:creationId xmlns:a16="http://schemas.microsoft.com/office/drawing/2014/main" id="{0CC54DBC-5432-42D5-8832-85628D286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61421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E02B64B6-4BFF-4D89-8B1C-2515243BCF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EE29D03C-4BEB-4C06-868F-798732FA59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FFF36959-6B9C-43AA-A7E5-ACBFB9A980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319640B7-C06F-44B7-AEAD-2768306492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0C3C7E0-52F9-4470-B939-42EDE25B61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17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4CD3009-24F0-4842-B254-49FCA2CA25C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17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AAFD2A20-4F72-4345-82EC-12019BCD758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FC443805-0D7E-47ED-BF48-360DC9EE7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63271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C78BA-9D85-CFB5-621A-08D1DB2FB4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FC0B2401-65A9-38EB-6A80-6D2F9634B4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639D6DE4-9898-F710-D5F8-7C65B170F0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31374B23-50CF-2FB4-811B-CBE903CEC8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B820DC80-CEA2-F40A-C7B3-93409660A8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9ED6817-7CCF-5704-00A6-2537A18C4D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18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DEC8C54-A71E-09BA-DBAB-936D31DA952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18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06163F22-B3AB-2F28-4FEF-CC4D2048043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74068F1A-FA23-18A5-C182-4AE931AD5E8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73361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6AE47-29FC-CCB2-351B-191886DBA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67AEAEC9-12BB-60CF-A103-23CE01BA4BE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59F6A424-2BED-87B8-A321-EE8693EAC3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D408CBF6-A94F-4AA0-E61C-944AEB46C0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C29729E6-8F83-6820-8CB7-2BC555763A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DF6A140-A09C-EB96-FDD3-1766D61C51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19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87725D5-6132-85E8-65F1-52F4D158D17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19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9C609D96-8293-346F-AC15-4F09A252D59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54499E8C-E19E-2499-74B3-40F88653FAC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82066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9">
            <a:extLst>
              <a:ext uri="{FF2B5EF4-FFF2-40B4-BE49-F238E27FC236}">
                <a16:creationId xmlns:a16="http://schemas.microsoft.com/office/drawing/2014/main" id="{E02B64B6-4BFF-4D89-8B1C-2515243BCF3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13CFE8D-272B-4015-AA27-5E98817AB728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58">
            <a:extLst>
              <a:ext uri="{FF2B5EF4-FFF2-40B4-BE49-F238E27FC236}">
                <a16:creationId xmlns:a16="http://schemas.microsoft.com/office/drawing/2014/main" id="{EE29D03C-4BEB-4C06-868F-798732FA59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D3E6664-B117-4B70-9636-08615ADB9C23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64">
            <a:extLst>
              <a:ext uri="{FF2B5EF4-FFF2-40B4-BE49-F238E27FC236}">
                <a16:creationId xmlns:a16="http://schemas.microsoft.com/office/drawing/2014/main" id="{FFF36959-6B9C-43AA-A7E5-ACBFB9A980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8D98161B-EA4A-4497-9E34-0C76194647E1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65">
            <a:extLst>
              <a:ext uri="{FF2B5EF4-FFF2-40B4-BE49-F238E27FC236}">
                <a16:creationId xmlns:a16="http://schemas.microsoft.com/office/drawing/2014/main" id="{319640B7-C06F-44B7-AEAD-2768306492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6D7078E-6C85-4D42-9626-53CD1CC2B69C}" type="slidenum">
              <a:t>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66">
            <a:extLst>
              <a:ext uri="{FF2B5EF4-FFF2-40B4-BE49-F238E27FC236}">
                <a16:creationId xmlns:a16="http://schemas.microsoft.com/office/drawing/2014/main" id="{00C3C7E0-52F9-4470-B939-42EDE25B61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A1D3D33-A6A3-45A4-9946-5B47394D72FE}" type="slidenum">
              <a:t>20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4CD3009-24F0-4842-B254-49FCA2CA25C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EC49051-F4F5-46D1-BE36-FBC4F81B90E2}" type="slidenum">
              <a:t>20</a:t>
            </a:fld>
            <a:endParaRPr lang="pt-BR"/>
          </a:p>
        </p:txBody>
      </p:sp>
      <p:sp>
        <p:nvSpPr>
          <p:cNvPr id="7" name="PlaceHolder 267">
            <a:extLst>
              <a:ext uri="{FF2B5EF4-FFF2-40B4-BE49-F238E27FC236}">
                <a16:creationId xmlns:a16="http://schemas.microsoft.com/office/drawing/2014/main" id="{AAFD2A20-4F72-4345-82EC-12019BCD758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68">
            <a:extLst>
              <a:ext uri="{FF2B5EF4-FFF2-40B4-BE49-F238E27FC236}">
                <a16:creationId xmlns:a16="http://schemas.microsoft.com/office/drawing/2014/main" id="{FC443805-0D7E-47ED-BF48-360DC9EE79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60230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09AA76C-5137-4C64-92A3-8193342CEE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7818ABB-65DA-4BEE-A8F3-A76DBE7F18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5EC4151-1D51-4AAB-9248-EA5FDEED3D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839545F-374F-43DD-93CF-1BD987A912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A43D588-01AE-4426-92D5-DD3EAA743E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7D7B222-850C-4BC1-9E9A-16E8ED96CA8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13D65B6-8F2A-4017-9CE5-6490924CB9A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1FE4F613-B77F-43C2-8894-0BF448C81F0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6F10C-970A-437E-1E1D-2F63358B8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2D352CB-ACC5-39C3-4A10-67A48DD86C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7BFC25-BF64-F636-AD24-9B2DE3EF6D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D7FE434-35B0-763F-0BBA-AB57EF200C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0DB2E9D-2809-3BDF-6FB1-62E57798FB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1F4DC16-E63E-087C-D3FE-F9B9405157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50CAC06-0616-DE1E-21A6-1327D291FB2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DD2ECA9-DD5F-2785-3E7C-A3DFEC1315E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2B3A363-823B-8BA8-19B7-56C46C0925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03666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B9B58-F273-F817-1963-E8BF3BC15F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7F802B5-408B-6356-96DD-85BE5AAA11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432C96C-8194-56E5-C4FC-72457DC5BB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762A486-6EE9-0061-ABD9-40AF9F05B6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C5F6218-6927-4918-2B61-15052F08A0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464C980-7B88-D528-B31C-E3CAAFDC93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CC709D0-83DF-6A29-A94F-E05FEA324D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396A124-B32C-4A12-0B47-BB5944C0892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E61D8F5-71CA-93C1-B4C0-4A8DC6CAD2C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8545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CE39E-226B-84D7-68B0-B0A41ED2A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A97F243-4F45-C12A-E2CE-70C2E900C7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24AFB68-59CC-4D9D-88D3-9ADFF8AEBA89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C67190F-FC3E-2276-4C53-00D9888AD9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81D5094-81AF-49E0-9963-9CDCD1B9496E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A48329F-CAFC-9362-FC8C-A81165A946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FEBAE0F-0A0F-4157-A420-14700EF38867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952FA11-4F10-1DA4-7A0B-233175CAA3D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A8E696F-42A5-4788-83E3-EA50526D960C}" type="slidenum">
              <a:t>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ADD713A-4A8B-A0BB-1C18-EEB50F60637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47C5B92-38CD-47DD-8BD7-903F2EC4EBA9}" type="slidenum">
              <a:t>24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F09F111-8736-F631-A527-B3C067AAC56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3C63AB4-8DF1-4C28-966D-186F6DDFB848}" type="slidenum">
              <a:t>24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CC21D16-F11C-8009-B42E-2B975F56428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5D003F0-E8C0-5E1C-ED43-12E4266F704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46883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25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25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26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26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06485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0906D-BE6E-946C-A55D-B9837638A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5B50FB3-5D83-0218-81D5-92582CC8E5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D66D3F7-8410-305A-8BD9-9772C24311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3B93F34-CC86-E40F-FB14-A97420EB66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3AC76FC1-B20A-1680-BDF9-2E4A488CCD6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56D729A-D320-DDDD-7F88-7A0754073A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05AA824-DF05-5095-03A7-CBC40CC37F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FFBD991-F9B1-6B15-5D4E-71930241BE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8260FE4-BE19-DEFE-B1C6-86E2D1C6D2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27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CB11C9B9-C52C-1022-3C74-54A5CB1EC4D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27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F700E691-F165-8D6C-0983-50B5E220CF1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BFF155DD-2135-0A56-A7C3-49A40395339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99994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8054386-9F8D-4E81-9829-A337C44A08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F2939F8-D53A-4247-A6E6-0CC4AA004C5A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846A6CC-4994-4488-B641-270EDC45A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71BF793-5AB0-4C4A-B0EC-0256BDB9152F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724F8DC-7621-4EAE-9232-AF1DF7349F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4EA28FE7-828F-4A20-88BC-D4073951EE23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6EFF7E-D87D-498A-90AB-EFB25BDD4C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7BA1C58-7BE2-49C2-AABC-64981002A135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B84822-8A7F-4B58-80B6-BBE4B21849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C8EFC06D-FB62-4B1B-AD5D-A1644ECD6FEE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05ED1D2-5A64-4FC6-A986-2D4973DF2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8AE68C5-AC0A-4EC3-8AB6-F3A9554D0784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BD1DB65-81A2-43D9-BED6-BA78B6D7A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461EDC4-555E-4EE2-B8A5-8652EBB393FE}" type="slidenum">
              <a:t>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20B60D70-75E5-44B4-83E7-2E0BD4238F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F6F74B-1D4D-4475-8D8C-F19D51A04E7A}" type="slidenum">
              <a:t>28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BA7307CA-9F0E-49B5-A166-C25F58F8FF5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698E871-B334-4703-BFAC-53BC8C4940FB}" type="slidenum">
              <a:t>28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4431997-3E73-4C59-BB1E-21DE2434CE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E694A002-8995-4761-9D6F-E3615CA6B08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349503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3A6F958-3867-4EE5-A3F9-82A962B50C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60A4957-7610-4CAE-9DFA-3775B0DECD7B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8FC395D-FE4C-43F1-AFFF-8A83616ED0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06068CB-A798-4F5C-91A3-13DCC53C701E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FA5A980-2EA4-46E7-ABAE-3CD63C9D91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9A47040-E217-406A-A925-4A98E0465E62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3050EE3-7312-42FA-9E3B-0AC959E8AE7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7B4049E-33ED-424D-9132-59BB187F6402}" type="slidenum">
              <a:t>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D12A6FA-EF7A-45C9-BF09-76DD533A2AA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461F93BA-ACB7-4386-8BCB-F0166E74B443}" type="slidenum">
              <a:t>29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EAAC4E9-3230-4214-87C7-C5323B024B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962DD00-9944-45A5-917E-4F95A8C1600B}" type="slidenum">
              <a:t>29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6CF1DBA-E09A-4DA8-8ADC-88FAB82524A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1525" cy="4005263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D97B033-C584-40C5-9212-5376AA271B1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104635F-C8DC-4B17-B6EA-D7AC2354424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8DBD03C0-9AE1-43AD-B145-6E35553436A1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F282B2C-8283-4C87-A0A0-CC555F4473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4FB3480-64F6-468C-889B-951E06C29AC1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C520ADD-097B-4475-9F6F-AA12FC93F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98EC39D-7CFB-4DAB-8804-6667D5F0D061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7E060A3-1CD4-40E4-8D00-69AA2EE2A4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9D57668-9D9E-40E5-B85F-F090FB960593}" type="slidenum">
              <a:t>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2E8AFC7-E4DF-466D-B6F5-42287C018F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2FCE8FF-E98D-4745-985B-74029918A23B}" type="slidenum">
              <a:t>30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C60A2A0-D78F-4E8C-AEC4-E922D93AFDF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466BD25-0BE4-41A8-A007-722614707911}" type="slidenum">
              <a:t>30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4F9C5D1-B31C-4ED2-8308-BC7DF1D1225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B9AAE64-40EB-4BEA-8936-EA43E8FD30D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3">
            <a:extLst>
              <a:ext uri="{FF2B5EF4-FFF2-40B4-BE49-F238E27FC236}">
                <a16:creationId xmlns:a16="http://schemas.microsoft.com/office/drawing/2014/main" id="{1C97A5DF-F1D4-4A7D-9A84-63E53C6E95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14C19D-F33C-4E35-AB47-D9D2059E79E5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94">
            <a:extLst>
              <a:ext uri="{FF2B5EF4-FFF2-40B4-BE49-F238E27FC236}">
                <a16:creationId xmlns:a16="http://schemas.microsoft.com/office/drawing/2014/main" id="{AC387DAA-8927-434C-AA61-13DB818EFC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F90EFB7-5921-4152-A23F-96439FE643FC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97">
            <a:extLst>
              <a:ext uri="{FF2B5EF4-FFF2-40B4-BE49-F238E27FC236}">
                <a16:creationId xmlns:a16="http://schemas.microsoft.com/office/drawing/2014/main" id="{08A53B5C-2EA9-41E9-894E-84A1D0F4E9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B0C4B7D-0D42-4717-8CD2-2EB80A27CF0C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98">
            <a:extLst>
              <a:ext uri="{FF2B5EF4-FFF2-40B4-BE49-F238E27FC236}">
                <a16:creationId xmlns:a16="http://schemas.microsoft.com/office/drawing/2014/main" id="{E7033977-83AA-4600-8B36-E08ABAFE32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ADD9914-6429-4A96-9736-C6D674C505CC}" type="slidenum">
              <a:t>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23">
            <a:extLst>
              <a:ext uri="{FF2B5EF4-FFF2-40B4-BE49-F238E27FC236}">
                <a16:creationId xmlns:a16="http://schemas.microsoft.com/office/drawing/2014/main" id="{9AA27DBA-6E34-454B-86A1-DD807CC6E6A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449ECBE4-D899-48B4-A191-52F023E8F73D}" type="slidenum">
              <a:t>31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C8A9EE9-51BF-44FE-BC2E-58ED74D6D9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A6A314F0-E77E-4A05-B330-8ACF6B8E6629}" type="slidenum">
              <a:t>31</a:t>
            </a:fld>
            <a:endParaRPr lang="pt-BR"/>
          </a:p>
        </p:txBody>
      </p:sp>
      <p:sp>
        <p:nvSpPr>
          <p:cNvPr id="7" name="PlaceHolder 224">
            <a:extLst>
              <a:ext uri="{FF2B5EF4-FFF2-40B4-BE49-F238E27FC236}">
                <a16:creationId xmlns:a16="http://schemas.microsoft.com/office/drawing/2014/main" id="{DDA37755-D784-4791-B230-818D097F10D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25">
            <a:extLst>
              <a:ext uri="{FF2B5EF4-FFF2-40B4-BE49-F238E27FC236}">
                <a16:creationId xmlns:a16="http://schemas.microsoft.com/office/drawing/2014/main" id="{D6836C6B-BAAF-449D-9C1F-81304E65FAD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2">
            <a:extLst>
              <a:ext uri="{FF2B5EF4-FFF2-40B4-BE49-F238E27FC236}">
                <a16:creationId xmlns:a16="http://schemas.microsoft.com/office/drawing/2014/main" id="{C49944FE-F265-49D8-927E-77B223E05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3D8978B-A3A6-4A9A-AD67-0DA065B180BA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43">
            <a:extLst>
              <a:ext uri="{FF2B5EF4-FFF2-40B4-BE49-F238E27FC236}">
                <a16:creationId xmlns:a16="http://schemas.microsoft.com/office/drawing/2014/main" id="{F92690D5-411A-44F7-BB9B-326164BC6F9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9600505-DA6B-4E58-B69F-F0229CDF03CE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44">
            <a:extLst>
              <a:ext uri="{FF2B5EF4-FFF2-40B4-BE49-F238E27FC236}">
                <a16:creationId xmlns:a16="http://schemas.microsoft.com/office/drawing/2014/main" id="{75C88CD5-0DB8-43DA-9A66-552DB28233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FF15D5D3-823D-42DA-9158-16937EDF4B61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45">
            <a:extLst>
              <a:ext uri="{FF2B5EF4-FFF2-40B4-BE49-F238E27FC236}">
                <a16:creationId xmlns:a16="http://schemas.microsoft.com/office/drawing/2014/main" id="{E760A942-FB3F-4BC8-8D68-244E32D83D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F3B33C9-02D2-41C8-BFC7-98B57EB77E35}" type="slidenum">
              <a:t>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6">
            <a:extLst>
              <a:ext uri="{FF2B5EF4-FFF2-40B4-BE49-F238E27FC236}">
                <a16:creationId xmlns:a16="http://schemas.microsoft.com/office/drawing/2014/main" id="{4DB4B0C7-972C-4CF2-8BC3-6EFB69A774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3FECAA6-6CC8-49D2-8380-A01C2DC5B234}" type="slidenum">
              <a:t>32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7BC1A17-4E70-4A03-9DC0-46AEE27CF03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6C4F9C6-7182-4586-A9E8-0642E547E335}" type="slidenum">
              <a:t>32</a:t>
            </a:fld>
            <a:endParaRPr lang="pt-BR"/>
          </a:p>
        </p:txBody>
      </p:sp>
      <p:sp>
        <p:nvSpPr>
          <p:cNvPr id="7" name="PlaceHolder 292">
            <a:extLst>
              <a:ext uri="{FF2B5EF4-FFF2-40B4-BE49-F238E27FC236}">
                <a16:creationId xmlns:a16="http://schemas.microsoft.com/office/drawing/2014/main" id="{DB84602F-337C-4211-9397-EC54B62FB18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93">
            <a:extLst>
              <a:ext uri="{FF2B5EF4-FFF2-40B4-BE49-F238E27FC236}">
                <a16:creationId xmlns:a16="http://schemas.microsoft.com/office/drawing/2014/main" id="{0A8934FE-35E4-402A-9B67-07224A48F4A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10784-EC30-B897-D052-98CCA17E8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2">
            <a:extLst>
              <a:ext uri="{FF2B5EF4-FFF2-40B4-BE49-F238E27FC236}">
                <a16:creationId xmlns:a16="http://schemas.microsoft.com/office/drawing/2014/main" id="{0BCFD7CB-74B8-090C-64D1-28684F530B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3D8978B-A3A6-4A9A-AD67-0DA065B180BA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43">
            <a:extLst>
              <a:ext uri="{FF2B5EF4-FFF2-40B4-BE49-F238E27FC236}">
                <a16:creationId xmlns:a16="http://schemas.microsoft.com/office/drawing/2014/main" id="{0E02C308-A9A9-75F1-18B9-ABA5D5D1D5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9600505-DA6B-4E58-B69F-F0229CDF03CE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44">
            <a:extLst>
              <a:ext uri="{FF2B5EF4-FFF2-40B4-BE49-F238E27FC236}">
                <a16:creationId xmlns:a16="http://schemas.microsoft.com/office/drawing/2014/main" id="{FCC8612E-DC3F-4912-5E89-40AA781281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FF15D5D3-823D-42DA-9158-16937EDF4B61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45">
            <a:extLst>
              <a:ext uri="{FF2B5EF4-FFF2-40B4-BE49-F238E27FC236}">
                <a16:creationId xmlns:a16="http://schemas.microsoft.com/office/drawing/2014/main" id="{D5F1ECCA-1232-C543-93BC-B320CC1CBF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F3B33C9-02D2-41C8-BFC7-98B57EB77E35}" type="slidenum">
              <a:t>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6">
            <a:extLst>
              <a:ext uri="{FF2B5EF4-FFF2-40B4-BE49-F238E27FC236}">
                <a16:creationId xmlns:a16="http://schemas.microsoft.com/office/drawing/2014/main" id="{252ACD81-F147-EFDA-2438-1540A204CE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3FECAA6-6CC8-49D2-8380-A01C2DC5B234}" type="slidenum">
              <a:t>33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EE67FF7-4CD6-7F75-1BE8-08750823E95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6C4F9C6-7182-4586-A9E8-0642E547E335}" type="slidenum">
              <a:t>33</a:t>
            </a:fld>
            <a:endParaRPr lang="pt-BR"/>
          </a:p>
        </p:txBody>
      </p:sp>
      <p:sp>
        <p:nvSpPr>
          <p:cNvPr id="7" name="PlaceHolder 292">
            <a:extLst>
              <a:ext uri="{FF2B5EF4-FFF2-40B4-BE49-F238E27FC236}">
                <a16:creationId xmlns:a16="http://schemas.microsoft.com/office/drawing/2014/main" id="{CE29E659-BB74-8A35-9A1C-CC50D2A64F9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93">
            <a:extLst>
              <a:ext uri="{FF2B5EF4-FFF2-40B4-BE49-F238E27FC236}">
                <a16:creationId xmlns:a16="http://schemas.microsoft.com/office/drawing/2014/main" id="{AE5DB206-074E-283C-7717-F077A7B809F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7460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04D65-1D0A-1399-F857-859BDE93C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2">
            <a:extLst>
              <a:ext uri="{FF2B5EF4-FFF2-40B4-BE49-F238E27FC236}">
                <a16:creationId xmlns:a16="http://schemas.microsoft.com/office/drawing/2014/main" id="{F169694D-9395-6C70-DD0B-2B0D8E13FD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3D8978B-A3A6-4A9A-AD67-0DA065B180BA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43">
            <a:extLst>
              <a:ext uri="{FF2B5EF4-FFF2-40B4-BE49-F238E27FC236}">
                <a16:creationId xmlns:a16="http://schemas.microsoft.com/office/drawing/2014/main" id="{9170B64D-6CFD-D228-BF0A-9905043FDA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9600505-DA6B-4E58-B69F-F0229CDF03CE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44">
            <a:extLst>
              <a:ext uri="{FF2B5EF4-FFF2-40B4-BE49-F238E27FC236}">
                <a16:creationId xmlns:a16="http://schemas.microsoft.com/office/drawing/2014/main" id="{B81452F9-FF10-690F-03E7-88D0C63BD7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FF15D5D3-823D-42DA-9158-16937EDF4B61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45">
            <a:extLst>
              <a:ext uri="{FF2B5EF4-FFF2-40B4-BE49-F238E27FC236}">
                <a16:creationId xmlns:a16="http://schemas.microsoft.com/office/drawing/2014/main" id="{B1A2BE2C-A823-EF09-A56A-2B0EA1A199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F3B33C9-02D2-41C8-BFC7-98B57EB77E35}" type="slidenum">
              <a:t>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6">
            <a:extLst>
              <a:ext uri="{FF2B5EF4-FFF2-40B4-BE49-F238E27FC236}">
                <a16:creationId xmlns:a16="http://schemas.microsoft.com/office/drawing/2014/main" id="{65FEB657-C847-3CD7-1A5A-36E2F4CD3E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3FECAA6-6CC8-49D2-8380-A01C2DC5B234}" type="slidenum">
              <a:t>34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66ECCE8-CC27-D15F-EDF4-35052D4D504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6C4F9C6-7182-4586-A9E8-0642E547E335}" type="slidenum">
              <a:t>34</a:t>
            </a:fld>
            <a:endParaRPr lang="pt-BR"/>
          </a:p>
        </p:txBody>
      </p:sp>
      <p:sp>
        <p:nvSpPr>
          <p:cNvPr id="7" name="PlaceHolder 292">
            <a:extLst>
              <a:ext uri="{FF2B5EF4-FFF2-40B4-BE49-F238E27FC236}">
                <a16:creationId xmlns:a16="http://schemas.microsoft.com/office/drawing/2014/main" id="{1CACAFB0-CEE5-E7B0-20A0-91D15A619CB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93">
            <a:extLst>
              <a:ext uri="{FF2B5EF4-FFF2-40B4-BE49-F238E27FC236}">
                <a16:creationId xmlns:a16="http://schemas.microsoft.com/office/drawing/2014/main" id="{84BC9072-F066-0A64-8BC5-86BEC4921A2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751317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30F9A-0BE6-C474-4B5C-A44CFC9FE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2">
            <a:extLst>
              <a:ext uri="{FF2B5EF4-FFF2-40B4-BE49-F238E27FC236}">
                <a16:creationId xmlns:a16="http://schemas.microsoft.com/office/drawing/2014/main" id="{2B216B86-8CEB-EABF-725F-CD52A57FDF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3D8978B-A3A6-4A9A-AD67-0DA065B180BA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43">
            <a:extLst>
              <a:ext uri="{FF2B5EF4-FFF2-40B4-BE49-F238E27FC236}">
                <a16:creationId xmlns:a16="http://schemas.microsoft.com/office/drawing/2014/main" id="{ED358F3B-668F-2BC4-A2ED-A79C1A507B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9600505-DA6B-4E58-B69F-F0229CDF03CE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44">
            <a:extLst>
              <a:ext uri="{FF2B5EF4-FFF2-40B4-BE49-F238E27FC236}">
                <a16:creationId xmlns:a16="http://schemas.microsoft.com/office/drawing/2014/main" id="{E3721250-ADEE-C889-597E-6E21EE1FC7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FF15D5D3-823D-42DA-9158-16937EDF4B61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45">
            <a:extLst>
              <a:ext uri="{FF2B5EF4-FFF2-40B4-BE49-F238E27FC236}">
                <a16:creationId xmlns:a16="http://schemas.microsoft.com/office/drawing/2014/main" id="{F2C1FB5F-99B6-F526-8924-3BEB33485B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0F3B33C9-02D2-41C8-BFC7-98B57EB77E35}" type="slidenum">
              <a:t>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6">
            <a:extLst>
              <a:ext uri="{FF2B5EF4-FFF2-40B4-BE49-F238E27FC236}">
                <a16:creationId xmlns:a16="http://schemas.microsoft.com/office/drawing/2014/main" id="{D7C394F3-58DB-47A6-513C-A65774787F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3FECAA6-6CC8-49D2-8380-A01C2DC5B234}" type="slidenum">
              <a:t>35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ACB1630-454B-F5D2-7300-ADCB0660DF5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6C4F9C6-7182-4586-A9E8-0642E547E335}" type="slidenum">
              <a:t>35</a:t>
            </a:fld>
            <a:endParaRPr lang="pt-BR"/>
          </a:p>
        </p:txBody>
      </p:sp>
      <p:sp>
        <p:nvSpPr>
          <p:cNvPr id="7" name="PlaceHolder 292">
            <a:extLst>
              <a:ext uri="{FF2B5EF4-FFF2-40B4-BE49-F238E27FC236}">
                <a16:creationId xmlns:a16="http://schemas.microsoft.com/office/drawing/2014/main" id="{660916BC-C3EB-4E78-E8A5-ED0B57724DD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93">
            <a:extLst>
              <a:ext uri="{FF2B5EF4-FFF2-40B4-BE49-F238E27FC236}">
                <a16:creationId xmlns:a16="http://schemas.microsoft.com/office/drawing/2014/main" id="{2B0D4FBC-B65C-23F2-9B42-8B72E2A706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545844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36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36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05799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37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37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69">
            <a:extLst>
              <a:ext uri="{FF2B5EF4-FFF2-40B4-BE49-F238E27FC236}">
                <a16:creationId xmlns:a16="http://schemas.microsoft.com/office/drawing/2014/main" id="{C78D1CCA-304B-4F94-99F5-37BD346F62B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192D0BB-9C37-4FEB-81BD-6AB40EF0E6C0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0">
            <a:extLst>
              <a:ext uri="{FF2B5EF4-FFF2-40B4-BE49-F238E27FC236}">
                <a16:creationId xmlns:a16="http://schemas.microsoft.com/office/drawing/2014/main" id="{891F93F5-95DF-4CFE-92D4-1815B2C58C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EED47ED-BC40-4D71-9C5C-ABB653F3C224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71">
            <a:extLst>
              <a:ext uri="{FF2B5EF4-FFF2-40B4-BE49-F238E27FC236}">
                <a16:creationId xmlns:a16="http://schemas.microsoft.com/office/drawing/2014/main" id="{3180F61D-F9D5-4E18-8969-71E8C4EE395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7DCF9E-2EBC-4136-A2E6-157017FE3CAA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72">
            <a:extLst>
              <a:ext uri="{FF2B5EF4-FFF2-40B4-BE49-F238E27FC236}">
                <a16:creationId xmlns:a16="http://schemas.microsoft.com/office/drawing/2014/main" id="{F0401F59-C193-4C13-8909-FB6321DC4D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97AA5DB-5AC1-4C4C-8904-3632156BBACA}" type="slidenum">
              <a:t>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73">
            <a:extLst>
              <a:ext uri="{FF2B5EF4-FFF2-40B4-BE49-F238E27FC236}">
                <a16:creationId xmlns:a16="http://schemas.microsoft.com/office/drawing/2014/main" id="{24A8B204-AE4D-4126-AAAE-52C9665177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ACF64AE-A078-4945-B1A8-854427B3856B}" type="slidenum">
              <a:t>38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DAED764-3E63-46E8-8E18-F35EEDB9C3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7B4EE70-3968-4EBE-8B22-9BE529426989}" type="slidenum">
              <a:t>38</a:t>
            </a:fld>
            <a:endParaRPr lang="pt-BR"/>
          </a:p>
        </p:txBody>
      </p:sp>
      <p:sp>
        <p:nvSpPr>
          <p:cNvPr id="7" name="PlaceHolder 274">
            <a:extLst>
              <a:ext uri="{FF2B5EF4-FFF2-40B4-BE49-F238E27FC236}">
                <a16:creationId xmlns:a16="http://schemas.microsoft.com/office/drawing/2014/main" id="{BE6AC26E-1EE6-432B-B3A4-F2176779147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75">
            <a:extLst>
              <a:ext uri="{FF2B5EF4-FFF2-40B4-BE49-F238E27FC236}">
                <a16:creationId xmlns:a16="http://schemas.microsoft.com/office/drawing/2014/main" id="{5420E5E2-0A90-4544-91A9-9997EDB9B40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39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39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7611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8">
            <a:extLst>
              <a:ext uri="{FF2B5EF4-FFF2-40B4-BE49-F238E27FC236}">
                <a16:creationId xmlns:a16="http://schemas.microsoft.com/office/drawing/2014/main" id="{35420C4C-E4C9-4D31-8241-3FEB2E2434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2E6A28F-EC4A-4D75-94FD-7C7D5450774C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9">
            <a:extLst>
              <a:ext uri="{FF2B5EF4-FFF2-40B4-BE49-F238E27FC236}">
                <a16:creationId xmlns:a16="http://schemas.microsoft.com/office/drawing/2014/main" id="{86B267D7-EB45-48AE-B0DD-FB3CD418C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9E7A477-6254-4FAD-96EA-361F7CA6CFC7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80">
            <a:extLst>
              <a:ext uri="{FF2B5EF4-FFF2-40B4-BE49-F238E27FC236}">
                <a16:creationId xmlns:a16="http://schemas.microsoft.com/office/drawing/2014/main" id="{A925E52D-231F-40FC-ADE9-319010FA25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464FFB0-D2CE-4E6D-8DEE-69667B90D685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1">
            <a:extLst>
              <a:ext uri="{FF2B5EF4-FFF2-40B4-BE49-F238E27FC236}">
                <a16:creationId xmlns:a16="http://schemas.microsoft.com/office/drawing/2014/main" id="{F6164126-4DD4-430A-847F-D22B96494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AB000D1-BBC3-4E51-99B0-D0B0E181C5E7}" type="slidenum">
              <a:t>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2">
            <a:extLst>
              <a:ext uri="{FF2B5EF4-FFF2-40B4-BE49-F238E27FC236}">
                <a16:creationId xmlns:a16="http://schemas.microsoft.com/office/drawing/2014/main" id="{506E35C8-217F-4DE4-9217-6A2C590DA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417F1F9-3012-482A-8DA6-00E3A2787920}" type="slidenum">
              <a:t>40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B9E7C87-FB59-4A2F-B783-B48421F50A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64C07F9-5EBC-40FD-B230-7A182ADF6FFD}" type="slidenum">
              <a:t>40</a:t>
            </a:fld>
            <a:endParaRPr lang="pt-BR"/>
          </a:p>
        </p:txBody>
      </p:sp>
      <p:sp>
        <p:nvSpPr>
          <p:cNvPr id="7" name="PlaceHolder 283">
            <a:extLst>
              <a:ext uri="{FF2B5EF4-FFF2-40B4-BE49-F238E27FC236}">
                <a16:creationId xmlns:a16="http://schemas.microsoft.com/office/drawing/2014/main" id="{3E7B3EB2-0AFD-4277-AB64-64A96C4E32E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84">
            <a:extLst>
              <a:ext uri="{FF2B5EF4-FFF2-40B4-BE49-F238E27FC236}">
                <a16:creationId xmlns:a16="http://schemas.microsoft.com/office/drawing/2014/main" id="{E830AAF0-BD7E-49E8-BA85-3C1173D586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430725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41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970962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8">
            <a:extLst>
              <a:ext uri="{FF2B5EF4-FFF2-40B4-BE49-F238E27FC236}">
                <a16:creationId xmlns:a16="http://schemas.microsoft.com/office/drawing/2014/main" id="{35420C4C-E4C9-4D31-8241-3FEB2E2434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2E6A28F-EC4A-4D75-94FD-7C7D5450774C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9">
            <a:extLst>
              <a:ext uri="{FF2B5EF4-FFF2-40B4-BE49-F238E27FC236}">
                <a16:creationId xmlns:a16="http://schemas.microsoft.com/office/drawing/2014/main" id="{86B267D7-EB45-48AE-B0DD-FB3CD418C0D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9E7A477-6254-4FAD-96EA-361F7CA6CFC7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80">
            <a:extLst>
              <a:ext uri="{FF2B5EF4-FFF2-40B4-BE49-F238E27FC236}">
                <a16:creationId xmlns:a16="http://schemas.microsoft.com/office/drawing/2014/main" id="{A925E52D-231F-40FC-ADE9-319010FA25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464FFB0-D2CE-4E6D-8DEE-69667B90D685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1">
            <a:extLst>
              <a:ext uri="{FF2B5EF4-FFF2-40B4-BE49-F238E27FC236}">
                <a16:creationId xmlns:a16="http://schemas.microsoft.com/office/drawing/2014/main" id="{F6164126-4DD4-430A-847F-D22B96494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AB000D1-BBC3-4E51-99B0-D0B0E181C5E7}" type="slidenum">
              <a:t>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2">
            <a:extLst>
              <a:ext uri="{FF2B5EF4-FFF2-40B4-BE49-F238E27FC236}">
                <a16:creationId xmlns:a16="http://schemas.microsoft.com/office/drawing/2014/main" id="{506E35C8-217F-4DE4-9217-6A2C590DA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417F1F9-3012-482A-8DA6-00E3A2787920}" type="slidenum">
              <a:t>42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B9E7C87-FB59-4A2F-B783-B48421F50AB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64C07F9-5EBC-40FD-B230-7A182ADF6FFD}" type="slidenum">
              <a:t>42</a:t>
            </a:fld>
            <a:endParaRPr lang="pt-BR"/>
          </a:p>
        </p:txBody>
      </p:sp>
      <p:sp>
        <p:nvSpPr>
          <p:cNvPr id="7" name="PlaceHolder 283">
            <a:extLst>
              <a:ext uri="{FF2B5EF4-FFF2-40B4-BE49-F238E27FC236}">
                <a16:creationId xmlns:a16="http://schemas.microsoft.com/office/drawing/2014/main" id="{3E7B3EB2-0AFD-4277-AB64-64A96C4E32E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84">
            <a:extLst>
              <a:ext uri="{FF2B5EF4-FFF2-40B4-BE49-F238E27FC236}">
                <a16:creationId xmlns:a16="http://schemas.microsoft.com/office/drawing/2014/main" id="{E830AAF0-BD7E-49E8-BA85-3C1173D586B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524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43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6648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FB9372-D6B0-5C13-D714-12174A1EA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8">
            <a:extLst>
              <a:ext uri="{FF2B5EF4-FFF2-40B4-BE49-F238E27FC236}">
                <a16:creationId xmlns:a16="http://schemas.microsoft.com/office/drawing/2014/main" id="{A5E862FB-F068-DAFC-7211-2237212429B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2E6A28F-EC4A-4D75-94FD-7C7D5450774C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79">
            <a:extLst>
              <a:ext uri="{FF2B5EF4-FFF2-40B4-BE49-F238E27FC236}">
                <a16:creationId xmlns:a16="http://schemas.microsoft.com/office/drawing/2014/main" id="{6A36D040-1388-BC18-BB53-AFA332FB7E4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9E7A477-6254-4FAD-96EA-361F7CA6CFC7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80">
            <a:extLst>
              <a:ext uri="{FF2B5EF4-FFF2-40B4-BE49-F238E27FC236}">
                <a16:creationId xmlns:a16="http://schemas.microsoft.com/office/drawing/2014/main" id="{88481DDD-4FBB-E00A-0AD9-13C5FB527E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464FFB0-D2CE-4E6D-8DEE-69667B90D685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81">
            <a:extLst>
              <a:ext uri="{FF2B5EF4-FFF2-40B4-BE49-F238E27FC236}">
                <a16:creationId xmlns:a16="http://schemas.microsoft.com/office/drawing/2014/main" id="{C2566CD7-D97B-CF49-DA81-FF36D5C435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9AB000D1-BBC3-4E51-99B0-D0B0E181C5E7}" type="slidenum">
              <a:t>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82">
            <a:extLst>
              <a:ext uri="{FF2B5EF4-FFF2-40B4-BE49-F238E27FC236}">
                <a16:creationId xmlns:a16="http://schemas.microsoft.com/office/drawing/2014/main" id="{FDF40A59-ECBF-F76A-00A4-DEC30CD3A2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417F1F9-3012-482A-8DA6-00E3A2787920}" type="slidenum">
              <a:t>44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C2EB902-9218-75A6-FE44-A427CCB9800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764C07F9-5EBC-40FD-B230-7A182ADF6FFD}" type="slidenum">
              <a:t>44</a:t>
            </a:fld>
            <a:endParaRPr lang="pt-BR"/>
          </a:p>
        </p:txBody>
      </p:sp>
      <p:sp>
        <p:nvSpPr>
          <p:cNvPr id="7" name="PlaceHolder 283">
            <a:extLst>
              <a:ext uri="{FF2B5EF4-FFF2-40B4-BE49-F238E27FC236}">
                <a16:creationId xmlns:a16="http://schemas.microsoft.com/office/drawing/2014/main" id="{4C455984-5D03-4914-188D-725AF49F5DB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284">
            <a:extLst>
              <a:ext uri="{FF2B5EF4-FFF2-40B4-BE49-F238E27FC236}">
                <a16:creationId xmlns:a16="http://schemas.microsoft.com/office/drawing/2014/main" id="{62D20010-2313-2A38-E04D-3FBB4BA75A1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60072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697DF9-269E-59C6-0F5E-76FEECD2D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2244B54-F19D-95B2-9291-9104C4CC42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FA010135-24ED-7286-3392-18F5D22D890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28C1489-0AE6-52F0-290A-D95FCC6306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E45DF59B-CD0D-AA5C-9070-BB5CC9A5C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4B99752-B480-1294-62C5-4E5B980F3F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F5BC3E0-63B2-0B97-2CEE-3A33DA68666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45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77979B84-B894-8882-EAFE-A1F216581A7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438019AC-530C-AA09-A610-AF77F12641E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755377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93">
            <a:extLst>
              <a:ext uri="{FF2B5EF4-FFF2-40B4-BE49-F238E27FC236}">
                <a16:creationId xmlns:a16="http://schemas.microsoft.com/office/drawing/2014/main" id="{677CE796-8C5E-47C6-8E12-2623726991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34F735A-C770-4AC5-83F6-A0C82379F77B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94">
            <a:extLst>
              <a:ext uri="{FF2B5EF4-FFF2-40B4-BE49-F238E27FC236}">
                <a16:creationId xmlns:a16="http://schemas.microsoft.com/office/drawing/2014/main" id="{D637D5CD-EAE9-454C-935E-DC6882CA842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E59CDE8C-590C-4F7E-B0BE-E47915FC76AD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95">
            <a:extLst>
              <a:ext uri="{FF2B5EF4-FFF2-40B4-BE49-F238E27FC236}">
                <a16:creationId xmlns:a16="http://schemas.microsoft.com/office/drawing/2014/main" id="{B7AC4E47-5A0C-44FB-9AF5-93002A6C4F4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61DFBEE9-F0D6-4793-9C89-35404ECF4D93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96">
            <a:extLst>
              <a:ext uri="{FF2B5EF4-FFF2-40B4-BE49-F238E27FC236}">
                <a16:creationId xmlns:a16="http://schemas.microsoft.com/office/drawing/2014/main" id="{5F907979-54AB-4A1F-BAEA-E84AA96CE2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30D56872-F4CE-406D-BF8A-225E3C72533C}" type="slidenum">
              <a:t>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97">
            <a:extLst>
              <a:ext uri="{FF2B5EF4-FFF2-40B4-BE49-F238E27FC236}">
                <a16:creationId xmlns:a16="http://schemas.microsoft.com/office/drawing/2014/main" id="{518877B9-93B0-4776-A06B-F815A338B4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5C989EF-0D98-4292-87A2-1EB6E362297C}" type="slidenum">
              <a:t>46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FAAE62-FE99-4578-A3B4-2C57B74DFFD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6F50EAF-F784-4DD9-8413-4A1900797801}" type="slidenum">
              <a:t>46</a:t>
            </a:fld>
            <a:endParaRPr lang="pt-BR"/>
          </a:p>
        </p:txBody>
      </p:sp>
      <p:sp>
        <p:nvSpPr>
          <p:cNvPr id="7" name="PlaceHolder 98">
            <a:extLst>
              <a:ext uri="{FF2B5EF4-FFF2-40B4-BE49-F238E27FC236}">
                <a16:creationId xmlns:a16="http://schemas.microsoft.com/office/drawing/2014/main" id="{E899A438-98AA-47E9-B242-37433FC0FAC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99">
            <a:extLst>
              <a:ext uri="{FF2B5EF4-FFF2-40B4-BE49-F238E27FC236}">
                <a16:creationId xmlns:a16="http://schemas.microsoft.com/office/drawing/2014/main" id="{5CA0B1E0-A614-4348-9E3D-98806879FBA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5461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1892D5C-927B-45CB-B888-D580346155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B563D44-53AB-4F80-A5C8-0B59FADACFF6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6ADA72F-F533-43A7-AC83-FAABD556F8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5233D5B-0417-4D2F-85FF-A39518DC2C1D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EE562D9-8689-4DDA-A318-40D56D5A24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C9D9880E-C685-49B0-B818-4E4D8F0E67C6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A28D65A-146C-4639-8D9F-BDD59ED6ED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C6E56DF-1D01-4119-8CCB-8C2711DC5C14}" type="slidenum">
              <a:t>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D06C4F4-1D85-44B5-A43B-87C8816B55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AFE4206B-746A-4CC2-910A-0186D151E3DD}" type="slidenum">
              <a:t>47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6564753D-967B-4D30-849C-EA7833B354D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F1DE43F6-FA6C-41C4-AFB5-F0BF5679B806}" type="slidenum">
              <a:t>47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C6ADC72-2BD8-4E03-87DD-570101D3192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7A74AAB-7BD1-4491-B4B6-C1F3BD257C1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C10054E7-2531-48B1-A89E-C077C5D71B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A4B98AB2-D853-46A6-B84F-9A9D639CDD4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0783C59B-0BD9-4056-A3FC-64206B17F4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97FD6D87-53BB-47DA-BB63-5A8045444F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88F6ABDA-19ED-4FE3-B694-B2B910020B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1FB8ACF-793B-4BCE-A452-51A8666780C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48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38A566FE-19EF-4A1D-B90C-D08A8DF6C13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74A77B53-2E9C-45E8-B851-FA93D885BB9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D67265-53D6-9B9E-720F-F33457473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9CEAC2CD-AA05-9FB8-85DD-A8658E06F7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BD54771B-6691-58DD-A7A7-1971B74488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566EF931-4FB9-19F6-626D-66FD2094A2C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5AB2FD04-3D0D-5C1E-7EE3-A37764F96FD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40550924-CC09-491D-1987-2F17EE8870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49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E3EDF1A-1313-BC79-A92A-DA83B2FD831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49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EDFC8C2E-318A-0428-CF70-6F4E4E303FE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72EADC30-AAF2-75F1-A880-601BEFB765B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439334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867FA-AA49-2A1C-7B76-B4C09B10B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79">
            <a:extLst>
              <a:ext uri="{FF2B5EF4-FFF2-40B4-BE49-F238E27FC236}">
                <a16:creationId xmlns:a16="http://schemas.microsoft.com/office/drawing/2014/main" id="{38C54BFA-969A-D1DE-C930-1EF34EADA0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D89AF0B-EA71-434F-A2A7-B7C0C09553FC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80">
            <a:extLst>
              <a:ext uri="{FF2B5EF4-FFF2-40B4-BE49-F238E27FC236}">
                <a16:creationId xmlns:a16="http://schemas.microsoft.com/office/drawing/2014/main" id="{D9A9F903-17CD-9117-C170-0CDCDCE280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28F911A-D511-4859-8D2B-86A42A913A44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81">
            <a:extLst>
              <a:ext uri="{FF2B5EF4-FFF2-40B4-BE49-F238E27FC236}">
                <a16:creationId xmlns:a16="http://schemas.microsoft.com/office/drawing/2014/main" id="{77AA05EC-D4D9-670C-C361-D2F2E204D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7438DDBC-C14F-4FA8-832D-D8A010DC8BCF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82">
            <a:extLst>
              <a:ext uri="{FF2B5EF4-FFF2-40B4-BE49-F238E27FC236}">
                <a16:creationId xmlns:a16="http://schemas.microsoft.com/office/drawing/2014/main" id="{0A1D0243-E50A-B875-DA80-3043EA648C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82515D83-C1A3-44E4-8C06-72CA62C79611}" type="slidenum">
              <a:t>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83">
            <a:extLst>
              <a:ext uri="{FF2B5EF4-FFF2-40B4-BE49-F238E27FC236}">
                <a16:creationId xmlns:a16="http://schemas.microsoft.com/office/drawing/2014/main" id="{2FC3D33A-A158-47D5-8849-0E7EEA376E1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4B35CA7-CC6D-46B2-8D06-8FFAA908B533}" type="slidenum">
              <a:t>50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529D021-75E8-4D57-49AA-DBFA0AA9CEA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97457B7-E8CC-49A7-92AC-1DE5DB261818}" type="slidenum">
              <a:t>50</a:t>
            </a:fld>
            <a:endParaRPr lang="pt-BR"/>
          </a:p>
        </p:txBody>
      </p:sp>
      <p:sp>
        <p:nvSpPr>
          <p:cNvPr id="7" name="PlaceHolder 184">
            <a:extLst>
              <a:ext uri="{FF2B5EF4-FFF2-40B4-BE49-F238E27FC236}">
                <a16:creationId xmlns:a16="http://schemas.microsoft.com/office/drawing/2014/main" id="{D548AAE8-E81D-C48F-A899-90D17801C78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185">
            <a:extLst>
              <a:ext uri="{FF2B5EF4-FFF2-40B4-BE49-F238E27FC236}">
                <a16:creationId xmlns:a16="http://schemas.microsoft.com/office/drawing/2014/main" id="{36416188-9590-607C-67E0-23300147AA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795508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51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51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51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3922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D97E99D-76F1-476E-920D-4D8BD04927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6A719586-40EB-4F6A-BFDE-7DE9A972D929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DEA74A7-F36F-413F-A912-5614A2AC07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34BB975-0AE8-4F7C-9AC9-74CBE4789A48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1E5DD84-F07D-4C2B-84C8-3FCF0016B7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12824F31-9E8F-4BE5-8305-A401953C430A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D61B282-0754-4A9D-9DFD-7F0D5126D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5267AA3-ED51-48E4-94EC-03C5992EFE7A}" type="slidenum">
              <a:t>52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6AFEACC7-2B39-48F3-A0CB-4AC98EAB903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4E8808E-AB0B-4B5B-80C4-C6D095CF124A}" type="slidenum">
              <a:t>52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B510564-F939-4DC4-B93E-18538CECB2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9F45342-7EC3-497B-9422-95317E2C4D57}" type="slidenum">
              <a:t>52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05AC1E3-D075-4A06-BE58-44EB969C67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54A37DE7-4983-427C-A84F-79EAC6AE20C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05">
            <a:extLst>
              <a:ext uri="{FF2B5EF4-FFF2-40B4-BE49-F238E27FC236}">
                <a16:creationId xmlns:a16="http://schemas.microsoft.com/office/drawing/2014/main" id="{76877CCD-9754-4B78-971C-9250E7185C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49BE7CBC-E174-4DDD-AEDA-A7BDE2F8BFC7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06">
            <a:extLst>
              <a:ext uri="{FF2B5EF4-FFF2-40B4-BE49-F238E27FC236}">
                <a16:creationId xmlns:a16="http://schemas.microsoft.com/office/drawing/2014/main" id="{30B1C026-8087-4BD1-9C1C-C7DEB15C8FD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52390CDC-2255-4C5D-A0D0-E54118569199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07">
            <a:extLst>
              <a:ext uri="{FF2B5EF4-FFF2-40B4-BE49-F238E27FC236}">
                <a16:creationId xmlns:a16="http://schemas.microsoft.com/office/drawing/2014/main" id="{19531D05-4254-402F-AA50-B246E80413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BA7F6BA-5F0A-455E-ADCC-DE6EC2C8C9BB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08">
            <a:extLst>
              <a:ext uri="{FF2B5EF4-FFF2-40B4-BE49-F238E27FC236}">
                <a16:creationId xmlns:a16="http://schemas.microsoft.com/office/drawing/2014/main" id="{2D4F1CF5-C79F-4A71-9C1F-15D1D142FB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6A5E94A2-88CA-4790-83D1-6BB8AA56FEEF}" type="slidenum">
              <a:t>53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09">
            <a:extLst>
              <a:ext uri="{FF2B5EF4-FFF2-40B4-BE49-F238E27FC236}">
                <a16:creationId xmlns:a16="http://schemas.microsoft.com/office/drawing/2014/main" id="{0DA3E30E-BF77-4CF3-97F4-BD9B8E7ECC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406B616-D11A-41D4-A798-39A1E00BA3B5}" type="slidenum">
              <a:t>53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B9309E2-87ED-4377-A639-58FA4F5B1DA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CE254CFB-8B94-4405-849A-A9A04DD52B2A}" type="slidenum">
              <a:t>53</a:t>
            </a:fld>
            <a:endParaRPr lang="pt-BR"/>
          </a:p>
        </p:txBody>
      </p:sp>
      <p:sp>
        <p:nvSpPr>
          <p:cNvPr id="7" name="PlaceHolder 310">
            <a:extLst>
              <a:ext uri="{FF2B5EF4-FFF2-40B4-BE49-F238E27FC236}">
                <a16:creationId xmlns:a16="http://schemas.microsoft.com/office/drawing/2014/main" id="{88476729-E3E9-4672-91BB-A4B6272A7B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11">
            <a:extLst>
              <a:ext uri="{FF2B5EF4-FFF2-40B4-BE49-F238E27FC236}">
                <a16:creationId xmlns:a16="http://schemas.microsoft.com/office/drawing/2014/main" id="{29A80BD8-F786-48DC-8B4A-A38E8765F76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820103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54F6E3A-D96A-479C-BC2E-166CBF873F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8F163E8-B3C3-4812-A33B-0AAC0920E7DF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E50EC5D-07FE-4DCF-828C-159A225873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C805B5F-B5A4-4787-BD9C-782F1F350F56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38F771D-3C94-457F-8001-3C5CDCEFA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3902FA2-61E5-482B-81CD-D0C5C5FAA281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29D8115-C589-428B-9F06-BD56EB4DC5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E827ED52-7424-468B-9B63-C27E3BFAD658}" type="slidenum">
              <a:t>54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86CAE29-3D71-4152-89F0-9A8D099487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2E3D6B0-7D57-49D0-97EE-47F0E0B1299A}" type="slidenum">
              <a:t>54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0EC2BF8-984B-41FC-A835-5BFD6EFC80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EFDF9E-E36B-4E5A-8C01-FF4467C93946}" type="slidenum">
              <a:t>54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C806E4F-F415-4BEE-923E-653A52E85CE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E1A272A-F8DA-4E5A-B896-292E1D210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54F6E3A-D96A-479C-BC2E-166CBF873F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8F163E8-B3C3-4812-A33B-0AAC0920E7DF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E50EC5D-07FE-4DCF-828C-159A225873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C805B5F-B5A4-4787-BD9C-782F1F350F56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38F771D-3C94-457F-8001-3C5CDCEFA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3902FA2-61E5-482B-81CD-D0C5C5FAA281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29D8115-C589-428B-9F06-BD56EB4DC5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E827ED52-7424-468B-9B63-C27E3BFAD658}" type="slidenum">
              <a:t>55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86CAE29-3D71-4152-89F0-9A8D0994873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2E3D6B0-7D57-49D0-97EE-47F0E0B1299A}" type="slidenum">
              <a:t>55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0EC2BF8-984B-41FC-A835-5BFD6EFC80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0EFDF9E-E36B-4E5A-8C01-FF4467C93946}" type="slidenum">
              <a:t>55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C806E4F-F415-4BEE-923E-653A52E85CE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E1A272A-F8DA-4E5A-B896-292E1D21058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368626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8FBA4AD1-B4C7-4F8D-B19E-42402518D0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60F3A948-5FEE-4F6B-9651-2FD8C508A5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26F6E295-D641-4D20-AC1F-647E563ED6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421AE4D7-7E1C-4738-89D2-3B305641CF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47101D6E-D76F-4CED-9621-53B4F61E7B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626E269-3A4B-46DD-90CA-25DCCAEB34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56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A83CA66A-C76F-488E-A69C-AEFD43AB2DF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6D60157F-B88B-4292-9EED-3306C32694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8FBA4AD1-B4C7-4F8D-B19E-42402518D0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60F3A948-5FEE-4F6B-9651-2FD8C508A5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26F6E295-D641-4D20-AC1F-647E563ED6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421AE4D7-7E1C-4738-89D2-3B305641CF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47101D6E-D76F-4CED-9621-53B4F61E7B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626E269-3A4B-46DD-90CA-25DCCAEB344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57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A83CA66A-C76F-488E-A69C-AEFD43AB2DF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6D60157F-B88B-4292-9EED-3306C326949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218809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CD06A-650E-C0E8-9844-796894BBD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676A5321-B85D-229C-83AC-4DEBCB78556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93814F16-38C8-93A6-374E-FC7B78B007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40802747-739D-BCBD-BA8B-59C571AFBD4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C3F2DBCE-A119-D7DA-3DCF-DD6E705BFA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08BEFCBF-6BE3-1B3C-4173-F0AC51C990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F0B876C-1112-7E70-C27C-0A990953DD1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58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6B3AB1B2-588B-C60F-5C9A-14B09A55EA7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5674008D-4E48-5D75-A9A4-6B37A049130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359039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0F50A-3F8F-51CE-8C21-63906F646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89CF79F4-223F-926D-4034-9CBF2D9B02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342B8241-EDA4-93EE-A6EB-543194EBE9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1E8C73C8-B5FF-EBED-39A6-B3961E1014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129FD0A7-5E3A-EF42-5E84-ED4B438E7E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59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051DB960-0532-9B2A-A2E8-632AB3DEEF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59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ABD8D9C-8822-999B-78DA-94BAD2F6C420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59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980A88B2-3485-FCB9-2406-0E73B69D182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E95548F6-A9BE-CDC2-1C8D-6C4C4020BD6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832361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EFD6E-EFF0-35F6-BC42-02A955BC7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A688FD46-22B3-0D77-43F1-D7EF7CD3FB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32A9643F-3DCD-27CC-34FB-A1CA6FBB8F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BC91DC52-AB5A-58CD-430B-AA10F0AD340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E4B0D79B-0447-177F-38E6-A182DF4422D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60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2D1D9E2D-AAAE-AD44-6A14-C20E83C7B5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60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A984A16-FC24-206A-10F8-C705C8D3A3A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60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7D045828-E1C6-D89D-D36A-8B9654CE776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019A6958-D526-EDAC-0B7B-182DAABFF74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8467929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7F41FD-B514-41A9-4D4C-B34EF85D6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7">
            <a:extLst>
              <a:ext uri="{FF2B5EF4-FFF2-40B4-BE49-F238E27FC236}">
                <a16:creationId xmlns:a16="http://schemas.microsoft.com/office/drawing/2014/main" id="{B5FB3EBF-2FD3-0FCB-26A4-1C9DCA3A69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8EAA942-EFFB-441A-B69F-C95280F7CDED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4">
            <a:extLst>
              <a:ext uri="{FF2B5EF4-FFF2-40B4-BE49-F238E27FC236}">
                <a16:creationId xmlns:a16="http://schemas.microsoft.com/office/drawing/2014/main" id="{C375570F-A81D-7BC6-38E1-B115B2911C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41D3A9A9-C3DD-4C07-AF19-82AFD7E6B7A9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5">
            <a:extLst>
              <a:ext uri="{FF2B5EF4-FFF2-40B4-BE49-F238E27FC236}">
                <a16:creationId xmlns:a16="http://schemas.microsoft.com/office/drawing/2014/main" id="{549D8FF6-DB2D-8B46-3AAB-A0F3AF0F96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CA8944D-42A2-4BFC-B72A-72A5E2FEACF6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6">
            <a:extLst>
              <a:ext uri="{FF2B5EF4-FFF2-40B4-BE49-F238E27FC236}">
                <a16:creationId xmlns:a16="http://schemas.microsoft.com/office/drawing/2014/main" id="{CB87586B-B18E-8C97-04BA-35F7FE600C1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01F5087-401D-4EA4-AB3D-D1C6964DD64D}" type="slidenum">
              <a:t>61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7">
            <a:extLst>
              <a:ext uri="{FF2B5EF4-FFF2-40B4-BE49-F238E27FC236}">
                <a16:creationId xmlns:a16="http://schemas.microsoft.com/office/drawing/2014/main" id="{CA48375D-07EE-1C7C-40E8-CA5DF7B24E8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A73810F-71C2-44A2-839C-20182C5F7CC4}" type="slidenum">
              <a:t>61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27D6104-6396-0D21-BA18-5A2C6BCDD4D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C5EAF70-3595-485E-AB71-9836EAB83A8A}" type="slidenum">
              <a:t>61</a:t>
            </a:fld>
            <a:endParaRPr lang="pt-BR"/>
          </a:p>
        </p:txBody>
      </p:sp>
      <p:sp>
        <p:nvSpPr>
          <p:cNvPr id="7" name="PlaceHolder 38">
            <a:extLst>
              <a:ext uri="{FF2B5EF4-FFF2-40B4-BE49-F238E27FC236}">
                <a16:creationId xmlns:a16="http://schemas.microsoft.com/office/drawing/2014/main" id="{F5E05083-A25C-3BA5-F691-9086679246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9">
            <a:extLst>
              <a:ext uri="{FF2B5EF4-FFF2-40B4-BE49-F238E27FC236}">
                <a16:creationId xmlns:a16="http://schemas.microsoft.com/office/drawing/2014/main" id="{54369A84-E713-3D3F-9962-B7CEB7ED610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227190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14">
            <a:extLst>
              <a:ext uri="{FF2B5EF4-FFF2-40B4-BE49-F238E27FC236}">
                <a16:creationId xmlns:a16="http://schemas.microsoft.com/office/drawing/2014/main" id="{94F64855-6C1A-4751-8009-47C7A087E0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FCB3583-B48F-4CE1-886A-60DF69F011A0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315">
            <a:extLst>
              <a:ext uri="{FF2B5EF4-FFF2-40B4-BE49-F238E27FC236}">
                <a16:creationId xmlns:a16="http://schemas.microsoft.com/office/drawing/2014/main" id="{7766DB57-18A1-4C0A-A898-11646ABE7E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6F5F141-9D32-4563-A861-503BA0A388EE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16">
            <a:extLst>
              <a:ext uri="{FF2B5EF4-FFF2-40B4-BE49-F238E27FC236}">
                <a16:creationId xmlns:a16="http://schemas.microsoft.com/office/drawing/2014/main" id="{C5B1B236-275C-4A4D-8901-F79491928C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6DE3A71-F085-4E0A-B5DD-DDA275D299FA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317">
            <a:extLst>
              <a:ext uri="{FF2B5EF4-FFF2-40B4-BE49-F238E27FC236}">
                <a16:creationId xmlns:a16="http://schemas.microsoft.com/office/drawing/2014/main" id="{2DBF58A4-37FE-47FE-BAC4-2FB528E010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CA1CCEC-BE8C-4D04-BAAC-8AA3DC8E555D}" type="slidenum">
              <a:t>62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318">
            <a:extLst>
              <a:ext uri="{FF2B5EF4-FFF2-40B4-BE49-F238E27FC236}">
                <a16:creationId xmlns:a16="http://schemas.microsoft.com/office/drawing/2014/main" id="{07408E91-5EA5-4E04-904E-ABFAB20CDE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5FE2079-D225-4B73-BCCA-71B950820B73}" type="slidenum">
              <a:t>62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0A97C11-DDEE-4F14-8015-129251A60B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04E268D-2425-4FF8-8EBA-6C0352F7C1AA}" type="slidenum">
              <a:t>62</a:t>
            </a:fld>
            <a:endParaRPr lang="pt-BR"/>
          </a:p>
        </p:txBody>
      </p:sp>
      <p:sp>
        <p:nvSpPr>
          <p:cNvPr id="7" name="PlaceHolder 319">
            <a:extLst>
              <a:ext uri="{FF2B5EF4-FFF2-40B4-BE49-F238E27FC236}">
                <a16:creationId xmlns:a16="http://schemas.microsoft.com/office/drawing/2014/main" id="{C2794B0D-B784-4DA3-BE64-225611D1FE1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320">
            <a:extLst>
              <a:ext uri="{FF2B5EF4-FFF2-40B4-BE49-F238E27FC236}">
                <a16:creationId xmlns:a16="http://schemas.microsoft.com/office/drawing/2014/main" id="{48E29E0B-6582-4581-8BC4-BC424C2E488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542314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26FE9D7-737C-46C0-9DCD-597056E040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391A1C62-F281-43B2-AD13-9F438B5CCF72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9C70680F-9B5A-477A-BDB4-44359DD59EC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FEA9AE0F-4A70-4DC1-9B12-640CDCD822B3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D5A1657E-55C4-4910-85C0-E6D76838C5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DB12544-8B16-4892-BC4E-307325FBC018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1B059A3-3463-44C4-AB06-187E3BB14DA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12596B71-DD28-4388-93E0-4E78DA0B224F}" type="slidenum">
              <a:t>63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BEA309F-B399-41BC-A89D-C5B28E52FC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7699DF7E-14B8-4167-9D87-5E45748410B1}" type="slidenum">
              <a:t>63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4DFBC1EE-A2B7-4F3B-B82C-B7C8B5274ED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841B6913-844E-4882-B687-1F6C24628047}" type="slidenum">
              <a:t>63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D02CD74-D36F-4147-92C3-6689F98EAEE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3FDC396-17D1-45FB-A5D7-B0ABD186A79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248546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824223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353374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123210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69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69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69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514001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395663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048654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230641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9596219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466554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0914814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5FFA2-B326-E702-D361-9C4CF89E4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CD81A4C-701B-57DF-ECC9-CBA7A101425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0ADE7904-EE6D-E078-6B2F-B607168C9D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E0710D0-B192-4234-1D46-552C1EA1B2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D031D19-BE92-5BEA-F660-167912E409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CBF7466-3C61-412E-A1B7-8A7A5C49C41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7AC6F9-2548-4602-C271-59539CFC71C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7B58450-CC76-4DF3-B5F0-CC020390589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8923340-E8EA-7434-D00E-BF6098B14FB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1461380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1382B-D51A-06B8-8771-FE02C935C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D5D0147-D999-2F08-2D13-3D94779DEF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A9DAFD3-42B8-F0CC-4F4A-E2DF951DEE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2B4B8CEE-2D5F-6346-C954-AC462F4BDA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5D781EF-DCB4-DDD2-5F8A-DD95B839CF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73BEBF3-553A-2496-1A02-3CF0639A8C7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3967F1A-8B3E-DD1B-FAE4-B9E7BC44713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23883084-D00D-D969-0D36-AF9F8151C96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0059403-9DA2-E729-AFEE-A7E28A160A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720426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57CFAA-0AEF-45F2-9E65-C17B1A8621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DE2FAECB-9CF6-4D3F-98C1-D1F019B09996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459D1D93-4C03-4478-8AB7-9300A72FCB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25702D4-A1E7-4912-A41E-36EBCA45F00E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903AA45-FEDE-4BAA-BBE9-E38D8A26E0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E2D3A409-634F-4A2D-BD0C-229FA9E04452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3F90CC-6905-42ED-B6EE-BE13F52986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5835F6E5-0193-4B9E-B033-60DDFB076852}" type="slidenum">
              <a:t>78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9C34BC2-0728-4BCC-961C-37ED85C972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070F0343-06EB-486D-A2E5-79EB29BA5274}" type="slidenum">
              <a:t>78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9F55199-17FE-43E5-8E5C-6EF46826758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D188CA6-00F2-4B33-83EF-4189715E88DB}" type="slidenum">
              <a:t>78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954E5A9-5230-41C6-A6DA-CBADFCBBC04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012AD10-46B1-468E-8759-13EE7E423E2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411529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EF764-A263-849E-936B-C21A843DC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06C26E33-1807-E024-A642-09427B737A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5EE71EB-6667-6F70-1A1F-01D2A256371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61966D45-6915-D1ED-AD6C-9907E7F700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C400D75-8C13-550A-D239-4BDD18FCED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CB022FE-9471-0748-EAF3-5C935C3FA1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236471-8BE8-CF75-F333-4239142758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223F217-EFDA-86A2-B008-A820B1EF54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79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95E2D7C2-167E-1122-AAAA-E6EF29847E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79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5D71321A-4665-05D2-197F-E0A418C84F1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79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E04C6979-208D-C06D-EB62-1C0E8D960C9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BDFE9C94-4655-D01F-8F56-5E682B1B24D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577727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39E68F3-A3FC-4A77-900E-E209806F781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6F89ACF-044F-4F49-ABAF-43BA87BED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1B80A5F0-27DE-4B75-ADDC-25D56A5218A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6BE9B0-3A35-4E16-B0DA-5FC8853269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4C0949B-16F7-4DD0-9272-5B33D09F16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33BE0E1-A32D-4BD0-A706-712B27D82C9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96D8E5-009C-49FB-9AE3-5DF0EC72D3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80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B7934D9B-E3ED-4395-A278-C0FCF863F24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80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703C762-5634-4E51-B143-20FEAE6112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80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A543396-7887-4431-AF4E-36549BA1A31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C19F53D8-8B82-4BDA-8286-D8A58871F1B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87780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8C69C-288D-E583-0840-85948F70A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0872CAD-A55B-DB5C-C873-6E126534828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3F67782-D222-C4BD-23A3-FC58465F54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C57B97B-CA25-EC00-99A6-24892850EB9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012CB22-327D-B9B1-9A09-78A732FA79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107D46E-1925-F2C6-6F79-E0ADFDF19F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2A16070B-1786-6C82-0F23-2B0B0DE5DB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4C63ED10-649A-3B2D-BE20-18EF33814F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81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69599F72-EEE1-A9A6-88DC-423AF03B3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81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728B911E-F956-91D0-6411-9CFF38C53CF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81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19D3F4A2-55EE-5275-4929-A52B435F5C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48B52862-19B7-03E6-8D9A-BE2D76D476E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928072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BBC10-F761-A8FD-D6B5-36267A6BB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BC08AD33-B75B-B2B7-8627-E4C0308091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DC9D5DC8-5580-4825-A181-8B9B6DDA7EAD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39421C9-FE95-D67C-79AE-4917CB1AC7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CE11E1F9-90DC-4360-80C3-A0B7A7FFE74B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731ED88-DD12-EABE-A3CD-F5D84E5A2C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7FFD39CB-5A2F-4C80-986D-57F3994A64B8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D3976B0-5BEC-5DC6-441E-2CBAFD7944F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16898A9-78F6-40D0-A839-C27CFECF7757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A554D4F5-676F-781E-4BBB-8386F46C7B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BA886D8B-769D-4A74-A46F-B7A32A80088D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702A498-1EEC-585E-ECA0-134C755B399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B59612B-A18F-418A-B8D2-6409638225A7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E1C09FE1-1077-21E2-C566-43E82D6492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92662CF-2F16-4C8E-A88C-2483B5E403DE}" type="slidenum">
              <a:t>82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05B0ABD3-26B5-B5D2-006E-52AFA593462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1ECAD661-DB21-4512-A429-D0DDA7AA0DB6}" type="slidenum">
              <a:t>82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2957B8A-B2F2-F004-B229-51A6BE0872F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BB95DA4-8511-454C-9E0B-FCF01BF7B875}" type="slidenum">
              <a:t>82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705927AB-6D1A-395F-F645-53E6A359661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4E331FD8-AA55-C9C9-8448-100C3A38BAE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808234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83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10406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84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7947C-29D9-64D8-AC05-B7CE8E730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9468F93-1D8A-7799-0427-106290FF21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AF7887B-9C1A-1EBA-068D-DE524AD201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E4193BDF-892D-65DB-E191-4D4A765303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6AC9A5A-002E-290B-3AAB-61311BA99B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BB9E17C7-0F6D-FE0F-CABE-09B3D01B2C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4362281-CB8E-3FA3-A258-A3F41EBBB9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C87F1F2-3F56-37C7-ED59-A82F87A18BF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5441D305-724E-7964-CDCF-AC39604319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D42383F9-AA3E-CB0E-9E15-0C4CA7D12BD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85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F10FF1B3-CCFB-8CB0-1CCF-D1D1BA9F98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1EAED41E-75C4-D263-E858-F11FE15ED96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9245347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86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86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86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3597456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6E61203-CE1C-4F69-A7E9-2EF2618F91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2114391D-6E1A-46E7-A79B-7B442E7B623F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8900827-715D-429C-BF8D-071C4ACA54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04BDCF46-251C-4E7D-8374-ED1472D5920E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B74FC88-553A-4BC7-B480-1918F422B1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98C30696-38EB-41C5-AD4F-D8A1D69E705C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6637375-FD51-4E8B-8E1D-49FD8F571B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A56BF5D8-9603-4930-BA04-C3DCC350DA94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6150234-A95B-496F-8385-8E9068E785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0FDE567-5D8E-4F91-9C17-C6F07035CFEF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369CA5F-6CC5-4858-9D1A-21B7B3450D2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344F2608-8A47-4AF6-867F-CBB9FC85BD74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B708DDC-AB3F-498C-9C2C-378DE86D98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F444F78-7E26-4099-A2F6-AA48877295FF}" type="slidenum">
              <a:t>87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074FF96D-8814-45D9-8ADC-9D596C4A926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EC272771-6C6E-47F0-978F-0D023E9B3960}" type="slidenum">
              <a:t>87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91931FCD-72C4-4869-B135-DA93C513BBA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B920D04E-9CE4-4BC4-AE63-BF417B004691}" type="slidenum">
              <a:t>87</a:t>
            </a:fld>
            <a:endParaRPr lang="pt-BR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033C860B-807A-475D-9067-B94981AF442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22344840-D737-4F0A-A764-AB2836257D8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88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AF2D08-BA6A-A970-7572-A72D44488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BC2859D-EA65-3A17-4852-1C164CE971B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670CFE5-E0B3-EF2B-DB1E-E14FD4160C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574CE4E-7E88-B3D4-A954-DB7F6F63C0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CA4F3C4-67A4-36F4-DEBD-1BB546DE3B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A91CB570-3401-87B6-1881-A593F45B85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F6B72BE-1D7B-43A5-0353-13683973FC5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89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5134290-A6B8-7BC9-C99C-1AB5BB4232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89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87085003-0867-322C-78BF-516C22E750D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89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033AC814-D7C6-7528-06E5-0F1D16DBBCC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058DDE75-F8FD-3C7B-AC78-9C6A317CB9F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2273276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37F24-21C7-4EA7-277A-3DAF3D959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E72E8C3-67E9-8E5C-3851-028806569E9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90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F1032684-B2D3-E719-85E4-ACC43F3628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90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5398490-1B8F-EB7E-FF97-ECD3FA46455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90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A949D08-D120-85ED-7AF6-52B57572D5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90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C343D447-6D34-015B-C731-0BE0D9D9D44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90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BE90AD5-A478-501C-B76D-1D7A7E003A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90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3396C7A-9D95-6DEA-ABDC-94E72980AF1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90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76EB0AA6-229A-F875-1BC3-3AF71BF0CF3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90</a:t>
            </a:fld>
            <a:endParaRPr lang="pt-BR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E7569357-E701-B9AE-531B-3F3EFB192D2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CF6D5406-478D-3289-3692-BD753EA775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25426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0DB11E6-8DD8-486F-AC02-D4E1DD67E69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68559" cy="455399"/>
          </a:xfrm>
        </p:spPr>
        <p:txBody>
          <a:bodyPr wrap="square"/>
          <a:lstStyle/>
          <a:p>
            <a:pPr lvl="0"/>
            <a:fld id="{77F895B2-36AF-408A-A257-EA559E057FFD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DAF27E7B-64FC-4559-B704-9782551A84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2287BEDF-6305-4864-B504-E45027BB3821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368FAE8-48E7-4A0D-B1E5-FE93075898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6EB219-1AA0-4F80-AFBA-680AE23E2351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431E9AC-25D9-44F9-92AC-FA93F37BC0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70EE4D2F-F312-4A0D-B5F4-A27B8B8883C9}" type="slidenum">
              <a:t>91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EA1900A-2AF9-42EE-95B5-EC4C4B68AD4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9BA732F-99BF-4382-807E-EF3D05B048FB}" type="slidenum">
              <a:t>91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B3F2CF7-40F5-4194-9CEB-52F1AE6DC81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0C27883-0E28-49DE-8345-A8D27EA31D0B}" type="slidenum">
              <a:t>91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88C277A-5813-4CC9-A60B-41BEE05134C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78305BD7-AE6A-40E8-B05C-E7E66F0B440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3159" cy="359712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216000" algn="l"/>
              </a:tabLst>
            </a:pPr>
            <a:r>
              <a:rPr lang="pt-BR">
                <a:latin typeface="Arial" pitchFamily="18"/>
              </a:rPr>
              <a:t>Por gentileza! No momento da </a:t>
            </a:r>
            <a:r>
              <a:rPr lang="pt-BR" b="1">
                <a:latin typeface="Arial" pitchFamily="18"/>
              </a:rPr>
              <a:t>CONSAGRAÇÃO</a:t>
            </a:r>
            <a:r>
              <a:rPr lang="pt-BR">
                <a:latin typeface="Arial" pitchFamily="18"/>
              </a:rPr>
              <a:t> deixar no slide que esteja </a:t>
            </a:r>
            <a:r>
              <a:rPr lang="pt-BR" b="1">
                <a:latin typeface="Arial" pitchFamily="18"/>
              </a:rPr>
              <a:t>TODO PRETO</a:t>
            </a:r>
            <a:r>
              <a:rPr lang="pt-BR">
                <a:latin typeface="Arial" pitchFamily="18"/>
              </a:rPr>
              <a:t>! Obrigado!</a:t>
            </a: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92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92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615793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ABDFC-9CCB-9CBE-8616-E8D1A36DF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568D1C71-AA53-C4A6-0C0D-307A8F9108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AB7A7472-4263-692F-21B5-A096DC26BB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2B3C622C-447B-FD69-7641-4F59EE319D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983C2FF5-49B2-0F86-5A7C-EA5F37829E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98FEE846-6385-0811-8AF7-F4BF76B600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86A66DCE-A847-B1A5-44CA-DFFBC3FF73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C1E400FC-CD78-F163-39A4-E9676A28D72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93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C5AA2A63-007C-636D-20D7-E461F49BE1A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93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669C3F87-53CF-5F11-6E4A-04872D5C3D6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737788F1-1714-7EC6-C25F-ABF82CDB23E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44324840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94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94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94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0845031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5D1079AD-5BBD-4F7F-AFAB-8A0347E94FC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45951B6A-A280-4215-8196-82342D937E35}" type="slidenum">
              <a:t>95</a:t>
            </a:fld>
            <a:endParaRPr lang="pt-BR" dirty="0"/>
          </a:p>
        </p:txBody>
      </p:sp>
      <p:sp>
        <p:nvSpPr>
          <p:cNvPr id="2" name="Espaço Reservado para Número de Slide 31">
            <a:extLst>
              <a:ext uri="{FF2B5EF4-FFF2-40B4-BE49-F238E27FC236}">
                <a16:creationId xmlns:a16="http://schemas.microsoft.com/office/drawing/2014/main" id="{BB10B771-221B-45E6-9F89-ADAE2A64E9C6}"/>
              </a:ext>
            </a:extLst>
          </p:cNvPr>
          <p:cNvSpPr txBox="1"/>
          <p:nvPr/>
        </p:nvSpPr>
        <p:spPr>
          <a:xfrm>
            <a:off x="3884759" y="8685360"/>
            <a:ext cx="297036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37B75E8-5A6E-42A8-B123-0F0EDC2DF4BE}" type="slidenum">
              <a:t>95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2">
            <a:extLst>
              <a:ext uri="{FF2B5EF4-FFF2-40B4-BE49-F238E27FC236}">
                <a16:creationId xmlns:a16="http://schemas.microsoft.com/office/drawing/2014/main" id="{2AB89C3E-7B89-401B-AE48-ECB4C25164E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7CCACCE-AE0A-411F-8EF4-1C244F8FFA32}" type="slidenum">
              <a:t>95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Espaço Reservado para Número de Slide 33">
            <a:extLst>
              <a:ext uri="{FF2B5EF4-FFF2-40B4-BE49-F238E27FC236}">
                <a16:creationId xmlns:a16="http://schemas.microsoft.com/office/drawing/2014/main" id="{0F75A0F9-7098-4DD1-A962-076E0A3E36BB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E031B12-683B-413B-8F39-65D5E998DABD}" type="slidenum">
              <a:t>95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2A60005-4B60-4280-B976-F27E380888A9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55F5A35-827E-44D2-80CA-779078565309}" type="slidenum">
              <a:t>95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6" name="Espaço Reservado para Data 4">
            <a:extLst>
              <a:ext uri="{FF2B5EF4-FFF2-40B4-BE49-F238E27FC236}">
                <a16:creationId xmlns:a16="http://schemas.microsoft.com/office/drawing/2014/main" id="{49FBBCCB-D4A8-477C-9E3A-2049112E16B8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6FBA390D-C282-4079-BCFA-68A5FCDC1E73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7" name="Espaço Reservado para Número de Slide 34">
            <a:extLst>
              <a:ext uri="{FF2B5EF4-FFF2-40B4-BE49-F238E27FC236}">
                <a16:creationId xmlns:a16="http://schemas.microsoft.com/office/drawing/2014/main" id="{178A1CA5-3646-4156-B0FB-E3B5E6C3BD7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C2652C6-310E-48C0-95E4-C7344819324A}" type="slidenum">
              <a:t>95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Número de Slide 35">
            <a:extLst>
              <a:ext uri="{FF2B5EF4-FFF2-40B4-BE49-F238E27FC236}">
                <a16:creationId xmlns:a16="http://schemas.microsoft.com/office/drawing/2014/main" id="{12A57769-A418-4C71-B357-0B5F99E12AB4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74788563-0A6A-4621-8ABF-48CA75F924A5}" type="slidenum">
              <a:t>95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9" name="Espaço Reservado para Imagem de Slide 3">
            <a:extLst>
              <a:ext uri="{FF2B5EF4-FFF2-40B4-BE49-F238E27FC236}">
                <a16:creationId xmlns:a16="http://schemas.microsoft.com/office/drawing/2014/main" id="{C322BEA4-D200-43DC-A1FE-D37E5ABF78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Espaço Reservado para Anotações 3">
            <a:extLst>
              <a:ext uri="{FF2B5EF4-FFF2-40B4-BE49-F238E27FC236}">
                <a16:creationId xmlns:a16="http://schemas.microsoft.com/office/drawing/2014/main" id="{C70C519E-881F-4628-AD98-BDB2F87C06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4960" cy="3598920"/>
          </a:xfrm>
        </p:spPr>
        <p:txBody>
          <a:bodyPr vert="horz" wrap="square" lIns="91440" tIns="45720" rIns="91440" bIns="45720" anchor="t" anchorCtr="0">
            <a:noAutofit/>
          </a:bodyPr>
          <a:lstStyle/>
          <a:p>
            <a:pPr marL="0" lvl="0" indent="0" algn="l" hangingPunct="1">
              <a:tabLst>
                <a:tab pos="0" algn="l"/>
              </a:tabLst>
            </a:pPr>
            <a:r>
              <a:rPr lang="pt-BR" dirty="0">
                <a:solidFill>
                  <a:srgbClr val="000000"/>
                </a:solidFill>
              </a:rPr>
              <a:t>Deixar esse slide durante a </a:t>
            </a:r>
            <a:r>
              <a:rPr lang="pt-BR" b="1" dirty="0">
                <a:solidFill>
                  <a:srgbClr val="000000"/>
                </a:solidFill>
              </a:rPr>
              <a:t>CONSAGRAÇÃO. </a:t>
            </a:r>
            <a:r>
              <a:rPr lang="pt-BR" dirty="0">
                <a:solidFill>
                  <a:srgbClr val="000000"/>
                </a:solidFill>
              </a:rPr>
              <a:t>Obrigado!</a:t>
            </a: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96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96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96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71583727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97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97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97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29565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9DAEF02F-D88D-496C-8165-61B66345851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9398BF34-DF90-4610-9CEB-3BC0B63728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4EEC564F-5BA3-4D37-9335-BAC7A685CC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3B140A79-9C67-45E7-BFE5-026B383EB0F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6169649B-021B-4A31-A8D5-22563F6FB69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00EA2CA5-D30C-4EFD-BEFA-68C1ABAFD92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98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ACB21961-B5D1-4C0B-97E1-88A8FB9813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98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26C6F73E-4CE4-4C68-9C5D-86C970F01D5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98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AF7E65DC-935E-41CD-BEB7-739DF794529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C0988A78-9D2D-414D-B526-40859ED8EEF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86279279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DB459-FBB9-217C-F5BD-DF297A401B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56">
            <a:extLst>
              <a:ext uri="{FF2B5EF4-FFF2-40B4-BE49-F238E27FC236}">
                <a16:creationId xmlns:a16="http://schemas.microsoft.com/office/drawing/2014/main" id="{2A058246-60AE-9507-201C-12961CBA233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B0F6AA86-7A56-4AEA-BA8B-974D52F0C553}" type="slidenum">
              <a:t>99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157">
            <a:extLst>
              <a:ext uri="{FF2B5EF4-FFF2-40B4-BE49-F238E27FC236}">
                <a16:creationId xmlns:a16="http://schemas.microsoft.com/office/drawing/2014/main" id="{79577179-83F5-C98C-F9EB-E19B0F9942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C91FCDF4-6AE8-4F05-93ED-E9752394716A}" type="slidenum">
              <a:t>99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158">
            <a:extLst>
              <a:ext uri="{FF2B5EF4-FFF2-40B4-BE49-F238E27FC236}">
                <a16:creationId xmlns:a16="http://schemas.microsoft.com/office/drawing/2014/main" id="{6ACFB74B-BFB5-D987-4EDE-C39FE8CB42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12A6C0BE-4F55-4D4C-A0BA-209CCF91722E}" type="slidenum">
              <a:t>99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159">
            <a:extLst>
              <a:ext uri="{FF2B5EF4-FFF2-40B4-BE49-F238E27FC236}">
                <a16:creationId xmlns:a16="http://schemas.microsoft.com/office/drawing/2014/main" id="{43B8AC7B-CF10-B647-EBAE-D8DF10BCC1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D43F4646-8462-4071-A43D-21C0A1D7CA31}" type="slidenum">
              <a:t>99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160">
            <a:extLst>
              <a:ext uri="{FF2B5EF4-FFF2-40B4-BE49-F238E27FC236}">
                <a16:creationId xmlns:a16="http://schemas.microsoft.com/office/drawing/2014/main" id="{A9589DFA-91EC-7B42-EC77-9B5188F4A7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21BD3E7B-7C8D-4159-88F0-621A4FA02F10}" type="slidenum">
              <a:t>99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161">
            <a:extLst>
              <a:ext uri="{FF2B5EF4-FFF2-40B4-BE49-F238E27FC236}">
                <a16:creationId xmlns:a16="http://schemas.microsoft.com/office/drawing/2014/main" id="{7FF61577-29C0-2E3D-2FC7-E8CE556E09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A2BA57E7-AD3A-4795-A1A7-A11513A228DC}" type="slidenum">
              <a:t>99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162">
            <a:extLst>
              <a:ext uri="{FF2B5EF4-FFF2-40B4-BE49-F238E27FC236}">
                <a16:creationId xmlns:a16="http://schemas.microsoft.com/office/drawing/2014/main" id="{96A094B8-16C3-5149-9792-FFD46B72E3D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FF4A678-D678-4352-9E95-FDD0DA790A35}" type="slidenum">
              <a:t>99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B4E00EE8-A827-D4CB-A23C-CC8842916C7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AA2C658-7684-4441-9B6E-E94B780EC672}" type="slidenum">
              <a:t>99</a:t>
            </a:fld>
            <a:endParaRPr lang="pt-BR" dirty="0"/>
          </a:p>
        </p:txBody>
      </p:sp>
      <p:sp>
        <p:nvSpPr>
          <p:cNvPr id="9" name="PlaceHolder 163">
            <a:extLst>
              <a:ext uri="{FF2B5EF4-FFF2-40B4-BE49-F238E27FC236}">
                <a16:creationId xmlns:a16="http://schemas.microsoft.com/office/drawing/2014/main" id="{09117750-404D-B125-64D0-455DB6CC1E0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164">
            <a:extLst>
              <a:ext uri="{FF2B5EF4-FFF2-40B4-BE49-F238E27FC236}">
                <a16:creationId xmlns:a16="http://schemas.microsoft.com/office/drawing/2014/main" id="{BCB89433-6656-52B0-C4A1-E95DF30C76A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9807501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100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100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100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100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100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100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100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100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26543372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101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101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101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101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101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101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101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101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493945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E52B51-EFB7-49E9-9E42-A2F6411196E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359" cy="529920"/>
          </a:xfrm>
        </p:spPr>
        <p:txBody>
          <a:bodyPr wrap="square"/>
          <a:lstStyle/>
          <a:p>
            <a:pPr lvl="0"/>
            <a:fld id="{6357F149-BA70-44BE-A45B-2BC5D861D0F2}" type="slidenum">
              <a:t>102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2D5F43-9037-4657-BEB2-575F692EBF7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3AFCB983-79B5-442E-824F-882F329208E7}" type="slidenum">
              <a:t>102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67F3E09-E16F-400D-A14F-E22B8EB1C09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6CC9CF0E-8456-42BD-BF27-5180DDA0FA02}" type="slidenum">
              <a:t>102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C03A146-035D-412E-815C-C995309637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CAB0804E-FE5C-4580-B633-905E8EF78862}" type="slidenum">
              <a:t>102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A22E532-5C1B-4485-A43E-5A6157ECE4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664B06C2-423A-4568-B8BC-B2924E3443F5}" type="slidenum">
              <a:t>102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8C8D10C-4103-4066-A01A-CD37A6729B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5218F89B-F2A0-4D46-BE6F-C2A656CB832E}" type="slidenum">
              <a:t>102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94C227-95FE-440A-823A-F395A3193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00FB0B5-73D8-4ED5-B937-FE6635CC5C7D}" type="slidenum">
              <a:t>102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8D0649FC-0D29-4868-905E-FFA5CCFCE3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6C593340-F67D-45B1-B4A6-30762F7151F9}" type="slidenum">
              <a:t>102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5" name="Slide Number Placeholder 6">
            <a:extLst>
              <a:ext uri="{FF2B5EF4-FFF2-40B4-BE49-F238E27FC236}">
                <a16:creationId xmlns:a16="http://schemas.microsoft.com/office/drawing/2014/main" id="{659CADDE-3E51-4C89-B5D7-4C271A1388E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25083467-2A10-4AFF-AE33-4D1C9185BAF3}" type="slidenum">
              <a:t>102</a:t>
            </a:fld>
            <a:endParaRPr lang="pt-BR" dirty="0"/>
          </a:p>
        </p:txBody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38690774-05FE-4E2C-ABF0-2833DED195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1" name="PlaceHolder 10">
            <a:extLst>
              <a:ext uri="{FF2B5EF4-FFF2-40B4-BE49-F238E27FC236}">
                <a16:creationId xmlns:a16="http://schemas.microsoft.com/office/drawing/2014/main" id="{68EDF27F-9276-4CB2-B425-83883C63107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320" cy="480672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50298054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B2F2971-629D-4ED2-9FB0-024C985F56C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6720" cy="530280"/>
          </a:xfrm>
        </p:spPr>
        <p:txBody>
          <a:bodyPr wrap="square"/>
          <a:lstStyle/>
          <a:p>
            <a:pPr lvl="0"/>
            <a:fld id="{17D0D75D-D225-40F4-9B04-1AA8091FAF86}" type="slidenum">
              <a:t>103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43852E1-5BB5-4478-9AAB-FCB0100BED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080" cy="530640"/>
          </a:xfrm>
        </p:spPr>
        <p:txBody>
          <a:bodyPr wrap="square"/>
          <a:lstStyle/>
          <a:p>
            <a:pPr lvl="0"/>
            <a:fld id="{AA3E6F05-AB80-427F-9191-BB7074019C18}" type="slidenum">
              <a:t>103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3BC0A-913E-4DCA-82C4-3672100328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F99CCA36-8C95-474E-8EA9-86A11AA409FC}" type="slidenum">
              <a:t>103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226F7C09-BF38-4FFE-9234-22CD90EC33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15F29F26-59CB-4E17-83AD-B9D877580E54}" type="slidenum">
              <a:t>103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B45DC0D-697D-4E31-BA37-0F4DFD4653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90B450D9-E691-4CEE-8630-970D9E42BC89}" type="slidenum">
              <a:t>103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80FEDE7-6045-460A-AC8D-F0CEC191D6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78DA2DA-FAFF-4509-B269-7CA37CFF4B98}" type="slidenum">
              <a:t>103</a:t>
            </a:fld>
            <a:endParaRPr lang="pt-BR" dirty="0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0B18CE0-58C1-42EF-BB16-9D8D72A8C9F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5F0D153D-CBFF-4BC8-B778-E11FFF451795}" type="slidenum">
              <a:t>103</a:t>
            </a:fld>
            <a:endParaRPr lang="pt-BR" dirty="0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4" name="Slide Number Placeholder 6">
            <a:extLst>
              <a:ext uri="{FF2B5EF4-FFF2-40B4-BE49-F238E27FC236}">
                <a16:creationId xmlns:a16="http://schemas.microsoft.com/office/drawing/2014/main" id="{3C820909-80C2-421C-9FFE-CC4470740F5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B412E9A-E8AC-42B8-89EC-FBCF3083E266}" type="slidenum">
              <a:t>103</a:t>
            </a:fld>
            <a:endParaRPr lang="pt-BR" dirty="0"/>
          </a:p>
        </p:txBody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1641B7C0-E847-4A1A-AADE-9A5B6C276EB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10" name="PlaceHolder 9">
            <a:extLst>
              <a:ext uri="{FF2B5EF4-FFF2-40B4-BE49-F238E27FC236}">
                <a16:creationId xmlns:a16="http://schemas.microsoft.com/office/drawing/2014/main" id="{580F3552-578A-4573-8244-0138E50373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3679" cy="4807080"/>
          </a:xfrm>
        </p:spPr>
        <p:txBody>
          <a:bodyPr vert="horz" wrap="square" anchor="t" anchorCtr="0">
            <a:noAutofit/>
          </a:bodyPr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380117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7F8133B-9C11-44E8-9B95-31447AA95C2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104</a:t>
            </a:fld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4F87E7E-A2B3-4609-BFCA-E3DED34CA21E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C2D32D48-10BE-4DA8-95F2-C7D5A8001E4E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B8A62A0-AA44-4055-8922-D1BE9D33DC00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CB93CEDA-3146-42D4-B34C-D830949D80D6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6718916D-9D88-4FEC-8A77-C6A1B975801D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8407F5DB-8B22-4396-ABAE-3E3319B40B3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104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597354AF-C0D4-4B0B-8CD3-38F35C0FF4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B8514D36-E312-4093-BE60-2600369F5E1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868139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191B5A-2A9B-4038-B591-A8DF1A5346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105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86A3F7A6-22D4-4B5A-BE44-5DD709D2E86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B527742-32EF-4007-A9D0-0F44AB45CF8A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701DA5B-C135-46AF-98CD-BA83447E4A9A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E5CD6A83-C192-4C52-966E-B0CB05A6C1C3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2DD2D-89CC-4D31-9C68-49E83B81072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ADD00-9F72-4CC5-AC58-66BD56700A1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105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65815054-29CD-47A0-A228-F44234F312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DB936AF3-4659-415C-B2DC-0C0D97AABC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endParaRPr lang="pt-BR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7F8133B-9C11-44E8-9B95-31447AA95C2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106</a:t>
            </a:fld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4F87E7E-A2B3-4609-BFCA-E3DED34CA21E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C2D32D48-10BE-4DA8-95F2-C7D5A8001E4E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B8A62A0-AA44-4055-8922-D1BE9D33DC00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CB93CEDA-3146-42D4-B34C-D830949D80D6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6718916D-9D88-4FEC-8A77-C6A1B975801D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8407F5DB-8B22-4396-ABAE-3E3319B40B3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106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597354AF-C0D4-4B0B-8CD3-38F35C0FF4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B8514D36-E312-4093-BE60-2600369F5E1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07542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191B5A-2A9B-4038-B591-A8DF1A5346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107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86A3F7A6-22D4-4B5A-BE44-5DD709D2E86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107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B527742-32EF-4007-A9D0-0F44AB45CF8A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107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701DA5B-C135-46AF-98CD-BA83447E4A9A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107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E5CD6A83-C192-4C52-966E-B0CB05A6C1C3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2DD2D-89CC-4D31-9C68-49E83B81072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107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ADD00-9F72-4CC5-AC58-66BD56700A1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107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65815054-29CD-47A0-A228-F44234F312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DB936AF3-4659-415C-B2DC-0C0D97AABC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1502382594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939C4-C652-37BD-E8B8-93D2AA65A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E377FE3F-9D24-6714-30EE-54F5345BBF0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108</a:t>
            </a:fld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870B749-C6C7-BCBA-507D-6388509B8FE5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108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1416E5C1-F474-231B-68F7-6D95155E85E2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108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67D32CBC-E5A2-BC78-6034-007457B94862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108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2AB0927A-5F30-CABF-7644-2BE6FC6833E7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7233AE70-782C-1851-945B-C04744F68AEE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108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32DBD806-1802-581B-10A1-67E6F1E2389E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108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6AA0D957-D640-85C0-513F-45B2628A873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B3B20D87-8682-8B9A-25DF-3AD8DACFDAF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038042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7564B0-860C-3252-857C-44FF7F562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938CC260-35AC-4FBC-7861-5F66C5B97E5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109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28D90751-3C9E-0C98-6A2C-AEA44A97CCDE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109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44BD3CF-1D39-C274-393B-D84261DD7569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109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03A02459-D6DC-60C3-990F-0BDC27275DA2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109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00E863BB-EBEB-B596-6D8F-0E3C27DEE34E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0FCD2A-8361-74F2-A6FA-4B5268DED085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109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C2996FB-F650-9BEE-81FC-99429398B734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109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A62C8C7B-F598-1F03-77E3-BB52A8B8F11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914CE519-D351-C86B-15B7-C5491C19A47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2687635883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8A0DF-8EC0-F192-CC9E-3FD0F3C6A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F08647E-F574-DC9D-DB6E-2313F3E113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110</a:t>
            </a:fld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7C9D842C-B16E-7B30-7072-AC6AD7BEF4B6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110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AAD73BC8-C454-3949-DAF3-8B825C28E2CC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110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E652092-C078-63E1-2E6F-F569029490B6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110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A17A7E6D-F710-FD4C-C7CB-498C4483C451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5EAFC320-D276-C879-25A6-CE5013573A50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110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BD5F9829-E1B8-9254-B2BC-EE9AE9D61A34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110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08771005-4AE3-13BE-11DB-D88F7536568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508FFD4B-05FC-FF53-210F-A739CE0222E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endParaRPr lang="pt-BR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771485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34897-EB5D-BD96-EEAF-A6B2A667B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7FB75006-5C9A-2186-A03B-FAE7C63052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111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6ECDE082-1607-F077-61BC-CD43D9A7FAF3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111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4DD9C8C1-349B-89C3-BC05-581C601F3422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111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DBCE1122-AC20-3203-3DE9-12D534169382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111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D5926316-D4AE-3956-72D6-74D5A16D4284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2B8EBB-4A06-3DCF-3B99-4CEED72DA21C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111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05FA5C4-BE88-7770-281E-C601BBA966FA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111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76AA6BA6-2709-4D3A-EBFD-BBCBC1FA044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09767531-4AEE-2D50-ECF6-C84EB106C1C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4113622796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49191B5A-2A9B-4038-B591-A8DF1A5346F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0911151F-F491-4662-B13E-45FD4991AE01}" type="slidenum">
              <a:t>112</a:t>
            </a:fld>
            <a:endParaRPr lang="pt-BR" dirty="0"/>
          </a:p>
        </p:txBody>
      </p:sp>
      <p:sp>
        <p:nvSpPr>
          <p:cNvPr id="2" name="Espaço Reservado para Número de Slide 73">
            <a:extLst>
              <a:ext uri="{FF2B5EF4-FFF2-40B4-BE49-F238E27FC236}">
                <a16:creationId xmlns:a16="http://schemas.microsoft.com/office/drawing/2014/main" id="{86A3F7A6-22D4-4B5A-BE44-5DD709D2E861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B6D6159A-0FC2-448A-95CF-4242913AB678}" type="slidenum">
              <a:t>112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2B527742-32EF-4007-A9D0-0F44AB45CF8A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A8672206-6816-4641-B1AD-8CC6990B348F}" type="slidenum">
              <a:t>112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3701DA5B-C135-46AF-98CD-BA83447E4A9A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91A143CA-377D-4864-854E-03D37EDC3575}" type="slidenum">
              <a:t>112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2">
            <a:extLst>
              <a:ext uri="{FF2B5EF4-FFF2-40B4-BE49-F238E27FC236}">
                <a16:creationId xmlns:a16="http://schemas.microsoft.com/office/drawing/2014/main" id="{E5CD6A83-C192-4C52-966E-B0CB05A6C1C3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34E62DA-DDAA-47F4-8FD4-874925CB5125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522DD2D-89CC-4D31-9C68-49E83B810721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0A3CE43D-8D48-439D-8FFC-453E8E572A69}" type="slidenum">
              <a:t>112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CADD00-9F72-4CC5-AC58-66BD56700A16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88373791-BB39-4C86-9873-C9853B274152}" type="slidenum">
              <a:t>112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2">
            <a:extLst>
              <a:ext uri="{FF2B5EF4-FFF2-40B4-BE49-F238E27FC236}">
                <a16:creationId xmlns:a16="http://schemas.microsoft.com/office/drawing/2014/main" id="{65815054-29CD-47A0-A228-F44234F312D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2">
            <a:extLst>
              <a:ext uri="{FF2B5EF4-FFF2-40B4-BE49-F238E27FC236}">
                <a16:creationId xmlns:a16="http://schemas.microsoft.com/office/drawing/2014/main" id="{DB936AF3-4659-415C-B2DC-0C0D97AABCC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115269141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B7F8133B-9C11-44E8-9B95-31447AA95C2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6F1E01B4-BEA4-4308-981C-67154A74ED94}" type="slidenum">
              <a:t>113</a:t>
            </a:fld>
            <a:endParaRPr lang="pt-BR" dirty="0"/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4F87E7E-A2B3-4609-BFCA-E3DED34CA21E}"/>
              </a:ext>
            </a:extLst>
          </p:cNvPr>
          <p:cNvSpPr txBox="1"/>
          <p:nvPr/>
        </p:nvSpPr>
        <p:spPr>
          <a:xfrm>
            <a:off x="4278960" y="10157400"/>
            <a:ext cx="3279600" cy="53316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77CD6E-BE20-441F-A85A-893B03082B33}" type="slidenum">
              <a:t>113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3" name="Espaço Reservado para Número de Slide 3">
            <a:extLst>
              <a:ext uri="{FF2B5EF4-FFF2-40B4-BE49-F238E27FC236}">
                <a16:creationId xmlns:a16="http://schemas.microsoft.com/office/drawing/2014/main" id="{C2D32D48-10BE-4DA8-95F2-C7D5A8001E4E}"/>
              </a:ext>
            </a:extLst>
          </p:cNvPr>
          <p:cNvSpPr txBox="1"/>
          <p:nvPr/>
        </p:nvSpPr>
        <p:spPr>
          <a:xfrm>
            <a:off x="4278960" y="10157400"/>
            <a:ext cx="3279959" cy="53352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206E3EE-07E4-46EE-B1E2-82B4CCFB46AE}" type="slidenum">
              <a:t>113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CB8A62A0-AA44-4055-8922-D1BE9D33DC00}"/>
              </a:ext>
            </a:extLst>
          </p:cNvPr>
          <p:cNvSpPr txBox="1"/>
          <p:nvPr/>
        </p:nvSpPr>
        <p:spPr>
          <a:xfrm>
            <a:off x="4278960" y="10157400"/>
            <a:ext cx="3280320" cy="5338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2072F4E0-7793-4129-9864-C4BBBA1FD18C}" type="slidenum">
              <a:t>113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Liberation Serif" pitchFamily="18"/>
              <a:ea typeface="Tahoma" pitchFamily="50"/>
              <a:cs typeface="Tahoma" pitchFamily="2"/>
            </a:endParaRPr>
          </a:p>
        </p:txBody>
      </p:sp>
      <p:sp>
        <p:nvSpPr>
          <p:cNvPr id="5" name="Espaço Reservado para Data 1">
            <a:extLst>
              <a:ext uri="{FF2B5EF4-FFF2-40B4-BE49-F238E27FC236}">
                <a16:creationId xmlns:a16="http://schemas.microsoft.com/office/drawing/2014/main" id="{CB93CEDA-3146-42D4-B34C-D830949D80D6}"/>
              </a:ext>
            </a:extLst>
          </p:cNvPr>
          <p:cNvSpPr txBox="1"/>
          <p:nvPr/>
        </p:nvSpPr>
        <p:spPr>
          <a:xfrm>
            <a:off x="3884759" y="0"/>
            <a:ext cx="2971800" cy="4586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0">
            <a:noAutofit/>
          </a:bodyPr>
          <a:lstStyle/>
          <a:p>
            <a:pPr marL="0" marR="0" lvl="0" indent="0" algn="r" rtl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34449F1-033B-411F-B20A-D9C36209D17C}" type="datetime1">
              <a:rPr lang="pt-BR" sz="1200" b="0" i="0" u="none" strike="noStrike" kern="1200" cap="none" spc="0" baseline="0">
                <a:ln>
                  <a:noFill/>
                </a:ln>
                <a:solidFill>
                  <a:srgbClr val="000000"/>
                </a:solidFill>
                <a:latin typeface="Calibri" pitchFamily="18"/>
                <a:ea typeface="PingFang SC" pitchFamily="2"/>
                <a:cs typeface="Arial Unicode MS" pitchFamily="2"/>
              </a:rPr>
              <a:pPr marL="0" marR="0" lvl="0" indent="0" algn="r" rtl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t>01/10/2026</a:t>
            </a:fld>
            <a:endParaRPr lang="pt-BR" sz="12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Calibri" pitchFamily="18"/>
              <a:ea typeface="PingFang SC" pitchFamily="2"/>
              <a:cs typeface="Arial Unicode MS" pitchFamily="2"/>
            </a:endParaRPr>
          </a:p>
        </p:txBody>
      </p:sp>
      <p:sp>
        <p:nvSpPr>
          <p:cNvPr id="6" name="Espaço Reservado para Número de Slide 4">
            <a:extLst>
              <a:ext uri="{FF2B5EF4-FFF2-40B4-BE49-F238E27FC236}">
                <a16:creationId xmlns:a16="http://schemas.microsoft.com/office/drawing/2014/main" id="{6718916D-9D88-4FEC-8A77-C6A1B975801D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5473CD8A-2DBE-4542-BB55-FCDED56A5535}" type="slidenum">
              <a:t>113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7" name="Espaço Reservado para Número de Slide 9">
            <a:extLst>
              <a:ext uri="{FF2B5EF4-FFF2-40B4-BE49-F238E27FC236}">
                <a16:creationId xmlns:a16="http://schemas.microsoft.com/office/drawing/2014/main" id="{8407F5DB-8B22-4396-ABAE-3E3319B40B39}"/>
              </a:ext>
            </a:extLst>
          </p:cNvPr>
          <p:cNvSpPr txBox="1"/>
          <p:nvPr/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0">
            <a:noAutofit/>
          </a:bodyPr>
          <a:lstStyle/>
          <a:p>
            <a:pPr marL="0" marR="0" lvl="0" indent="0" algn="r" rtl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fld id="{14398102-B718-4FA3-86DE-F6D16C78E348}" type="slidenum">
              <a:t>113</a:t>
            </a:fld>
            <a:endParaRPr lang="pt-BR" sz="1400" b="0" i="0" u="none" strike="noStrike" kern="1200" cap="none" spc="0" baseline="0" dirty="0">
              <a:ln>
                <a:noFill/>
              </a:ln>
              <a:solidFill>
                <a:srgbClr val="000000"/>
              </a:solidFill>
              <a:latin typeface="Liberation Serif" pitchFamily="18"/>
              <a:ea typeface="Tahoma" pitchFamily="2"/>
              <a:cs typeface="Tahoma" pitchFamily="2"/>
            </a:endParaRPr>
          </a:p>
        </p:txBody>
      </p:sp>
      <p:sp>
        <p:nvSpPr>
          <p:cNvPr id="8" name="Espaço Reservado para Imagem de Slide 1">
            <a:extLst>
              <a:ext uri="{FF2B5EF4-FFF2-40B4-BE49-F238E27FC236}">
                <a16:creationId xmlns:a16="http://schemas.microsoft.com/office/drawing/2014/main" id="{597354AF-C0D4-4B0B-8CD3-38F35C0FF49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4700" cy="4008438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Espaço Reservado para Anotações 1">
            <a:extLst>
              <a:ext uri="{FF2B5EF4-FFF2-40B4-BE49-F238E27FC236}">
                <a16:creationId xmlns:a16="http://schemas.microsoft.com/office/drawing/2014/main" id="{B8514D36-E312-4093-BE60-2600369F5E1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6560" cy="48099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648000" algn="l"/>
              </a:tabLst>
            </a:pPr>
            <a:r>
              <a:rPr lang="pt-BR" dirty="0">
                <a:solidFill>
                  <a:srgbClr val="000000"/>
                </a:solidFill>
              </a:rPr>
              <a:t>Por gentileza! No momento da </a:t>
            </a:r>
            <a:r>
              <a:rPr lang="pt-BR" b="1" dirty="0">
                <a:solidFill>
                  <a:srgbClr val="000000"/>
                </a:solidFill>
              </a:rPr>
              <a:t>CONSAGRAÇÃO</a:t>
            </a:r>
            <a:r>
              <a:rPr lang="pt-BR" dirty="0">
                <a:solidFill>
                  <a:srgbClr val="000000"/>
                </a:solidFill>
              </a:rPr>
              <a:t> deixar no slide que esteja </a:t>
            </a:r>
            <a:r>
              <a:rPr lang="pt-BR" b="1" dirty="0">
                <a:solidFill>
                  <a:srgbClr val="000000"/>
                </a:solidFill>
              </a:rPr>
              <a:t>TODO PRETO</a:t>
            </a:r>
            <a:r>
              <a:rPr lang="pt-BR" dirty="0">
                <a:solidFill>
                  <a:srgbClr val="000000"/>
                </a:solidFill>
              </a:rPr>
              <a:t>! Obrigado!</a:t>
            </a:r>
          </a:p>
        </p:txBody>
      </p:sp>
    </p:spTree>
    <p:extLst>
      <p:ext uri="{BB962C8B-B14F-4D97-AF65-F5344CB8AC3E}">
        <p14:creationId xmlns:p14="http://schemas.microsoft.com/office/powerpoint/2010/main" val="74402382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F17855-F50E-7723-1CF0-3651E7794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5593001-D579-8895-D8D4-3B4E107E04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85071A1-9100-607C-C611-041F56487A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C1FDF98-150E-E63F-60E7-E3BAFCC7A06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5711F12A-25CE-9ADC-CE13-CE5856438F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A61394E5-6A49-0655-8085-ED84EF4868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A4D36B0-A752-AA3B-94A1-4A98066FBC8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2C5F941-E4C2-0C34-2B92-6EF029E5912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48DDA69-4618-D0BE-990D-6A1FA083C76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59945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1BD71-0C59-9535-7FDB-A5F1B2C89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1743681-D948-F111-1F3C-B0CF3746F09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FAA9208-1130-61AD-B25A-5FF403EB4C8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6D8B41F-95F1-4A0B-646C-E9B2874889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673B254-2254-5431-7C3D-E5792D4B56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15EAC96-B394-7690-D26F-6A170986CDC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97898EA-B693-76F9-C08B-6A1900F958A6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09E57D5-2478-8DFD-1603-C557704C9FB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81745F6-682F-6D2A-2B1A-51B8EA41428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972848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962DB-864F-A4E5-9864-D51ED6058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9F4114A-1AAC-5A3B-4E25-6F421EDB0E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FDC3359-1E07-F278-03F7-91817CD82E1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40A35A2-A543-45DA-6A21-A6705AA61D8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138AB18-D6E7-5F7B-CF19-EEB231719B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7ADDE669-061F-87F4-99F1-5506AD3B270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6F42E98-24F1-53F1-4508-7E84AC94FA9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AA2BEB0-02E2-BA27-2BAD-749DCE19323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9EAC0191-F51F-49BA-7F6D-20F1D089645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897736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05F8D-BD99-90BC-C111-6151924DAD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15DA00E9-861F-144E-32B5-65BCFEE608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17AE23E-95DE-88CE-86A0-CAA46A3D4DB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7AE2AA1C-2818-8AC1-B4D3-FC1B482F870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63D20CB-1DB8-F380-1D45-22E4E5D672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349BFF8-350F-4C58-BF05-F17B7B1BAD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A808DF9-DD48-DE0C-1D1D-5DB40B601E5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BD9D86A-F75B-7AA2-F8A7-C5B26811E8F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F812064-9BA5-6C9F-E54E-C7B2D79E4F2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5000283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693C5-AC05-D555-9E17-28DC3FC8E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729563C-49DF-FDEC-C8EA-9618A08475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01A2A084-23B8-5609-8AEA-257132942A9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6F69421-B3CE-479A-35CA-E2B43A3095C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CE07038-4503-1351-48A1-815504C135B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119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FE4C8B0-BFEE-B05F-824B-22A588F8FFB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119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E3105FD-DF7E-5D3F-52FF-0DBF23EC468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119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DF621AF-AB55-2D7D-7715-D899720CF02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36F9C27-2A79-737B-9FBD-224A1487DE2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190639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FDE43-8D9E-B53E-2DF4-5154E4B31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80B41029-865F-6FCC-AA61-5EDE0E119D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0F08CCE-72DB-091C-3AD2-6F582151FF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57412B4-7B00-FF9C-76AF-87B53D1D6C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A4BA04B-D708-5A88-E6BE-2E1AFC5B885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8660995-18C9-2489-472E-4EEFC07B4B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1161A6BC-4B17-F621-51A3-D862BC16D0B3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BF0A45E-A442-C99B-E10B-33B88DA1AD2A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E6F2EAE6-9D29-29F7-0C15-85BC438668F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480516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DD5496-4337-7D23-01B3-76127FC95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5372DE6E-6451-0158-80DD-76F430FAFB2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A024072-6B68-C537-35B2-B7D7CC6BBF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15BC2E9-4AFA-7B03-5B6B-013D743044E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E458EE1E-94AD-0B1B-E1C6-EF8E2BFD916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0CDC0A93-FA8A-88C9-5A1D-B8CB550843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9AC0039-E479-1936-26E3-303815A599E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AC273E35-9358-CB3A-F3A5-3B852F606A36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94FCFC3-FF95-F041-CBA4-62B2B6B879D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0154927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4E72F-E9E4-0EC6-7B45-CED9C7FCC1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181F3BD-42DE-67FE-6FAD-8B458EE3AD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A3DE053-858D-A86D-454F-D4701CB1A78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A578DD1-92A9-4537-D2D7-CCB0C911F6E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10B3E5E-0312-87C8-D3EF-D383A8FE55E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1659D8D-47B1-4618-11E2-5BC9904A8D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96F86A5-12E5-A0F7-BF72-F735A9D87A7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71CC1EB-D732-CD42-000B-A152E35E8A17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E6E96BE-B53E-684C-69D8-36BCC01DF14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521282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16A6A9-2B70-D274-4F11-6F2B457A3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0A99D87-DDF8-7448-CF71-56B1AF36ED1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E1CE358-16D4-5C55-F8D4-97ADC0E5543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D441FE2-D838-5FDE-8748-0B37B96C8F5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14AA158-7B56-1900-A078-999E291AFF8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0BD2A545-1F98-0E9D-A0D2-2BAAE08C523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A00DC07-28A5-BA42-2890-53FDBD2BE85F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D8CA18E-5389-0911-85E2-569DF08E206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37D02D4-2DAB-F51A-4BCA-2CD7FDC064D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9574149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70263F-7F7C-DE2D-81D8-099DA895E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10B49B6-883E-060D-B600-2D8E7AD624C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F579C7F-E485-FAD4-0EFB-3E5F717EA6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558D297F-33F2-663B-1C21-5AF08AA075E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566DE27-4793-0278-67FA-BAE4205A42F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7D11AAA8-8EF6-DE96-A2CB-918AB166B8A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4BEC5A0-083C-80B9-5481-91222D18040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C73F459-C4D6-282A-0614-F5DE130F56B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238B3E1-CCAF-6A15-E317-B5700AAAAB3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2612063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193754-7B39-DBF1-B7BE-3898774EE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1EEFDAB-618A-CCAF-9202-D95E6FD209A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66EAEE5-BC2D-4F5C-AF5B-C5141D26A9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E0144A8-7B3D-0B49-7292-3FFB2FB697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46C5D40-69A8-D3EF-53ED-ED3755613BB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C3E53E17-FF76-FAF8-D52F-FD059134636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743EBCF-8A04-B8BA-24AB-B3281FEFFB4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40B3669C-FB11-BFB4-F803-D6ACDAEEAE5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C52A7926-8C65-FE57-3277-6D7D9B0E469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3918145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856AE-4019-5168-025F-1A83C4EF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2DD31A5-31E2-6B79-A0BD-61B372DC3C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5E659C45-61C8-48DB-8109-70CEC3F7012D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EE643B14-99E1-2A6A-2E84-CE4CC1ADB9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A0BF630-CBB5-4D68-9A42-A5C2EC8C67A7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529F23EF-34A7-4BC6-7659-2DD5907E074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EB9DD6E-1AC0-437E-9BD8-6BFE7FDADAC2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9C24444-0B99-480A-6C1A-B686F32AA8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D094B0DA-BB10-49B5-9894-DD6FA19356F9}" type="slidenum">
              <a:t>126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F01EFEE-18E0-79DD-5DF4-DBD27C136AD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F9E16267-518F-4D2B-B5F9-117B5C28E22C}" type="slidenum">
              <a:t>126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A50A48D-35D5-296B-42DD-ECE9255ACB3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5F18257-CB78-4216-A7B8-F502C614517E}" type="slidenum">
              <a:t>126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19C8F12-DD52-0063-EDC9-9F8D6C68222B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CF5A49-33CB-07BE-203D-ADAEF384FF9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6421359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EB7C1-4249-6965-25A9-63ADB1E5F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C2BAA97-9A69-1481-DA65-B3F0A4BCD1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DE86A57-2A4B-1DF1-C27A-83146FD8C8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59DA8BF8-33E0-CB66-EBBF-E0340D08DA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D764CE8-4FDE-EEF2-0F2F-4C573052B7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39AED87-C1D6-394E-A894-907D0E1CD10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BE040A65-12C3-BCB9-71DF-2CD74FEE00D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7BA61B6-5673-7CFA-BC24-FBA48441C66D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CB4E3B9-47F0-F30F-7AF1-0559C4726F8F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053893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4B2EA-71DF-2BF8-2295-1328ABB9A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6433D1A5-9876-E7D6-815E-77CABE290CD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A6FF833-F806-0CF5-4930-75B98305F1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98C28BB-5273-4FE0-CE07-512DDC7078D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D3720DC9-16A8-110B-F9A4-F27306CA7D8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4E936B89-164B-4791-BBE9-E1C722BF59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C4F445A-C365-1A82-A2F8-5BFD81BDC71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128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CAA70F5-980C-CA9B-B274-22D7FC1A2FF3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46C5402-4AC8-7E96-84A8-46931274CC4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421580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CCB57-7816-DF3C-5277-CBDAF87B3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E35C723-89F3-F65F-C36D-821CFD16F6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857D73D-9534-35DF-999E-B7E1773A2F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CB50913A-0CDD-8B16-C7B9-E59DDF269B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8EECF2DC-7B32-E266-F01A-C218F7305E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129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76357D9-4A8D-DB04-EFC1-7A258F30B22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129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BFC43D7-E03F-1D03-315B-24A197087EBB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129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613542E-6822-C1D0-6BB5-7A6B575F1C6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8F193EAE-340E-7E73-7FE0-423E623B642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207030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4DD22-87B8-5585-588D-9082E845D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8A7DA97D-4EB6-8F10-D5EA-8E68E0708F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8F9B69B1-60F3-AF0F-AFF2-787C3E7AD9B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310D433D-59B4-C191-8866-34FC32DCB2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7A370DB-9CFF-6677-52BE-896A87043C6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6E904B3-EBCB-BC65-27A6-7DC906F257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F09CADE3-CF09-FC75-3883-EDBFE9B4CD3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C6A279DB-631A-E404-2A0F-90D7687A40F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E891BF3-5FCB-901B-1671-4938D0410D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649493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B8B31-CCB8-7801-AA44-63EF7DE34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E067167E-E35C-BA35-2A13-AB8505EBB2C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3A103794-ACC9-1E90-A5FC-58926D9701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968BBAAA-4AD7-D67E-6017-30E160128BA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F0549C76-FE85-11A5-E41E-1422E9AF8B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129C96D5-05B4-E797-F2B3-75AD99162F7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C3AE9BF2-A633-EE9C-BBFA-5F4FF75A8DD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AFC75E5-AA55-2B30-78E2-8E7575DB9DF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FF37EAC-7FC6-83B5-CEDB-7CE708BC485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923415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08EBF-500A-FF0D-ABA2-1A6BD6D29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4F0B8A9-44F9-A356-B38B-D12D994C323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5B98D130-6B76-C273-EB96-F6AD4919F43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EF8A9E1-2EA2-F393-1C20-72E3CB14CA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4DCB464A-8E86-88E1-AADD-B0ACE1D436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3773159F-8799-ECCA-2717-EFA7F225F40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D709EAB0-DAC7-0BED-2818-8F4E30D83FE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F46ACEEF-0C3E-3240-543D-6CC85E28FF78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2F70FB61-5590-CD54-918E-2379E96CE97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591693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FEE75-8E7B-5363-7535-F1FE94C16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C283510-ABFD-EB67-790D-0823CA904F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6EA27C63-03ED-7208-0B01-BA193EE2877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823EB583-BD69-F7B6-B800-3DF8E3D97B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A850C768-F4F7-1703-1F3E-92F115680F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9E0DBB2C-39C7-0228-4DE7-8BB4E01952B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9C2B11E-9290-BC98-FA68-BA5E1411709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B7F983A7-129A-2F2D-7A9E-5DDFA2763D6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E0DA19C-2257-126F-0F98-C75BEDF3118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784981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D4D60B1C-5D5F-4058-85D5-82E5588AF55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3938384-2BAC-4B8B-B42F-1851D9EE027A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70B385DC-8E5E-4A66-A475-A45AB6E493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000BB9C-76C3-49C2-B43E-84ADC31568E2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D653D13D-D584-4215-AD95-B338AA3AED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FF5D1E8-BB4E-497E-A00A-432F4DF30DF4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983D3D47-DD51-4C90-9F29-A5D889C5AC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438168EC-53FD-44FD-B19E-6316EA955A11}" type="slidenum">
              <a:t>134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141A650-C921-40C1-BF50-5F9EB737C4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C9022295-C06C-4977-AEE6-5AF75A47F2DE}" type="slidenum">
              <a:t>134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6FB7047-5826-4927-806A-34D4087632DE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DAB34F95-B842-4A10-AF18-1C5C938FD29F}" type="slidenum">
              <a:t>134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1FF96CDB-A1F7-4C22-9789-5C859F728E7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6749065E-0FF1-4455-BD51-EEB5B569301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135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563688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DFDFE2-B3E7-5BE7-A27B-9D07D8BD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3FF46B19-CE45-C4C7-C22D-0832B66700D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DBC601B-29BB-D8DA-9609-F297A38AE54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4AF169C-9893-8032-9FD2-4CA07C6FEB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B7D1C428-CDBA-DF3A-F64D-3CC7A2E49F5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897BC2EC-2936-8222-A86C-CA9F14741DC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6CAF75E-7478-A3C3-DBA4-7F1FF0A94ED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136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510B019A-0CCB-67C3-4EE8-12C55FFC5629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F3A22C5A-87AA-0347-608B-4C1629E91C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75927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C22CC3AA-F791-4228-9C20-29E95D36895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0C0B33CC-1AC8-4CA6-95C2-FA6F0709CDD6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B73D7234-8BC5-4BF6-80FC-F8A02D7F334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01A691C2-53B1-4699-BB47-E047E3FCC3EC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BB75485-ADEC-474F-8CB2-2F1F3B86846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4D422802-DF09-4F08-9A0B-CBE2D85A1B2D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67378126-E6B1-44D2-9CD3-EF42596E03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B5B8A542-D0A9-4BD9-BF2F-949A01D96C76}" type="slidenum">
              <a:t>137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F27351F0-1006-4F3E-B1E8-4B47DA22F33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9AEE9390-7CE7-4B57-B271-AB4DF7F199CB}" type="slidenum">
              <a:t>137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A2934B06-7180-48ED-AAB5-914FC6E2155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3AE59B89-50B2-4049-92F3-DE823B37FDDF}" type="slidenum">
              <a:t>137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350C9802-629F-46C9-AB4B-743BEFEEF57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0BB372F7-AD90-4E08-9DAB-CC4EBABA1EB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692463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453E8A78-B3C6-4073-9670-DDF7F416420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759" y="8685360"/>
            <a:ext cx="2968199" cy="455040"/>
          </a:xfrm>
        </p:spPr>
        <p:txBody>
          <a:bodyPr wrap="square"/>
          <a:lstStyle/>
          <a:p>
            <a:pPr lvl="0"/>
            <a:fld id="{494DA356-D4B0-455D-9BC8-8015DBE62A01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A5807310-8C59-47AB-AF3E-0118027F0E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B8EFE230-EE47-40B1-BF30-10074E3B952C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A5571032-6740-42E8-985F-08DA6A3B9CC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50C5B84-2028-4F49-81B4-FF72A25DACDB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AA0B626-027A-4163-A697-4CCDC2A8BD6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6C046E7-FC31-402E-9352-FDA18CCD7ABE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ECFE3B6-FBB4-4946-BCAE-DFCECE3A4EC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A03EA0C-5BCC-4494-99DD-24F60B9AB05D}" type="slidenum">
              <a:t>138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9AFAA3D8-EB09-42D9-8719-448CA0D0C2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273C7D97-E31C-4257-9486-6146648D1B63}" type="slidenum">
              <a:t>138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D19890F8-57BB-4D3D-BF2F-EA3EF8035047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1EF83C9A-F01C-4A7A-983A-D651E913F131}" type="slidenum">
              <a:t>138</a:t>
            </a:fld>
            <a:endParaRPr lang="pt-BR"/>
          </a:p>
        </p:txBody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AFBD9F9F-C2BD-4FE1-9C48-E8C004423F2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9" name="PlaceHolder 8">
            <a:extLst>
              <a:ext uri="{FF2B5EF4-FFF2-40B4-BE49-F238E27FC236}">
                <a16:creationId xmlns:a16="http://schemas.microsoft.com/office/drawing/2014/main" id="{EF51935F-21E5-450E-900B-F08796A935B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799" y="4400639"/>
            <a:ext cx="5482799" cy="3596760"/>
          </a:xfrm>
        </p:spPr>
        <p:txBody>
          <a:bodyPr vert="horz" wrap="square" anchor="t" anchorCtr="0">
            <a:noAutofit/>
          </a:bodyPr>
          <a:lstStyle/>
          <a:p>
            <a:pPr lvl="0" algn="l">
              <a:tabLst>
                <a:tab pos="216000" algn="l"/>
              </a:tabLst>
            </a:pPr>
            <a:r>
              <a:rPr lang="pt-BR">
                <a:latin typeface="Arial" pitchFamily="18"/>
              </a:rPr>
              <a:t>Por gentileza, mostrar os </a:t>
            </a:r>
            <a:r>
              <a:rPr lang="pt-BR" b="1">
                <a:latin typeface="Arial" pitchFamily="18"/>
              </a:rPr>
              <a:t>avisos! </a:t>
            </a:r>
            <a:r>
              <a:rPr lang="pt-BR">
                <a:latin typeface="Arial" pitchFamily="18"/>
              </a:rPr>
              <a:t>Passar para o próximo slide. Obrigado!</a:t>
            </a:r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139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139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139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932209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140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D2B23-23D4-6B50-343D-E788E8C19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C97E54-8778-9B0B-02C7-86C11CBD897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05C36A1-9480-080E-A2BB-C909B2BEFB2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4979E32D-2360-0B6D-85D1-C7DFF6D114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744D30DB-A96B-360E-7B0E-DD866E2740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141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E49E4E16-D3AF-6D20-883B-9B633E6340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141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B430610-5E5C-61A7-4C23-F5A9F3372C8C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141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7ABCDB79-831A-B9BD-92CF-EE27AD3C72D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32A02B35-E137-1C40-99E1-7C7DBB58458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6979495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D3A65-650C-0A08-3EA5-EB9C0A6567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788D4A1-6E96-3B4A-02F5-C2091DBFB3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CD2CB898-5E2F-A04D-3F5B-1B690DEC56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0A817577-3A1E-1A0F-CD38-6EB47243F10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0F0F6F80-60B3-8E9E-ABAD-B2892FEDAA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142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247A460A-1B82-58B6-0FA8-2D16ECFAC1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142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8F180955-2AB8-FA2D-12FA-1F6932A9770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142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864C5297-6204-51EA-310A-19324A8E1F7C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B8FC60B3-6D0A-C4E6-E5DE-8751A9D1767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7141530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143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143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143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4223558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FCAE6578-38C2-433A-90A6-413076EADB0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9515B605-840C-4878-A32A-9D92A00F730F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">
            <a:extLst>
              <a:ext uri="{FF2B5EF4-FFF2-40B4-BE49-F238E27FC236}">
                <a16:creationId xmlns:a16="http://schemas.microsoft.com/office/drawing/2014/main" id="{22A9B200-6E86-4FB3-9F6E-56E3CF63D5B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72F48613-113A-4581-824C-A4A596083B7F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B8EA51D9-A52F-4E8D-A192-A1B83D56DA0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071CCE3C-0DFA-45CD-9F38-C3AE48A73C43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4">
            <a:extLst>
              <a:ext uri="{FF2B5EF4-FFF2-40B4-BE49-F238E27FC236}">
                <a16:creationId xmlns:a16="http://schemas.microsoft.com/office/drawing/2014/main" id="{1077ADFE-4C51-46C0-92C4-4A1C2EDA5AF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FC49BBDD-2CB5-4805-AFC7-1380077D4EB4}" type="slidenum">
              <a:t>144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5">
            <a:extLst>
              <a:ext uri="{FF2B5EF4-FFF2-40B4-BE49-F238E27FC236}">
                <a16:creationId xmlns:a16="http://schemas.microsoft.com/office/drawing/2014/main" id="{521E0118-1646-4D25-86DE-428BF420E3F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D9CBA1FC-B070-4D9D-9E6D-8B9623AF1B08}" type="slidenum">
              <a:t>144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3383072C-302D-4C24-B619-752CD230DD98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EEB2DDB4-542F-4E25-AC2C-B4C51342E62C}" type="slidenum">
              <a:t>144</a:t>
            </a:fld>
            <a:endParaRPr lang="pt-BR"/>
          </a:p>
        </p:txBody>
      </p:sp>
      <p:sp>
        <p:nvSpPr>
          <p:cNvPr id="7" name="PlaceHolder 6">
            <a:extLst>
              <a:ext uri="{FF2B5EF4-FFF2-40B4-BE49-F238E27FC236}">
                <a16:creationId xmlns:a16="http://schemas.microsoft.com/office/drawing/2014/main" id="{D412F3E9-05E6-41D3-BC58-B42757A9BB1F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7">
            <a:extLst>
              <a:ext uri="{FF2B5EF4-FFF2-40B4-BE49-F238E27FC236}">
                <a16:creationId xmlns:a16="http://schemas.microsoft.com/office/drawing/2014/main" id="{D75CA274-2A8F-44F2-8771-14DD38CE635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3204804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C0C21-162C-D4D1-5590-53E4C3D44F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D156ED60-A23F-54DD-8DBD-40930BA7BB7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FEF7A995-CC1D-C7FE-DAE0-8697C188BD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B7986B8B-5430-6F83-97EF-F7932EE1C77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3E23DA46-86C6-D2AF-B256-B4241EB475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145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397D60FB-D275-B19B-E92C-3EDC1F6A2A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145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8C8C04F-60C5-C7E4-3186-FF1A77915071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145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9009EAC5-9386-F077-BF8F-E9CC853405F1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10D05316-5F77-D482-557F-64B34923C4D2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413708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49E164C7-034C-4060-AB60-0A4E8E426B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FB91A253-DA23-415A-8175-BA9093AE8AC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1A10E192-555C-435F-84EC-C2B0FFCBF40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7B1C5E1A-233F-4E18-9561-02B6B73876B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146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81F1D54A-6401-49B5-9BA6-6D69A39EB7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146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01893528-A001-4991-8911-1230E666859A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146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AB7847F0-538C-491C-AA67-AC9C3175C104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BE00CFBD-3EA0-4E23-9FFF-A54B127F0B48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362F2-4316-2EDD-00AD-5797FA817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0C0D4203-1C50-297A-C7AD-2E89FEF97BE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D1D37098-7F7D-4DD6-C8FB-AC9B3AB317D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C177A01C-4480-19EF-8F6E-09E2A1865C7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EAA606B9-5F05-7554-EB76-043CCFA5087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147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3411E1B3-0F4D-3642-E4F9-139BD1433D9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147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95A957E-433B-CF4B-4D06-FC89A856872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147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D9817A1A-7169-AD94-3F92-54F632591FFE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CC7D0C16-49EB-39F5-A654-190BA5E453D6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766222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9AFB2-8A14-518C-A7C4-CAD79D421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A11E6E58-B4A3-AE09-C078-7F9B31950F6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422F452A-3D90-39AB-2EAB-829560B9608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FC97D45D-30C5-58AA-9263-4F88FD75BA0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A46D1E9C-A670-E338-69D8-B58A6CE945F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148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8E93F834-52AA-85F9-5ED8-1BBFCC5B5CE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148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E46DE1F4-A24C-9015-174A-ECBBC038FBB4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148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6D628A83-B276-2BAA-A352-A5AAE7881B22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C33B0F67-300A-499A-804F-FB32E5EAEDA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8372152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F74FC1-7A66-5935-F17E-1C38596EA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4F5D64AF-F191-824C-AD64-7029F65CDC5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F1984413-4469-6EC5-5610-A49BB3D0518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B06186DA-A102-6D5E-7F23-370162FD8F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32C4352F-5BD7-A909-6C10-6B37F393DE9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149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8544EF57-28FF-D7B2-1458-99EAF69F1C2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149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59D123C3-C971-48FC-2865-E58A56EF7F3D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149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D7E4228C-4FC7-449E-9730-326EAE20662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AD8D92EF-9FA0-CCCF-268C-40D75AB01BD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8011380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08BDF-5598-8A9D-9C0D-B3F029220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0">
            <a:extLst>
              <a:ext uri="{FF2B5EF4-FFF2-40B4-BE49-F238E27FC236}">
                <a16:creationId xmlns:a16="http://schemas.microsoft.com/office/drawing/2014/main" id="{7FED14A5-D3E4-9D6C-28AF-49418AF333D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439" cy="531000"/>
          </a:xfrm>
        </p:spPr>
        <p:txBody>
          <a:bodyPr wrap="square"/>
          <a:lstStyle/>
          <a:p>
            <a:pPr lvl="0"/>
            <a:fld id="{76520473-5A94-4CBA-A368-13BED53EEA32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3" name="PlaceHolder 21">
            <a:extLst>
              <a:ext uri="{FF2B5EF4-FFF2-40B4-BE49-F238E27FC236}">
                <a16:creationId xmlns:a16="http://schemas.microsoft.com/office/drawing/2014/main" id="{72D9AD6E-5452-5211-6BF3-842BA569A50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7800" cy="531360"/>
          </a:xfrm>
        </p:spPr>
        <p:txBody>
          <a:bodyPr wrap="square"/>
          <a:lstStyle/>
          <a:p>
            <a:pPr lvl="0"/>
            <a:fld id="{AC6D8891-B308-4F7D-9E50-C9407E5D8C7F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4" name="PlaceHolder 22">
            <a:extLst>
              <a:ext uri="{FF2B5EF4-FFF2-40B4-BE49-F238E27FC236}">
                <a16:creationId xmlns:a16="http://schemas.microsoft.com/office/drawing/2014/main" id="{8A6D6628-12DD-8758-EEFA-A5A9F926413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160" cy="531720"/>
          </a:xfrm>
        </p:spPr>
        <p:txBody>
          <a:bodyPr wrap="square"/>
          <a:lstStyle/>
          <a:p>
            <a:pPr lvl="0"/>
            <a:fld id="{AC21A02C-C668-4E96-AFB4-2F34DA5BE967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5" name="PlaceHolder 23">
            <a:extLst>
              <a:ext uri="{FF2B5EF4-FFF2-40B4-BE49-F238E27FC236}">
                <a16:creationId xmlns:a16="http://schemas.microsoft.com/office/drawing/2014/main" id="{B5B8B5AC-EA1D-7E76-1889-298C5EEE0AF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519" cy="532080"/>
          </a:xfrm>
        </p:spPr>
        <p:txBody>
          <a:bodyPr wrap="square"/>
          <a:lstStyle/>
          <a:p>
            <a:pPr lvl="0"/>
            <a:fld id="{CAB873E5-772D-4555-80F2-653953E13791}" type="slidenum">
              <a:t>150</a:t>
            </a:fld>
            <a:endParaRPr lang="pt-BR">
              <a:solidFill>
                <a:srgbClr val="000000"/>
              </a:solidFill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6" name="PlaceHolder 24">
            <a:extLst>
              <a:ext uri="{FF2B5EF4-FFF2-40B4-BE49-F238E27FC236}">
                <a16:creationId xmlns:a16="http://schemas.microsoft.com/office/drawing/2014/main" id="{5343CA2C-2499-B602-1578-5F78D6BD1F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4278960" y="10157400"/>
            <a:ext cx="3278879" cy="532440"/>
          </a:xfrm>
        </p:spPr>
        <p:txBody>
          <a:bodyPr wrap="square"/>
          <a:lstStyle/>
          <a:p>
            <a:pPr lvl="0"/>
            <a:fld id="{BE3A53F6-2B5F-4192-8617-44C1A13075C5}" type="slidenum">
              <a:t>150</a:t>
            </a:fld>
            <a:endParaRPr lang="pt-BR">
              <a:highlight>
                <a:scrgbClr r="0" g="0" b="0">
                  <a:alpha val="0"/>
                </a:scrgbClr>
              </a:highlight>
              <a:latin typeface="Times New Roman"/>
            </a:endParaRP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2DDD788E-AAE7-40E7-B536-846283E747E5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noAutofit/>
          </a:bodyPr>
          <a:lstStyle/>
          <a:p>
            <a:pPr lvl="0"/>
            <a:fld id="{53D4FA30-4A0E-4479-BBA0-8BB692760D80}" type="slidenum">
              <a:t>150</a:t>
            </a:fld>
            <a:endParaRPr lang="pt-BR"/>
          </a:p>
        </p:txBody>
      </p:sp>
      <p:sp>
        <p:nvSpPr>
          <p:cNvPr id="7" name="PlaceHolder 66">
            <a:extLst>
              <a:ext uri="{FF2B5EF4-FFF2-40B4-BE49-F238E27FC236}">
                <a16:creationId xmlns:a16="http://schemas.microsoft.com/office/drawing/2014/main" id="{6782BD89-4068-DE92-3882-3A63A9A1B595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5900" y="812800"/>
            <a:ext cx="7124700" cy="40068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8" name="PlaceHolder 67">
            <a:extLst>
              <a:ext uri="{FF2B5EF4-FFF2-40B4-BE49-F238E27FC236}">
                <a16:creationId xmlns:a16="http://schemas.microsoft.com/office/drawing/2014/main" id="{88A6F907-94E6-92B2-40B5-2EAA110BBB20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756000" y="5078520"/>
            <a:ext cx="6044400" cy="4807800"/>
          </a:xfrm>
        </p:spPr>
        <p:txBody>
          <a:bodyPr vert="horz" wrap="square" anchor="t" anchorCtr="0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6426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87E39-731C-41D8-9254-B51A4E403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473184-E5A9-4AC2-B457-008CA27C42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6308905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0FD0E-A19F-4F3F-8DC2-B5BBC2C26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315FF-C3E1-4F74-A51C-5B0312B39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92240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3E2784-992E-40F3-8B00-35A72E44A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A21D3-D219-4C6F-BD92-A99B1656E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7650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A2992-5A69-4B4B-83A6-34485CCE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C5F8CE-16F9-4BE0-A5C1-F4B73BF243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10200" cy="3976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B96887-BA4B-41A7-88DD-CDD8D9322B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4963"/>
            <a:ext cx="5410200" cy="3976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016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92345-0146-43EB-850C-BAF9CA3F0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3A0EAA-882E-432C-AB62-2347081B45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94A627-5F3F-4F12-9321-8B107C2DCC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5C513A-BA4C-4B8F-9BB1-6034A9C431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01FB20-26E9-41A4-A0E1-09BD6B523B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86420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1FF77-087A-4E2A-8391-3D6450D2A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89924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42583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9742EC-1A5F-4442-8350-54197C045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290AA-6AD3-46E9-B665-9B0521F72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0CFB3-26B1-490B-81A5-1FF36E430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53324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78FF2-70E2-4300-A824-35849F01E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361D411-F4F7-460E-8D14-37C551D809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F6889B-D490-42C2-A4A1-9C310905F9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3335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38D93-CDC1-4E83-9662-AE7845DD8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67AF5C-CD8A-4287-87F9-E07867B863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4120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4B8E82-B9F5-4630-847E-607F758FFF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3050"/>
            <a:ext cx="2743200" cy="5308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941141-77F4-4BC8-B97D-75457825F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77200" cy="5308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1263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2389EA-F2DD-4C44-9A49-C41AECB07B5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9480" y="273600"/>
            <a:ext cx="10973519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endParaRPr lang="pt-B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262A1-BF46-4216-A988-822CEDBF09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09480" y="1604520"/>
            <a:ext cx="10973519" cy="39772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hangingPunct="0">
        <a:tabLst/>
        <a:defRPr lang="pt-BR" sz="4400" b="0" i="0" u="none" strike="noStrike" kern="1200" cap="none" spc="0" baseline="0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</p:titleStyle>
    <p:bodyStyle>
      <a:lvl1pPr rtl="0" hangingPunct="0">
        <a:spcBef>
          <a:spcPts val="1417"/>
        </a:spcBef>
        <a:spcAft>
          <a:spcPts val="0"/>
        </a:spcAft>
        <a:tabLst/>
        <a:defRPr lang="pt-BR" sz="3200" b="0" i="0" u="none" strike="noStrike" kern="1200" cap="none" spc="0" baseline="0">
          <a:ln>
            <a:noFill/>
          </a:ln>
          <a:highlight>
            <a:scrgbClr r="0" g="0" b="0">
              <a:alpha val="0"/>
            </a:scrgbClr>
          </a:highlight>
          <a:latin typeface="Liberation Sans" pitchFamily="18"/>
          <a:ea typeface="Microsoft YaHei" pitchFamily="2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7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7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7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7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ixaDeTexto 10">
            <a:extLst>
              <a:ext uri="{FF2B5EF4-FFF2-40B4-BE49-F238E27FC236}">
                <a16:creationId xmlns:a16="http://schemas.microsoft.com/office/drawing/2014/main" id="{C73D0DDA-7C6A-0502-A139-923F9916736D}"/>
              </a:ext>
            </a:extLst>
          </p:cNvPr>
          <p:cNvSpPr txBox="1"/>
          <p:nvPr/>
        </p:nvSpPr>
        <p:spPr>
          <a:xfrm>
            <a:off x="-1" y="2459503"/>
            <a:ext cx="609679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accent6"/>
                </a:solidFill>
              </a:rPr>
              <a:t>26° Domingo do</a:t>
            </a:r>
          </a:p>
          <a:p>
            <a:r>
              <a:rPr lang="pt-BR" sz="6600" b="1" dirty="0">
                <a:solidFill>
                  <a:schemeClr val="accent6"/>
                </a:solidFill>
              </a:rPr>
              <a:t>Tempo Comum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0E5432C0-E5A9-6E3D-7E76-84247BB98C6E}"/>
              </a:ext>
            </a:extLst>
          </p:cNvPr>
          <p:cNvSpPr txBox="1"/>
          <p:nvPr/>
        </p:nvSpPr>
        <p:spPr>
          <a:xfrm>
            <a:off x="1715958" y="4896118"/>
            <a:ext cx="69628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>
                    <a:lumMod val="95000"/>
                  </a:schemeClr>
                </a:solidFill>
              </a:rPr>
              <a:t>Paróquia Nome</a:t>
            </a:r>
          </a:p>
          <a:p>
            <a:r>
              <a:rPr lang="pt-BR" sz="5400" dirty="0">
                <a:solidFill>
                  <a:schemeClr val="bg1">
                    <a:lumMod val="95000"/>
                  </a:schemeClr>
                </a:solidFill>
              </a:rPr>
              <a:t>Diocese de Apucarana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9600" b="1" i="0" u="none" strike="noStrike" cap="none" baseline="30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C.</a:t>
            </a:r>
            <a:r>
              <a:rPr lang="pt-BR" sz="9600" b="1" i="0" u="none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t-BR" sz="96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Irmãos e irmãs, a Palavra de Deus hoje destaca a imagem da “vinha”, frequentemente utilizada na Bíblia. Nós somos a vinha que o Senhor plantou e cercou de</a:t>
            </a:r>
          </a:p>
        </p:txBody>
      </p:sp>
      <p:sp>
        <p:nvSpPr>
          <p:cNvPr id="19" name="Google Shape;19;p1"/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/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96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cuidados e proteção, esperando colher os frutos no tempo certo. Ao mesmo tempo, somos humildes trabalhadores nesta vinha. Ele confia a nós a missão</a:t>
            </a:r>
          </a:p>
        </p:txBody>
      </p:sp>
      <p:sp>
        <p:nvSpPr>
          <p:cNvPr id="19" name="Google Shape;19;p1"/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598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>
          <a:extLst>
            <a:ext uri="{FF2B5EF4-FFF2-40B4-BE49-F238E27FC236}">
              <a16:creationId xmlns:a16="http://schemas.microsoft.com/office/drawing/2014/main" id="{1872C71C-2E9D-AB7A-D131-B8654EDC1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>
            <a:extLst>
              <a:ext uri="{FF2B5EF4-FFF2-40B4-BE49-F238E27FC236}">
                <a16:creationId xmlns:a16="http://schemas.microsoft.com/office/drawing/2014/main" id="{549BE90B-AEC1-8989-0F8E-9F8439C8A3C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88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 produzir abundantes frutos de justiça e santidade, mas isso só acontece quando se ouve e acolhe na vida a sua Palavra de salvação. Nesta semana, celebraremos o Dia do Nascituro. </a:t>
            </a:r>
          </a:p>
        </p:txBody>
      </p:sp>
      <p:sp>
        <p:nvSpPr>
          <p:cNvPr id="19" name="Google Shape;19;p1">
            <a:extLst>
              <a:ext uri="{FF2B5EF4-FFF2-40B4-BE49-F238E27FC236}">
                <a16:creationId xmlns:a16="http://schemas.microsoft.com/office/drawing/2014/main" id="{9F30DB8A-6949-C1A9-8627-56E3BFDF0666}"/>
              </a:ext>
            </a:extLst>
          </p:cNvPr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6022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">
          <a:extLst>
            <a:ext uri="{FF2B5EF4-FFF2-40B4-BE49-F238E27FC236}">
              <a16:creationId xmlns:a16="http://schemas.microsoft.com/office/drawing/2014/main" id="{78F3876E-4E2B-ABD9-586C-516DB158C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">
            <a:extLst>
              <a:ext uri="{FF2B5EF4-FFF2-40B4-BE49-F238E27FC236}">
                <a16:creationId xmlns:a16="http://schemas.microsoft.com/office/drawing/2014/main" id="{C54382EF-D7F1-9CB2-F379-4E6CECB224D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7481" y="1874991"/>
            <a:ext cx="11588400" cy="595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algn="just">
              <a:spcBef>
                <a:spcPts val="0"/>
              </a:spcBef>
              <a:buClr>
                <a:srgbClr val="92D050"/>
              </a:buClr>
              <a:buSzPts val="7500"/>
            </a:pPr>
            <a:r>
              <a:rPr lang="pt-BR" sz="8800" b="1" i="0" strike="noStrike" cap="none" baseline="30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Alicerçados na fé cristã, reafirmamos o valor inviolável da vida humana desde a concepção no ventre materno até o seu fim natural. Iniciemos nossa Santa Missa, cantando:</a:t>
            </a:r>
          </a:p>
        </p:txBody>
      </p:sp>
      <p:sp>
        <p:nvSpPr>
          <p:cNvPr id="19" name="Google Shape;19;p1">
            <a:extLst>
              <a:ext uri="{FF2B5EF4-FFF2-40B4-BE49-F238E27FC236}">
                <a16:creationId xmlns:a16="http://schemas.microsoft.com/office/drawing/2014/main" id="{F24094B6-3BF0-5C0E-6930-0080FFD9FB74}"/>
              </a:ext>
            </a:extLst>
          </p:cNvPr>
          <p:cNvSpPr txBox="1"/>
          <p:nvPr/>
        </p:nvSpPr>
        <p:spPr>
          <a:xfrm>
            <a:off x="-5069" y="369277"/>
            <a:ext cx="12193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Comentário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25473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1869208"/>
            <a:ext cx="11683634" cy="242922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Às tuas portas, Senhor, nossos pés já se detêm, para entrar com fervor na feliz Jerusalém! Tua casa é nossa casa; nós somos o teu povo:  Cantando um canto novo, teu nome santo vimos proclamar!</a:t>
            </a:r>
            <a:endParaRPr lang="pt-BR" sz="54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4977" y="2038350"/>
            <a:ext cx="11683634" cy="308229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Alegres entramos pra juntos louvar-te, Senhor!  Felizes cantamos: É eterno e fiel teu amor!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632357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59">
            <a:extLst>
              <a:ext uri="{FF2B5EF4-FFF2-40B4-BE49-F238E27FC236}">
                <a16:creationId xmlns:a16="http://schemas.microsoft.com/office/drawing/2014/main" id="{A47391FC-6051-430D-8F42-61DBA194C7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0998" y="1921164"/>
            <a:ext cx="11741454" cy="335153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Povo de Deus, és feliz, porque Ele te escolheu, para contigo habitar e fazer-te povo seu! Na terra peregrino, destino é o Monte Santo... Aclama com teu canto o Deus bendito que hoje vem a ti!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90FD7D-A590-3A33-AEA6-56A4924D5419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2209801"/>
            <a:ext cx="11683634" cy="36423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Alegres entramos pra juntos louvar-te, Senhor!  Felizes cantamos: É eterno e fiel teu amor!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4570372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59">
            <a:extLst>
              <a:ext uri="{FF2B5EF4-FFF2-40B4-BE49-F238E27FC236}">
                <a16:creationId xmlns:a16="http://schemas.microsoft.com/office/drawing/2014/main" id="{A47391FC-6051-430D-8F42-61DBA194C7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1354" y="1864659"/>
            <a:ext cx="11630880" cy="595592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 Narram tua glória, Senhor, toda a terra, o mar e os céus..., mas quem sustenta o louvor é a voz dos filhos teus. Correr ao teu encontro: eis nossa alegria! És fonte que sacia a nossa fome e sede de amor!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0C6C04E-8201-1DA9-E09B-30844420B3B1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3948934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28">
            <a:extLst>
              <a:ext uri="{FF2B5EF4-FFF2-40B4-BE49-F238E27FC236}">
                <a16:creationId xmlns:a16="http://schemas.microsoft.com/office/drawing/2014/main" id="{04E8CE5F-24B0-4CAF-8022-E0FB14EA16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9908" y="2452255"/>
            <a:ext cx="11683634" cy="497790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Alegres entramos pra juntos louvar-te, Senhor!  Felizes cantamos: É eterno e fiel teu amor!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376C668-2191-8722-32CC-016E5C0671CF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 Inicial</a:t>
            </a:r>
          </a:p>
        </p:txBody>
      </p:sp>
    </p:spTree>
    <p:extLst>
      <p:ext uri="{BB962C8B-B14F-4D97-AF65-F5344CB8AC3E}">
        <p14:creationId xmlns:p14="http://schemas.microsoft.com/office/powerpoint/2010/main" val="25964351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6D2DB17E-8092-65DB-A8A3-36F589E31D07}"/>
              </a:ext>
            </a:extLst>
          </p:cNvPr>
          <p:cNvSpPr txBox="1"/>
          <p:nvPr/>
        </p:nvSpPr>
        <p:spPr>
          <a:xfrm>
            <a:off x="0" y="2921168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Saudação e Acolhida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Em nome do Pai e do Filho e do Espírito Santo.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7869911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 graça e a paz daquele que é, que era e que vem, estejam convosco.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Bendito seja Deus, que nos reuniu no amor de Cristo.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719497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EEB9F5A-D392-CEA2-C164-E93887D0F70C}"/>
              </a:ext>
            </a:extLst>
          </p:cNvPr>
          <p:cNvSpPr txBox="1"/>
          <p:nvPr/>
        </p:nvSpPr>
        <p:spPr>
          <a:xfrm>
            <a:off x="0" y="2921168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Ato penitencial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95">
            <a:extLst>
              <a:ext uri="{FF2B5EF4-FFF2-40B4-BE49-F238E27FC236}">
                <a16:creationId xmlns:a16="http://schemas.microsoft.com/office/drawing/2014/main" id="{51CA22AD-D75D-4092-A918-AAACB37714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731" y="1862543"/>
            <a:ext cx="11578126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P: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 Senhor Jesus, que nos convida à mesa da Palavra e da Eucaristia, nos chama a segui-lo fielmente. Reconheçamos ser pecadores e invoquemos com confiança a misericórdia do Pai.</a:t>
            </a:r>
          </a:p>
        </p:txBody>
      </p:sp>
    </p:spTree>
    <p:extLst>
      <p:ext uri="{BB962C8B-B14F-4D97-AF65-F5344CB8AC3E}">
        <p14:creationId xmlns:p14="http://schemas.microsoft.com/office/powerpoint/2010/main" val="16643307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6BC96508-99A8-4EE2-A28F-E8375794C2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Senhor, que sois o caminho que leva ao Pai.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Cristo, piedade, piedade de nós! Cristo, piedade, piedade de nós! (bis)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DA7876-195A-0EE7-DFCA-2E3CE3EF7709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17845895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772AF4-DAFB-C880-182C-C656F36863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E76AECAD-A0F6-8F81-770D-F17333350E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Cristo, que sois a verdade que ilumina os povos.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Cristo, piedade, piedade de nós! Cristo, piedade, piedade de nós! (bis)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362FD65-3258-7436-ACE2-C42C7172AF03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8032733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A0789-F2A7-F3D9-BE38-F22F57F7A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71D789AB-7CDC-2110-4936-3EC253BB94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2048256"/>
            <a:ext cx="11342077" cy="539208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Senhor, que sois a vida que renova o mundo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Senhor, piedade, piedade de nós! Senhor, piedade, piedade de nós! (bis).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C89B16C-0E60-4040-7F00-6A3320B46866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CANTO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24367717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48">
            <a:extLst>
              <a:ext uri="{FF2B5EF4-FFF2-40B4-BE49-F238E27FC236}">
                <a16:creationId xmlns:a16="http://schemas.microsoft.com/office/drawing/2014/main" id="{6BC96508-99A8-4EE2-A28F-E8375794C2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25755" y="1981200"/>
            <a:ext cx="11342077" cy="4572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Deus todo-poderoso tenha compaixão de nós, perdoe os nossos pecados e nos conduza à vida eterna.	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6DA7876-195A-0EE7-DFCA-2E3CE3EF7709}"/>
              </a:ext>
            </a:extLst>
          </p:cNvPr>
          <p:cNvSpPr txBox="1"/>
          <p:nvPr/>
        </p:nvSpPr>
        <p:spPr>
          <a:xfrm>
            <a:off x="0" y="-175847"/>
            <a:ext cx="1219358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ATO</a:t>
            </a:r>
          </a:p>
          <a:p>
            <a:pPr algn="ctr"/>
            <a:r>
              <a:rPr lang="pt-BR" sz="6000" b="1" dirty="0">
                <a:solidFill>
                  <a:srgbClr val="92D050"/>
                </a:solidFill>
              </a:rPr>
              <a:t>PENITENCIAL</a:t>
            </a:r>
          </a:p>
        </p:txBody>
      </p:sp>
    </p:spTree>
    <p:extLst>
      <p:ext uri="{BB962C8B-B14F-4D97-AF65-F5344CB8AC3E}">
        <p14:creationId xmlns:p14="http://schemas.microsoft.com/office/powerpoint/2010/main" val="40706549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GLÓ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077C86C-EE1D-48AF-8731-509EB3EBABC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Glória a Deus nas alturas e paz na terra aos homens por Ele amados. Senhor Deus, Rei dos céus, Deus Pai todo-poderoso: nós vos louvamos, nós vos bendizemos, nós vos adoramos, nós vos glorificamos, nós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07A9F9D-71EC-85AF-59CC-408D82505841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657A7-A53B-F2E7-8503-B8D99E2ED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3D108E5F-0A7F-DB77-CD30-DBA69D0CDDC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vos damos graças, por vossa imensa glória. Senhor Jesus Cristo, Filho Unigênito, Senhor Deus, Cordeiro de Deus, Filho de Deus Pai: vós que tirais o pecado do mundo, tende piedade de nós; vós que tirais o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6173241-76C3-F7C4-113E-7EE182AEEA7E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22314090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10D7F2-DB3B-AD12-BC96-239710CFE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A5E13D93-44EC-9CA0-76A2-9B02F8191A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pecado do mundo, acolhei a nossa súplica; vós que estais à direita do Pai, tende piedade de nós. Só vós sois o Santo; só vós, o Senhor; 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B08BEB-98D7-3CDD-3DC2-BF4C3FF6F075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615866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38A7CB-3B8C-2736-EB87-25D502547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CFCE68D-66F1-D6DD-1B23-62D2AE7749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2" y="1861868"/>
            <a:ext cx="11613297" cy="538080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só vós, o Altíssimo, Jesus Cristo; com o Espírito Santo na glória de Deus Pai. Amém, amém! Amém, amém!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0150C0-CAC7-6054-1634-CCE41791D128}"/>
              </a:ext>
            </a:extLst>
          </p:cNvPr>
          <p:cNvSpPr txBox="1"/>
          <p:nvPr/>
        </p:nvSpPr>
        <p:spPr>
          <a:xfrm>
            <a:off x="-263769" y="572168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Glória</a:t>
            </a:r>
          </a:p>
        </p:txBody>
      </p:sp>
    </p:spTree>
    <p:extLst>
      <p:ext uri="{BB962C8B-B14F-4D97-AF65-F5344CB8AC3E}">
        <p14:creationId xmlns:p14="http://schemas.microsoft.com/office/powerpoint/2010/main" val="42062200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AÇÃO DO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5069" y="1900174"/>
            <a:ext cx="12193587" cy="475826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latin typeface="+mn-lt"/>
              </a:rPr>
              <a:t>P. </a:t>
            </a:r>
            <a:r>
              <a:rPr lang="pt-BR" sz="6600" b="1" dirty="0">
                <a:solidFill>
                  <a:schemeClr val="bg1"/>
                </a:solidFill>
                <a:latin typeface="+mn-lt"/>
              </a:rPr>
              <a:t>Deus eterno e todo-poderoso, que no vosso imenso amor de Pai nos concedeis mais do que merecemos e pedimos, infundi em nós a vossa misericórdia, para</a:t>
            </a:r>
            <a:endParaRPr lang="pt-BR" sz="66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3598" y="1964266"/>
            <a:ext cx="11726392" cy="475826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chemeClr val="bg1"/>
                </a:solidFill>
                <a:latin typeface="+mn-lt"/>
              </a:rPr>
              <a:t>perdoar o que nos pesa na consciência e para nos dar mais do que a oração ousa a pedir. Por nosso Senhor Jesus Cristo,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  <p:extLst>
      <p:ext uri="{BB962C8B-B14F-4D97-AF65-F5344CB8AC3E}">
        <p14:creationId xmlns:p14="http://schemas.microsoft.com/office/powerpoint/2010/main" val="2701731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E2FDD-A4AA-3A4B-3A00-916585A03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5434066-C077-A761-0FCF-2DDE19A825D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3598" y="1964266"/>
            <a:ext cx="11726392" cy="475826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chemeClr val="bg1"/>
                </a:solidFill>
                <a:latin typeface="+mn-lt"/>
              </a:rPr>
              <a:t>vosso Filho, que é Deus, e convosco vive e reina, na unidade do Espírito Santo, por todos os séculos dos séculos.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50697E9-2A18-C5FF-BD08-141D9FFAE53A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  <p:extLst>
      <p:ext uri="{BB962C8B-B14F-4D97-AF65-F5344CB8AC3E}">
        <p14:creationId xmlns:p14="http://schemas.microsoft.com/office/powerpoint/2010/main" val="2034698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0BBA723-6154-43EE-AEA6-F2D031F501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0" y="1863000"/>
            <a:ext cx="12188519" cy="595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latin typeface="+mn-lt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latin typeface="+mn-lt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00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F1DC748-7D08-36AB-7A95-489911C68340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Oração Coleta</a:t>
            </a:r>
          </a:p>
        </p:txBody>
      </p:sp>
    </p:spTree>
    <p:extLst>
      <p:ext uri="{BB962C8B-B14F-4D97-AF65-F5344CB8AC3E}">
        <p14:creationId xmlns:p14="http://schemas.microsoft.com/office/powerpoint/2010/main" val="18167672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ED414EC-7FEA-4275-933E-DC3DAABE5F2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93869" y="1840263"/>
            <a:ext cx="11595711" cy="678455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i="1" dirty="0">
                <a:solidFill>
                  <a:schemeClr val="bg1"/>
                </a:solidFill>
                <a:latin typeface="+mn-lt"/>
              </a:rPr>
              <a:t>Quem me ama guardará minha Palavra!  Quem me ama guardará minha Palavra! Quem me ama, quem me ama guardará minha Palavra, minha Palavra, minha Palavra!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A06BDEEF-6F08-B49C-B56F-E6DDEFADB52E}"/>
              </a:ext>
            </a:extLst>
          </p:cNvPr>
          <p:cNvSpPr txBox="1"/>
          <p:nvPr/>
        </p:nvSpPr>
        <p:spPr>
          <a:xfrm>
            <a:off x="-5069" y="369277"/>
            <a:ext cx="12193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92D050"/>
                </a:solidFill>
              </a:rPr>
              <a:t>Refrão Orante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ITURA DOS ATOS DOS APÓSTOLOS&#10;          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DB29782E-DFC1-4B5F-BD03-4DCEE5CEBF8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00" y="1541160"/>
            <a:ext cx="12189600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dirty="0">
              <a:solidFill>
                <a:schemeClr val="bg1"/>
              </a:solidFill>
              <a:latin typeface="Arial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I LEITURA - Is 5,1-7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latin typeface="+mn-lt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LEITURA DO LIVRO DO 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PROFETA ISAÍAS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6E2CBDD-26BA-26D9-E3DA-FBBF342499C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2">
            <a:extLst>
              <a:ext uri="{FF2B5EF4-FFF2-40B4-BE49-F238E27FC236}">
                <a16:creationId xmlns:a16="http://schemas.microsoft.com/office/drawing/2014/main" id="{FC088E26-8FB1-41E4-9695-5830B03CCB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4502" y="1904869"/>
            <a:ext cx="11834446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Vou cantar para o meu amado o cântico da vinha de um amigo meu: Um amigo meu possuía uma vinha em fértil encosta. Cercou-a, limpou-a de pedras, plantou videiras escolhidas, edificou uma torre no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B7BE502-81C8-6847-E8DA-3772F5CFEFE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1">
            <a:extLst>
              <a:ext uri="{FF2B5EF4-FFF2-40B4-BE49-F238E27FC236}">
                <a16:creationId xmlns:a16="http://schemas.microsoft.com/office/drawing/2014/main" id="{9C5575C0-10EB-4D38-8B68-399171DCA15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69" y="1892852"/>
            <a:ext cx="12052911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meio e construiu um lagar; esperava que ela produzisse uvas boas, mas produziu uvas selvagens. Agora, habitantes de Jerusalém e cidadãos de Judá, julgai a minha situação e a de minha vinha. O que poderia eu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714DC82-9258-D067-70F1-90BFB392F65D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DB190-423D-B618-4F79-D90749B2D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1">
            <a:extLst>
              <a:ext uri="{FF2B5EF4-FFF2-40B4-BE49-F238E27FC236}">
                <a16:creationId xmlns:a16="http://schemas.microsoft.com/office/drawing/2014/main" id="{57713460-D756-C103-71F1-FBDF2E5600F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69" y="1892852"/>
            <a:ext cx="12052911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ter feito a mais por minha vinha e não fiz? Eu contava com uvas de verdade, mas, por que produziu ela uvas selvagens? Pois agora vou mostrar-vos o que farei com minha vinha: vou desmanchar a cerca, e ela será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76FBD45-5BE1-4B69-6EB4-C1A6930C37A3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5553031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7D65F-1DAA-37D0-375B-56D52DFA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1">
            <a:extLst>
              <a:ext uri="{FF2B5EF4-FFF2-40B4-BE49-F238E27FC236}">
                <a16:creationId xmlns:a16="http://schemas.microsoft.com/office/drawing/2014/main" id="{127C8BC1-9BFA-52B5-E550-E2902F30AA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69" y="1892852"/>
            <a:ext cx="12052911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devastada; vou derrubar o muro, e ela será pisoteada. Vou deixá-la inculta e selvagem: ela não será podada nem lavrada, espinhos e sarças tomarão conta dela; não deixarei as nuvens derramar a chuva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E1F7F10-A3FF-439D-EF21-F9140B4C2F1B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55329386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975A25-6777-AD38-FFE5-1BDB18D750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1">
            <a:extLst>
              <a:ext uri="{FF2B5EF4-FFF2-40B4-BE49-F238E27FC236}">
                <a16:creationId xmlns:a16="http://schemas.microsoft.com/office/drawing/2014/main" id="{D1F2D7BF-E34B-DD62-F08A-D1F443A104F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5269" y="1892852"/>
            <a:ext cx="12052911" cy="51184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latin typeface="+mn-lt"/>
              </a:rPr>
              <a:t>sobre ela. Pois bem, a vinha do Senhor dos exércitos é a casa de Israel, e o povo de Judá, sua dileta plantação; eu esperava deles frutos de justiça — e eis injustiça; esperava obras de bondade — e eis iniquidade.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7263031-5D43-4B80-91CE-78BC8B097E3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2521666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83301"/>
            <a:ext cx="12189600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DO SENHOR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4169432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Salmo 79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latin typeface="+mn-lt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Vinha do Senhor é a casa de Israel.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7B8F8E-DCB7-EBAB-24CF-60D966DC2748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47">
            <a:extLst>
              <a:ext uri="{FF2B5EF4-FFF2-40B4-BE49-F238E27FC236}">
                <a16:creationId xmlns:a16="http://schemas.microsoft.com/office/drawing/2014/main" id="{B1CF8392-EC72-49CA-BDC7-B288150BAA6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6815" y="1943100"/>
            <a:ext cx="11929819" cy="569770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rgbClr val="92D050"/>
                </a:solidFill>
                <a:latin typeface="+mn-lt"/>
              </a:rPr>
              <a:t>01.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Arrancastes do Egito esta videira, e expulsastes as nações para plantá-la; até o mar se estenderam seus sarmentos, até o rio os seus rebentos se espalharam.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64DEFD4-1BE2-ECFB-5AC2-7B424383DFFF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Vinha do Senhor é a casa de Israel.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56C0397-BAB0-5255-3F68-976139321CD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40405212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77">
            <a:extLst>
              <a:ext uri="{FF2B5EF4-FFF2-40B4-BE49-F238E27FC236}">
                <a16:creationId xmlns:a16="http://schemas.microsoft.com/office/drawing/2014/main" id="{0CBFCE60-8C80-425E-9D3E-8E00AF9F22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7154" y="1806389"/>
            <a:ext cx="11789142" cy="581097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02.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Por que razão vós destruístes sua cerca, para que todos os passantes a vindimem, o javali da mata virgem a devaste, e os animais do descampado nela pastem?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3340432-4220-792D-A7BF-694ECC870F25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28599489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Vinha do Senhor é a casa de Israel.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06AFBDF-BDCA-D914-7679-2C93B3EAB3A1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384431548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77">
            <a:extLst>
              <a:ext uri="{FF2B5EF4-FFF2-40B4-BE49-F238E27FC236}">
                <a16:creationId xmlns:a16="http://schemas.microsoft.com/office/drawing/2014/main" id="{0CBFCE60-8C80-425E-9D3E-8E00AF9F22F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013" y="1857982"/>
            <a:ext cx="11727423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03.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Voltai-vos para nós, Deus do universo! Olhai dos altos céus e observai. Visitai a vossa vinha e protegei-a! Foi a vossa mão direita que a plantou; protegei-a, e ao rebento que firmastes!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EC8588B-2C90-750E-B481-B48A764AB42C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32880687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15A85341-E9A5-4187-82D5-F2BB707BF4E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Vinha do Senhor é a casa de Israel.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479B79-3E56-2152-C2D9-6BF8B4A1DE5C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41897981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6E1CB-18DA-FAE6-1FC6-3EDB35BB9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77">
            <a:extLst>
              <a:ext uri="{FF2B5EF4-FFF2-40B4-BE49-F238E27FC236}">
                <a16:creationId xmlns:a16="http://schemas.microsoft.com/office/drawing/2014/main" id="{0D877D90-0218-5EB9-661A-8C3B48B631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013" y="1857982"/>
            <a:ext cx="11727423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04. </a:t>
            </a:r>
            <a:r>
              <a:rPr lang="pt-BR" sz="6000" dirty="0">
                <a:solidFill>
                  <a:schemeClr val="bg1"/>
                </a:solidFill>
                <a:latin typeface="+mn-lt"/>
              </a:rPr>
              <a:t>E nunca mais vos deixaremos, Senhor Deus! Dai-nos vida, e louvaremos vosso nome! Convertei-nos, ó Senhor Deus do universo, e sobre nós iluminai a vossa face! Se voltardes para nós, seremos salvos!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CE521F5-FC4B-009B-EA77-08BBB85B38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5229218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609717-3B45-784F-C179-D468B2565F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92">
            <a:extLst>
              <a:ext uri="{FF2B5EF4-FFF2-40B4-BE49-F238E27FC236}">
                <a16:creationId xmlns:a16="http://schemas.microsoft.com/office/drawing/2014/main" id="{6DF6230E-F1F9-9B3B-E5A2-BB09B3E2657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86862" y="1839020"/>
            <a:ext cx="11412415" cy="592487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3600" dirty="0">
              <a:solidFill>
                <a:schemeClr val="bg1"/>
              </a:solidFill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latin typeface="+mn-lt"/>
              </a:rPr>
              <a:t>R. </a:t>
            </a:r>
            <a:r>
              <a:rPr lang="pt-BR" sz="6000" b="1" dirty="0">
                <a:solidFill>
                  <a:schemeClr val="bg1"/>
                </a:solidFill>
                <a:latin typeface="+mn-lt"/>
              </a:rPr>
              <a:t>A Vinha do Senhor é a casa de Israel.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+mn-lt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D9DCA21-3267-47F1-45ED-FF8EC83F8831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Salmo Responsorial</a:t>
            </a:r>
          </a:p>
        </p:txBody>
      </p:sp>
    </p:spTree>
    <p:extLst>
      <p:ext uri="{BB962C8B-B14F-4D97-AF65-F5344CB8AC3E}">
        <p14:creationId xmlns:p14="http://schemas.microsoft.com/office/powerpoint/2010/main" val="11708908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"/>
          <p:cNvSpPr txBox="1">
            <a:spLocks noGrp="1"/>
          </p:cNvSpPr>
          <p:nvPr>
            <p:ph type="body" idx="4294967295"/>
          </p:nvPr>
        </p:nvSpPr>
        <p:spPr>
          <a:xfrm>
            <a:off x="385570" y="1729432"/>
            <a:ext cx="11412300" cy="59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dirty="0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II LEITURA -  </a:t>
            </a:r>
            <a:r>
              <a:rPr lang="pt-BR" sz="6000" dirty="0" err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Fl</a:t>
            </a:r>
            <a:r>
              <a:rPr lang="pt-BR" sz="6000" dirty="0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 4,6-9</a:t>
            </a: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LEITURA DA CARTA DE SÃO PAULO AOS FILIPENSES</a:t>
            </a:r>
            <a:endParaRPr sz="6000" b="1" dirty="0">
              <a:solidFill>
                <a:schemeClr val="lt1"/>
              </a:solidFill>
              <a:highlight>
                <a:srgbClr val="000000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LEITURA DA PRIMEIRA CARTA DE SÃO PEDRO   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6948CAE8-2BDD-439B-89E8-E6FDED0CCFF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3192" y="1876500"/>
            <a:ext cx="11877065" cy="52329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Irmãos: Não vos inquieteis com coisa alguma, mas apresentai as vossas necessidades a Deus, em orações e súplicas, acompanhadas de ação de graças. E a paz de Deus, que ultrapassa todo o entendimento,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94549-FBCC-476D-84E4-7D4698175E0D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/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guardará os vossos corações e pensamentos em Cristo Jesus. Quanto ao mais, irmãos, ocupai-vos com tudo o que é verdadeiro, respeitável, justo, puro, amável, </a:t>
            </a:r>
          </a:p>
        </p:txBody>
      </p:sp>
      <p:sp>
        <p:nvSpPr>
          <p:cNvPr id="25" name="Google Shape;25;p3"/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>
          <a:extLst>
            <a:ext uri="{FF2B5EF4-FFF2-40B4-BE49-F238E27FC236}">
              <a16:creationId xmlns:a16="http://schemas.microsoft.com/office/drawing/2014/main" id="{1045D108-4AC3-B1AC-52AE-31599F941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>
            <a:extLst>
              <a:ext uri="{FF2B5EF4-FFF2-40B4-BE49-F238E27FC236}">
                <a16:creationId xmlns:a16="http://schemas.microsoft.com/office/drawing/2014/main" id="{6DF9EF21-2595-D588-C6F1-FB2BB65D886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honroso, tudo o que é virtude ou de qualquer modo mereça louvor. Praticai o que aprendestes e recebestes de mim, ou que de mim vistes e ouvistes. </a:t>
            </a:r>
          </a:p>
        </p:txBody>
      </p:sp>
      <p:sp>
        <p:nvSpPr>
          <p:cNvPr id="25" name="Google Shape;25;p3">
            <a:extLst>
              <a:ext uri="{FF2B5EF4-FFF2-40B4-BE49-F238E27FC236}">
                <a16:creationId xmlns:a16="http://schemas.microsoft.com/office/drawing/2014/main" id="{02C651A0-9AAB-6946-D33E-F5CF0D2AAF23}"/>
              </a:ext>
            </a:extLst>
          </p:cNvPr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39617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">
          <a:extLst>
            <a:ext uri="{FF2B5EF4-FFF2-40B4-BE49-F238E27FC236}">
              <a16:creationId xmlns:a16="http://schemas.microsoft.com/office/drawing/2014/main" id="{D9725635-641D-B043-083A-4DD9D363F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">
            <a:extLst>
              <a:ext uri="{FF2B5EF4-FFF2-40B4-BE49-F238E27FC236}">
                <a16:creationId xmlns:a16="http://schemas.microsoft.com/office/drawing/2014/main" id="{E2871019-5426-EE55-C770-A7B73F9A869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53640"/>
            <a:ext cx="11799300" cy="52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Assim o Deus da paz estará convosco.</a:t>
            </a:r>
          </a:p>
        </p:txBody>
      </p:sp>
      <p:sp>
        <p:nvSpPr>
          <p:cNvPr id="25" name="Google Shape;25;p3">
            <a:extLst>
              <a:ext uri="{FF2B5EF4-FFF2-40B4-BE49-F238E27FC236}">
                <a16:creationId xmlns:a16="http://schemas.microsoft.com/office/drawing/2014/main" id="{B39F15E0-FBB6-D92E-2CF9-D34978C72B8B}"/>
              </a:ext>
            </a:extLst>
          </p:cNvPr>
          <p:cNvSpPr txBox="1"/>
          <p:nvPr/>
        </p:nvSpPr>
        <p:spPr>
          <a:xfrm>
            <a:off x="-5069" y="369277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da Palavra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1714588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83301"/>
            <a:ext cx="12189600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DO SENHOR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4455300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9A3DCAB0-A39B-48A4-888B-E195E589D57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28600" y="2444619"/>
            <a:ext cx="11816862" cy="6215873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Aleluia, aleluia! Aleluia, aleluia! (bis) 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54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vos escolhi, foi do meio do mundo, a fim de que deis um fruto que dure. Eu vos escolhi, foi do meio do mundo. Amém! Aleluia, aleluia!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D495FBF-1E57-7AC6-4A34-8D111DF94B5A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Aclamação ao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Evangelho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304">
            <a:extLst>
              <a:ext uri="{FF2B5EF4-FFF2-40B4-BE49-F238E27FC236}">
                <a16:creationId xmlns:a16="http://schemas.microsoft.com/office/drawing/2014/main" id="{3816325F-D3C0-434D-83DC-7C6D112906D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7154" y="1783301"/>
            <a:ext cx="11789142" cy="523296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EVANGELHO – </a:t>
            </a:r>
            <a:r>
              <a:rPr lang="pt-BR" sz="6000" b="1" dirty="0" err="1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Mt</a:t>
            </a: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 21,33-43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PROCLAMAÇÃO DO EVANGELHO DE JESUS CRISTO SEGUNDO MATEUS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Glória a vós Senhor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816F0D7-FCAD-7F73-2B55-2FDF0D45A9A2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36218123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 EVANGELHO DE JESUS CRISTO SEGUNDO JOÃO -                   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C62FDC-88F9-4666-B53E-B604FDBB03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34697"/>
            <a:ext cx="11834446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Naquele tempo, Jesus disse aos sumos sacerdotes e aos anciãos do povo: “Escutai esta outra parábola: Certo proprietário plantou uma vinha, pôs uma cerca em volta, fez nela um lagar para esmagar as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14FD32-84E4-5244-89B9-389BC210D6A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8C62FDC-88F9-4666-B53E-B604FDBB03C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8262" y="1834697"/>
            <a:ext cx="11834446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uvas, e construiu uma torre de guarda. Depois, arrendou-a a vinhateiros, e viajou para o estrangeiro. Quando chegou o tempo da colheita, o proprietário mandou seus empregados aos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C14FD32-84E4-5244-89B9-389BC210D6A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2819554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2D818AF4-87AE-4D80-9904-AA68735F85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vinhateiros para receber seus frutos. Os vinhateiros, porém, agarraram os empregados, espancaram a um, mataram a outro, e ao terceiro apedrejaram. O proprietário mandou de novo outros empregados,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25C848-AEB5-ABD8-ACBE-AEB003BF0CF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2D818AF4-87AE-4D80-9904-AA68735F85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em maior número do que os primeiros. Mas eles os trataram da mesma forma. Finalmente, o proprietário enviou-lhes o seu filho, pensando: ‘Ao meu filho eles vão respeitar’. Os vinhateiros, porém,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225C848-AEB5-ABD8-ACBE-AEB003BF0CF6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58142607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E273C-8620-CAE1-B61B-3910A2AB6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4E895F52-3AF1-9676-0DF4-B8FF783EB8C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ao verem o filho, disseram entre si: ‘Este é o herdeiro. Vinde, vamos matá-lo e tomar posse da sua herança!’ Então agarraram o filho, jogaram-no para fora da vinha e o mataram. Pois bem, quando 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A504E42-B8C9-E4CF-6BE0-8DA88D9E7A81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23729713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A2DC0-C590-F5E5-67E2-59DB77F07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5F19254A-66FB-2F7C-8FA7-3C0A19AF398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dono da vinha voltar, o que fará com esses vinhateiros?” Os sumos sacerdotes e os anciãos do povo responderam: “Com certeza mandará matar de modo violento esses perversos e arrendará a vinha 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93FF05C-D7B7-617D-E24D-115EC8BD467D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66547305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00C19-C3BC-0473-658F-0921BCF13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9E0FFFAD-54A3-1E33-4245-2B52603035B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outros vinhateiros, que lhe entregarão os frutos no tempo certo”. Então Jesus lhes disse: “Vós nunca lestes nas Escrituras: ‘A pedra que os construtores rejeitaram tornou-se a pedra angular; isto foi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5058A9F-9BC1-2F82-1252-EEE5A3FBDFF9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238058276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12E0F-196B-6C88-BA58-9BE708009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25">
            <a:extLst>
              <a:ext uri="{FF2B5EF4-FFF2-40B4-BE49-F238E27FC236}">
                <a16:creationId xmlns:a16="http://schemas.microsoft.com/office/drawing/2014/main" id="{A01F6EF3-A6CA-F538-7142-4C9448A8AA6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4400" y="1852284"/>
            <a:ext cx="11894650" cy="57758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feito pelo Senhor e é maravilhoso aos nossos olhos?’ Por isso, eu vos digo: o Reino de Deus vos será tirado e será entregue a um povo que produzirá frutos”.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56A38AD-CC96-E2FC-E389-0F242C592E3D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411523050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312">
            <a:extLst>
              <a:ext uri="{FF2B5EF4-FFF2-40B4-BE49-F238E27FC236}">
                <a16:creationId xmlns:a16="http://schemas.microsoft.com/office/drawing/2014/main" id="{42CBAE1C-B1BD-4E9B-94D8-ABF805F35A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988" y="1764360"/>
            <a:ext cx="12189600" cy="577584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PALAVRA DA SALVAÇÃO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Glória a vós Senhor!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1BFCB55-6410-F381-C83B-EAA1DE1AD464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da Palavra</a:t>
            </a:r>
          </a:p>
        </p:txBody>
      </p:sp>
    </p:spTree>
    <p:extLst>
      <p:ext uri="{BB962C8B-B14F-4D97-AF65-F5344CB8AC3E}">
        <p14:creationId xmlns:p14="http://schemas.microsoft.com/office/powerpoint/2010/main" val="19205570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25BB59EF-A65F-5A4E-9142-0CBC08D97F2C}"/>
              </a:ext>
            </a:extLst>
          </p:cNvPr>
          <p:cNvSpPr txBox="1"/>
          <p:nvPr/>
        </p:nvSpPr>
        <p:spPr>
          <a:xfrm>
            <a:off x="0" y="2967335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Homilia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7703" y="1784243"/>
            <a:ext cx="11848043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Creio em Deus-Pai, todo poderoso, criador do céu e da terra e em Jesus Cristo seu único filho Nosso Senhor, que foi concebido pelo poder do Espírito Santo. Nasceu da Virgem Maria, Padeceu sob </a:t>
            </a:r>
            <a:r>
              <a:rPr lang="pt-BR" sz="5400" b="1" dirty="0" err="1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Poncio</a:t>
            </a: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 Pilatos, Foi crucificado, morto e sepultado,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6496" y="2012843"/>
            <a:ext cx="11830458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desceu a mansão dos mortos, ressuscitou ao terceiro dia, subiu aos céus, está sentado à direita de Deus Pai, todo poderoso, de onde há de vir a julgar os vivos e os mortos. 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  <p:extLst>
      <p:ext uri="{BB962C8B-B14F-4D97-AF65-F5344CB8AC3E}">
        <p14:creationId xmlns:p14="http://schemas.microsoft.com/office/powerpoint/2010/main" val="239301015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3430" y="1784243"/>
            <a:ext cx="11781693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Creio no Espírito Santo, na Santa Igreja Católica, na comunhão dos Santos,  remissão dos pecados, na ressurreição da carne, e na vida eterna.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54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54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Profissão de Fé</a:t>
            </a:r>
          </a:p>
        </p:txBody>
      </p:sp>
    </p:spTree>
    <p:extLst>
      <p:ext uri="{BB962C8B-B14F-4D97-AF65-F5344CB8AC3E}">
        <p14:creationId xmlns:p14="http://schemas.microsoft.com/office/powerpoint/2010/main" val="219975088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979069"/>
            <a:ext cx="11824311" cy="437564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Irmãos e irmãs, unidos em Cristo, como ramos ligados ao tronco, que os faz viver, peçamos a Deus nosso Pai a graça de dar fruto abundante, dizendo, com fé e humildade:</a:t>
            </a:r>
            <a:endParaRPr lang="pt-BR" sz="66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433723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2810932"/>
            <a:ext cx="11824311" cy="338412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escutai a nossa prece.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318569830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9412"/>
            <a:ext cx="11824311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Pelos fiéis de nossa Diocese de Apucarana, para que ponham em prática o que escutaram na Palavra, trabalhem em favor da vida e do fortalecimento das famílias, rezemos ao Senhor.</a:t>
            </a:r>
            <a:endParaRPr lang="pt-BR" sz="5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2404789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209730"/>
            <a:ext cx="11824311" cy="26247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escutai a nossa prece.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86848589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5740" y="1784243"/>
            <a:ext cx="11750040" cy="40150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Pelos governantes, para que tenham sabedoria e responsabilidade na promoção de leis e ações que promovam e respeitem a vida, rezemos ao Senhor. 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6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302871024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116424"/>
            <a:ext cx="11824311" cy="2942002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escutai a nossa prece.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0820963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51460" y="1784242"/>
            <a:ext cx="11681460" cy="4387957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Pelos médicos, enfermeiros e todos os profissionais da saúde, para que guiados pela ciência e a caridade, sejam instrumentos de cuidado, cura e defesa da vida, rezemos ao Senhor.</a:t>
            </a:r>
          </a:p>
          <a:p>
            <a:pPr lvl="0"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08800407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3236976"/>
            <a:ext cx="11824311" cy="2597516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escutai a nossa prece.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26CE5A0-D797-4F68-D58D-30374597050A}"/>
              </a:ext>
            </a:extLst>
          </p:cNvPr>
          <p:cNvSpPr txBox="1"/>
          <p:nvPr/>
        </p:nvSpPr>
        <p:spPr>
          <a:xfrm>
            <a:off x="-5069" y="369277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Preces</a:t>
            </a:r>
          </a:p>
        </p:txBody>
      </p:sp>
    </p:spTree>
    <p:extLst>
      <p:ext uri="{BB962C8B-B14F-4D97-AF65-F5344CB8AC3E}">
        <p14:creationId xmlns:p14="http://schemas.microsoft.com/office/powerpoint/2010/main" val="154390296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1215"/>
            <a:ext cx="11824311" cy="451924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Deus do universo, olhai do céu e vede esta vinha que a vossa mão direita plantou e fazei-nos encontrar na Eucaristia a seiva que nos</a:t>
            </a:r>
            <a:endParaRPr lang="pt-BR" sz="5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09773721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370FD4-30F8-3BC6-871C-82FF89E20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7F6BBAAE-3154-2C1E-9020-226E26FE69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1215"/>
            <a:ext cx="11824311" cy="451924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faz produzir frutos de vida eterna, e que continuemos anunciando com coragem o valor sagrado da vida humana, </a:t>
            </a:r>
          </a:p>
        </p:txBody>
      </p:sp>
    </p:spTree>
    <p:extLst>
      <p:ext uri="{BB962C8B-B14F-4D97-AF65-F5344CB8AC3E}">
        <p14:creationId xmlns:p14="http://schemas.microsoft.com/office/powerpoint/2010/main" val="4793879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1FD6-4C00-B9C2-7EAC-D5DFD2B8DE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A116ED64-EED5-9E53-75BB-8D0DEF595E7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1811215"/>
            <a:ext cx="11824311" cy="4519247"/>
          </a:xfrm>
        </p:spPr>
        <p:txBody>
          <a:bodyPr vert="horz" wrap="square" anchor="t" anchorCtr="0">
            <a:noAutofit/>
          </a:bodyPr>
          <a:lstStyle/>
          <a:p>
            <a:pPr algn="just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desde a concepção até o seu fim natural. Por Cristo, nosso Senhor.</a:t>
            </a:r>
          </a:p>
        </p:txBody>
      </p:sp>
    </p:spTree>
    <p:extLst>
      <p:ext uri="{BB962C8B-B14F-4D97-AF65-F5344CB8AC3E}">
        <p14:creationId xmlns:p14="http://schemas.microsoft.com/office/powerpoint/2010/main" val="77695345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>
            <a:extLst>
              <a:ext uri="{FF2B5EF4-FFF2-40B4-BE49-F238E27FC236}">
                <a16:creationId xmlns:a16="http://schemas.microsoft.com/office/drawing/2014/main" id="{267687C5-8830-4C5F-964A-A9D8C8A132A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9569" y="2907792"/>
            <a:ext cx="11824311" cy="3422670"/>
          </a:xfrm>
        </p:spPr>
        <p:txBody>
          <a:bodyPr vert="horz" wrap="square" anchor="t" anchorCtr="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 </a:t>
            </a:r>
            <a:r>
              <a:rPr lang="pt-BR" sz="72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  <a:endParaRPr lang="pt-BR" sz="6000" b="1" dirty="0">
              <a:solidFill>
                <a:srgbClr val="FFFF00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88098827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28929-7C97-AA4F-9EC1-E631B0B046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5BE6DFDF-7785-DB5A-7AC1-04D185115D5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Sobre a patena com o pão, ofereçamos ao Senhor, como penhor de gratidão, nossos trabalhos, nosso amor. </a:t>
            </a:r>
            <a:endParaRPr lang="pt-BR" sz="72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EC759D-A5ED-DA71-6D42-BBB91062AD9D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48964733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B4D47C9-8870-40E4-AD8D-23CE2892E63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Senhor, em nós fortalecei A caridade fraternal. Que o sacrifício desta Lei faça do amor nosso ideal.</a:t>
            </a:r>
            <a:endParaRPr lang="pt-BR" sz="8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00B133-ED93-E5FD-3CD3-FF884E8B9759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275178965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F94B2-AA00-6CE0-3476-A52DF52A4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5C2C63AF-5465-6AED-2C15-63FA041E51B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E, nesse cálice, aceitai nossos esforços contra o mal. Essa oferenda transformai em vosso sangue divinal. </a:t>
            </a:r>
            <a:endParaRPr lang="pt-BR" sz="8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A366973-ED89-15FE-A891-3FAFB6D1FDFA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41538437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DFAF0-3B1C-3300-5110-0887683AA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73AFCDA-51FB-FF07-92CA-BFA99449AA9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63770" y="1792413"/>
            <a:ext cx="11658600" cy="595368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4. </a:t>
            </a: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Pelo mistério deste altar, por estes dons, eterno Pai, a nós volvei o vosso olhar, as nossas culpas perdoai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8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C4C23C-4AE8-E6C6-D8F2-0137CF733354}"/>
              </a:ext>
            </a:extLst>
          </p:cNvPr>
          <p:cNvSpPr txBox="1"/>
          <p:nvPr/>
        </p:nvSpPr>
        <p:spPr>
          <a:xfrm>
            <a:off x="0" y="0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das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Oferendas</a:t>
            </a:r>
          </a:p>
        </p:txBody>
      </p:sp>
    </p:spTree>
    <p:extLst>
      <p:ext uri="{BB962C8B-B14F-4D97-AF65-F5344CB8AC3E}">
        <p14:creationId xmlns:p14="http://schemas.microsoft.com/office/powerpoint/2010/main" val="399268280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2146040"/>
            <a:ext cx="11912234" cy="5656959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54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Orai, irmãos e irmãs...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54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Receba o Senhor por tuas mãos este sacrifício, para glória do seu nome, para nosso bem e de toda a sua santa Igreja.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4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5254225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ORAÇÃO SOBRE AS OFER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64660"/>
            <a:ext cx="11912234" cy="59383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72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Acolhei, Senhor, nós vos pedimos, o sacrifício que instituístes; e pelos sagrados mistérios que celebramos em vossa honra dignai-vos</a:t>
            </a:r>
            <a:endParaRPr lang="pt-BR" sz="6600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072A7-9419-6A5B-0DB0-B30926445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F9B63DE-7D03-046D-8D9B-9483C93C6F3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64660"/>
            <a:ext cx="11912234" cy="59383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completar a santificação daqueles que salvastes. Por Cristo, nosso Senhor.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D3ABEBE-C881-EE2C-2477-046463858347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3016903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49680"/>
            <a:ext cx="11912234" cy="595332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0628669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EFÁC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40D81BC8-922C-446A-BC9A-B905F581041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74785" y="1691112"/>
            <a:ext cx="11271738" cy="575604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O Senhor esteja convosco.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Ele está no meio de nós.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Corações ao alto.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O nosso coração está em Deus.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P: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Demos graças ao Senhor, nosso Deus.</a:t>
            </a:r>
          </a:p>
          <a:p>
            <a:pPr lvl="0" algn="just">
              <a:lnSpc>
                <a:spcPct val="115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000" b="1" dirty="0">
                <a:solidFill>
                  <a:srgbClr val="92D050"/>
                </a:solidFill>
                <a:latin typeface="Calibri" pitchFamily="18"/>
              </a:rPr>
              <a:t>Todos: </a:t>
            </a:r>
            <a:r>
              <a:rPr lang="pt-BR" sz="5000" b="1" dirty="0">
                <a:solidFill>
                  <a:srgbClr val="FFFFFF"/>
                </a:solidFill>
                <a:latin typeface="Calibri" pitchFamily="18"/>
              </a:rPr>
              <a:t>É nosso dever e nossa salvação.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DB29988-EBB3-C120-7648-60559CC3275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REFÁCIO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É justo e nos faz todos ser mais santos, louvar a vós, ó Pai, no mundo inteiro, de dia e de noite, agradecendo com Cristo, vosso Filho, nosso irmão. É ele o sacerdote verdadeiro que sempre se oferece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2372F-F6ED-1062-2BF4-F1943CB29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A76B9FD-C97A-231B-EC2D-D03F8B38ADB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por nós todos, mandando que se faça a mesma coisa que fez naquela ceia derradeira. Por isso, aqui estamos reunidos, louvando e agradecendo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C12984C-C1D6-69FB-C596-0C253F63693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44304116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AF0D6-52DF-A4A8-B1B2-22009D5FA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F9294C8-872E-56A6-56AB-6AA1363096F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com alegria, juntando nossa voz à voz dos Anjos e dos Santos todos, para cantar: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C9C3B7B-5A59-961E-E135-FB42718A38E8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406757765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>
            <a:spLocks noGrp="1"/>
          </p:cNvSpPr>
          <p:nvPr>
            <p:ph type="body" idx="4294967295"/>
          </p:nvPr>
        </p:nvSpPr>
        <p:spPr>
          <a:xfrm>
            <a:off x="372951" y="1906846"/>
            <a:ext cx="11447700" cy="68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/>
                <a:ea typeface="Calibri"/>
                <a:cs typeface="Calibri"/>
                <a:sym typeface="Calibri"/>
              </a:rPr>
              <a:t>Santo, Santo, Santo, Senhor Deus do universo, o céu e a terra proclamam a vossa glória, hosana nas alturas, bendito o que vem em Nome do Senhor, hosana nas alturas.</a:t>
            </a:r>
            <a:endParaRPr dirty="0"/>
          </a:p>
        </p:txBody>
      </p:sp>
      <p:sp>
        <p:nvSpPr>
          <p:cNvPr id="31" name="Google Shape;31;p5"/>
          <p:cNvSpPr txBox="1"/>
          <p:nvPr/>
        </p:nvSpPr>
        <p:spPr>
          <a:xfrm>
            <a:off x="0" y="386862"/>
            <a:ext cx="12193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400" b="1">
                <a:solidFill>
                  <a:srgbClr val="92D050"/>
                </a:solidFill>
                <a:latin typeface="Calibri"/>
                <a:ea typeface="Calibri"/>
                <a:cs typeface="Calibri"/>
                <a:sym typeface="Calibri"/>
              </a:rPr>
              <a:t>Liturgia Eucarística</a:t>
            </a:r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6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Ó Pai, vós que sempre quisestes ficar muito perto de nós, vivendo conosco no Cristo, falando conosco por ele, mandai o vosso Espírito Santo, a fim de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13724006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6FA01E-2BAA-A823-1A40-C4AB065B1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8DB33EE6-E170-2FF8-2501-78A42F44579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900993"/>
            <a:ext cx="11841896" cy="577476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que as nossas ofertas se mudem no Corpo e no Sangue de nosso Senhor Jesus Cristo.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100AA64-2231-74E2-CDD2-7D38FED14D48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680539058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3429000"/>
            <a:ext cx="11855131" cy="29014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Mandai vosso Espírito Santo!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954882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2952751"/>
            <a:ext cx="11841896" cy="3905250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6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Tudo isto é mistério da fé!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8206772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2151529"/>
            <a:ext cx="11841896" cy="4706472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Todas as vezes que comemos deste pão e bebemos deste cálice, anunciamos, Senhor, a vossa morte, enquanto esperamos a vossa vinda!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073188907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1F24D1FE-ABA6-423A-89D4-9EA1580C113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809750"/>
            <a:ext cx="11841896" cy="5866003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</a:t>
            </a:r>
            <a:r>
              <a:rPr lang="pt-BR" sz="66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Recordando, ó Pai, neste momento, a paixão de Jesus, nosso Senhor, sua ressurreição e ascensão, nós queremos a vós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71FF42E-9FB8-C01C-4BED-F0D95E00FAFC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57508620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8CA5B-2AE2-1DF8-2D5F-D9AB6A262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55">
            <a:extLst>
              <a:ext uri="{FF2B5EF4-FFF2-40B4-BE49-F238E27FC236}">
                <a16:creationId xmlns:a16="http://schemas.microsoft.com/office/drawing/2014/main" id="{B457EFA2-A53B-D44D-2445-3643A464E16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5846" y="1809750"/>
            <a:ext cx="11841896" cy="5866003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oferecer este Pão que alimenta e que dá vida, este Vinho que nos salva e dá coragem.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D72E485-0CCE-5196-64E9-1A3A95231A27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412515298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3429000"/>
            <a:ext cx="11855131" cy="2901461"/>
          </a:xfrm>
        </p:spPr>
        <p:txBody>
          <a:bodyPr vert="horz" wrap="square" anchor="t" anchorCtr="0">
            <a:noAutofit/>
          </a:bodyPr>
          <a:lstStyle/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</a:t>
            </a:r>
            <a:r>
              <a:rPr lang="pt-BR" sz="6000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Recebei, ó Senhor, a nossa oferta!</a:t>
            </a: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229489089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 quando recebermos Pão e Vinho, o Corpo e Sangue dele oferecidos, o Espírito nos una num só corpo, para sermos um só povo em seu amor.</a:t>
            </a:r>
          </a:p>
          <a:p>
            <a:pPr lvl="0" algn="just">
              <a:spcBef>
                <a:spcPts val="0"/>
              </a:spcBef>
              <a:tabLst>
                <a:tab pos="0" algn="l"/>
              </a:tabLst>
            </a:pPr>
            <a:endParaRPr lang="pt-BR" sz="66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04268150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08487342-3603-48CC-A1FA-378024AE1C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40677" y="1849680"/>
            <a:ext cx="11912234" cy="595332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O Espírito nos una num só corpo! 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96DAD90-CE8C-4BEC-CE5C-23C48BA632D2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7228264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E603AEF-8B11-4234-B7DE-215ECF93F2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9228" y="1841676"/>
            <a:ext cx="11855131" cy="4488785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Protegei vossa Igreja que caminha nas estradas do mundo rumo ao céu, cada dia renovando a esperança de chegar junto a vós, na vossa paz.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8B2E844-96AA-416F-5A16-3528C31097AA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98944288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269FA56A-88E8-4498-9519-2B815CB48C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Caminhamos na estrada de Jesus!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002BA9-B33F-1622-256A-0D0681A426E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5589151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C57A5-BEC7-4DD0-A2A9-4B54AFADC3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7474" y="1814557"/>
            <a:ext cx="11978640" cy="5043443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Dai ao vosso servo, o Papa Leão, ser bem firme na fé, na caridade, e a Carlos José, que é Bispo desta Igreja, muita luz para guiar o vosso Povo.</a:t>
            </a:r>
            <a:endParaRPr lang="pt-BR" sz="40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2F5BDC-67D6-510A-6A16-CFF340AA00E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269FA56A-88E8-4498-9519-2B815CB48C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Lembrai-vos, ó Pai, da vossa Igreja!</a:t>
            </a: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u="sng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002BA9-B33F-1622-256A-0D0681A426E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97323046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C57A5-BEC7-4DD0-A2A9-4B54AFADC3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903" y="1834573"/>
            <a:ext cx="11955781" cy="502342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Esperamos entrar na vida eterna com Maria, Mãe de Deus e da Igreja, os Apóstolos, e todos os que na vida souberam amar Cristo e seus irmãos.</a:t>
            </a: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2F5BDC-67D6-510A-6A16-CFF340AA00E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43380689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34774-512A-B27E-7813-E45F6BC3A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F8A190DF-94F7-474A-F159-091CBCC59EF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Esperamos entrar na vida eterna!</a:t>
            </a: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u="sng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18195F8-FC39-9563-7611-A96803156099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152313422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72560-FD18-1390-16E2-794FEF519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F67215E-9519-FAFF-BA25-A5F135EF2C2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903" y="1834573"/>
            <a:ext cx="11955781" cy="502342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Abri as portas da misericórdia aos que chamastes para a outra vida; acolhei-os junto a vós, bem felizes, no reino que para todos preparastes.</a:t>
            </a: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1F4440-0BF9-6182-37BB-80211FF0E4D9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415853296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9B5BC-F405-A029-4AFD-A754B0ED3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A039CB95-674A-B4AA-208D-E4E024152B0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 todos dai a luz que não se apaga!</a:t>
            </a: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u="sng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E634324-7938-ABCD-9513-28E80E976640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820214735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706B9-C9CA-67DF-8331-C188B198A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42ED908-5C7E-6D9A-5EB1-98EEE3A17B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903" y="1834573"/>
            <a:ext cx="11955781" cy="502342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66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E a todos nós, aqui reunidos, que somos povo santo e pecador, dai-nos a graça de participar do vosso reino que também é nosso.</a:t>
            </a: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b="1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24F76C5-3018-B407-1AFF-6954FE0A3B7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88915257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0C57A5-BEC7-4DD0-A2A9-4B54AFADC3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8903" y="1834573"/>
            <a:ext cx="11955781" cy="5023427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Por Cristo, com Cristo, e em Cristo, a vós, Deus Pai todo-poderoso, na unidade do Espírito Santo, toda honra e toda glória, por todos os séculos dos séculos.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32F5BDC-67D6-510A-6A16-CFF340AA00EF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3686768123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7">
            <a:extLst>
              <a:ext uri="{FF2B5EF4-FFF2-40B4-BE49-F238E27FC236}">
                <a16:creationId xmlns:a16="http://schemas.microsoft.com/office/drawing/2014/main" id="{269FA56A-88E8-4498-9519-2B815CB48CC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8238" y="1748935"/>
            <a:ext cx="11497111" cy="5759280"/>
          </a:xfrm>
        </p:spPr>
        <p:txBody>
          <a:bodyPr vert="horz" wrap="square" lIns="91440" tIns="45720" rIns="91440" bIns="45720" anchor="t" anchorCtr="0">
            <a:normAutofit/>
          </a:bodyPr>
          <a:lstStyle/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52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 hangingPunct="1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rgbClr val="FFFFFF"/>
                </a:solidFill>
                <a:highlight>
                  <a:srgbClr val="000000"/>
                </a:highlight>
                <a:latin typeface="Calibri" pitchFamily="18"/>
              </a:rPr>
              <a:t>Amém.</a:t>
            </a:r>
            <a:endParaRPr lang="pt-BR" sz="6000" b="1" u="sng" dirty="0">
              <a:solidFill>
                <a:srgbClr val="FFFFFF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B002BA9-B33F-1622-256A-0D0681A426EB}"/>
              </a:ext>
            </a:extLst>
          </p:cNvPr>
          <p:cNvSpPr txBox="1"/>
          <p:nvPr/>
        </p:nvSpPr>
        <p:spPr>
          <a:xfrm>
            <a:off x="0" y="386862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Liturgia Eucarística</a:t>
            </a:r>
          </a:p>
        </p:txBody>
      </p:sp>
    </p:spTree>
    <p:extLst>
      <p:ext uri="{BB962C8B-B14F-4D97-AF65-F5344CB8AC3E}">
        <p14:creationId xmlns:p14="http://schemas.microsoft.com/office/powerpoint/2010/main" val="1435801775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163C-6BE0-6A6E-2C94-06E268571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558877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3D692-DF4F-6065-C26B-81FB30C88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58BE65F-3D0B-AC53-46DF-3A9434A1F2CD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6" name="PlaceHolder 2">
            <a:extLst>
              <a:ext uri="{FF2B5EF4-FFF2-40B4-BE49-F238E27FC236}">
                <a16:creationId xmlns:a16="http://schemas.microsoft.com/office/drawing/2014/main" id="{E1110943-00DD-D155-EAC3-62BD20F64968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Vinde também vós a minha vinha! Vede que há homens em ação! 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colheita é grande, são poucos operários. vinde, vinde trabalhar!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18652300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B472F-F7AF-D4A8-A17D-23FE2B5A6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8E9536E6-476B-F407-53FB-FB09C2C58B7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5168" y="1849570"/>
            <a:ext cx="11755276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Deus é o Pastor da nossa vida. Ele vai à frente, sendo luz.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Assim, nada falta, Ele nos conduz. Vinde para ouvir a sua voz que diz: </a:t>
            </a: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C9B7C51D-65CD-FDA6-508A-2B96DAD7CE1F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1799940032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8AF78-414B-B76E-178C-03E733449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5E2B4D7E-F4EB-EDE6-3B24-54278D19EED9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6" name="PlaceHolder 2">
            <a:extLst>
              <a:ext uri="{FF2B5EF4-FFF2-40B4-BE49-F238E27FC236}">
                <a16:creationId xmlns:a16="http://schemas.microsoft.com/office/drawing/2014/main" id="{CAC2D729-D49F-16AF-7DB5-06AC47643A2A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Vinde também vós a minha vinha! Vede que há homens em ação! 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colheita é grande, são poucos operários. vinde, vinde trabalhar!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28494655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85D15-2C2A-9D29-F1A9-CF4FF6D40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B3A68FFD-BED7-E2D9-B821-B94F678C513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350" y="1884739"/>
            <a:ext cx="11929696" cy="476371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Nós somos o povo deste Deus. Ele é amor, é compaixão.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Assim, Ele cuida, nos dá proteção. Vinde para ouvir a sua voz que diz: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CEB4668-FF96-559F-3C3A-8BA94C11826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16442630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2E5A3-B3E5-0FA7-B446-E9BE48F14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5E67D4E-A8FF-5C1D-7077-53731BB35B7D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95F41B2D-DCB9-FAE4-3EE6-0BD9271D30FD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Vinde também vós a minha vinha! Vede que há homens em ação!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colheita é grande, são poucos operários. vinde, vinde trabalhar!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599376617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9002D-9601-A682-3861-BEC128565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65167B88-9D27-4584-4FA3-4F0C297AC3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350" y="1884739"/>
            <a:ext cx="11929696" cy="476371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Deus é o sustento do existir. Forma o coração do povo seu.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Assim, nos conhece e dá-se a conhecer, vinde para ouvir a sua voz que diz: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3D66C93-D28F-DDD7-404F-8ED642541541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85854411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D5B838-EC4C-8AF9-D206-306536E02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2091DF52-0E16-7648-9941-7BFFD6D19CCA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E66F44D0-0A22-628A-5128-36822226ADE5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Vinde também vós a minha vinha! Vede que há homens em ação!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colheita é grande, são poucos operários. vinde, vinde trabalhar!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9018574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AFBD2-D3D5-0FAD-DBA4-70C20D1CE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480DF1E1-BFF8-10EC-C3AA-E43D0528BB7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350" y="1884739"/>
            <a:ext cx="11929696" cy="476371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4.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Ele nos envia a outros povos. Quer também uni-los à missão.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Assim, um só corpo, unidos no Senhor, vinde para ouvir a sua voz que diz: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0BAC5A7-55EB-F33D-8D11-BC24F5D41B1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271577021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590FD-C5E2-138D-2D1D-414C548D1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831B267-FFCA-AEDD-809D-0C0E080D0D4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DAAF1701-7EC9-B7B4-327F-F96778B7ADDB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Vinde também vós a minha vinha! Vede que há homens em ação!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colheita é grande, são poucos operários. vinde, vinde trabalhar!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84721732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3C83B-22DE-3E17-30BB-2F571049FF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A6913868-031B-CB8D-9D48-CEBC4C40F01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3350" y="1884739"/>
            <a:ext cx="11929696" cy="4763711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5.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Com amor eterno, Deus nos ama. Nada poderá nos separar.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Assim, a vida canta, vibra por amar. Vinde para ouvir a sua voz que diz: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6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60CCE72-FCA8-498A-CD04-33BCE0A458F0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</p:spTree>
    <p:extLst>
      <p:ext uri="{BB962C8B-B14F-4D97-AF65-F5344CB8AC3E}">
        <p14:creationId xmlns:p14="http://schemas.microsoft.com/office/powerpoint/2010/main" val="340111533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32EEB-49F5-00EB-61F0-0A5ED304F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8D76CE9-A8BF-043C-5589-8B4EC948F286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</a:t>
            </a:r>
          </a:p>
        </p:txBody>
      </p:sp>
      <p:sp>
        <p:nvSpPr>
          <p:cNvPr id="2" name="PlaceHolder 2">
            <a:extLst>
              <a:ext uri="{FF2B5EF4-FFF2-40B4-BE49-F238E27FC236}">
                <a16:creationId xmlns:a16="http://schemas.microsoft.com/office/drawing/2014/main" id="{C2385A15-258D-DD99-C82A-CA024E79C0B4}"/>
              </a:ext>
            </a:extLst>
          </p:cNvPr>
          <p:cNvSpPr txBox="1">
            <a:spLocks/>
          </p:cNvSpPr>
          <p:nvPr/>
        </p:nvSpPr>
        <p:spPr>
          <a:xfrm>
            <a:off x="217146" y="1801612"/>
            <a:ext cx="11751319" cy="5958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>
            <a:noAutofit/>
          </a:bodyPr>
          <a:lstStyle>
            <a:lvl1pPr rtl="0" hangingPunct="0">
              <a:spcBef>
                <a:spcPts val="1417"/>
              </a:spcBef>
              <a:spcAft>
                <a:spcPts val="0"/>
              </a:spcAft>
              <a:tabLst/>
              <a:defRPr lang="pt-BR" sz="3200" b="0" i="0" u="none" strike="noStrike" kern="1200" cap="none" spc="0" baseline="0">
                <a:ln>
                  <a:noFill/>
                </a:ln>
                <a:highlight>
                  <a:scrgbClr r="0" g="0" b="0">
                    <a:alpha val="0"/>
                  </a:scrgbClr>
                </a:highlight>
                <a:latin typeface="Liberation Sans" pitchFamily="18"/>
                <a:ea typeface="Microsoft YaHei" pitchFamily="2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Vinde também vós a minha vinha! Vede que há homens em ação!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 colheita é grande, são poucos operários. </a:t>
            </a:r>
            <a:r>
              <a:rPr lang="pt-BR" sz="6000" b="1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vinde, vinde trabalhar!</a:t>
            </a:r>
            <a:endParaRPr lang="pt-BR" sz="72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3213442036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82C07-2F1D-887A-EC47-906C26F12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23531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0DB00-3BC6-AC75-6B13-060DEA773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DD784F10-A6B7-666F-8CAA-6D91120F97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Provai e vede, provai e vede quão suave é Senhor Deus, quão suave é o Senhor Deus.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963F801-916B-6476-B3ED-A81FB44AFAC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719678774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CF6DA-B37A-30FC-8F24-592676AFB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7516C48A-CE48-6182-427D-8B59167264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6835" y="1952580"/>
            <a:ext cx="11871941" cy="5522872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Bendirei o Senhor para sempre. Na minha boca seu louvor não vai cessar. Vinde comigo, com alegria, engrandecer o Senhor Deus e o exaltar.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855DB4D-766D-8405-0D44-F79A22AD400E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399913210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842AF2-6105-7496-6A9A-6C3C1CDD2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40106300-79D7-C891-A74C-0C6634E9F4E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Provai e vede, provai e vede quão suave é Senhor Deus, quão suave é o Senhor Deus.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2750B18-9DE0-E6D1-5B2F-5D4B68D98B29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2989542111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E71EB-F560-E269-C266-A92F6E0A01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ED1F0AE9-9355-AD8E-FDA7-8CADD5A7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É feliz quem em Deus busca refúgio. Na sua vida nada lhe pode faltar.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Vinde comigo, vinde ouvir-me, dos meus temores o Senhor me fez livrar.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8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B198CE7-0D39-EA1F-0F52-04020C0788AD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398590108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9F3C4-5773-29E8-F994-344C11D85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A35C49F1-D35C-8AE5-5AA2-567302340D9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Provai e vede, provai e vede quão suave é Senhor Deus, quão suave é o Senhor Deus.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905954-1DF1-8126-E9A9-59CE760585F0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4145989157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3881D-1721-D651-166A-35610AD80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B92DB6C0-94D5-D472-211D-B0E220383FE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6612" y="1855063"/>
            <a:ext cx="11685329" cy="5539806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54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0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Senhor volta seus olhos para o justo, que faz o bem, que não engana e busca a paz. E ele atende os seus clamores, reconhecendo todo o bem que o justo faz.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8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854709-0EC6-1A76-F388-E483F2A603D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11304143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A05CB-62B9-801F-7D1B-FD43BD139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5BEC9A0-A3C4-54DE-D9F4-79D9A7499E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45492" y="1847827"/>
            <a:ext cx="11694627" cy="5565704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Provai e vede, provai e vede quão suave é Senhor Deus, quão suave é o Senhor Deus.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48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E2236C-B346-85AE-4752-F8ACB6FA8CE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Canto de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Comunhão II</a:t>
            </a:r>
          </a:p>
        </p:txBody>
      </p:sp>
    </p:spTree>
    <p:extLst>
      <p:ext uri="{BB962C8B-B14F-4D97-AF65-F5344CB8AC3E}">
        <p14:creationId xmlns:p14="http://schemas.microsoft.com/office/powerpoint/2010/main" val="872409658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6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P. </a:t>
            </a: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Concedei-nos, Deus todo-poderoso, que inebriados e saciados pelo sacramento que recebemos, sejamos</a:t>
            </a: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75193336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F3F33E-29D2-54F0-D844-EA00C6F27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E658946-FD98-C2C1-7D2B-16E9730DDE0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72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transformados naquele que comungamos. Por Cristo, nosso Senhor.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10370F7-8809-8E95-DE1A-9772CD77F798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3222627347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2AE31DDC-E692-4A08-8AAA-C747605066A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28" y="1884739"/>
            <a:ext cx="11942280" cy="59580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ctr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Todos: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49393D3-1C69-643F-B783-5A07C50F8B93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Oração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Pós-Comunhão</a:t>
            </a:r>
          </a:p>
        </p:txBody>
      </p:sp>
    </p:spTree>
    <p:extLst>
      <p:ext uri="{BB962C8B-B14F-4D97-AF65-F5344CB8AC3E}">
        <p14:creationId xmlns:p14="http://schemas.microsoft.com/office/powerpoint/2010/main" val="2262226315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593D16C-D2AC-8422-FB36-1B860B38E199}"/>
              </a:ext>
            </a:extLst>
          </p:cNvPr>
          <p:cNvSpPr txBox="1"/>
          <p:nvPr/>
        </p:nvSpPr>
        <p:spPr>
          <a:xfrm>
            <a:off x="0" y="2551837"/>
            <a:ext cx="12193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>
                <a:solidFill>
                  <a:srgbClr val="92D050"/>
                </a:solidFill>
              </a:rPr>
              <a:t>Avisos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O Senhor esteja convosco.</a:t>
            </a: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rgbClr val="92D050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Ele está no meio de nós.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Inclinai-vos para receber a benção.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374032296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CANTO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Deus vos abençoe e vos guarde.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5285B-17BC-10A0-0EA8-7C745AD5FA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C3677EF5-F52A-4B70-8C4E-311EE59739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Ele vos mostre a sua face e se compadeça de vós.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F98A7B3-5DBF-734B-4AD8-2B3DB68BE91B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3443885856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C4CBA0-FF19-7E7E-86E3-8709BBBCD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6A9898C0-CCA1-EE16-2E30-C0D0E57FA6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Volva para vós o seu olhar e vos dê a sua paz.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CC80010-53D3-5B0E-FCD1-FD3233B0547C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2012926628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Pres.: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 a bênção de Deus todo-poderoso, Pai e Filho e Espírito Santo, desça sobre vós e permaneça para sempre.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Amém!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2223346403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2">
            <a:extLst>
              <a:ext uri="{FF2B5EF4-FFF2-40B4-BE49-F238E27FC236}">
                <a16:creationId xmlns:a16="http://schemas.microsoft.com/office/drawing/2014/main" id="{1BCA2A2E-44E2-4DB3-8B03-32EFDBD2176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6352" y="1929184"/>
            <a:ext cx="11612908" cy="5954400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Diác. ou Presid.: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Ide em paz, e anunciai o Evangelho do Senhor.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T.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Graças a Deus!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b="1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04A04-3080-5248-F23E-33ACA8E2D172}"/>
              </a:ext>
            </a:extLst>
          </p:cNvPr>
          <p:cNvSpPr txBox="1"/>
          <p:nvPr/>
        </p:nvSpPr>
        <p:spPr>
          <a:xfrm>
            <a:off x="-3988" y="-123092"/>
            <a:ext cx="1219358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dirty="0">
                <a:solidFill>
                  <a:srgbClr val="92D050"/>
                </a:solidFill>
              </a:rPr>
              <a:t>Benção </a:t>
            </a:r>
          </a:p>
          <a:p>
            <a:pPr algn="ctr"/>
            <a:r>
              <a:rPr lang="pt-BR" sz="5400" b="1" dirty="0">
                <a:solidFill>
                  <a:srgbClr val="92D050"/>
                </a:solidFill>
              </a:rPr>
              <a:t>Final</a:t>
            </a:r>
          </a:p>
        </p:txBody>
      </p:sp>
    </p:spTree>
    <p:extLst>
      <p:ext uri="{BB962C8B-B14F-4D97-AF65-F5344CB8AC3E}">
        <p14:creationId xmlns:p14="http://schemas.microsoft.com/office/powerpoint/2010/main" val="84736172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3510-E032-D2E1-EB9D-980EFD17F5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FFE4CB7B-5410-5730-95D4-1AE5A838AD8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respondi: “Senhor, aqui estou, Na Diocese de Apucarana Para levar tua palavra com ardor”, pois a missão a todos nos irmana (bis).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2269FF8-06D7-7416-BE75-F54D812017BF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640665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8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451F05A9-B26A-47C5-8868-2C3AD207D70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1.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Ao ouvir o teu chamado, força viva que renova: “Ide pelo mundo inteiro anunciar a Boa Nova”.</a:t>
            </a: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7F907A0-90D9-3218-EA75-0531A01CD676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09DF2-5193-80F7-CE2B-E9D61CF6D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AED08066-839D-0002-6218-B5327BC657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respondi: “Senhor, aqui estou, Na Diocese de Apucarana Para levar tua palavra com ardor”, pois a missão a todos nos irmana (bis).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AADE9A-47CD-3FCE-38D3-3EAA1D1DCFCC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76201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68F5C-261F-75D5-23F5-7F858081F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CA451EDC-7010-98E2-C87C-BA18788EBFF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 dirty="0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2.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Todos somos convidados à evangelização. O batismo é nossa força pro trabalho em comunhão. </a:t>
            </a:r>
          </a:p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868C1D0-33F4-D468-6644-EB0158D35C6D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35191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B7636-2C35-24D4-B8ED-E6C371ACB8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B58D9220-463A-D69E-D213-60D867FD169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000" b="1" dirty="0">
                <a:solidFill>
                  <a:schemeClr val="accent6"/>
                </a:solidFill>
                <a:highlight>
                  <a:srgbClr val="000000"/>
                </a:highlight>
                <a:latin typeface="Calibri" pitchFamily="18"/>
              </a:rPr>
              <a:t>R. </a:t>
            </a:r>
            <a:r>
              <a:rPr lang="pt-BR" sz="6000" b="1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Eu respondi: “Senhor, aqui estou, Na Diocese de Apucarana Para levar tua palavra com ardor”, pois a missão a todos nos irmana (bis).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2CC39D8-8ECE-51BA-52BE-703F6DB51B2D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82113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FBD3E6-7CC7-D3C6-F081-66898C5B9B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9">
            <a:extLst>
              <a:ext uri="{FF2B5EF4-FFF2-40B4-BE49-F238E27FC236}">
                <a16:creationId xmlns:a16="http://schemas.microsoft.com/office/drawing/2014/main" id="{02A7F2DE-C012-F4C5-88D3-D4320F6087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16523" y="1810871"/>
            <a:ext cx="11560542" cy="6090298"/>
          </a:xfrm>
        </p:spPr>
        <p:txBody>
          <a:bodyPr vert="horz" wrap="square" anchor="t" anchorCtr="0">
            <a:noAutofit/>
          </a:bodyPr>
          <a:lstStyle/>
          <a:p>
            <a:pPr lvl="0" algn="just">
              <a:lnSpc>
                <a:spcPct val="90000"/>
              </a:lnSpc>
              <a:spcBef>
                <a:spcPts val="0"/>
              </a:spcBef>
              <a:tabLst>
                <a:tab pos="0" algn="l"/>
              </a:tabLst>
            </a:pPr>
            <a:r>
              <a:rPr lang="pt-BR" sz="6600" b="1">
                <a:solidFill>
                  <a:srgbClr val="92D050"/>
                </a:solidFill>
                <a:highlight>
                  <a:srgbClr val="000000"/>
                </a:highlight>
                <a:latin typeface="Calibri" pitchFamily="18"/>
              </a:rPr>
              <a:t>3. </a:t>
            </a:r>
            <a:r>
              <a:rPr lang="pt-BR" sz="6600" dirty="0">
                <a:solidFill>
                  <a:schemeClr val="bg1"/>
                </a:solidFill>
                <a:highlight>
                  <a:srgbClr val="000000"/>
                </a:highlight>
                <a:latin typeface="Calibri" pitchFamily="18"/>
              </a:rPr>
              <a:t>É tamanha a dor do povo, eis aí nossa missão: Pra acabar com a injustiça o Evangelho é a salvação.</a:t>
            </a:r>
            <a:endParaRPr lang="pt-BR" sz="6000" dirty="0">
              <a:solidFill>
                <a:schemeClr val="bg1"/>
              </a:solidFill>
              <a:highlight>
                <a:srgbClr val="000000"/>
              </a:highlight>
              <a:latin typeface="Calibri" pitchFamily="18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B8FB4D-70B6-AE7D-8929-0D97329699AE}"/>
              </a:ext>
            </a:extLst>
          </p:cNvPr>
          <p:cNvSpPr txBox="1"/>
          <p:nvPr/>
        </p:nvSpPr>
        <p:spPr>
          <a:xfrm>
            <a:off x="0" y="422031"/>
            <a:ext cx="121935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>
                <a:solidFill>
                  <a:srgbClr val="92D050"/>
                </a:solidFill>
              </a:rPr>
              <a:t>Canto Final</a:t>
            </a:r>
            <a:endParaRPr lang="pt-BR" sz="54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858794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AY_IGNORE_UCW" val="true"/>
  <p:tag name="PPT/SLIDES/SLIDE56.XML" val="1257959444"/>
  <p:tag name="PPT/SLIDES/SLIDE1.XML" val="60303939"/>
  <p:tag name="PPT/SLIDES/SLIDE2.XML" val="4230717621"/>
  <p:tag name="PPT/SLIDES/SLIDE3.XML" val="3064636745"/>
  <p:tag name="PPT/SLIDES/SLIDE4.XML" val="4113107665"/>
  <p:tag name="PPT/SLIDES/SLIDE5.XML" val="2556830829"/>
  <p:tag name="PPT/SLIDES/SLIDE6.XML" val="1705866736"/>
  <p:tag name="PPT/SLIDES/SLIDE7.XML" val="1910031757"/>
  <p:tag name="PPT/SLIDES/SLIDE8.XML" val="1237939777"/>
  <p:tag name="PPT/SLIDES/SLIDE9.XML" val="1574142160"/>
  <p:tag name="PPT/SLIDES/SLIDE10.XML" val="3322747927"/>
  <p:tag name="PPT/SLIDES/SLIDE11.XML" val="2969032233"/>
  <p:tag name="PPT/SLIDES/SLIDE12.XML" val="2670887340"/>
  <p:tag name="PPT/SLIDES/SLIDE13.XML" val="3694343939"/>
  <p:tag name="PPT/SLIDES/SLIDE14.XML" val="2380044897"/>
  <p:tag name="PPT/SLIDES/SLIDE15.XML" val="3651993440"/>
  <p:tag name="PPT/SLIDES/SLIDE16.XML" val="3675499124"/>
  <p:tag name="PPT/SLIDES/SLIDE17.XML" val="3070080621"/>
  <p:tag name="PPT/SLIDES/SLIDE18.XML" val="2700015371"/>
  <p:tag name="PPT/SLIDES/SLIDE19.XML" val="1924208611"/>
  <p:tag name="PPT/SLIDES/SLIDE20.XML" val="3925390688"/>
  <p:tag name="PPT/SLIDES/SLIDE21.XML" val="100232371"/>
  <p:tag name="PPT/SLIDES/SLIDE22.XML" val="2880918896"/>
  <p:tag name="PPT/SLIDES/SLIDE23.XML" val="1472385688"/>
  <p:tag name="PPT/SLIDES/SLIDE24.XML" val="1798557157"/>
  <p:tag name="PPT/SLIDES/SLIDE25.XML" val="921713726"/>
  <p:tag name="PPT/SLIDES/SLIDE26.XML" val="3266166827"/>
  <p:tag name="PPT/SLIDES/SLIDE27.XML" val="3545778919"/>
  <p:tag name="PPT/SLIDES/SLIDE28.XML" val="4204050277"/>
  <p:tag name="PPT/SLIDES/SLIDE29.XML" val="3097100435"/>
  <p:tag name="PPT/SLIDES/SLIDE30.XML" val="2942897947"/>
  <p:tag name="PPT/SLIDES/SLIDE31.XML" val="99262265"/>
  <p:tag name="PPT/SLIDES/SLIDE32.XML" val="1119572354"/>
  <p:tag name="PPT/SLIDES/SLIDE33.XML" val="3128637242"/>
  <p:tag name="PPT/SLIDES/SLIDE34.XML" val="3322611898"/>
  <p:tag name="PPT/SLIDES/SLIDE35.XML" val="2747119484"/>
  <p:tag name="PPT/SLIDES/SLIDE36.XML" val="602792371"/>
  <p:tag name="PPT/SLIDES/SLIDE37.XML" val="3560563171"/>
  <p:tag name="PPT/SLIDES/SLIDE38.XML" val="1459905972"/>
  <p:tag name="PPT/SLIDES/SLIDE39.XML" val="220837252"/>
  <p:tag name="PPT/SLIDES/SLIDE40.XML" val="2489660088"/>
  <p:tag name="PPT/SLIDES/SLIDE41.XML" val="1082116365"/>
  <p:tag name="PPT/SLIDES/SLIDE42.XML" val="170187745"/>
  <p:tag name="PPT/SLIDES/SLIDE43.XML" val="414908355"/>
  <p:tag name="PPT/SLIDES/SLIDE44.XML" val="2107746614"/>
  <p:tag name="PPT/SLIDES/SLIDE45.XML" val="3000271153"/>
  <p:tag name="PPT/SLIDES/SLIDE46.XML" val="3542397127"/>
  <p:tag name="PPT/SLIDES/SLIDE47.XML" val="1815084308"/>
  <p:tag name="PPT/SLIDES/SLIDE48.XML" val="2625210225"/>
  <p:tag name="PPT/SLIDES/SLIDE49.XML" val="621919212"/>
  <p:tag name="PPT/SLIDES/SLIDE50.XML" val="435638300"/>
  <p:tag name="PPT/SLIDES/SLIDE51.XML" val="2884762316"/>
  <p:tag name="PPT/SLIDES/SLIDE52.XML" val="3244954387"/>
  <p:tag name="PPT/SLIDES/SLIDE53.XML" val="1251002794"/>
  <p:tag name="PPT/SLIDES/SLIDE54.XML" val="1547233358"/>
  <p:tag name="PPT/SLIDES/SLIDE55.XML" val="4066294785"/>
  <p:tag name="PPT/SLIDES/SLIDE57.XML" val="2962248476"/>
  <p:tag name="PPT/SLIDES/SLIDE58.XML" val="1104965684"/>
  <p:tag name="PPT/SLIDES/SLIDE59.XML" val="528878545"/>
  <p:tag name="PPT/SLIDES/SLIDE60.XML" val="1654392324"/>
  <p:tag name="PPT/SLIDES/SLIDE61.XML" val="1897934114"/>
  <p:tag name="PPT/SLIDES/SLIDE62.XML" val="3900848009"/>
  <p:tag name="PPT/SLIDES/SLIDE63.XML" val="4157699372"/>
  <p:tag name="PPT/SLIDES/SLIDE64.XML" val="2760017441"/>
  <p:tag name="PPT/SLIDES/SLIDE65.XML" val="40797473"/>
  <p:tag name="PPT/SLIDES/SLIDE66.XML" val="1292635284"/>
  <p:tag name="PPT/SLIDES/SLIDE67.XML" val="1791559290"/>
  <p:tag name="PPT/SLIDES/SLIDE68.XML" val="1485702349"/>
  <p:tag name="PPT/SLIDES/SLIDE69.XML" val="3458237366"/>
  <p:tag name="PPT/SLIDES/SLIDE70.XML" val="343019950"/>
  <p:tag name="PPT/SLIDES/SLIDE71.XML" val="4290544178"/>
  <p:tag name="PPT/SLIDES/SLIDE72.XML" val="3931743257"/>
  <p:tag name="PPT/SLIDES/SLIDE73.XML" val="4069597561"/>
  <p:tag name="PPT/SLIDES/SLIDE74.XML" val="4086163046"/>
  <p:tag name="PPT/SLIDES/SLIDE75.XML" val="1410251893"/>
  <p:tag name="PPT/SLIDES/SLIDE76.XML" val="571416640"/>
  <p:tag name="PPT/SLIDES/SLIDE77.XML" val="1632643005"/>
  <p:tag name="PPT/SLIDES/SLIDE78.XML" val="3061101053"/>
  <p:tag name="PPT/SLIDES/SLIDE79.XML" val="594119283"/>
  <p:tag name="PPT/SLIDES/SLIDE80.XML" val="3304707985"/>
  <p:tag name="PPT/SLIDES/SLIDE81.XML" val="1213893469"/>
  <p:tag name="PPT/SLIDES/SLIDE82.XML" val="1240301683"/>
  <p:tag name="PPT/SLIDES/SLIDE83.XML" val="2443907960"/>
  <p:tag name="PPT/SLIDES/SLIDE84.XML" val="2216164064"/>
  <p:tag name="PPT/SLIDES/SLIDE85.XML" val="966965916"/>
  <p:tag name="PPT/SLIDES/SLIDE86.XML" val="3534857551"/>
  <p:tag name="PPT/SLIDES/SLIDE87.XML" val="704379753"/>
  <p:tag name="PPT/SLIDES/SLIDE88.XML" val="3420951277"/>
  <p:tag name="PPT/SLIDES/SLIDE89.XML" val="76891139"/>
  <p:tag name="PPT/SLIDES/SLIDE90.XML" val="3188183061"/>
  <p:tag name="PPT/SLIDES/SLIDE91.XML" val="59081415"/>
  <p:tag name="PPT/SLIDES/SLIDE92.XML" val="644945974"/>
  <p:tag name="PPT/SLIDES/SLIDE93.XML" val="4173260948"/>
  <p:tag name="PPT/SLIDES/SLIDE94.XML" val="199009454"/>
  <p:tag name="PPT/SLIDES/SLIDE95.XML" val="3129415030"/>
  <p:tag name="PPT/SLIDES/SLIDE96.XML" val="2938019016"/>
  <p:tag name="PPT/SLIDES/SLIDE97.XML" val="2613319988"/>
  <p:tag name="PPT/SLIDES/SLIDE98.XML" val="3570495141"/>
  <p:tag name="PPT/SLIDES/SLIDE99.XML" val="1411200849"/>
  <p:tag name="PPT/SLIDES/SLIDE100.XML" val="739016956"/>
  <p:tag name="PPT/SLIDES/SLIDE101.XML" val="3017451477"/>
  <p:tag name="PPT/SLIDES/SLIDE102.XML" val="548747440"/>
  <p:tag name="PPT/SLIDES/SLIDE103.XML" val="2751064994"/>
  <p:tag name="PPT/SLIDES/SLIDE104.XML" val="3786431193"/>
  <p:tag name="PPT/SLIDES/SLIDE105.XML" val="1863565928"/>
  <p:tag name="PPT/SLIDES/SLIDE106.XML" val="607463412"/>
  <p:tag name="PPT/SLIDES/SLIDE107.XML" val="677682527"/>
  <p:tag name="PPT/SLIDES/SLIDE108.XML" val="3410368404"/>
  <p:tag name="PPT/SLIDES/SLIDE109.XML" val="2910402157"/>
  <p:tag name="PPT/SLIDES/SLIDE110.XML" val="481044048"/>
  <p:tag name="PPT/SLIDES/SLIDE111.XML" val="946750403"/>
  <p:tag name="PPT/SLIDES/SLIDE112.XML" val="2558307127"/>
  <p:tag name="PPT/SLIDES/SLIDE113.XML" val="4200239790"/>
  <p:tag name="PPT/SLIDES/SLIDE114.XML" val="3137453676"/>
  <p:tag name="PPT/SLIDES/SLIDE115.XML" val="2862578011"/>
  <p:tag name="PPT/SLIDES/SLIDE116.XML" val="4181732054"/>
  <p:tag name="PPT/SLIDES/SLIDE117.XML" val="3876127285"/>
  <p:tag name="PPT/SLIDES/SLIDE118.XML" val="387023430"/>
  <p:tag name="PPT/SLIDES/SLIDE119.XML" val="4021668929"/>
  <p:tag name="PPT/SLIDES/SLIDE120.XML" val="2890490764"/>
  <p:tag name="PPT/SLIDES/SLIDE121.XML" val="1847645336"/>
  <p:tag name="PPT/SLIDES/SLIDE122.XML" val="3410282027"/>
  <p:tag name="PPT/SLIDES/SLIDE123.XML" val="2644193220"/>
  <p:tag name="PPT/SLIDES/SLIDE124.XML" val="2507819088"/>
  <p:tag name="PPT/SLIDES/SLIDE125.XML" val="3179093132"/>
  <p:tag name="PPT/SLIDES/SLIDE126.XML" val="3409178224"/>
  <p:tag name="PPT/SLIDES/SLIDE127.XML" val="2007393459"/>
  <p:tag name="PPT/SLIDES/SLIDE128.XML" val="591039180"/>
  <p:tag name="PPT/SLIDES/SLIDE129.XML" val="1383383944"/>
  <p:tag name="PPT/SLIDES/SLIDE130.XML" val="1060065150"/>
  <p:tag name="PPT/SLIDES/SLIDE131.XML" val="1175308303"/>
  <p:tag name="PPT/SLIDES/SLIDE132.XML" val="635112318"/>
  <p:tag name="PPT/SLIDES/SLIDE133.XML" val="2491839287"/>
  <p:tag name="PPT/SLIDES/SLIDE134.XML" val="718881255"/>
  <p:tag name="PPT/SLIDES/SLIDE135.XML" val="1178247943"/>
  <p:tag name="PPT/SLIDES/SLIDE136.XML" val="2520702888"/>
  <p:tag name="PPT/SLIDES/SLIDE137.XML" val="426988546"/>
  <p:tag name="PPT/SLIDES/SLIDE138.XML" val="2129743628"/>
  <p:tag name="PPT/SLIDES/SLIDE139.XML" val="521742655"/>
  <p:tag name="PPT/SLIDES/SLIDE140.XML" val="378949811"/>
  <p:tag name="PPT/SLIDES/SLIDE141.XML" val="3554338300"/>
  <p:tag name="PPT/SLIDES/SLIDE142.XML" val="3299015834"/>
  <p:tag name="PPT/SLIDES/SLIDE143.XML" val="2937002"/>
  <p:tag name="PPT/SLIDES/SLIDE144.XML" val="3782727425"/>
  <p:tag name="PPT/SLIDES/SLIDE145.XML" val="1580928654"/>
  <p:tag name="PPT/SLIDES/SLIDE146.XML" val="2672268275"/>
  <p:tag name="PPT/SLIDES/SLIDE147.XML" val="2082987807"/>
  <p:tag name="PPT/SLIDES/SLIDE148.XML" val="690072193"/>
  <p:tag name="PPT/SLIDES/SLIDE149.XML" val="3710930599"/>
  <p:tag name="PPT/SLIDES/SLIDE150.XML" val="3559399103"/>
  <p:tag name="PPT/SLIDES/SLIDE151.XML" val="2712938156"/>
  <p:tag name="PPT/SLIDES/SLIDE152.XML" val="2751395289"/>
  <p:tag name="PPT/SLIDES/SLIDE153.XML" val="662345041"/>
  <p:tag name="PPT/SLIDES/SLIDE154.XML" val="539104128"/>
  <p:tag name="PPT/SLIDES/SLIDE155.XML" val="3341756493"/>
  <p:tag name="PPT/SLIDES/SLIDE156.XML" val="1991428736"/>
  <p:tag name="PPT/SLIDES/SLIDE157.XML" val="3817306275"/>
  <p:tag name="PPT/SLIDES/SLIDE158.XML" val="1783675174"/>
  <p:tag name="PPT/SLIDES/SLIDE159.XML" val="2643817532"/>
  <p:tag name="PPT/SLIDES/SLIDE160.XML" val="2092955276"/>
  <p:tag name="PPT/SLIDES/SLIDE161.XML" val="3202445071"/>
  <p:tag name="PPT/SLIDES/SLIDE162.XML" val="3577079283"/>
  <p:tag name="PPT/NOTESSLIDES/NOTESSLIDE92.XML" val="2525972390"/>
  <p:tag name="PPT/NOTESSLIDES/NOTESSLIDE93.XML" val="1101043730"/>
  <p:tag name="PPT/NOTESSLIDES/NOTESSLIDE94.XML" val="87571964"/>
  <p:tag name="PPT/NOTESSLIDES/NOTESSLIDE95.XML" val="2877350910"/>
  <p:tag name="PPT/NOTESSLIDES/NOTESSLIDE96.XML" val="671740309"/>
  <p:tag name="PPT/NOTESSLIDES/NOTESSLIDE97.XML" val="68219898"/>
  <p:tag name="PPT/NOTESSLIDES/NOTESSLIDE98.XML" val="127711661"/>
  <p:tag name="PPT/NOTESSLIDES/NOTESSLIDE99.XML" val="2837937539"/>
  <p:tag name="PPT/NOTESSLIDES/NOTESSLIDE100.XML" val="2124544243"/>
  <p:tag name="PPT/NOTESSLIDES/NOTESSLIDE101.XML" val="4041399005"/>
  <p:tag name="PPT/NOTESSLIDES/NOTESSLIDE102.XML" val="1083902407"/>
  <p:tag name="PPT/NOTESSLIDES/NOTESSLIDE103.XML" val="3788298845"/>
  <p:tag name="PPT/NOTESSLIDES/NOTESSLIDE104.XML" val="161093377"/>
  <p:tag name="PPT/NOTESSLIDES/NOTESSLIDE105.XML" val="1128571817"/>
  <p:tag name="PPT/NOTESSLIDES/NOTESSLIDE106.XML" val="3252746423"/>
  <p:tag name="PPT/NOTESSLIDES/NOTESSLIDE107.XML" val="585005968"/>
  <p:tag name="PPT/NOTESSLIDES/NOTESSLIDE108.XML" val="1656908700"/>
  <p:tag name="PPT/NOTESSLIDES/NOTESSLIDE109.XML" val="2547980283"/>
  <p:tag name="PPT/NOTESSLIDES/NOTESSLIDE110.XML" val="1125458315"/>
  <p:tag name="PPT/NOTESSLIDES/NOTESSLIDE111.XML" val="3026964591"/>
  <p:tag name="PPT/NOTESSLIDES/NOTESSLIDE112.XML" val="2601744752"/>
  <p:tag name="PPT/NOTESSLIDES/NOTESSLIDE113.XML" val="2708652787"/>
  <p:tag name="PPT/NOTESSLIDES/NOTESSLIDE114.XML" val="2722236339"/>
  <p:tag name="PPT/NOTESSLIDES/NOTESSLIDE115.XML" val="4030156034"/>
  <p:tag name="PPT/NOTESSLIDES/NOTESSLIDE116.XML" val="1774146195"/>
  <p:tag name="PPT/NOTESSLIDES/NOTESSLIDE117.XML" val="2884005354"/>
  <p:tag name="PPT/NOTESSLIDES/NOTESSLIDE118.XML" val="3103435915"/>
  <p:tag name="PPT/NOTESSLIDES/NOTESSLIDE119.XML" val="910742777"/>
  <p:tag name="PPT/NOTESSLIDES/NOTESSLIDE120.XML" val="2748498440"/>
  <p:tag name="PPT/NOTESSLIDES/NOTESSLIDE121.XML" val="4145727723"/>
  <p:tag name="PPT/NOTESSLIDES/NOTESSLIDE122.XML" val="2732543330"/>
  <p:tag name="PPT/NOTESSLIDES/NOTESSLIDE123.XML" val="1572997585"/>
  <p:tag name="PPT/NOTESSLIDES/NOTESSLIDE124.XML" val="3665104421"/>
  <p:tag name="PPT/NOTESSLIDES/NOTESSLIDE125.XML" val="3665813103"/>
  <p:tag name="PPT/NOTESSLIDES/NOTESSLIDE126.XML" val="1939351073"/>
  <p:tag name="PPT/NOTESSLIDES/NOTESSLIDE127.XML" val="2229027874"/>
  <p:tag name="PPT/NOTESSLIDES/NOTESSLIDE128.XML" val="3128208998"/>
  <p:tag name="PPT/NOTESSLIDES/NOTESSLIDE129.XML" val="3763018258"/>
  <p:tag name="PPT/NOTESSLIDES/NOTESSLIDE130.XML" val="875352215"/>
  <p:tag name="PPT/NOTESSLIDES/NOTESSLIDE131.XML" val="2618758790"/>
  <p:tag name="PPT/NOTESSLIDES/NOTESSLIDE132.XML" val="3333979130"/>
  <p:tag name="PPT/NOTESSLIDES/NOTESSLIDE133.XML" val="991701429"/>
  <p:tag name="PPT/NOTESSLIDES/NOTESSLIDE134.XML" val="3333915870"/>
  <p:tag name="PPT/NOTESSLIDES/NOTESSLIDE135.XML" val="3286374788"/>
  <p:tag name="PPT/NOTESSLIDES/NOTESSLIDE136.XML" val="2099067373"/>
  <p:tag name="PPT/NOTESSLIDES/NOTESSLIDE137.XML" val="1175677502"/>
  <p:tag name="PPT/NOTESSLIDES/NOTESSLIDE138.XML" val="3131860712"/>
  <p:tag name="PPT/NOTESSLIDES/NOTESSLIDE139.XML" val="2330973925"/>
  <p:tag name="PPT/NOTESSLIDES/NOTESSLIDE140.XML" val="725884471"/>
  <p:tag name="PPT/NOTESSLIDES/NOTESSLIDE141.XML" val="1043592274"/>
  <p:tag name="PPT/NOTESSLIDES/NOTESSLIDE142.XML" val="4004146058"/>
  <p:tag name="PPT/NOTESSLIDES/NOTESSLIDE143.XML" val="2589028310"/>
  <p:tag name="PPT/NOTESSLIDES/NOTESSLIDE144.XML" val="1102083401"/>
  <p:tag name="PPT/NOTESSLIDES/NOTESSLIDE145.XML" val="37074800"/>
  <p:tag name="PPT/NOTESSLIDES/NOTESSLIDE146.XML" val="2141018530"/>
  <p:tag name="PPT/NOTESSLIDES/NOTESSLIDE147.XML" val="1288469394"/>
  <p:tag name="PPT/NOTESSLIDES/NOTESSLIDE148.XML" val="3689368420"/>
  <p:tag name="PPT/NOTESSLIDES/NOTESSLIDE149.XML" val="3106238036"/>
  <p:tag name="PPT/NOTESSLIDES/NOTESSLIDE150.XML" val="1769731750"/>
  <p:tag name="PPT/NOTESSLIDES/NOTESSLIDE151.XML" val="45797954"/>
  <p:tag name="PPT/NOTESSLIDES/NOTESSLIDE152.XML" val="4119483979"/>
  <p:tag name="PPT/NOTESSLIDES/NOTESSLIDE153.XML" val="3762432305"/>
  <p:tag name="PPT/NOTESSLIDES/NOTESSLIDE154.XML" val="54861434"/>
  <p:tag name="PPT/NOTESSLIDES/NOTESSLIDE155.XML" val="3805594962"/>
  <p:tag name="PPT/NOTESSLIDES/NOTESSLIDE156.XML" val="264621234"/>
  <p:tag name="PPT/NOTESSLIDES/NOTESSLIDE59.XML" val="1365169127"/>
  <p:tag name="PPT/NOTESSLIDES/NOTESSLIDE158.XML" val="1320668447"/>
  <p:tag name="PPT/NOTESSLIDES/NOTESSLIDE159.XML" val="1302526393"/>
  <p:tag name="PPT/NOTESSLIDES/NOTESSLIDE160.XML" val="3251787500"/>
  <p:tag name="PPT/NOTESSLIDES/NOTESSLIDE161.XML" val="2233091529"/>
  <p:tag name="PPT/SLIDEMASTERS/SLIDEMASTER1.XML" val="4121467285"/>
  <p:tag name="PPT/SLIDEMASTERS/SLIDEMASTER2.XML" val="3062222599"/>
  <p:tag name="PPT/SLIDEMASTERS/SLIDEMASTER3.XML" val="64964950"/>
  <p:tag name="PPT/SLIDEMASTERS/SLIDEMASTER4.XML" val="65669529"/>
  <p:tag name="PPT/SLIDEMASTERS/SLIDEMASTER6.XML" val="3729258903"/>
  <p:tag name="PPT/SLIDELAYOUTS/SLIDELAYOUT1.XML" val="469860050"/>
  <p:tag name="PPT/SLIDELAYOUTS/SLIDELAYOUT2.XML" val="2715888461"/>
  <p:tag name="PPT/SLIDELAYOUTS/SLIDELAYOUT3.XML" val="1760783486"/>
  <p:tag name="PPT/SLIDELAYOUTS/SLIDELAYOUT4.XML" val="4110546128"/>
  <p:tag name="PPT/SLIDELAYOUTS/SLIDELAYOUT5.XML" val="2294492927"/>
  <p:tag name="PPT/SLIDELAYOUTS/SLIDELAYOUT6.XML" val="3808304240"/>
  <p:tag name="PPT/SLIDELAYOUTS/SLIDELAYOUT7.XML" val="769282087"/>
  <p:tag name="PPT/SLIDELAYOUTS/SLIDELAYOUT8.XML" val="124045678"/>
  <p:tag name="PPT/SLIDELAYOUTS/SLIDELAYOUT9.XML" val="1801133971"/>
  <p:tag name="PPT/SLIDELAYOUTS/SLIDELAYOUT10.XML" val="2411241056"/>
  <p:tag name="PPT/SLIDELAYOUTS/SLIDELAYOUT11.XML" val="477757161"/>
  <p:tag name="PPT/SLIDELAYOUTS/SLIDELAYOUT12.XML" val="2304059474"/>
  <p:tag name="PPT/SLIDELAYOUTS/SLIDELAYOUT13.XML" val="3521328882"/>
  <p:tag name="PPT/SLIDELAYOUTS/SLIDELAYOUT14.XML" val="3257859482"/>
  <p:tag name="PPT/SLIDELAYOUTS/SLIDELAYOUT15.XML" val="485277244"/>
  <p:tag name="PPT/SLIDELAYOUTS/SLIDELAYOUT16.XML" val="3410864739"/>
  <p:tag name="PPT/SLIDELAYOUTS/SLIDELAYOUT17.XML" val="985862490"/>
  <p:tag name="PPT/SLIDELAYOUTS/SLIDELAYOUT18.XML" val="2814200049"/>
  <p:tag name="PPT/SLIDELAYOUTS/SLIDELAYOUT19.XML" val="125145428"/>
  <p:tag name="PPT/SLIDELAYOUTS/SLIDELAYOUT20.XML" val="2002268910"/>
  <p:tag name="PPT/SLIDELAYOUTS/SLIDELAYOUT21.XML" val="983084465"/>
  <p:tag name="PPT/SLIDELAYOUTS/SLIDELAYOUT22.XML" val="1758685569"/>
  <p:tag name="PPT/SLIDELAYOUTS/SLIDELAYOUT23.XML" val="1143188323"/>
  <p:tag name="PPT/SLIDELAYOUTS/SLIDELAYOUT24.XML" val="2877686957"/>
  <p:tag name="PPT/SLIDELAYOUTS/SLIDELAYOUT25.XML" val="1572139040"/>
  <p:tag name="PPT/SLIDELAYOUTS/SLIDELAYOUT26.XML" val="1476336809"/>
  <p:tag name="PPT/SLIDELAYOUTS/SLIDELAYOUT27.XML" val="4052139514"/>
  <p:tag name="PPT/SLIDELAYOUTS/SLIDELAYOUT28.XML" val="4148266544"/>
  <p:tag name="PPT/SLIDELAYOUTS/SLIDELAYOUT29.XML" val="738224005"/>
  <p:tag name="PPT/SLIDELAYOUTS/SLIDELAYOUT30.XML" val="627577851"/>
  <p:tag name="PPT/SLIDELAYOUTS/SLIDELAYOUT31.XML" val="1800287352"/>
  <p:tag name="PPT/SLIDELAYOUTS/SLIDELAYOUT32.XML" val="1561161928"/>
  <p:tag name="PPT/SLIDELAYOUTS/SLIDELAYOUT33.XML" val="2830197969"/>
  <p:tag name="PPT/SLIDELAYOUTS/SLIDELAYOUT34.XML" val="2004333431"/>
  <p:tag name="PPT/SLIDELAYOUTS/SLIDELAYOUT35.XML" val="3477973752"/>
  <p:tag name="PPT/SLIDELAYOUTS/SLIDELAYOUT36.XML" val="1841663642"/>
  <p:tag name="PPT/SLIDELAYOUTS/SLIDELAYOUT37.XML" val="2217582305"/>
  <p:tag name="PPT/SLIDELAYOUTS/SLIDELAYOUT38.XML" val="2636016634"/>
  <p:tag name="PPT/SLIDELAYOUTS/SLIDELAYOUT39.XML" val="2804285360"/>
  <p:tag name="PPT/SLIDELAYOUTS/SLIDELAYOUT40.XML" val="2794130509"/>
  <p:tag name="PPT/SLIDELAYOUTS/SLIDELAYOUT41.XML" val="3932258494"/>
  <p:tag name="PPT/SLIDELAYOUTS/SLIDELAYOUT42.XML" val="2376925062"/>
  <p:tag name="PPT/SLIDELAYOUTS/SLIDELAYOUT43.XML" val="3447113120"/>
  <p:tag name="PPT/SLIDELAYOUTS/SLIDELAYOUT44.XML" val="2221171591"/>
  <p:tag name="PPT/SLIDELAYOUTS/SLIDELAYOUT45.XML" val="622456809"/>
  <p:tag name="PPT/SLIDELAYOUTS/SLIDELAYOUT46.XML" val="2627376760"/>
  <p:tag name="PPT/SLIDELAYOUTS/SLIDELAYOUT47.XML" val="2098953908"/>
  <p:tag name="PPT/SLIDELAYOUTS/SLIDELAYOUT48.XML" val="3911304509"/>
  <p:tag name="PPT/SLIDELAYOUTS/SLIDELAYOUT49.XML" val="1139445144"/>
  <p:tag name="PPT/SLIDELAYOUTS/SLIDELAYOUT50.XML" val="2325021840"/>
  <p:tag name="PPT/SLIDELAYOUTS/SLIDELAYOUT51.XML" val="310873338"/>
  <p:tag name="PPT/SLIDELAYOUTS/SLIDELAYOUT52.XML" val="576720982"/>
  <p:tag name="PPT/SLIDELAYOUTS/SLIDELAYOUT53.XML" val="1694585010"/>
  <p:tag name="PPT/SLIDELAYOUTS/SLIDELAYOUT54.XML" val="4239508036"/>
  <p:tag name="PPT/SLIDELAYOUTS/SLIDELAYOUT55.XML" val="2406384384"/>
  <p:tag name="PPT/NOTESSLIDES/NOTESSLIDE1.XML" val="1308505541"/>
  <p:tag name="PPT/NOTESSLIDES/NOTESSLIDE2.XML" val="4226716849"/>
  <p:tag name="PPT/NOTESSLIDES/NOTESSLIDE3.XML" val="922982449"/>
  <p:tag name="PPT/NOTESSLIDES/NOTESSLIDE4.XML" val="3272013877"/>
  <p:tag name="PPT/NOTESSLIDES/NOTESSLIDE5.XML" val="830809014"/>
  <p:tag name="PPT/NOTESSLIDES/NOTESSLIDE6.XML" val="3848769589"/>
  <p:tag name="PPT/NOTESSLIDES/NOTESSLIDE7.XML" val="1443528749"/>
  <p:tag name="PPT/NOTESSLIDES/NOTESSLIDE8.XML" val="176927718"/>
  <p:tag name="PPT/NOTESSLIDES/NOTESSLIDE9.XML" val="3354578599"/>
  <p:tag name="PPT/NOTESSLIDES/NOTESSLIDE10.XML" val="602244356"/>
  <p:tag name="PPT/NOTESSLIDES/NOTESSLIDE11.XML" val="2435456806"/>
  <p:tag name="PPT/NOTESSLIDES/NOTESSLIDE157.XML" val="3216514659"/>
  <p:tag name="PPT/NOTESSLIDES/NOTESSLIDE12.XML" val="3796637994"/>
  <p:tag name="PPT/NOTESSLIDES/NOTESSLIDE13.XML" val="1845952336"/>
  <p:tag name="PPT/NOTESSLIDES/NOTESSLIDE14.XML" val="3154747262"/>
  <p:tag name="PPT/NOTESSLIDES/NOTESSLIDE15.XML" val="4239626901"/>
  <p:tag name="PPT/NOTESSLIDES/NOTESSLIDE16.XML" val="511582612"/>
  <p:tag name="PPT/NOTESSLIDES/NOTESSLIDE17.XML" val="615378816"/>
  <p:tag name="PPT/NOTESSLIDES/NOTESSLIDE18.XML" val="195749520"/>
  <p:tag name="PPT/NOTESSLIDES/NOTESSLIDE19.XML" val="177054854"/>
  <p:tag name="PPT/NOTESSLIDES/NOTESSLIDE20.XML" val="3710820828"/>
  <p:tag name="PPT/NOTESSLIDES/NOTESSLIDE21.XML" val="544310961"/>
  <p:tag name="PPT/NOTESSLIDES/NOTESSLIDE22.XML" val="3598083718"/>
  <p:tag name="PPT/NOTESSLIDES/NOTESSLIDE23.XML" val="2544344336"/>
  <p:tag name="PPT/NOTESSLIDES/NOTESSLIDE24.XML" val="1384215495"/>
  <p:tag name="PPT/NOTESSLIDES/NOTESSLIDE25.XML" val="2097262989"/>
  <p:tag name="PPT/NOTESSLIDES/NOTESSLIDE26.XML" val="3921694121"/>
  <p:tag name="PPT/NOTESSLIDES/NOTESSLIDE27.XML" val="2360464409"/>
  <p:tag name="PPT/NOTESSLIDES/NOTESSLIDE28.XML" val="2982643379"/>
  <p:tag name="PPT/NOTESSLIDES/NOTESSLIDE29.XML" val="2144618749"/>
  <p:tag name="PPT/NOTESSLIDES/NOTESSLIDE30.XML" val="820968155"/>
  <p:tag name="PPT/NOTESSLIDES/NOTESSLIDE31.XML" val="1828517712"/>
  <p:tag name="PPT/NOTESSLIDES/NOTESSLIDE32.XML" val="3098219460"/>
  <p:tag name="PPT/NOTESSLIDES/NOTESSLIDE33.XML" val="897114776"/>
  <p:tag name="PPT/NOTESSLIDES/NOTESSLIDE34.XML" val="2295561249"/>
  <p:tag name="PPT/NOTESSLIDES/NOTESSLIDE35.XML" val="4084594146"/>
  <p:tag name="PPT/NOTESSLIDES/NOTESSLIDE36.XML" val="2610631682"/>
  <p:tag name="PPT/NOTESSLIDES/NOTESSLIDE37.XML" val="2723697387"/>
  <p:tag name="PPT/NOTESSLIDES/NOTESSLIDE38.XML" val="3007268662"/>
  <p:tag name="PPT/NOTESSLIDES/NOTESSLIDE39.XML" val="3273624307"/>
  <p:tag name="PPT/NOTESSLIDES/NOTESSLIDE40.XML" val="483519002"/>
  <p:tag name="PPT/NOTESSLIDES/NOTESSLIDE41.XML" val="1913082034"/>
  <p:tag name="PPT/NOTESSLIDES/NOTESSLIDE42.XML" val="4260086238"/>
  <p:tag name="PPT/NOTESSLIDES/NOTESSLIDE43.XML" val="1061408943"/>
  <p:tag name="PPT/NOTESSLIDES/NOTESSLIDE44.XML" val="1925122151"/>
  <p:tag name="PPT/NOTESSLIDES/NOTESSLIDE45.XML" val="3806489876"/>
  <p:tag name="PPT/NOTESSLIDES/NOTESSLIDE46.XML" val="2763690222"/>
  <p:tag name="PPT/NOTESSLIDES/NOTESSLIDE47.XML" val="2517355045"/>
  <p:tag name="PPT/NOTESSLIDES/NOTESSLIDE48.XML" val="576602100"/>
  <p:tag name="PPT/NOTESSLIDES/NOTESSLIDE49.XML" val="4123486206"/>
  <p:tag name="PPT/NOTESSLIDES/NOTESSLIDE50.XML" val="1930014922"/>
  <p:tag name="PPT/NOTESSLIDES/NOTESSLIDE51.XML" val="1443572725"/>
  <p:tag name="PPT/NOTESSLIDES/NOTESSLIDE52.XML" val="385433484"/>
  <p:tag name="PPT/NOTESSLIDES/NOTESSLIDE53.XML" val="156906945"/>
  <p:tag name="PPT/NOTESSLIDES/NOTESSLIDE54.XML" val="823288136"/>
  <p:tag name="PPT/NOTESSLIDES/NOTESSLIDE55.XML" val="768876126"/>
  <p:tag name="PPT/NOTESSLIDES/NOTESSLIDE56.XML" val="1860864499"/>
  <p:tag name="PPT/NOTESSLIDES/NOTESSLIDE57.XML" val="2094087149"/>
  <p:tag name="PPT/NOTESSLIDES/NOTESSLIDE58.XML" val="2756162042"/>
  <p:tag name="PPT/NOTESSLIDES/NOTESSLIDE60.XML" val="66860103"/>
  <p:tag name="PPT/NOTESSLIDES/NOTESSLIDE61.XML" val="23747979"/>
  <p:tag name="PPT/NOTESSLIDES/NOTESSLIDE62.XML" val="286666622"/>
  <p:tag name="PPT/NOTESSLIDES/NOTESSLIDE63.XML" val="979329982"/>
  <p:tag name="PPT/NOTESSLIDES/NOTESSLIDE64.XML" val="1186958757"/>
  <p:tag name="PPT/NOTESSLIDES/NOTESSLIDE65.XML" val="1637046380"/>
  <p:tag name="PPT/NOTESSLIDES/NOTESSLIDE66.XML" val="574924026"/>
  <p:tag name="PPT/NOTESSLIDES/NOTESSLIDE67.XML" val="2941552121"/>
  <p:tag name="PPT/NOTESSLIDES/NOTESSLIDE68.XML" val="2924602652"/>
  <p:tag name="PPT/NOTESSLIDES/NOTESSLIDE69.XML" val="2369033361"/>
  <p:tag name="PPT/NOTESSLIDES/NOTESSLIDE70.XML" val="167379757"/>
  <p:tag name="PPT/NOTESSLIDES/NOTESSLIDE71.XML" val="352316014"/>
  <p:tag name="PPT/NOTESSLIDES/NOTESSLIDE72.XML" val="1106932771"/>
  <p:tag name="PPT/NOTESSLIDES/NOTESSLIDE73.XML" val="2429851568"/>
  <p:tag name="PPT/NOTESSLIDES/NOTESSLIDE74.XML" val="2042342281"/>
  <p:tag name="PPT/NOTESSLIDES/NOTESSLIDE75.XML" val="11451560"/>
  <p:tag name="PPT/NOTESSLIDES/NOTESSLIDE76.XML" val="3400567618"/>
  <p:tag name="PPT/NOTESSLIDES/NOTESSLIDE77.XML" val="4211281835"/>
  <p:tag name="PPT/NOTESSLIDES/NOTESSLIDE78.XML" val="2402558550"/>
  <p:tag name="PPT/NOTESSLIDES/NOTESSLIDE79.XML" val="3673429879"/>
  <p:tag name="PPT/NOTESSLIDES/NOTESSLIDE80.XML" val="662632488"/>
  <p:tag name="PPT/NOTESSLIDES/NOTESSLIDE81.XML" val="1594587687"/>
  <p:tag name="PPT/NOTESSLIDES/NOTESSLIDE82.XML" val="3475003544"/>
  <p:tag name="PPT/NOTESSLIDES/NOTESSLIDE83.XML" val="3155294909"/>
  <p:tag name="PPT/NOTESSLIDES/NOTESSLIDE84.XML" val="1222882121"/>
  <p:tag name="PPT/NOTESSLIDES/NOTESSLIDE85.XML" val="4114505167"/>
  <p:tag name="PPT/NOTESSLIDES/NOTESSLIDE86.XML" val="2873513615"/>
  <p:tag name="PPT/NOTESSLIDES/NOTESSLIDE87.XML" val="3339388335"/>
  <p:tag name="PPT/NOTESSLIDES/NOTESSLIDE88.XML" val="2678000845"/>
  <p:tag name="PPT/NOTESSLIDES/NOTESSLIDE89.XML" val="556314201"/>
  <p:tag name="PPT/NOTESSLIDES/NOTESSLIDE90.XML" val="1420276061"/>
  <p:tag name="PPT/NOTESSLIDES/NOTESSLIDE91.XML" val="3979211369"/>
  <p:tag name="PPT/THEME/THEME1.XML" val="748829465"/>
  <p:tag name="PPT/NOTESMASTERS/NOTESMASTER1.XML" val="3856756388"/>
  <p:tag name="PPT/MEDIA/IMAGE2.JPG" val="1775717950"/>
  <p:tag name="PPT/THEME/THEME7.XML" val="1572619131"/>
  <p:tag name="PPT/THEME/THEME6.XML" val="3694475385"/>
  <p:tag name="PPT/THEME/THEME4.XML" val="3122390200"/>
  <p:tag name="PPT/THEME/THEME3.XML" val="1992894096"/>
  <p:tag name="PPT/THEME/THEME2.XML" val="517379260"/>
  <p:tag name="PPT/MEDIA/IMAGE1.JPG" val="2759833935"/>
</p:tagLst>
</file>

<file path=ppt/theme/theme1.xml><?xml version="1.0" encoding="utf-8"?>
<a:theme xmlns:a="http://schemas.openxmlformats.org/drawingml/2006/main" name="Blank Slid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11546</TotalTime>
  <Words>5247</Words>
  <Application>Microsoft Office PowerPoint</Application>
  <PresentationFormat>Personalizar</PresentationFormat>
  <Paragraphs>1425</Paragraphs>
  <Slides>150</Slides>
  <Notes>149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150</vt:i4>
      </vt:variant>
    </vt:vector>
  </HeadingPairs>
  <TitlesOfParts>
    <vt:vector size="156" baseType="lpstr">
      <vt:lpstr>Arial</vt:lpstr>
      <vt:lpstr>Calibri</vt:lpstr>
      <vt:lpstr>Liberation Sans</vt:lpstr>
      <vt:lpstr>Liberation Serif</vt:lpstr>
      <vt:lpstr>Times New Roman</vt:lpstr>
      <vt:lpstr>Blank Slide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Matheus Nascimento</cp:lastModifiedBy>
  <cp:revision>26</cp:revision>
  <dcterms:modified xsi:type="dcterms:W3CDTF">2026-10-01T17:34:28Z</dcterms:modified>
</cp:coreProperties>
</file>